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handoutMasterIdLst>
    <p:handoutMasterId r:id="rId45"/>
  </p:handoutMasterIdLst>
  <p:sldIdLst>
    <p:sldId id="302" r:id="rId2"/>
    <p:sldId id="303" r:id="rId3"/>
    <p:sldId id="304" r:id="rId4"/>
    <p:sldId id="260" r:id="rId5"/>
    <p:sldId id="263" r:id="rId6"/>
    <p:sldId id="282" r:id="rId7"/>
    <p:sldId id="259" r:id="rId8"/>
    <p:sldId id="266" r:id="rId9"/>
    <p:sldId id="294" r:id="rId10"/>
    <p:sldId id="276" r:id="rId11"/>
    <p:sldId id="305" r:id="rId12"/>
    <p:sldId id="270" r:id="rId13"/>
    <p:sldId id="292" r:id="rId14"/>
    <p:sldId id="295" r:id="rId15"/>
    <p:sldId id="288" r:id="rId16"/>
    <p:sldId id="267" r:id="rId17"/>
    <p:sldId id="297" r:id="rId18"/>
    <p:sldId id="268" r:id="rId19"/>
    <p:sldId id="269" r:id="rId20"/>
    <p:sldId id="306" r:id="rId21"/>
    <p:sldId id="271" r:id="rId22"/>
    <p:sldId id="277" r:id="rId23"/>
    <p:sldId id="291" r:id="rId24"/>
    <p:sldId id="279" r:id="rId25"/>
    <p:sldId id="281" r:id="rId26"/>
    <p:sldId id="265" r:id="rId27"/>
    <p:sldId id="262" r:id="rId28"/>
    <p:sldId id="275" r:id="rId29"/>
    <p:sldId id="293" r:id="rId30"/>
    <p:sldId id="307" r:id="rId31"/>
    <p:sldId id="274" r:id="rId32"/>
    <p:sldId id="272" r:id="rId33"/>
    <p:sldId id="278" r:id="rId34"/>
    <p:sldId id="280" r:id="rId35"/>
    <p:sldId id="273" r:id="rId36"/>
    <p:sldId id="283" r:id="rId37"/>
    <p:sldId id="284" r:id="rId38"/>
    <p:sldId id="285" r:id="rId39"/>
    <p:sldId id="287" r:id="rId40"/>
    <p:sldId id="290" r:id="rId41"/>
    <p:sldId id="296" r:id="rId42"/>
    <p:sldId id="308" r:id="rId43"/>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8C3B"/>
    <a:srgbClr val="0D692C"/>
    <a:srgbClr val="79B610"/>
    <a:srgbClr val="6FB325"/>
    <a:srgbClr val="619D20"/>
    <a:srgbClr val="90CE4F"/>
    <a:srgbClr val="6EB125"/>
    <a:srgbClr val="70B425"/>
    <a:srgbClr val="FBFBFB"/>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72" autoAdjust="0"/>
    <p:restoredTop sz="94660"/>
  </p:normalViewPr>
  <p:slideViewPr>
    <p:cSldViewPr snapToGrid="0">
      <p:cViewPr>
        <p:scale>
          <a:sx n="33" d="100"/>
          <a:sy n="33" d="100"/>
        </p:scale>
        <p:origin x="-720" y="-211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a:effectLst>
              <a:outerShdw blurRad="254000" dist="127000" dir="8100000" algn="tr" rotWithShape="0">
                <a:prstClr val="black">
                  <a:alpha val="10000"/>
                </a:prstClr>
              </a:outerShdw>
            </a:effectLst>
          </c:spPr>
          <c:dPt>
            <c:idx val="0"/>
            <c:bubble3D val="0"/>
            <c:spPr>
              <a:solidFill>
                <a:schemeClr val="bg1"/>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9BCF-450C-BF98-A51FFF9CDC6C}"/>
              </c:ext>
            </c:extLst>
          </c:dPt>
          <c:dPt>
            <c:idx val="1"/>
            <c:bubble3D val="0"/>
            <c:spPr>
              <a:solidFill>
                <a:srgbClr val="6FB325"/>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9BCF-450C-BF98-A51FFF9CDC6C}"/>
              </c:ext>
            </c:extLst>
          </c:dPt>
          <c:cat>
            <c:strRef>
              <c:f>Sheet1!$A$2:$A$3</c:f>
              <c:strCache>
                <c:ptCount val="2"/>
                <c:pt idx="0">
                  <c:v>第一季度</c:v>
                </c:pt>
                <c:pt idx="1">
                  <c:v>第二季度</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9BCF-450C-BF98-A51FFF9CDC6C}"/>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gradFill>
              <a:gsLst>
                <a:gs pos="0">
                  <a:srgbClr val="00BBFE"/>
                </a:gs>
                <a:gs pos="70000">
                  <a:srgbClr val="00B0F0"/>
                </a:gs>
              </a:gsLst>
              <a:lin ang="8100000" scaled="1"/>
            </a:gradFill>
            <a:ln w="19050">
              <a:noFill/>
            </a:ln>
            <a:effectLst>
              <a:outerShdw blurRad="254000" dist="127000" dir="8100000" algn="tr" rotWithShape="0">
                <a:prstClr val="black">
                  <a:alpha val="10000"/>
                </a:prstClr>
              </a:outerShdw>
            </a:effectLst>
          </c:spPr>
          <c:dPt>
            <c:idx val="0"/>
            <c:bubble3D val="0"/>
            <c:spPr>
              <a:solidFill>
                <a:srgbClr val="6FB325"/>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4B1E-4323-BEFB-436FD4119AFF}"/>
              </c:ext>
            </c:extLst>
          </c:dPt>
          <c:dPt>
            <c:idx val="1"/>
            <c:bubble3D val="0"/>
            <c:spPr>
              <a:solidFill>
                <a:schemeClr val="bg1"/>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4B1E-4323-BEFB-436FD4119AFF}"/>
              </c:ext>
            </c:extLst>
          </c:dPt>
          <c:cat>
            <c:strRef>
              <c:f>Sheet1!$A$2:$A$3</c:f>
              <c:strCache>
                <c:ptCount val="2"/>
                <c:pt idx="0">
                  <c:v>第一季度</c:v>
                </c:pt>
                <c:pt idx="1">
                  <c:v>第二季度</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4-4B1E-4323-BEFB-436FD4119AFF}"/>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a:effectLst>
              <a:outerShdw blurRad="254000" dist="127000" dir="8100000" algn="tr" rotWithShape="0">
                <a:prstClr val="black">
                  <a:alpha val="10000"/>
                </a:prstClr>
              </a:outerShdw>
            </a:effectLst>
          </c:spPr>
          <c:dPt>
            <c:idx val="0"/>
            <c:bubble3D val="0"/>
            <c:spPr>
              <a:solidFill>
                <a:srgbClr val="118C3B"/>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1-795F-4CD9-A89F-D72968F4765A}"/>
              </c:ext>
            </c:extLst>
          </c:dPt>
          <c:dPt>
            <c:idx val="1"/>
            <c:bubble3D val="0"/>
            <c:spPr>
              <a:solidFill>
                <a:schemeClr val="bg1"/>
              </a:solidFill>
              <a:ln w="19050">
                <a:noFill/>
              </a:ln>
              <a:effectLst>
                <a:outerShdw blurRad="254000" dist="127000" dir="8100000" algn="tr" rotWithShape="0">
                  <a:prstClr val="black">
                    <a:alpha val="10000"/>
                  </a:prstClr>
                </a:outerShdw>
              </a:effectLst>
            </c:spPr>
            <c:extLst>
              <c:ext xmlns:c16="http://schemas.microsoft.com/office/drawing/2014/chart" uri="{C3380CC4-5D6E-409C-BE32-E72D297353CC}">
                <c16:uniqueId val="{00000003-795F-4CD9-A89F-D72968F4765A}"/>
              </c:ext>
            </c:extLst>
          </c:dPt>
          <c:cat>
            <c:strRef>
              <c:f>Sheet1!$A$2:$A$3</c:f>
              <c:strCache>
                <c:ptCount val="2"/>
                <c:pt idx="0">
                  <c:v>第一季度</c:v>
                </c:pt>
                <c:pt idx="1">
                  <c:v>第二季度</c:v>
                </c:pt>
              </c:strCache>
            </c:strRef>
          </c:cat>
          <c:val>
            <c:numRef>
              <c:f>Sheet1!$B$2:$B$3</c:f>
              <c:numCache>
                <c:formatCode>0%</c:formatCode>
                <c:ptCount val="2"/>
                <c:pt idx="0">
                  <c:v>0.55000000000000004</c:v>
                </c:pt>
                <c:pt idx="1">
                  <c:v>0.45</c:v>
                </c:pt>
              </c:numCache>
            </c:numRef>
          </c:val>
          <c:extLst>
            <c:ext xmlns:c16="http://schemas.microsoft.com/office/drawing/2014/chart" uri="{C3380CC4-5D6E-409C-BE32-E72D297353CC}">
              <c16:uniqueId val="{00000004-795F-4CD9-A89F-D72968F4765A}"/>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16"/>
            <c:spPr>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095B-4A94-A0E9-067F18B5449F}"/>
              </c:ext>
            </c:extLst>
          </c:dPt>
          <c:dPt>
            <c:idx val="1"/>
            <c:bubble3D val="0"/>
            <c:spPr>
              <a:solidFill>
                <a:srgbClr val="118C3B"/>
              </a:solidFill>
              <a:ln w="19050">
                <a:no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095B-4A94-A0E9-067F18B5449F}"/>
              </c:ext>
            </c:extLst>
          </c:dPt>
          <c:dPt>
            <c:idx val="2"/>
            <c:bubble3D val="0"/>
            <c:spPr>
              <a:solidFill>
                <a:schemeClr val="accent3"/>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095B-4A94-A0E9-067F18B5449F}"/>
              </c:ext>
            </c:extLst>
          </c:dPt>
          <c:dPt>
            <c:idx val="3"/>
            <c:bubble3D val="0"/>
            <c:spPr>
              <a:solidFill>
                <a:schemeClr val="accent4"/>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095B-4A94-A0E9-067F18B5449F}"/>
              </c:ext>
            </c:extLst>
          </c:dPt>
          <c:dLbls>
            <c:dLbl>
              <c:idx val="0"/>
              <c:delete val="1"/>
              <c:extLst>
                <c:ext xmlns:c15="http://schemas.microsoft.com/office/drawing/2012/chart" uri="{CE6537A1-D6FC-4f65-9D91-7224C49458BB}"/>
                <c:ext xmlns:c16="http://schemas.microsoft.com/office/drawing/2014/chart" uri="{C3380CC4-5D6E-409C-BE32-E72D297353CC}">
                  <c16:uniqueId val="{00000001-095B-4A94-A0E9-067F18B5449F}"/>
                </c:ext>
              </c:extLst>
            </c:dLbl>
            <c:dLbl>
              <c:idx val="1"/>
              <c:layout>
                <c:manualLayout>
                  <c:x val="0.16141801658052701"/>
                  <c:y val="0.24293219601233099"/>
                </c:manualLayout>
              </c:layout>
              <c:tx>
                <c:rich>
                  <a:bodyPr/>
                  <a:lstStyle/>
                  <a:p>
                    <a:fld id="{BDBCE78C-D995-425B-8FDA-23551687F8E9}" type="VALUE">
                      <a:rPr lang="zh-CN" altLang="en-US"/>
                      <a:pPr/>
                      <a:t>[值]</a:t>
                    </a:fld>
                    <a:endParaRPr lang="zh-CN" alt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95B-4A94-A0E9-067F18B5449F}"/>
                </c:ext>
              </c:extLst>
            </c:dLbl>
            <c:dLbl>
              <c:idx val="2"/>
              <c:delete val="1"/>
              <c:extLst>
                <c:ext xmlns:c15="http://schemas.microsoft.com/office/drawing/2012/chart" uri="{CE6537A1-D6FC-4f65-9D91-7224C49458BB}"/>
                <c:ext xmlns:c16="http://schemas.microsoft.com/office/drawing/2014/chart" uri="{C3380CC4-5D6E-409C-BE32-E72D297353CC}">
                  <c16:uniqueId val="{00000005-095B-4A94-A0E9-067F18B5449F}"/>
                </c:ext>
              </c:extLst>
            </c:dLbl>
            <c:dLbl>
              <c:idx val="3"/>
              <c:delete val="1"/>
              <c:extLst>
                <c:ext xmlns:c15="http://schemas.microsoft.com/office/drawing/2012/chart" uri="{CE6537A1-D6FC-4f65-9D91-7224C49458BB}"/>
                <c:ext xmlns:c16="http://schemas.microsoft.com/office/drawing/2014/chart" uri="{C3380CC4-5D6E-409C-BE32-E72D297353CC}">
                  <c16:uniqueId val="{00000007-095B-4A94-A0E9-067F18B5449F}"/>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75</c:v>
                </c:pt>
                <c:pt idx="1">
                  <c:v>25</c:v>
                </c:pt>
              </c:numCache>
            </c:numRef>
          </c:val>
          <c:extLst>
            <c:ext xmlns:c16="http://schemas.microsoft.com/office/drawing/2014/chart" uri="{C3380CC4-5D6E-409C-BE32-E72D297353CC}">
              <c16:uniqueId val="{00000008-095B-4A94-A0E9-067F18B5449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16"/>
            <c:spPr>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5986-4F82-B7F9-B96385E7140E}"/>
              </c:ext>
            </c:extLst>
          </c:dPt>
          <c:dPt>
            <c:idx val="1"/>
            <c:bubble3D val="0"/>
            <c:spPr>
              <a:solidFill>
                <a:srgbClr val="6FB325"/>
              </a:solidFill>
              <a:ln w="19050">
                <a:no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5986-4F82-B7F9-B96385E7140E}"/>
              </c:ext>
            </c:extLst>
          </c:dPt>
          <c:dPt>
            <c:idx val="2"/>
            <c:bubble3D val="0"/>
            <c:spPr>
              <a:solidFill>
                <a:schemeClr val="accent3"/>
              </a:solidFill>
              <a:ln w="1905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5986-4F82-B7F9-B96385E7140E}"/>
              </c:ext>
            </c:extLst>
          </c:dPt>
          <c:dPt>
            <c:idx val="3"/>
            <c:bubble3D val="0"/>
            <c:spPr>
              <a:solidFill>
                <a:schemeClr val="accent4"/>
              </a:solidFill>
              <a:ln w="1905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5986-4F82-B7F9-B96385E7140E}"/>
              </c:ext>
            </c:extLst>
          </c:dPt>
          <c:dLbls>
            <c:dLbl>
              <c:idx val="0"/>
              <c:delete val="1"/>
              <c:extLst>
                <c:ext xmlns:c15="http://schemas.microsoft.com/office/drawing/2012/chart" uri="{CE6537A1-D6FC-4f65-9D91-7224C49458BB}"/>
                <c:ext xmlns:c16="http://schemas.microsoft.com/office/drawing/2014/chart" uri="{C3380CC4-5D6E-409C-BE32-E72D297353CC}">
                  <c16:uniqueId val="{00000001-5986-4F82-B7F9-B96385E7140E}"/>
                </c:ext>
              </c:extLst>
            </c:dLbl>
            <c:dLbl>
              <c:idx val="1"/>
              <c:layout>
                <c:manualLayout>
                  <c:x val="0.231902598078324"/>
                  <c:y val="-1.0798966810026E-2"/>
                </c:manualLayout>
              </c:layout>
              <c:tx>
                <c:rich>
                  <a:bodyPr/>
                  <a:lstStyle/>
                  <a:p>
                    <a:fld id="{86C7C7E7-6303-4C76-A399-AE2356DEC1B0}" type="VALUE">
                      <a:rPr lang="zh-CN" altLang="en-US"/>
                      <a:pPr/>
                      <a:t>[值]</a:t>
                    </a:fld>
                    <a:endParaRPr lang="zh-CN" alt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986-4F82-B7F9-B96385E7140E}"/>
                </c:ext>
              </c:extLst>
            </c:dLbl>
            <c:dLbl>
              <c:idx val="2"/>
              <c:delete val="1"/>
              <c:extLst>
                <c:ext xmlns:c15="http://schemas.microsoft.com/office/drawing/2012/chart" uri="{CE6537A1-D6FC-4f65-9D91-7224C49458BB}"/>
                <c:ext xmlns:c16="http://schemas.microsoft.com/office/drawing/2014/chart" uri="{C3380CC4-5D6E-409C-BE32-E72D297353CC}">
                  <c16:uniqueId val="{00000005-5986-4F82-B7F9-B96385E7140E}"/>
                </c:ext>
              </c:extLst>
            </c:dLbl>
            <c:dLbl>
              <c:idx val="3"/>
              <c:delete val="1"/>
              <c:extLst>
                <c:ext xmlns:c15="http://schemas.microsoft.com/office/drawing/2012/chart" uri="{CE6537A1-D6FC-4f65-9D91-7224C49458BB}"/>
                <c:ext xmlns:c16="http://schemas.microsoft.com/office/drawing/2014/chart" uri="{C3380CC4-5D6E-409C-BE32-E72D297353CC}">
                  <c16:uniqueId val="{00000007-5986-4F82-B7F9-B96385E7140E}"/>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5986-4F82-B7F9-B96385E7140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16"/>
            <c:spPr>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FBD3-4C8E-A299-8D40DD475DF4}"/>
              </c:ext>
            </c:extLst>
          </c:dPt>
          <c:dPt>
            <c:idx val="1"/>
            <c:bubble3D val="0"/>
            <c:spPr>
              <a:solidFill>
                <a:srgbClr val="118C3B"/>
              </a:solidFill>
              <a:ln w="19050">
                <a:no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FBD3-4C8E-A299-8D40DD475DF4}"/>
              </c:ext>
            </c:extLst>
          </c:dPt>
          <c:dPt>
            <c:idx val="2"/>
            <c:bubble3D val="0"/>
            <c:spPr>
              <a:solidFill>
                <a:schemeClr val="accent3"/>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FBD3-4C8E-A299-8D40DD475DF4}"/>
              </c:ext>
            </c:extLst>
          </c:dPt>
          <c:dPt>
            <c:idx val="3"/>
            <c:bubble3D val="0"/>
            <c:spPr>
              <a:solidFill>
                <a:schemeClr val="accent4"/>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FBD3-4C8E-A299-8D40DD475DF4}"/>
              </c:ext>
            </c:extLst>
          </c:dPt>
          <c:dLbls>
            <c:dLbl>
              <c:idx val="0"/>
              <c:delete val="1"/>
              <c:extLst>
                <c:ext xmlns:c15="http://schemas.microsoft.com/office/drawing/2012/chart" uri="{CE6537A1-D6FC-4f65-9D91-7224C49458BB}"/>
                <c:ext xmlns:c16="http://schemas.microsoft.com/office/drawing/2014/chart" uri="{C3380CC4-5D6E-409C-BE32-E72D297353CC}">
                  <c16:uniqueId val="{00000001-FBD3-4C8E-A299-8D40DD475DF4}"/>
                </c:ext>
              </c:extLst>
            </c:dLbl>
            <c:dLbl>
              <c:idx val="1"/>
              <c:layout>
                <c:manualLayout>
                  <c:x val="0.16494224565541599"/>
                  <c:y val="-0.36236254435569798"/>
                </c:manualLayout>
              </c:layout>
              <c:tx>
                <c:rich>
                  <a:bodyPr/>
                  <a:lstStyle/>
                  <a:p>
                    <a:fld id="{DD6D8957-8452-4695-8E51-6FD14A5AAFF2}" type="VALUE">
                      <a:rPr lang="zh-CN" altLang="en-US"/>
                      <a:pPr/>
                      <a:t>[值]</a:t>
                    </a:fld>
                    <a:endParaRPr lang="zh-CN" alt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BD3-4C8E-A299-8D40DD475DF4}"/>
                </c:ext>
              </c:extLst>
            </c:dLbl>
            <c:dLbl>
              <c:idx val="2"/>
              <c:delete val="1"/>
              <c:extLst>
                <c:ext xmlns:c15="http://schemas.microsoft.com/office/drawing/2012/chart" uri="{CE6537A1-D6FC-4f65-9D91-7224C49458BB}"/>
                <c:ext xmlns:c16="http://schemas.microsoft.com/office/drawing/2014/chart" uri="{C3380CC4-5D6E-409C-BE32-E72D297353CC}">
                  <c16:uniqueId val="{00000005-FBD3-4C8E-A299-8D40DD475DF4}"/>
                </c:ext>
              </c:extLst>
            </c:dLbl>
            <c:dLbl>
              <c:idx val="3"/>
              <c:delete val="1"/>
              <c:extLst>
                <c:ext xmlns:c15="http://schemas.microsoft.com/office/drawing/2012/chart" uri="{CE6537A1-D6FC-4f65-9D91-7224C49458BB}"/>
                <c:ext xmlns:c16="http://schemas.microsoft.com/office/drawing/2014/chart" uri="{C3380CC4-5D6E-409C-BE32-E72D297353CC}">
                  <c16:uniqueId val="{00000007-FBD3-4C8E-A299-8D40DD475DF4}"/>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25</c:v>
                </c:pt>
                <c:pt idx="1">
                  <c:v>75</c:v>
                </c:pt>
              </c:numCache>
            </c:numRef>
          </c:val>
          <c:extLst>
            <c:ext xmlns:c16="http://schemas.microsoft.com/office/drawing/2014/chart" uri="{C3380CC4-5D6E-409C-BE32-E72D297353CC}">
              <c16:uniqueId val="{00000008-FBD3-4C8E-A299-8D40DD475DF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27"/>
            <c:spPr>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5D77-488F-96E7-D2966662382C}"/>
              </c:ext>
            </c:extLst>
          </c:dPt>
          <c:dPt>
            <c:idx val="1"/>
            <c:bubble3D val="0"/>
            <c:spPr>
              <a:solidFill>
                <a:srgbClr val="6FB325"/>
              </a:solidFill>
              <a:ln w="19050">
                <a:no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5D77-488F-96E7-D2966662382C}"/>
              </c:ext>
            </c:extLst>
          </c:dPt>
          <c:dPt>
            <c:idx val="2"/>
            <c:bubble3D val="0"/>
            <c:spPr>
              <a:solidFill>
                <a:schemeClr val="accent3"/>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5D77-488F-96E7-D2966662382C}"/>
              </c:ext>
            </c:extLst>
          </c:dPt>
          <c:dPt>
            <c:idx val="3"/>
            <c:bubble3D val="0"/>
            <c:spPr>
              <a:solidFill>
                <a:schemeClr val="accent4"/>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5D77-488F-96E7-D2966662382C}"/>
              </c:ext>
            </c:extLst>
          </c:dPt>
          <c:dLbls>
            <c:dLbl>
              <c:idx val="0"/>
              <c:delete val="1"/>
              <c:extLst>
                <c:ext xmlns:c15="http://schemas.microsoft.com/office/drawing/2012/chart" uri="{CE6537A1-D6FC-4f65-9D91-7224C49458BB}"/>
                <c:ext xmlns:c16="http://schemas.microsoft.com/office/drawing/2014/chart" uri="{C3380CC4-5D6E-409C-BE32-E72D297353CC}">
                  <c16:uniqueId val="{00000001-5D77-488F-96E7-D2966662382C}"/>
                </c:ext>
              </c:extLst>
            </c:dLbl>
            <c:dLbl>
              <c:idx val="1"/>
              <c:layout>
                <c:manualLayout>
                  <c:x val="0.19489819279198001"/>
                  <c:y val="-0.22691242246149301"/>
                </c:manualLayout>
              </c:layout>
              <c:tx>
                <c:rich>
                  <a:bodyPr/>
                  <a:lstStyle/>
                  <a:p>
                    <a:fld id="{35841775-019F-4D65-AD9A-F8AA7C835C28}" type="VALUE">
                      <a:rPr lang="zh-CN" altLang="en-US"/>
                      <a:pPr/>
                      <a:t>[值]</a:t>
                    </a:fld>
                    <a:endParaRPr lang="zh-CN" altLang="en-US"/>
                  </a:p>
                </c:rich>
              </c:tx>
              <c:dLblPos val="bestFit"/>
              <c:showLegendKey val="0"/>
              <c:showVal val="1"/>
              <c:showCatName val="0"/>
              <c:showSerName val="0"/>
              <c:showPercent val="0"/>
              <c:showBubbleSize val="0"/>
              <c:extLst>
                <c:ext xmlns:c15="http://schemas.microsoft.com/office/drawing/2012/chart" uri="{CE6537A1-D6FC-4f65-9D91-7224C49458BB}">
                  <c15:layout>
                    <c:manualLayout>
                      <c:w val="0.23853758368309699"/>
                      <c:h val="0.336142303648228"/>
                    </c:manualLayout>
                  </c15:layout>
                  <c15:dlblFieldTable/>
                  <c15:showDataLabelsRange val="0"/>
                </c:ext>
                <c:ext xmlns:c16="http://schemas.microsoft.com/office/drawing/2014/chart" uri="{C3380CC4-5D6E-409C-BE32-E72D297353CC}">
                  <c16:uniqueId val="{00000003-5D77-488F-96E7-D2966662382C}"/>
                </c:ext>
              </c:extLst>
            </c:dLbl>
            <c:dLbl>
              <c:idx val="2"/>
              <c:delete val="1"/>
              <c:extLst>
                <c:ext xmlns:c15="http://schemas.microsoft.com/office/drawing/2012/chart" uri="{CE6537A1-D6FC-4f65-9D91-7224C49458BB}"/>
                <c:ext xmlns:c16="http://schemas.microsoft.com/office/drawing/2014/chart" uri="{C3380CC4-5D6E-409C-BE32-E72D297353CC}">
                  <c16:uniqueId val="{00000005-5D77-488F-96E7-D2966662382C}"/>
                </c:ext>
              </c:extLst>
            </c:dLbl>
            <c:dLbl>
              <c:idx val="3"/>
              <c:delete val="1"/>
              <c:extLst>
                <c:ext xmlns:c15="http://schemas.microsoft.com/office/drawing/2012/chart" uri="{CE6537A1-D6FC-4f65-9D91-7224C49458BB}"/>
                <c:ext xmlns:c16="http://schemas.microsoft.com/office/drawing/2014/chart" uri="{C3380CC4-5D6E-409C-BE32-E72D297353CC}">
                  <c16:uniqueId val="{00000007-5D77-488F-96E7-D2966662382C}"/>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10</c:v>
                </c:pt>
                <c:pt idx="1">
                  <c:v>90</c:v>
                </c:pt>
              </c:numCache>
            </c:numRef>
          </c:val>
          <c:extLst>
            <c:ext xmlns:c16="http://schemas.microsoft.com/office/drawing/2014/chart" uri="{C3380CC4-5D6E-409C-BE32-E72D297353CC}">
              <c16:uniqueId val="{00000008-5D77-488F-96E7-D2966662382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5BD6C-8A89-41A3-B18B-434AEB0C2619}"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DE7703-2257-4628-B133-E1602A6B909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52E57-705C-441F-94E8-E7600B5A63C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52E57-705C-441F-94E8-E7600B5A63C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52E57-705C-441F-94E8-E7600B5A63C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52E57-705C-441F-94E8-E7600B5A63C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52E57-705C-441F-94E8-E7600B5A63C6}"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52E57-705C-441F-94E8-E7600B5A63C6}"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952E57-705C-441F-94E8-E7600B5A63C6}" type="slidenum">
              <a:rPr lang="zh-CN" altLang="en-US" smtClean="0"/>
              <a:t>42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DE7703-2257-4628-B133-E1602A6B909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125D997-0FA9-44A4-8122-1B977718AB2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F0BCEC-9F05-4E28-87CF-FD94335C88C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125D997-0FA9-44A4-8122-1B977718AB2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F0BCEC-9F05-4E28-87CF-FD94335C88C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125D997-0FA9-44A4-8122-1B977718AB2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F0BCEC-9F05-4E28-87CF-FD94335C88C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2125D997-0FA9-44A4-8122-1B977718AB2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F0BCEC-9F05-4E28-87CF-FD94335C88C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125D997-0FA9-44A4-8122-1B977718AB2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F0BCEC-9F05-4E28-87CF-FD94335C88C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125D997-0FA9-44A4-8122-1B977718AB2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F0BCEC-9F05-4E28-87CF-FD94335C88C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125D997-0FA9-44A4-8122-1B977718AB2E}"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F0BCEC-9F05-4E28-87CF-FD94335C88C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125D997-0FA9-44A4-8122-1B977718AB2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F0BCEC-9F05-4E28-87CF-FD94335C88C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125D997-0FA9-44A4-8122-1B977718AB2E}"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F0BCEC-9F05-4E28-87CF-FD94335C88C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125D997-0FA9-44A4-8122-1B977718AB2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F0BCEC-9F05-4E28-87CF-FD94335C88C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125D997-0FA9-44A4-8122-1B977718AB2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F0BCEC-9F05-4E28-87CF-FD94335C88C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5D997-0FA9-44A4-8122-1B977718AB2E}"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0BCEC-9F05-4E28-87CF-FD94335C88C4}" type="slidenum">
              <a:rPr lang="zh-CN" altLang="en-US" smtClean="0"/>
              <a:t>‹#›</a:t>
            </a:fld>
            <a:endParaRPr lang="zh-CN" altLang="en-US"/>
          </a:p>
        </p:txBody>
      </p:sp>
      <p:pic>
        <p:nvPicPr>
          <p:cNvPr id="7" name="Picture 37"/>
          <p:cNvPicPr>
            <a:picLocks noChangeAspect="1" noChangeArrowheads="1"/>
          </p:cNvPicPr>
          <p:nvPr userDrawn="1"/>
        </p:nvPicPr>
        <p:blipFill>
          <a:blip r:embed="rId13">
            <a:extLst>
              <a:ext uri="{BEBA8EAE-BF5A-486C-A8C5-ECC9F3942E4B}">
                <a14:imgProps xmlns:a14="http://schemas.microsoft.com/office/drawing/2010/main">
                  <a14:imgLayer r:embed="rId14">
                    <a14:imgEffect>
                      <a14:brightnessContrast contrast="20000"/>
                    </a14:imgEffect>
                  </a14:imgLayer>
                </a14:imgProps>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rot="5400000">
            <a:off x="-1740877" y="1740877"/>
            <a:ext cx="6858000" cy="3376246"/>
          </a:xfrm>
          <a:prstGeom prst="rtTriangle">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任意多边形 22"/>
          <p:cNvSpPr/>
          <p:nvPr/>
        </p:nvSpPr>
        <p:spPr>
          <a:xfrm>
            <a:off x="3519038" y="2306332"/>
            <a:ext cx="6391883" cy="2428312"/>
          </a:xfrm>
          <a:custGeom>
            <a:avLst/>
            <a:gdLst>
              <a:gd name="connsiteX0" fmla="*/ 3975532 w 6391883"/>
              <a:gd name="connsiteY0" fmla="*/ 0 h 2428312"/>
              <a:gd name="connsiteX1" fmla="*/ 4706428 w 6391883"/>
              <a:gd name="connsiteY1" fmla="*/ 0 h 2428312"/>
              <a:gd name="connsiteX2" fmla="*/ 4705359 w 6391883"/>
              <a:gd name="connsiteY2" fmla="*/ 2169 h 2428312"/>
              <a:gd name="connsiteX3" fmla="*/ 4733076 w 6391883"/>
              <a:gd name="connsiteY3" fmla="*/ 2169 h 2428312"/>
              <a:gd name="connsiteX4" fmla="*/ 4733076 w 6391883"/>
              <a:gd name="connsiteY4" fmla="*/ 2169 h 2428312"/>
              <a:gd name="connsiteX5" fmla="*/ 5463972 w 6391883"/>
              <a:gd name="connsiteY5" fmla="*/ 2169 h 2428312"/>
              <a:gd name="connsiteX6" fmla="*/ 5462903 w 6391883"/>
              <a:gd name="connsiteY6" fmla="*/ 4338 h 2428312"/>
              <a:gd name="connsiteX7" fmla="*/ 5660987 w 6391883"/>
              <a:gd name="connsiteY7" fmla="*/ 4338 h 2428312"/>
              <a:gd name="connsiteX8" fmla="*/ 5660987 w 6391883"/>
              <a:gd name="connsiteY8" fmla="*/ 4338 h 2428312"/>
              <a:gd name="connsiteX9" fmla="*/ 6391883 w 6391883"/>
              <a:gd name="connsiteY9" fmla="*/ 4338 h 2428312"/>
              <a:gd name="connsiteX10" fmla="*/ 5197494 w 6391883"/>
              <a:gd name="connsiteY10" fmla="*/ 2428312 h 2428312"/>
              <a:gd name="connsiteX11" fmla="*/ 4959315 w 6391883"/>
              <a:gd name="connsiteY11" fmla="*/ 2428312 h 2428312"/>
              <a:gd name="connsiteX12" fmla="*/ 4959314 w 6391883"/>
              <a:gd name="connsiteY12" fmla="*/ 2428312 h 2428312"/>
              <a:gd name="connsiteX13" fmla="*/ 4228418 w 6391883"/>
              <a:gd name="connsiteY13" fmla="*/ 2428312 h 2428312"/>
              <a:gd name="connsiteX14" fmla="*/ 4229487 w 6391883"/>
              <a:gd name="connsiteY14" fmla="*/ 2426143 h 2428312"/>
              <a:gd name="connsiteX15" fmla="*/ 4031404 w 6391883"/>
              <a:gd name="connsiteY15" fmla="*/ 2426143 h 2428312"/>
              <a:gd name="connsiteX16" fmla="*/ 4031403 w 6391883"/>
              <a:gd name="connsiteY16" fmla="*/ 2426143 h 2428312"/>
              <a:gd name="connsiteX17" fmla="*/ 3300507 w 6391883"/>
              <a:gd name="connsiteY17" fmla="*/ 2426143 h 2428312"/>
              <a:gd name="connsiteX18" fmla="*/ 3301576 w 6391883"/>
              <a:gd name="connsiteY18" fmla="*/ 2423974 h 2428312"/>
              <a:gd name="connsiteX19" fmla="*/ 3273860 w 6391883"/>
              <a:gd name="connsiteY19" fmla="*/ 2423974 h 2428312"/>
              <a:gd name="connsiteX20" fmla="*/ 3273859 w 6391883"/>
              <a:gd name="connsiteY20" fmla="*/ 2423974 h 2428312"/>
              <a:gd name="connsiteX21" fmla="*/ 2643028 w 6391883"/>
              <a:gd name="connsiteY21" fmla="*/ 2423974 h 2428312"/>
              <a:gd name="connsiteX22" fmla="*/ 2641959 w 6391883"/>
              <a:gd name="connsiteY22" fmla="*/ 2426144 h 2428312"/>
              <a:gd name="connsiteX23" fmla="*/ 2403779 w 6391883"/>
              <a:gd name="connsiteY23" fmla="*/ 2426144 h 2428312"/>
              <a:gd name="connsiteX24" fmla="*/ 2403779 w 6391883"/>
              <a:gd name="connsiteY24" fmla="*/ 2426144 h 2428312"/>
              <a:gd name="connsiteX25" fmla="*/ 1724274 w 6391883"/>
              <a:gd name="connsiteY25" fmla="*/ 2426144 h 2428312"/>
              <a:gd name="connsiteX26" fmla="*/ 1724274 w 6391883"/>
              <a:gd name="connsiteY26" fmla="*/ 2426145 h 2428312"/>
              <a:gd name="connsiteX27" fmla="*/ 1486095 w 6391883"/>
              <a:gd name="connsiteY27" fmla="*/ 2426145 h 2428312"/>
              <a:gd name="connsiteX28" fmla="*/ 1486094 w 6391883"/>
              <a:gd name="connsiteY28" fmla="*/ 2426145 h 2428312"/>
              <a:gd name="connsiteX29" fmla="*/ 969076 w 6391883"/>
              <a:gd name="connsiteY29" fmla="*/ 2426145 h 2428312"/>
              <a:gd name="connsiteX30" fmla="*/ 969076 w 6391883"/>
              <a:gd name="connsiteY30" fmla="*/ 2426146 h 2428312"/>
              <a:gd name="connsiteX31" fmla="*/ 730897 w 6391883"/>
              <a:gd name="connsiteY31" fmla="*/ 2426146 h 2428312"/>
              <a:gd name="connsiteX32" fmla="*/ 730896 w 6391883"/>
              <a:gd name="connsiteY32" fmla="*/ 2426146 h 2428312"/>
              <a:gd name="connsiteX33" fmla="*/ 0 w 6391883"/>
              <a:gd name="connsiteY33" fmla="*/ 2426146 h 2428312"/>
              <a:gd name="connsiteX34" fmla="*/ 1194389 w 6391883"/>
              <a:gd name="connsiteY34" fmla="*/ 2172 h 2428312"/>
              <a:gd name="connsiteX35" fmla="*/ 1432569 w 6391883"/>
              <a:gd name="connsiteY35" fmla="*/ 2172 h 2428312"/>
              <a:gd name="connsiteX36" fmla="*/ 1432569 w 6391883"/>
              <a:gd name="connsiteY36" fmla="*/ 2172 h 2428312"/>
              <a:gd name="connsiteX37" fmla="*/ 1949587 w 6391883"/>
              <a:gd name="connsiteY37" fmla="*/ 2172 h 2428312"/>
              <a:gd name="connsiteX38" fmla="*/ 1949587 w 6391883"/>
              <a:gd name="connsiteY38" fmla="*/ 2171 h 2428312"/>
              <a:gd name="connsiteX39" fmla="*/ 2187767 w 6391883"/>
              <a:gd name="connsiteY39" fmla="*/ 2171 h 2428312"/>
              <a:gd name="connsiteX40" fmla="*/ 2187767 w 6391883"/>
              <a:gd name="connsiteY40" fmla="*/ 2171 h 2428312"/>
              <a:gd name="connsiteX41" fmla="*/ 2867272 w 6391883"/>
              <a:gd name="connsiteY41" fmla="*/ 2171 h 2428312"/>
              <a:gd name="connsiteX42" fmla="*/ 2867273 w 6391883"/>
              <a:gd name="connsiteY42" fmla="*/ 2170 h 2428312"/>
              <a:gd name="connsiteX43" fmla="*/ 3105452 w 6391883"/>
              <a:gd name="connsiteY43" fmla="*/ 2170 h 2428312"/>
              <a:gd name="connsiteX44" fmla="*/ 3105452 w 6391883"/>
              <a:gd name="connsiteY44" fmla="*/ 2170 h 2428312"/>
              <a:gd name="connsiteX45" fmla="*/ 3736284 w 6391883"/>
              <a:gd name="connsiteY45" fmla="*/ 2170 h 2428312"/>
              <a:gd name="connsiteX46" fmla="*/ 3737353 w 6391883"/>
              <a:gd name="connsiteY46" fmla="*/ 0 h 2428312"/>
              <a:gd name="connsiteX47" fmla="*/ 3975532 w 6391883"/>
              <a:gd name="connsiteY47" fmla="*/ 0 h 242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91883" h="2428312">
                <a:moveTo>
                  <a:pt x="3975532" y="0"/>
                </a:moveTo>
                <a:lnTo>
                  <a:pt x="4706428" y="0"/>
                </a:lnTo>
                <a:lnTo>
                  <a:pt x="4705359" y="2169"/>
                </a:lnTo>
                <a:lnTo>
                  <a:pt x="4733076" y="2169"/>
                </a:lnTo>
                <a:lnTo>
                  <a:pt x="4733076" y="2169"/>
                </a:lnTo>
                <a:lnTo>
                  <a:pt x="5463972" y="2169"/>
                </a:lnTo>
                <a:lnTo>
                  <a:pt x="5462903" y="4338"/>
                </a:lnTo>
                <a:lnTo>
                  <a:pt x="5660987" y="4338"/>
                </a:lnTo>
                <a:lnTo>
                  <a:pt x="5660987" y="4338"/>
                </a:lnTo>
                <a:lnTo>
                  <a:pt x="6391883" y="4338"/>
                </a:lnTo>
                <a:lnTo>
                  <a:pt x="5197494" y="2428312"/>
                </a:lnTo>
                <a:lnTo>
                  <a:pt x="4959315" y="2428312"/>
                </a:lnTo>
                <a:lnTo>
                  <a:pt x="4959314" y="2428312"/>
                </a:lnTo>
                <a:lnTo>
                  <a:pt x="4228418" y="2428312"/>
                </a:lnTo>
                <a:lnTo>
                  <a:pt x="4229487" y="2426143"/>
                </a:lnTo>
                <a:lnTo>
                  <a:pt x="4031404" y="2426143"/>
                </a:lnTo>
                <a:lnTo>
                  <a:pt x="4031403" y="2426143"/>
                </a:lnTo>
                <a:lnTo>
                  <a:pt x="3300507" y="2426143"/>
                </a:lnTo>
                <a:lnTo>
                  <a:pt x="3301576" y="2423974"/>
                </a:lnTo>
                <a:lnTo>
                  <a:pt x="3273860" y="2423974"/>
                </a:lnTo>
                <a:lnTo>
                  <a:pt x="3273859" y="2423974"/>
                </a:lnTo>
                <a:lnTo>
                  <a:pt x="2643028" y="2423974"/>
                </a:lnTo>
                <a:lnTo>
                  <a:pt x="2641959" y="2426144"/>
                </a:lnTo>
                <a:lnTo>
                  <a:pt x="2403779" y="2426144"/>
                </a:lnTo>
                <a:lnTo>
                  <a:pt x="2403779" y="2426144"/>
                </a:lnTo>
                <a:lnTo>
                  <a:pt x="1724274" y="2426144"/>
                </a:lnTo>
                <a:lnTo>
                  <a:pt x="1724274" y="2426145"/>
                </a:lnTo>
                <a:lnTo>
                  <a:pt x="1486095" y="2426145"/>
                </a:lnTo>
                <a:lnTo>
                  <a:pt x="1486094" y="2426145"/>
                </a:lnTo>
                <a:lnTo>
                  <a:pt x="969076" y="2426145"/>
                </a:lnTo>
                <a:lnTo>
                  <a:pt x="969076" y="2426146"/>
                </a:lnTo>
                <a:lnTo>
                  <a:pt x="730897" y="2426146"/>
                </a:lnTo>
                <a:lnTo>
                  <a:pt x="730896" y="2426146"/>
                </a:lnTo>
                <a:lnTo>
                  <a:pt x="0" y="2426146"/>
                </a:lnTo>
                <a:lnTo>
                  <a:pt x="1194389" y="2172"/>
                </a:lnTo>
                <a:lnTo>
                  <a:pt x="1432569" y="2172"/>
                </a:lnTo>
                <a:lnTo>
                  <a:pt x="1432569" y="2172"/>
                </a:lnTo>
                <a:lnTo>
                  <a:pt x="1949587" y="2172"/>
                </a:lnTo>
                <a:lnTo>
                  <a:pt x="1949587" y="2171"/>
                </a:lnTo>
                <a:lnTo>
                  <a:pt x="2187767" y="2171"/>
                </a:lnTo>
                <a:lnTo>
                  <a:pt x="2187767" y="2171"/>
                </a:lnTo>
                <a:lnTo>
                  <a:pt x="2867272" y="2171"/>
                </a:lnTo>
                <a:lnTo>
                  <a:pt x="2867273" y="2170"/>
                </a:lnTo>
                <a:lnTo>
                  <a:pt x="3105452" y="2170"/>
                </a:lnTo>
                <a:lnTo>
                  <a:pt x="3105452" y="2170"/>
                </a:lnTo>
                <a:lnTo>
                  <a:pt x="3736284" y="2170"/>
                </a:lnTo>
                <a:lnTo>
                  <a:pt x="3737353" y="0"/>
                </a:lnTo>
                <a:lnTo>
                  <a:pt x="3975532" y="0"/>
                </a:lnTo>
                <a:close/>
              </a:path>
            </a:pathLst>
          </a:custGeom>
          <a:solidFill>
            <a:srgbClr val="0D692C"/>
          </a:soli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任意多边形 7"/>
          <p:cNvSpPr/>
          <p:nvPr/>
        </p:nvSpPr>
        <p:spPr>
          <a:xfrm>
            <a:off x="-14069" y="-2"/>
            <a:ext cx="6133514" cy="6872068"/>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8"/>
          <p:cNvSpPr/>
          <p:nvPr/>
        </p:nvSpPr>
        <p:spPr>
          <a:xfrm>
            <a:off x="2712719" y="-14068"/>
            <a:ext cx="6133514" cy="6872068"/>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gradFill>
            <a:gsLst>
              <a:gs pos="0">
                <a:schemeClr val="bg1">
                  <a:lumMod val="85000"/>
                </a:schemeClr>
              </a:gs>
              <a:gs pos="100000">
                <a:srgbClr val="ECEE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任意多边形 13"/>
          <p:cNvSpPr/>
          <p:nvPr/>
        </p:nvSpPr>
        <p:spPr>
          <a:xfrm>
            <a:off x="7629842" y="0"/>
            <a:ext cx="4562159" cy="6872068"/>
          </a:xfrm>
          <a:custGeom>
            <a:avLst/>
            <a:gdLst>
              <a:gd name="connsiteX0" fmla="*/ 4061393 w 4562159"/>
              <a:gd name="connsiteY0" fmla="*/ 0 h 6872068"/>
              <a:gd name="connsiteX1" fmla="*/ 4562159 w 4562159"/>
              <a:gd name="connsiteY1" fmla="*/ 0 h 6872068"/>
              <a:gd name="connsiteX2" fmla="*/ 4562159 w 4562159"/>
              <a:gd name="connsiteY2" fmla="*/ 6872065 h 6872068"/>
              <a:gd name="connsiteX3" fmla="*/ 4151796 w 4562159"/>
              <a:gd name="connsiteY3" fmla="*/ 6872065 h 6872068"/>
              <a:gd name="connsiteX4" fmla="*/ 4151795 w 4562159"/>
              <a:gd name="connsiteY4" fmla="*/ 6872066 h 6872068"/>
              <a:gd name="connsiteX5" fmla="*/ 2747371 w 4562159"/>
              <a:gd name="connsiteY5" fmla="*/ 6872066 h 6872068"/>
              <a:gd name="connsiteX6" fmla="*/ 2747370 w 4562159"/>
              <a:gd name="connsiteY6" fmla="*/ 6872067 h 6872068"/>
              <a:gd name="connsiteX7" fmla="*/ 2072122 w 4562159"/>
              <a:gd name="connsiteY7" fmla="*/ 6872067 h 6872068"/>
              <a:gd name="connsiteX8" fmla="*/ 2072121 w 4562159"/>
              <a:gd name="connsiteY8" fmla="*/ 6872068 h 6872068"/>
              <a:gd name="connsiteX9" fmla="*/ 0 w 4562159"/>
              <a:gd name="connsiteY9" fmla="*/ 6872068 h 6872068"/>
              <a:gd name="connsiteX10" fmla="*/ 3386144 w 4562159"/>
              <a:gd name="connsiteY10" fmla="*/ 1 h 6872068"/>
              <a:gd name="connsiteX11" fmla="*/ 4061393 w 4562159"/>
              <a:gd name="connsiteY11"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2159" h="6872068">
                <a:moveTo>
                  <a:pt x="4061393" y="0"/>
                </a:moveTo>
                <a:lnTo>
                  <a:pt x="4562159" y="0"/>
                </a:lnTo>
                <a:lnTo>
                  <a:pt x="4562159" y="6872065"/>
                </a:lnTo>
                <a:lnTo>
                  <a:pt x="4151796" y="6872065"/>
                </a:lnTo>
                <a:lnTo>
                  <a:pt x="4151795" y="6872066"/>
                </a:lnTo>
                <a:lnTo>
                  <a:pt x="2747371" y="6872066"/>
                </a:lnTo>
                <a:lnTo>
                  <a:pt x="2747370" y="6872067"/>
                </a:lnTo>
                <a:lnTo>
                  <a:pt x="2072122" y="6872067"/>
                </a:lnTo>
                <a:lnTo>
                  <a:pt x="2072121" y="6872068"/>
                </a:lnTo>
                <a:lnTo>
                  <a:pt x="0" y="6872068"/>
                </a:lnTo>
                <a:lnTo>
                  <a:pt x="3386144" y="1"/>
                </a:lnTo>
                <a:lnTo>
                  <a:pt x="4061393" y="1"/>
                </a:lnTo>
                <a:close/>
              </a:path>
            </a:pathLst>
          </a:custGeom>
          <a:gradFill>
            <a:gsLst>
              <a:gs pos="0">
                <a:srgbClr val="88C612"/>
              </a:gs>
              <a:gs pos="100000">
                <a:srgbClr val="518B09"/>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473765" y="4888583"/>
            <a:ext cx="2919389" cy="954107"/>
          </a:xfrm>
          <a:prstGeom prst="rect">
            <a:avLst/>
          </a:prstGeom>
          <a:noFill/>
        </p:spPr>
        <p:txBody>
          <a:bodyPr wrap="none" rtlCol="0">
            <a:spAutoFit/>
          </a:bodyPr>
          <a:lstStyle/>
          <a:p>
            <a:pPr defTabSz="1218565">
              <a:defRPr/>
            </a:pPr>
            <a:r>
              <a:rPr lang="zh-CN" altLang="en-US" sz="2800" kern="0" smtClean="0">
                <a:solidFill>
                  <a:schemeClr val="tx1">
                    <a:lumMod val="85000"/>
                    <a:lumOff val="15000"/>
                  </a:schemeClr>
                </a:solidFill>
                <a:cs typeface="+mn-ea"/>
                <a:sym typeface="+mn-lt"/>
              </a:rPr>
              <a:t>  </a:t>
            </a:r>
          </a:p>
          <a:p>
            <a:pPr defTabSz="1218565">
              <a:defRPr/>
            </a:pPr>
            <a:r>
              <a:rPr lang="zh-CN" altLang="en-US" sz="2800" kern="0" smtClean="0">
                <a:solidFill>
                  <a:schemeClr val="tx1">
                    <a:lumMod val="85000"/>
                    <a:lumOff val="15000"/>
                  </a:schemeClr>
                </a:solidFill>
                <a:cs typeface="+mn-ea"/>
                <a:sym typeface="+mn-lt"/>
              </a:rPr>
              <a:t>应聘人：</a:t>
            </a:r>
            <a:r>
              <a:rPr lang="en-US" altLang="zh-CN" sz="2800" kern="0" smtClean="0">
                <a:solidFill>
                  <a:schemeClr val="tx1">
                    <a:lumMod val="85000"/>
                    <a:lumOff val="15000"/>
                  </a:schemeClr>
                </a:solidFill>
                <a:cs typeface="+mn-ea"/>
                <a:sym typeface="+mn-lt"/>
              </a:rPr>
              <a:t>PPT818</a:t>
            </a:r>
            <a:endParaRPr lang="en-US" altLang="zh-CN" sz="2800" dirty="0">
              <a:solidFill>
                <a:schemeClr val="bg1"/>
              </a:solidFill>
              <a:cs typeface="+mn-ea"/>
              <a:sym typeface="+mn-lt"/>
            </a:endParaRPr>
          </a:p>
        </p:txBody>
      </p:sp>
      <p:sp>
        <p:nvSpPr>
          <p:cNvPr id="26" name="文本框 25"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3687174" y="4831433"/>
            <a:ext cx="3057247" cy="954107"/>
          </a:xfrm>
          <a:prstGeom prst="rect">
            <a:avLst/>
          </a:prstGeom>
          <a:noFill/>
        </p:spPr>
        <p:txBody>
          <a:bodyPr wrap="none" rtlCol="0">
            <a:spAutoFit/>
          </a:bodyPr>
          <a:lstStyle/>
          <a:p>
            <a:pPr defTabSz="1218565">
              <a:defRPr/>
            </a:pPr>
            <a:r>
              <a:rPr lang="zh-CN" altLang="en-US" sz="2800" kern="0" dirty="0" smtClean="0">
                <a:solidFill>
                  <a:schemeClr val="tx1">
                    <a:lumMod val="85000"/>
                    <a:lumOff val="15000"/>
                  </a:schemeClr>
                </a:solidFill>
                <a:cs typeface="+mn-ea"/>
                <a:sym typeface="+mn-lt"/>
              </a:rPr>
              <a:t>  </a:t>
            </a:r>
            <a:endParaRPr lang="en-US" altLang="zh-CN" sz="2800" kern="0" dirty="0" smtClean="0">
              <a:solidFill>
                <a:schemeClr val="tx1">
                  <a:lumMod val="85000"/>
                  <a:lumOff val="15000"/>
                </a:schemeClr>
              </a:solidFill>
              <a:cs typeface="+mn-ea"/>
              <a:sym typeface="+mn-lt"/>
            </a:endParaRPr>
          </a:p>
          <a:p>
            <a:r>
              <a:rPr lang="zh-CN" altLang="en-US" sz="2800" dirty="0">
                <a:solidFill>
                  <a:srgbClr val="79B610"/>
                </a:solidFill>
                <a:cs typeface="+mn-ea"/>
                <a:sym typeface="+mn-lt"/>
              </a:rPr>
              <a:t>应</a:t>
            </a:r>
            <a:r>
              <a:rPr lang="zh-CN" altLang="en-US" sz="2800" dirty="0" smtClean="0">
                <a:solidFill>
                  <a:srgbClr val="79B610"/>
                </a:solidFill>
                <a:cs typeface="+mn-ea"/>
                <a:sym typeface="+mn-lt"/>
              </a:rPr>
              <a:t>聘岗位：</a:t>
            </a:r>
            <a:r>
              <a:rPr lang="zh-CN" altLang="en-US" sz="2800" dirty="0">
                <a:solidFill>
                  <a:srgbClr val="79B610"/>
                </a:solidFill>
                <a:cs typeface="+mn-ea"/>
                <a:sym typeface="+mn-lt"/>
              </a:rPr>
              <a:t>设计师</a:t>
            </a:r>
            <a:endParaRPr lang="en-US" altLang="zh-CN" sz="2800" dirty="0">
              <a:solidFill>
                <a:srgbClr val="79B610"/>
              </a:solidFill>
              <a:cs typeface="+mn-ea"/>
              <a:sym typeface="+mn-lt"/>
            </a:endParaRPr>
          </a:p>
        </p:txBody>
      </p:sp>
      <p:sp>
        <p:nvSpPr>
          <p:cNvPr id="28" name="文本框 27"/>
          <p:cNvSpPr txBox="1"/>
          <p:nvPr/>
        </p:nvSpPr>
        <p:spPr>
          <a:xfrm>
            <a:off x="8600097" y="5692393"/>
            <a:ext cx="3171061" cy="769441"/>
          </a:xfrm>
          <a:prstGeom prst="rect">
            <a:avLst/>
          </a:prstGeom>
          <a:noFill/>
        </p:spPr>
        <p:txBody>
          <a:bodyPr wrap="none" rtlCol="0">
            <a:spAutoFit/>
          </a:bodyPr>
          <a:lstStyle/>
          <a:p>
            <a:r>
              <a:rPr lang="en-US" altLang="zh-CN" sz="4400" i="1" dirty="0" smtClean="0">
                <a:solidFill>
                  <a:schemeClr val="bg1"/>
                </a:solidFill>
                <a:latin typeface="Agency FB" panose="020B0503020202020204" pitchFamily="34" charset="0"/>
                <a:cs typeface="+mn-ea"/>
                <a:sym typeface="+mn-lt"/>
              </a:rPr>
              <a:t>COMPANY   NAME</a:t>
            </a:r>
            <a:endParaRPr lang="en-US" altLang="zh-CN" sz="2800" i="1" dirty="0">
              <a:solidFill>
                <a:schemeClr val="bg1"/>
              </a:solidFill>
              <a:latin typeface="Agency FB" panose="020B0503020202020204" pitchFamily="34" charset="0"/>
              <a:cs typeface="+mn-ea"/>
              <a:sym typeface="+mn-lt"/>
            </a:endParaRPr>
          </a:p>
        </p:txBody>
      </p:sp>
      <p:grpSp>
        <p:nvGrpSpPr>
          <p:cNvPr id="15" name="组合 14"/>
          <p:cNvGrpSpPr/>
          <p:nvPr/>
        </p:nvGrpSpPr>
        <p:grpSpPr>
          <a:xfrm>
            <a:off x="1126969" y="-1367783"/>
            <a:ext cx="1357839" cy="1135853"/>
            <a:chOff x="1760296" y="-915023"/>
            <a:chExt cx="943366" cy="789140"/>
          </a:xfrm>
        </p:grpSpPr>
        <p:sp>
          <p:nvSpPr>
            <p:cNvPr id="16" name="矩形 15"/>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矩形 17"/>
          <p:cNvSpPr/>
          <p:nvPr/>
        </p:nvSpPr>
        <p:spPr>
          <a:xfrm>
            <a:off x="1126969" y="-1367783"/>
            <a:ext cx="678920" cy="1135853"/>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805889" y="-1367783"/>
            <a:ext cx="678920" cy="1135853"/>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2484809" y="-1367783"/>
            <a:ext cx="678920" cy="1135853"/>
          </a:xfrm>
          <a:prstGeom prst="rect">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p:cNvSpPr/>
          <p:nvPr/>
        </p:nvSpPr>
        <p:spPr>
          <a:xfrm>
            <a:off x="-699578" y="1556754"/>
            <a:ext cx="531628" cy="808075"/>
          </a:xfrm>
          <a:prstGeom prst="rect">
            <a:avLst/>
          </a:prstGeom>
          <a:gradFill>
            <a:gsLst>
              <a:gs pos="0">
                <a:srgbClr val="88C612"/>
              </a:gs>
              <a:gs pos="100000">
                <a:srgbClr val="518B09"/>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任意多边形 21"/>
          <p:cNvSpPr/>
          <p:nvPr/>
        </p:nvSpPr>
        <p:spPr>
          <a:xfrm>
            <a:off x="2454349" y="2100396"/>
            <a:ext cx="6391883" cy="2428312"/>
          </a:xfrm>
          <a:custGeom>
            <a:avLst/>
            <a:gdLst>
              <a:gd name="connsiteX0" fmla="*/ 3975532 w 6391883"/>
              <a:gd name="connsiteY0" fmla="*/ 0 h 2428312"/>
              <a:gd name="connsiteX1" fmla="*/ 4706428 w 6391883"/>
              <a:gd name="connsiteY1" fmla="*/ 0 h 2428312"/>
              <a:gd name="connsiteX2" fmla="*/ 4705359 w 6391883"/>
              <a:gd name="connsiteY2" fmla="*/ 2169 h 2428312"/>
              <a:gd name="connsiteX3" fmla="*/ 4733076 w 6391883"/>
              <a:gd name="connsiteY3" fmla="*/ 2169 h 2428312"/>
              <a:gd name="connsiteX4" fmla="*/ 4733076 w 6391883"/>
              <a:gd name="connsiteY4" fmla="*/ 2169 h 2428312"/>
              <a:gd name="connsiteX5" fmla="*/ 5463972 w 6391883"/>
              <a:gd name="connsiteY5" fmla="*/ 2169 h 2428312"/>
              <a:gd name="connsiteX6" fmla="*/ 5462903 w 6391883"/>
              <a:gd name="connsiteY6" fmla="*/ 4338 h 2428312"/>
              <a:gd name="connsiteX7" fmla="*/ 5660987 w 6391883"/>
              <a:gd name="connsiteY7" fmla="*/ 4338 h 2428312"/>
              <a:gd name="connsiteX8" fmla="*/ 5660987 w 6391883"/>
              <a:gd name="connsiteY8" fmla="*/ 4338 h 2428312"/>
              <a:gd name="connsiteX9" fmla="*/ 6391883 w 6391883"/>
              <a:gd name="connsiteY9" fmla="*/ 4338 h 2428312"/>
              <a:gd name="connsiteX10" fmla="*/ 5197494 w 6391883"/>
              <a:gd name="connsiteY10" fmla="*/ 2428312 h 2428312"/>
              <a:gd name="connsiteX11" fmla="*/ 4959315 w 6391883"/>
              <a:gd name="connsiteY11" fmla="*/ 2428312 h 2428312"/>
              <a:gd name="connsiteX12" fmla="*/ 4959314 w 6391883"/>
              <a:gd name="connsiteY12" fmla="*/ 2428312 h 2428312"/>
              <a:gd name="connsiteX13" fmla="*/ 4228418 w 6391883"/>
              <a:gd name="connsiteY13" fmla="*/ 2428312 h 2428312"/>
              <a:gd name="connsiteX14" fmla="*/ 4229487 w 6391883"/>
              <a:gd name="connsiteY14" fmla="*/ 2426143 h 2428312"/>
              <a:gd name="connsiteX15" fmla="*/ 4031404 w 6391883"/>
              <a:gd name="connsiteY15" fmla="*/ 2426143 h 2428312"/>
              <a:gd name="connsiteX16" fmla="*/ 4031403 w 6391883"/>
              <a:gd name="connsiteY16" fmla="*/ 2426143 h 2428312"/>
              <a:gd name="connsiteX17" fmla="*/ 3300507 w 6391883"/>
              <a:gd name="connsiteY17" fmla="*/ 2426143 h 2428312"/>
              <a:gd name="connsiteX18" fmla="*/ 3301576 w 6391883"/>
              <a:gd name="connsiteY18" fmla="*/ 2423974 h 2428312"/>
              <a:gd name="connsiteX19" fmla="*/ 3273860 w 6391883"/>
              <a:gd name="connsiteY19" fmla="*/ 2423974 h 2428312"/>
              <a:gd name="connsiteX20" fmla="*/ 3273859 w 6391883"/>
              <a:gd name="connsiteY20" fmla="*/ 2423974 h 2428312"/>
              <a:gd name="connsiteX21" fmla="*/ 2643028 w 6391883"/>
              <a:gd name="connsiteY21" fmla="*/ 2423974 h 2428312"/>
              <a:gd name="connsiteX22" fmla="*/ 2641959 w 6391883"/>
              <a:gd name="connsiteY22" fmla="*/ 2426144 h 2428312"/>
              <a:gd name="connsiteX23" fmla="*/ 2403779 w 6391883"/>
              <a:gd name="connsiteY23" fmla="*/ 2426144 h 2428312"/>
              <a:gd name="connsiteX24" fmla="*/ 2403779 w 6391883"/>
              <a:gd name="connsiteY24" fmla="*/ 2426144 h 2428312"/>
              <a:gd name="connsiteX25" fmla="*/ 1724274 w 6391883"/>
              <a:gd name="connsiteY25" fmla="*/ 2426144 h 2428312"/>
              <a:gd name="connsiteX26" fmla="*/ 1724274 w 6391883"/>
              <a:gd name="connsiteY26" fmla="*/ 2426145 h 2428312"/>
              <a:gd name="connsiteX27" fmla="*/ 1486095 w 6391883"/>
              <a:gd name="connsiteY27" fmla="*/ 2426145 h 2428312"/>
              <a:gd name="connsiteX28" fmla="*/ 1486094 w 6391883"/>
              <a:gd name="connsiteY28" fmla="*/ 2426145 h 2428312"/>
              <a:gd name="connsiteX29" fmla="*/ 969076 w 6391883"/>
              <a:gd name="connsiteY29" fmla="*/ 2426145 h 2428312"/>
              <a:gd name="connsiteX30" fmla="*/ 969076 w 6391883"/>
              <a:gd name="connsiteY30" fmla="*/ 2426146 h 2428312"/>
              <a:gd name="connsiteX31" fmla="*/ 730897 w 6391883"/>
              <a:gd name="connsiteY31" fmla="*/ 2426146 h 2428312"/>
              <a:gd name="connsiteX32" fmla="*/ 730896 w 6391883"/>
              <a:gd name="connsiteY32" fmla="*/ 2426146 h 2428312"/>
              <a:gd name="connsiteX33" fmla="*/ 0 w 6391883"/>
              <a:gd name="connsiteY33" fmla="*/ 2426146 h 2428312"/>
              <a:gd name="connsiteX34" fmla="*/ 1194389 w 6391883"/>
              <a:gd name="connsiteY34" fmla="*/ 2172 h 2428312"/>
              <a:gd name="connsiteX35" fmla="*/ 1432569 w 6391883"/>
              <a:gd name="connsiteY35" fmla="*/ 2172 h 2428312"/>
              <a:gd name="connsiteX36" fmla="*/ 1432569 w 6391883"/>
              <a:gd name="connsiteY36" fmla="*/ 2172 h 2428312"/>
              <a:gd name="connsiteX37" fmla="*/ 1949587 w 6391883"/>
              <a:gd name="connsiteY37" fmla="*/ 2172 h 2428312"/>
              <a:gd name="connsiteX38" fmla="*/ 1949587 w 6391883"/>
              <a:gd name="connsiteY38" fmla="*/ 2171 h 2428312"/>
              <a:gd name="connsiteX39" fmla="*/ 2187767 w 6391883"/>
              <a:gd name="connsiteY39" fmla="*/ 2171 h 2428312"/>
              <a:gd name="connsiteX40" fmla="*/ 2187767 w 6391883"/>
              <a:gd name="connsiteY40" fmla="*/ 2171 h 2428312"/>
              <a:gd name="connsiteX41" fmla="*/ 2867272 w 6391883"/>
              <a:gd name="connsiteY41" fmla="*/ 2171 h 2428312"/>
              <a:gd name="connsiteX42" fmla="*/ 2867273 w 6391883"/>
              <a:gd name="connsiteY42" fmla="*/ 2170 h 2428312"/>
              <a:gd name="connsiteX43" fmla="*/ 3105452 w 6391883"/>
              <a:gd name="connsiteY43" fmla="*/ 2170 h 2428312"/>
              <a:gd name="connsiteX44" fmla="*/ 3105452 w 6391883"/>
              <a:gd name="connsiteY44" fmla="*/ 2170 h 2428312"/>
              <a:gd name="connsiteX45" fmla="*/ 3736284 w 6391883"/>
              <a:gd name="connsiteY45" fmla="*/ 2170 h 2428312"/>
              <a:gd name="connsiteX46" fmla="*/ 3737353 w 6391883"/>
              <a:gd name="connsiteY46" fmla="*/ 0 h 2428312"/>
              <a:gd name="connsiteX47" fmla="*/ 3975532 w 6391883"/>
              <a:gd name="connsiteY47" fmla="*/ 0 h 242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91883" h="2428312">
                <a:moveTo>
                  <a:pt x="3975532" y="0"/>
                </a:moveTo>
                <a:lnTo>
                  <a:pt x="4706428" y="0"/>
                </a:lnTo>
                <a:lnTo>
                  <a:pt x="4705359" y="2169"/>
                </a:lnTo>
                <a:lnTo>
                  <a:pt x="4733076" y="2169"/>
                </a:lnTo>
                <a:lnTo>
                  <a:pt x="4733076" y="2169"/>
                </a:lnTo>
                <a:lnTo>
                  <a:pt x="5463972" y="2169"/>
                </a:lnTo>
                <a:lnTo>
                  <a:pt x="5462903" y="4338"/>
                </a:lnTo>
                <a:lnTo>
                  <a:pt x="5660987" y="4338"/>
                </a:lnTo>
                <a:lnTo>
                  <a:pt x="5660987" y="4338"/>
                </a:lnTo>
                <a:lnTo>
                  <a:pt x="6391883" y="4338"/>
                </a:lnTo>
                <a:lnTo>
                  <a:pt x="5197494" y="2428312"/>
                </a:lnTo>
                <a:lnTo>
                  <a:pt x="4959315" y="2428312"/>
                </a:lnTo>
                <a:lnTo>
                  <a:pt x="4959314" y="2428312"/>
                </a:lnTo>
                <a:lnTo>
                  <a:pt x="4228418" y="2428312"/>
                </a:lnTo>
                <a:lnTo>
                  <a:pt x="4229487" y="2426143"/>
                </a:lnTo>
                <a:lnTo>
                  <a:pt x="4031404" y="2426143"/>
                </a:lnTo>
                <a:lnTo>
                  <a:pt x="4031403" y="2426143"/>
                </a:lnTo>
                <a:lnTo>
                  <a:pt x="3300507" y="2426143"/>
                </a:lnTo>
                <a:lnTo>
                  <a:pt x="3301576" y="2423974"/>
                </a:lnTo>
                <a:lnTo>
                  <a:pt x="3273860" y="2423974"/>
                </a:lnTo>
                <a:lnTo>
                  <a:pt x="3273859" y="2423974"/>
                </a:lnTo>
                <a:lnTo>
                  <a:pt x="2643028" y="2423974"/>
                </a:lnTo>
                <a:lnTo>
                  <a:pt x="2641959" y="2426144"/>
                </a:lnTo>
                <a:lnTo>
                  <a:pt x="2403779" y="2426144"/>
                </a:lnTo>
                <a:lnTo>
                  <a:pt x="2403779" y="2426144"/>
                </a:lnTo>
                <a:lnTo>
                  <a:pt x="1724274" y="2426144"/>
                </a:lnTo>
                <a:lnTo>
                  <a:pt x="1724274" y="2426145"/>
                </a:lnTo>
                <a:lnTo>
                  <a:pt x="1486095" y="2426145"/>
                </a:lnTo>
                <a:lnTo>
                  <a:pt x="1486094" y="2426145"/>
                </a:lnTo>
                <a:lnTo>
                  <a:pt x="969076" y="2426145"/>
                </a:lnTo>
                <a:lnTo>
                  <a:pt x="969076" y="2426146"/>
                </a:lnTo>
                <a:lnTo>
                  <a:pt x="730897" y="2426146"/>
                </a:lnTo>
                <a:lnTo>
                  <a:pt x="730896" y="2426146"/>
                </a:lnTo>
                <a:lnTo>
                  <a:pt x="0" y="2426146"/>
                </a:lnTo>
                <a:lnTo>
                  <a:pt x="1194389" y="2172"/>
                </a:lnTo>
                <a:lnTo>
                  <a:pt x="1432569" y="2172"/>
                </a:lnTo>
                <a:lnTo>
                  <a:pt x="1432569" y="2172"/>
                </a:lnTo>
                <a:lnTo>
                  <a:pt x="1949587" y="2172"/>
                </a:lnTo>
                <a:lnTo>
                  <a:pt x="1949587" y="2171"/>
                </a:lnTo>
                <a:lnTo>
                  <a:pt x="2187767" y="2171"/>
                </a:lnTo>
                <a:lnTo>
                  <a:pt x="2187767" y="2171"/>
                </a:lnTo>
                <a:lnTo>
                  <a:pt x="2867272" y="2171"/>
                </a:lnTo>
                <a:lnTo>
                  <a:pt x="2867273" y="2170"/>
                </a:lnTo>
                <a:lnTo>
                  <a:pt x="3105452" y="2170"/>
                </a:lnTo>
                <a:lnTo>
                  <a:pt x="3105452" y="2170"/>
                </a:lnTo>
                <a:lnTo>
                  <a:pt x="3736284" y="2170"/>
                </a:lnTo>
                <a:lnTo>
                  <a:pt x="3737353" y="0"/>
                </a:lnTo>
                <a:lnTo>
                  <a:pt x="3975532" y="0"/>
                </a:lnTo>
                <a:close/>
              </a:path>
            </a:pathLst>
          </a:custGeom>
          <a:solidFill>
            <a:srgbClr val="118C3B"/>
          </a:soli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20"/>
          <p:cNvSpPr/>
          <p:nvPr/>
        </p:nvSpPr>
        <p:spPr>
          <a:xfrm>
            <a:off x="1227295" y="1882899"/>
            <a:ext cx="6391883" cy="2428312"/>
          </a:xfrm>
          <a:custGeom>
            <a:avLst/>
            <a:gdLst>
              <a:gd name="connsiteX0" fmla="*/ 3975532 w 6391883"/>
              <a:gd name="connsiteY0" fmla="*/ 0 h 2428312"/>
              <a:gd name="connsiteX1" fmla="*/ 4706428 w 6391883"/>
              <a:gd name="connsiteY1" fmla="*/ 0 h 2428312"/>
              <a:gd name="connsiteX2" fmla="*/ 4705359 w 6391883"/>
              <a:gd name="connsiteY2" fmla="*/ 2169 h 2428312"/>
              <a:gd name="connsiteX3" fmla="*/ 4733076 w 6391883"/>
              <a:gd name="connsiteY3" fmla="*/ 2169 h 2428312"/>
              <a:gd name="connsiteX4" fmla="*/ 4733076 w 6391883"/>
              <a:gd name="connsiteY4" fmla="*/ 2169 h 2428312"/>
              <a:gd name="connsiteX5" fmla="*/ 5463972 w 6391883"/>
              <a:gd name="connsiteY5" fmla="*/ 2169 h 2428312"/>
              <a:gd name="connsiteX6" fmla="*/ 5462903 w 6391883"/>
              <a:gd name="connsiteY6" fmla="*/ 4338 h 2428312"/>
              <a:gd name="connsiteX7" fmla="*/ 5660987 w 6391883"/>
              <a:gd name="connsiteY7" fmla="*/ 4338 h 2428312"/>
              <a:gd name="connsiteX8" fmla="*/ 5660987 w 6391883"/>
              <a:gd name="connsiteY8" fmla="*/ 4338 h 2428312"/>
              <a:gd name="connsiteX9" fmla="*/ 6391883 w 6391883"/>
              <a:gd name="connsiteY9" fmla="*/ 4338 h 2428312"/>
              <a:gd name="connsiteX10" fmla="*/ 5197494 w 6391883"/>
              <a:gd name="connsiteY10" fmla="*/ 2428312 h 2428312"/>
              <a:gd name="connsiteX11" fmla="*/ 4959315 w 6391883"/>
              <a:gd name="connsiteY11" fmla="*/ 2428312 h 2428312"/>
              <a:gd name="connsiteX12" fmla="*/ 4959314 w 6391883"/>
              <a:gd name="connsiteY12" fmla="*/ 2428312 h 2428312"/>
              <a:gd name="connsiteX13" fmla="*/ 4228418 w 6391883"/>
              <a:gd name="connsiteY13" fmla="*/ 2428312 h 2428312"/>
              <a:gd name="connsiteX14" fmla="*/ 4229487 w 6391883"/>
              <a:gd name="connsiteY14" fmla="*/ 2426143 h 2428312"/>
              <a:gd name="connsiteX15" fmla="*/ 4031404 w 6391883"/>
              <a:gd name="connsiteY15" fmla="*/ 2426143 h 2428312"/>
              <a:gd name="connsiteX16" fmla="*/ 4031403 w 6391883"/>
              <a:gd name="connsiteY16" fmla="*/ 2426143 h 2428312"/>
              <a:gd name="connsiteX17" fmla="*/ 3300507 w 6391883"/>
              <a:gd name="connsiteY17" fmla="*/ 2426143 h 2428312"/>
              <a:gd name="connsiteX18" fmla="*/ 3301576 w 6391883"/>
              <a:gd name="connsiteY18" fmla="*/ 2423974 h 2428312"/>
              <a:gd name="connsiteX19" fmla="*/ 3273860 w 6391883"/>
              <a:gd name="connsiteY19" fmla="*/ 2423974 h 2428312"/>
              <a:gd name="connsiteX20" fmla="*/ 3273859 w 6391883"/>
              <a:gd name="connsiteY20" fmla="*/ 2423974 h 2428312"/>
              <a:gd name="connsiteX21" fmla="*/ 2643028 w 6391883"/>
              <a:gd name="connsiteY21" fmla="*/ 2423974 h 2428312"/>
              <a:gd name="connsiteX22" fmla="*/ 2641959 w 6391883"/>
              <a:gd name="connsiteY22" fmla="*/ 2426144 h 2428312"/>
              <a:gd name="connsiteX23" fmla="*/ 2403779 w 6391883"/>
              <a:gd name="connsiteY23" fmla="*/ 2426144 h 2428312"/>
              <a:gd name="connsiteX24" fmla="*/ 2403779 w 6391883"/>
              <a:gd name="connsiteY24" fmla="*/ 2426144 h 2428312"/>
              <a:gd name="connsiteX25" fmla="*/ 1724274 w 6391883"/>
              <a:gd name="connsiteY25" fmla="*/ 2426144 h 2428312"/>
              <a:gd name="connsiteX26" fmla="*/ 1724274 w 6391883"/>
              <a:gd name="connsiteY26" fmla="*/ 2426145 h 2428312"/>
              <a:gd name="connsiteX27" fmla="*/ 1486095 w 6391883"/>
              <a:gd name="connsiteY27" fmla="*/ 2426145 h 2428312"/>
              <a:gd name="connsiteX28" fmla="*/ 1486094 w 6391883"/>
              <a:gd name="connsiteY28" fmla="*/ 2426145 h 2428312"/>
              <a:gd name="connsiteX29" fmla="*/ 969076 w 6391883"/>
              <a:gd name="connsiteY29" fmla="*/ 2426145 h 2428312"/>
              <a:gd name="connsiteX30" fmla="*/ 969076 w 6391883"/>
              <a:gd name="connsiteY30" fmla="*/ 2426146 h 2428312"/>
              <a:gd name="connsiteX31" fmla="*/ 730897 w 6391883"/>
              <a:gd name="connsiteY31" fmla="*/ 2426146 h 2428312"/>
              <a:gd name="connsiteX32" fmla="*/ 730896 w 6391883"/>
              <a:gd name="connsiteY32" fmla="*/ 2426146 h 2428312"/>
              <a:gd name="connsiteX33" fmla="*/ 0 w 6391883"/>
              <a:gd name="connsiteY33" fmla="*/ 2426146 h 2428312"/>
              <a:gd name="connsiteX34" fmla="*/ 1194389 w 6391883"/>
              <a:gd name="connsiteY34" fmla="*/ 2172 h 2428312"/>
              <a:gd name="connsiteX35" fmla="*/ 1432569 w 6391883"/>
              <a:gd name="connsiteY35" fmla="*/ 2172 h 2428312"/>
              <a:gd name="connsiteX36" fmla="*/ 1432569 w 6391883"/>
              <a:gd name="connsiteY36" fmla="*/ 2172 h 2428312"/>
              <a:gd name="connsiteX37" fmla="*/ 1949587 w 6391883"/>
              <a:gd name="connsiteY37" fmla="*/ 2172 h 2428312"/>
              <a:gd name="connsiteX38" fmla="*/ 1949587 w 6391883"/>
              <a:gd name="connsiteY38" fmla="*/ 2171 h 2428312"/>
              <a:gd name="connsiteX39" fmla="*/ 2187767 w 6391883"/>
              <a:gd name="connsiteY39" fmla="*/ 2171 h 2428312"/>
              <a:gd name="connsiteX40" fmla="*/ 2187767 w 6391883"/>
              <a:gd name="connsiteY40" fmla="*/ 2171 h 2428312"/>
              <a:gd name="connsiteX41" fmla="*/ 2867272 w 6391883"/>
              <a:gd name="connsiteY41" fmla="*/ 2171 h 2428312"/>
              <a:gd name="connsiteX42" fmla="*/ 2867273 w 6391883"/>
              <a:gd name="connsiteY42" fmla="*/ 2170 h 2428312"/>
              <a:gd name="connsiteX43" fmla="*/ 3105452 w 6391883"/>
              <a:gd name="connsiteY43" fmla="*/ 2170 h 2428312"/>
              <a:gd name="connsiteX44" fmla="*/ 3105452 w 6391883"/>
              <a:gd name="connsiteY44" fmla="*/ 2170 h 2428312"/>
              <a:gd name="connsiteX45" fmla="*/ 3736284 w 6391883"/>
              <a:gd name="connsiteY45" fmla="*/ 2170 h 2428312"/>
              <a:gd name="connsiteX46" fmla="*/ 3737353 w 6391883"/>
              <a:gd name="connsiteY46" fmla="*/ 0 h 2428312"/>
              <a:gd name="connsiteX47" fmla="*/ 3975532 w 6391883"/>
              <a:gd name="connsiteY47" fmla="*/ 0 h 242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91883" h="2428312">
                <a:moveTo>
                  <a:pt x="3975532" y="0"/>
                </a:moveTo>
                <a:lnTo>
                  <a:pt x="4706428" y="0"/>
                </a:lnTo>
                <a:lnTo>
                  <a:pt x="4705359" y="2169"/>
                </a:lnTo>
                <a:lnTo>
                  <a:pt x="4733076" y="2169"/>
                </a:lnTo>
                <a:lnTo>
                  <a:pt x="4733076" y="2169"/>
                </a:lnTo>
                <a:lnTo>
                  <a:pt x="5463972" y="2169"/>
                </a:lnTo>
                <a:lnTo>
                  <a:pt x="5462903" y="4338"/>
                </a:lnTo>
                <a:lnTo>
                  <a:pt x="5660987" y="4338"/>
                </a:lnTo>
                <a:lnTo>
                  <a:pt x="5660987" y="4338"/>
                </a:lnTo>
                <a:lnTo>
                  <a:pt x="6391883" y="4338"/>
                </a:lnTo>
                <a:lnTo>
                  <a:pt x="5197494" y="2428312"/>
                </a:lnTo>
                <a:lnTo>
                  <a:pt x="4959315" y="2428312"/>
                </a:lnTo>
                <a:lnTo>
                  <a:pt x="4959314" y="2428312"/>
                </a:lnTo>
                <a:lnTo>
                  <a:pt x="4228418" y="2428312"/>
                </a:lnTo>
                <a:lnTo>
                  <a:pt x="4229487" y="2426143"/>
                </a:lnTo>
                <a:lnTo>
                  <a:pt x="4031404" y="2426143"/>
                </a:lnTo>
                <a:lnTo>
                  <a:pt x="4031403" y="2426143"/>
                </a:lnTo>
                <a:lnTo>
                  <a:pt x="3300507" y="2426143"/>
                </a:lnTo>
                <a:lnTo>
                  <a:pt x="3301576" y="2423974"/>
                </a:lnTo>
                <a:lnTo>
                  <a:pt x="3273860" y="2423974"/>
                </a:lnTo>
                <a:lnTo>
                  <a:pt x="3273859" y="2423974"/>
                </a:lnTo>
                <a:lnTo>
                  <a:pt x="2643028" y="2423974"/>
                </a:lnTo>
                <a:lnTo>
                  <a:pt x="2641959" y="2426144"/>
                </a:lnTo>
                <a:lnTo>
                  <a:pt x="2403779" y="2426144"/>
                </a:lnTo>
                <a:lnTo>
                  <a:pt x="2403779" y="2426144"/>
                </a:lnTo>
                <a:lnTo>
                  <a:pt x="1724274" y="2426144"/>
                </a:lnTo>
                <a:lnTo>
                  <a:pt x="1724274" y="2426145"/>
                </a:lnTo>
                <a:lnTo>
                  <a:pt x="1486095" y="2426145"/>
                </a:lnTo>
                <a:lnTo>
                  <a:pt x="1486094" y="2426145"/>
                </a:lnTo>
                <a:lnTo>
                  <a:pt x="969076" y="2426145"/>
                </a:lnTo>
                <a:lnTo>
                  <a:pt x="969076" y="2426146"/>
                </a:lnTo>
                <a:lnTo>
                  <a:pt x="730897" y="2426146"/>
                </a:lnTo>
                <a:lnTo>
                  <a:pt x="730896" y="2426146"/>
                </a:lnTo>
                <a:lnTo>
                  <a:pt x="0" y="2426146"/>
                </a:lnTo>
                <a:lnTo>
                  <a:pt x="1194389" y="2172"/>
                </a:lnTo>
                <a:lnTo>
                  <a:pt x="1432569" y="2172"/>
                </a:lnTo>
                <a:lnTo>
                  <a:pt x="1432569" y="2172"/>
                </a:lnTo>
                <a:lnTo>
                  <a:pt x="1949587" y="2172"/>
                </a:lnTo>
                <a:lnTo>
                  <a:pt x="1949587" y="2171"/>
                </a:lnTo>
                <a:lnTo>
                  <a:pt x="2187767" y="2171"/>
                </a:lnTo>
                <a:lnTo>
                  <a:pt x="2187767" y="2171"/>
                </a:lnTo>
                <a:lnTo>
                  <a:pt x="2867272" y="2171"/>
                </a:lnTo>
                <a:lnTo>
                  <a:pt x="2867273" y="2170"/>
                </a:lnTo>
                <a:lnTo>
                  <a:pt x="3105452" y="2170"/>
                </a:lnTo>
                <a:lnTo>
                  <a:pt x="3105452" y="2170"/>
                </a:lnTo>
                <a:lnTo>
                  <a:pt x="3736284" y="2170"/>
                </a:lnTo>
                <a:lnTo>
                  <a:pt x="3737353" y="0"/>
                </a:lnTo>
                <a:lnTo>
                  <a:pt x="3975532" y="0"/>
                </a:lnTo>
                <a:close/>
              </a:path>
            </a:pathLst>
          </a:custGeom>
          <a:gradFill>
            <a:gsLst>
              <a:gs pos="0">
                <a:srgbClr val="88C612"/>
              </a:gs>
              <a:gs pos="100000">
                <a:srgbClr val="518B09"/>
              </a:gs>
            </a:gsLst>
            <a:lin ang="1800000" scaled="0"/>
          </a:gra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547233" y="2606696"/>
            <a:ext cx="7835798" cy="1015663"/>
          </a:xfrm>
          <a:prstGeom prst="rect">
            <a:avLst/>
          </a:prstGeom>
          <a:noFill/>
          <a:effectLst/>
        </p:spPr>
        <p:txBody>
          <a:bodyPr wrap="none" rtlCol="0">
            <a:spAutoFit/>
          </a:bodyPr>
          <a:lstStyle/>
          <a:p>
            <a:pPr algn="ctr" fontAlgn="auto">
              <a:spcBef>
                <a:spcPts val="0"/>
              </a:spcBef>
              <a:spcAft>
                <a:spcPts val="0"/>
              </a:spcAft>
              <a:defRPr/>
            </a:pPr>
            <a:r>
              <a:rPr lang="zh-CN" altLang="en-US" sz="6000" i="1" dirty="0" smtClean="0">
                <a:solidFill>
                  <a:schemeClr val="bg1"/>
                </a:solidFill>
                <a:latin typeface="方正尚酷简体" panose="02000000000000000000" pitchFamily="2" charset="-122"/>
                <a:ea typeface="方正尚酷简体" panose="02000000000000000000" pitchFamily="2" charset="-122"/>
                <a:cs typeface="+mn-ea"/>
                <a:sym typeface="+mn-lt"/>
              </a:rPr>
              <a:t>个人岗</a:t>
            </a:r>
            <a:r>
              <a:rPr lang="zh-CN" altLang="en-US" sz="6000" i="1" dirty="0">
                <a:solidFill>
                  <a:schemeClr val="bg1"/>
                </a:solidFill>
                <a:latin typeface="方正尚酷简体" panose="02000000000000000000" pitchFamily="2" charset="-122"/>
                <a:ea typeface="方正尚酷简体" panose="02000000000000000000" pitchFamily="2" charset="-122"/>
                <a:cs typeface="+mn-ea"/>
                <a:sym typeface="+mn-lt"/>
              </a:rPr>
              <a:t>位竞</a:t>
            </a:r>
            <a:r>
              <a:rPr lang="zh-CN" altLang="en-US" sz="6000" i="1" dirty="0" smtClean="0">
                <a:solidFill>
                  <a:schemeClr val="bg1"/>
                </a:solidFill>
                <a:latin typeface="方正尚酷简体" panose="02000000000000000000" pitchFamily="2" charset="-122"/>
                <a:ea typeface="方正尚酷简体" panose="02000000000000000000" pitchFamily="2" charset="-122"/>
                <a:cs typeface="+mn-ea"/>
                <a:sym typeface="+mn-lt"/>
              </a:rPr>
              <a:t>聘</a:t>
            </a:r>
            <a:r>
              <a:rPr lang="en-US" altLang="zh-CN" sz="6000" i="1" dirty="0" smtClean="0">
                <a:solidFill>
                  <a:schemeClr val="bg1"/>
                </a:solidFill>
                <a:latin typeface="方正尚酷简体" panose="02000000000000000000" pitchFamily="2" charset="-122"/>
                <a:ea typeface="方正尚酷简体" panose="02000000000000000000" pitchFamily="2" charset="-122"/>
                <a:cs typeface="+mn-ea"/>
                <a:sym typeface="+mn-lt"/>
              </a:rPr>
              <a:t>PPT</a:t>
            </a:r>
            <a:r>
              <a:rPr lang="zh-CN" altLang="en-US" sz="6000" i="1" dirty="0" smtClean="0">
                <a:solidFill>
                  <a:schemeClr val="bg1"/>
                </a:solidFill>
                <a:latin typeface="方正尚酷简体" panose="02000000000000000000" pitchFamily="2" charset="-122"/>
                <a:ea typeface="方正尚酷简体" panose="02000000000000000000" pitchFamily="2" charset="-122"/>
                <a:cs typeface="+mn-ea"/>
                <a:sym typeface="+mn-lt"/>
              </a:rPr>
              <a:t>模板</a:t>
            </a:r>
            <a:endParaRPr lang="zh-CN" altLang="en-US" sz="6000" i="1" dirty="0">
              <a:solidFill>
                <a:schemeClr val="bg1"/>
              </a:solidFill>
              <a:latin typeface="方正尚酷简体" panose="02000000000000000000" pitchFamily="2" charset="-122"/>
              <a:ea typeface="方正尚酷简体" panose="02000000000000000000" pitchFamily="2" charset="-122"/>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333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33300" fill="hold" grpId="0"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33300" fill="hold" grpId="0" nodeType="withEffect">
                                  <p:stCondLst>
                                    <p:cond delay="4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decel="33300" fill="hold" grpId="0" nodeType="withEffect">
                                  <p:stCondLst>
                                    <p:cond delay="12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decel="3330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1000" fill="hold"/>
                                        <p:tgtEl>
                                          <p:spTgt spid="21"/>
                                        </p:tgtEl>
                                        <p:attrNameLst>
                                          <p:attrName>ppt_x</p:attrName>
                                        </p:attrNameLst>
                                      </p:cBhvr>
                                      <p:tavLst>
                                        <p:tav tm="0">
                                          <p:val>
                                            <p:strVal val="0-#ppt_w/2"/>
                                          </p:val>
                                        </p:tav>
                                        <p:tav tm="100000">
                                          <p:val>
                                            <p:strVal val="#ppt_x"/>
                                          </p:val>
                                        </p:tav>
                                      </p:tavLst>
                                    </p:anim>
                                    <p:anim calcmode="lin" valueType="num">
                                      <p:cBhvr additive="base">
                                        <p:cTn id="25" dur="1000" fill="hold"/>
                                        <p:tgtEl>
                                          <p:spTgt spid="21"/>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24"/>
                                        </p:tgtEl>
                                        <p:attrNameLst>
                                          <p:attrName>style.visibility</p:attrName>
                                        </p:attrNameLst>
                                      </p:cBhvr>
                                      <p:to>
                                        <p:strVal val="visible"/>
                                      </p:to>
                                    </p:set>
                                    <p:anim by="(-#ppt_w*2)" calcmode="lin" valueType="num">
                                      <p:cBhvr rctx="PPT">
                                        <p:cTn id="29" dur="500" autoRev="1" fill="hold">
                                          <p:stCondLst>
                                            <p:cond delay="0"/>
                                          </p:stCondLst>
                                        </p:cTn>
                                        <p:tgtEl>
                                          <p:spTgt spid="24"/>
                                        </p:tgtEl>
                                        <p:attrNameLst>
                                          <p:attrName>ppt_w</p:attrName>
                                        </p:attrNameLst>
                                      </p:cBhvr>
                                    </p:anim>
                                    <p:anim by="(#ppt_w*0.50)" calcmode="lin" valueType="num">
                                      <p:cBhvr>
                                        <p:cTn id="30" dur="500" decel="50000" autoRev="1" fill="hold">
                                          <p:stCondLst>
                                            <p:cond delay="0"/>
                                          </p:stCondLst>
                                        </p:cTn>
                                        <p:tgtEl>
                                          <p:spTgt spid="24"/>
                                        </p:tgtEl>
                                        <p:attrNameLst>
                                          <p:attrName>ppt_x</p:attrName>
                                        </p:attrNameLst>
                                      </p:cBhvr>
                                    </p:anim>
                                    <p:anim from="(-#ppt_h/2)" to="(#ppt_y)" calcmode="lin" valueType="num">
                                      <p:cBhvr>
                                        <p:cTn id="31" dur="1000" fill="hold">
                                          <p:stCondLst>
                                            <p:cond delay="0"/>
                                          </p:stCondLst>
                                        </p:cTn>
                                        <p:tgtEl>
                                          <p:spTgt spid="24"/>
                                        </p:tgtEl>
                                        <p:attrNameLst>
                                          <p:attrName>ppt_y</p:attrName>
                                        </p:attrNameLst>
                                      </p:cBhvr>
                                    </p:anim>
                                    <p:animRot by="21600000">
                                      <p:cBhvr>
                                        <p:cTn id="32" dur="1000" fill="hold">
                                          <p:stCondLst>
                                            <p:cond delay="0"/>
                                          </p:stCondLst>
                                        </p:cTn>
                                        <p:tgtEl>
                                          <p:spTgt spid="24"/>
                                        </p:tgtEl>
                                        <p:attrNameLst>
                                          <p:attrName>r</p:attrName>
                                        </p:attrNameLst>
                                      </p:cBhvr>
                                    </p:animRo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par>
                          <p:cTn id="48" fill="hold">
                            <p:stCondLst>
                              <p:cond delay="4500"/>
                            </p:stCondLst>
                            <p:childTnLst>
                              <p:par>
                                <p:cTn id="49" presetID="2" presetClass="entr" presetSubtype="8" decel="3330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0-#ppt_w/2"/>
                                          </p:val>
                                        </p:tav>
                                        <p:tav tm="100000">
                                          <p:val>
                                            <p:strVal val="#ppt_x"/>
                                          </p:val>
                                        </p:tav>
                                      </p:tavLst>
                                    </p:anim>
                                    <p:anim calcmode="lin" valueType="num">
                                      <p:cBhvr additive="base">
                                        <p:cTn id="52" dur="1000" fill="hold"/>
                                        <p:tgtEl>
                                          <p:spTgt spid="22"/>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8" decel="3330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1000" fill="hold"/>
                                        <p:tgtEl>
                                          <p:spTgt spid="23"/>
                                        </p:tgtEl>
                                        <p:attrNameLst>
                                          <p:attrName>ppt_x</p:attrName>
                                        </p:attrNameLst>
                                      </p:cBhvr>
                                      <p:tavLst>
                                        <p:tav tm="0">
                                          <p:val>
                                            <p:strVal val="0-#ppt_w/2"/>
                                          </p:val>
                                        </p:tav>
                                        <p:tav tm="100000">
                                          <p:val>
                                            <p:strVal val="#ppt_x"/>
                                          </p:val>
                                        </p:tav>
                                      </p:tavLst>
                                    </p:anim>
                                    <p:anim calcmode="lin" valueType="num">
                                      <p:cBhvr additive="base">
                                        <p:cTn id="57"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8" grpId="0" animBg="1"/>
      <p:bldP spid="9" grpId="0" animBg="1"/>
      <p:bldP spid="14" grpId="0" animBg="1"/>
      <p:bldP spid="25" grpId="0"/>
      <p:bldP spid="26" grpId="0"/>
      <p:bldP spid="28" grpId="0"/>
      <p:bldP spid="22" grpId="0" animBg="1"/>
      <p:bldP spid="21" grpId="0" animBg="1"/>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29" name="直接连接符 28"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CxnSpPr/>
          <p:nvPr/>
        </p:nvCxnSpPr>
        <p:spPr>
          <a:xfrm rot="18900000">
            <a:off x="2504833" y="4117885"/>
            <a:ext cx="1008051" cy="0"/>
          </a:xfrm>
          <a:prstGeom prst="line">
            <a:avLst/>
          </a:prstGeom>
          <a:ln w="25400">
            <a:solidFill>
              <a:srgbClr val="6FB325"/>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接连接符 29"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CxnSpPr/>
          <p:nvPr/>
        </p:nvCxnSpPr>
        <p:spPr>
          <a:xfrm rot="18900000">
            <a:off x="5546523" y="4117885"/>
            <a:ext cx="1008051" cy="0"/>
          </a:xfrm>
          <a:prstGeom prst="line">
            <a:avLst/>
          </a:prstGeom>
          <a:ln w="25400">
            <a:solidFill>
              <a:srgbClr val="6FB325"/>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接连接符 30"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CxnSpPr/>
          <p:nvPr/>
        </p:nvCxnSpPr>
        <p:spPr>
          <a:xfrm rot="18900000">
            <a:off x="8628225" y="4117885"/>
            <a:ext cx="1008051" cy="0"/>
          </a:xfrm>
          <a:prstGeom prst="line">
            <a:avLst/>
          </a:prstGeom>
          <a:ln w="25400">
            <a:solidFill>
              <a:srgbClr val="6FB325"/>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接连接符 31"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CxnSpPr/>
          <p:nvPr/>
        </p:nvCxnSpPr>
        <p:spPr>
          <a:xfrm rot="2700000" flipH="1">
            <a:off x="4110020" y="4117885"/>
            <a:ext cx="1008051" cy="0"/>
          </a:xfrm>
          <a:prstGeom prst="line">
            <a:avLst/>
          </a:prstGeom>
          <a:ln w="25400">
            <a:solidFill>
              <a:srgbClr val="118C3B"/>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接连接符 32"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CxnSpPr/>
          <p:nvPr/>
        </p:nvCxnSpPr>
        <p:spPr>
          <a:xfrm rot="2700000" flipH="1">
            <a:off x="7193650" y="4117885"/>
            <a:ext cx="1008051" cy="0"/>
          </a:xfrm>
          <a:prstGeom prst="line">
            <a:avLst/>
          </a:prstGeom>
          <a:ln w="25400">
            <a:solidFill>
              <a:srgbClr val="118C3B"/>
            </a:solidFill>
            <a:prstDash val="sysDot"/>
          </a:ln>
        </p:spPr>
        <p:style>
          <a:lnRef idx="1">
            <a:schemeClr val="accent1"/>
          </a:lnRef>
          <a:fillRef idx="0">
            <a:schemeClr val="accent1"/>
          </a:fillRef>
          <a:effectRef idx="0">
            <a:schemeClr val="accent1"/>
          </a:effectRef>
          <a:fontRef idx="minor">
            <a:schemeClr val="tx1"/>
          </a:fontRef>
        </p:style>
      </p:cxnSp>
      <p:grpSp>
        <p:nvGrpSpPr>
          <p:cNvPr id="34" name="组合 33"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1662353" y="4284452"/>
            <a:ext cx="1258006" cy="1258170"/>
            <a:chOff x="1440676" y="4284452"/>
            <a:chExt cx="1258006" cy="1258170"/>
          </a:xfrm>
        </p:grpSpPr>
        <p:sp>
          <p:nvSpPr>
            <p:cNvPr id="35" name="椭圆 34"/>
            <p:cNvSpPr/>
            <p:nvPr/>
          </p:nvSpPr>
          <p:spPr>
            <a:xfrm>
              <a:off x="2387759" y="4438167"/>
              <a:ext cx="75335" cy="75345"/>
            </a:xfrm>
            <a:prstGeom prst="ellipse">
              <a:avLst/>
            </a:prstGeom>
            <a:solidFill>
              <a:schemeClr val="bg1">
                <a:lumMod val="50000"/>
              </a:schemeClr>
            </a:solidFill>
            <a:ln>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6" name="椭圆 35"/>
            <p:cNvSpPr/>
            <p:nvPr/>
          </p:nvSpPr>
          <p:spPr>
            <a:xfrm>
              <a:off x="1440676" y="4284452"/>
              <a:ext cx="1258006" cy="1258170"/>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7" name="椭圆 36"/>
            <p:cNvSpPr/>
            <p:nvPr/>
          </p:nvSpPr>
          <p:spPr>
            <a:xfrm>
              <a:off x="1584167" y="4427962"/>
              <a:ext cx="971023" cy="971150"/>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8" name="椭圆 37"/>
            <p:cNvSpPr/>
            <p:nvPr/>
          </p:nvSpPr>
          <p:spPr>
            <a:xfrm>
              <a:off x="1707504" y="4551314"/>
              <a:ext cx="724352" cy="724446"/>
            </a:xfrm>
            <a:prstGeom prst="ellipse">
              <a:avLst/>
            </a:prstGeom>
            <a:solidFill>
              <a:srgbClr val="6FB325"/>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9" name="Freeform 5"/>
            <p:cNvSpPr/>
            <p:nvPr/>
          </p:nvSpPr>
          <p:spPr bwMode="auto">
            <a:xfrm>
              <a:off x="2006424" y="4746765"/>
              <a:ext cx="130151" cy="116703"/>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0" name="Freeform 6"/>
            <p:cNvSpPr/>
            <p:nvPr/>
          </p:nvSpPr>
          <p:spPr bwMode="auto">
            <a:xfrm>
              <a:off x="1921153" y="4885910"/>
              <a:ext cx="287229" cy="18403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1" name="Freeform 7"/>
            <p:cNvSpPr/>
            <p:nvPr/>
          </p:nvSpPr>
          <p:spPr bwMode="auto">
            <a:xfrm>
              <a:off x="2006424" y="4733299"/>
              <a:ext cx="130151" cy="116703"/>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2" name="Freeform 8"/>
            <p:cNvSpPr/>
            <p:nvPr/>
          </p:nvSpPr>
          <p:spPr bwMode="auto">
            <a:xfrm>
              <a:off x="1921153" y="4872444"/>
              <a:ext cx="287229" cy="188520"/>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43" name="组合 42"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6229985" y="2762066"/>
            <a:ext cx="1258006" cy="1258170"/>
            <a:chOff x="6008308" y="2762066"/>
            <a:chExt cx="1258006" cy="1258170"/>
          </a:xfrm>
        </p:grpSpPr>
        <p:sp>
          <p:nvSpPr>
            <p:cNvPr id="44" name="椭圆 43"/>
            <p:cNvSpPr/>
            <p:nvPr/>
          </p:nvSpPr>
          <p:spPr>
            <a:xfrm>
              <a:off x="6159434" y="3710460"/>
              <a:ext cx="75335" cy="75345"/>
            </a:xfrm>
            <a:prstGeom prst="ellipse">
              <a:avLst/>
            </a:prstGeom>
            <a:solidFill>
              <a:schemeClr val="bg1">
                <a:lumMod val="50000"/>
              </a:schemeClr>
            </a:solidFill>
            <a:ln>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5" name="椭圆 44"/>
            <p:cNvSpPr/>
            <p:nvPr/>
          </p:nvSpPr>
          <p:spPr>
            <a:xfrm flipH="1">
              <a:off x="7070101" y="3710460"/>
              <a:ext cx="75335" cy="75345"/>
            </a:xfrm>
            <a:prstGeom prst="ellipse">
              <a:avLst/>
            </a:prstGeom>
            <a:solidFill>
              <a:schemeClr val="bg1">
                <a:lumMod val="50000"/>
              </a:schemeClr>
            </a:solidFill>
            <a:ln>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6" name="椭圆 45"/>
            <p:cNvSpPr/>
            <p:nvPr/>
          </p:nvSpPr>
          <p:spPr>
            <a:xfrm>
              <a:off x="6008308" y="2762066"/>
              <a:ext cx="1258006" cy="1258170"/>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7" name="椭圆 46"/>
            <p:cNvSpPr/>
            <p:nvPr/>
          </p:nvSpPr>
          <p:spPr>
            <a:xfrm>
              <a:off x="6151799" y="2905576"/>
              <a:ext cx="971023" cy="971150"/>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8" name="椭圆 47"/>
            <p:cNvSpPr/>
            <p:nvPr/>
          </p:nvSpPr>
          <p:spPr>
            <a:xfrm>
              <a:off x="6275135" y="3028928"/>
              <a:ext cx="724352" cy="724446"/>
            </a:xfrm>
            <a:prstGeom prst="ellipse">
              <a:avLst/>
            </a:prstGeom>
            <a:solidFill>
              <a:srgbClr val="118C3B"/>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9" name="Rectangle 19"/>
            <p:cNvSpPr>
              <a:spLocks noChangeArrowheads="1"/>
            </p:cNvSpPr>
            <p:nvPr/>
          </p:nvSpPr>
          <p:spPr bwMode="auto">
            <a:xfrm>
              <a:off x="6481357" y="3414791"/>
              <a:ext cx="67196" cy="1182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0" name="Rectangle 20"/>
            <p:cNvSpPr>
              <a:spLocks noChangeArrowheads="1"/>
            </p:cNvSpPr>
            <p:nvPr/>
          </p:nvSpPr>
          <p:spPr bwMode="auto">
            <a:xfrm>
              <a:off x="6565743" y="3398641"/>
              <a:ext cx="67196" cy="13440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 name="Rectangle 21"/>
            <p:cNvSpPr>
              <a:spLocks noChangeArrowheads="1"/>
            </p:cNvSpPr>
            <p:nvPr/>
          </p:nvSpPr>
          <p:spPr bwMode="auto">
            <a:xfrm>
              <a:off x="6651692" y="3376239"/>
              <a:ext cx="67196" cy="1568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2" name="Rectangle 22"/>
            <p:cNvSpPr>
              <a:spLocks noChangeArrowheads="1"/>
            </p:cNvSpPr>
            <p:nvPr/>
          </p:nvSpPr>
          <p:spPr bwMode="auto">
            <a:xfrm>
              <a:off x="6735037" y="3348628"/>
              <a:ext cx="67196" cy="184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3" name="Freeform 23"/>
            <p:cNvSpPr/>
            <p:nvPr/>
          </p:nvSpPr>
          <p:spPr bwMode="auto">
            <a:xfrm>
              <a:off x="6526155" y="3234015"/>
              <a:ext cx="192734" cy="140661"/>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54" name="组合 53"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4707799" y="4284451"/>
            <a:ext cx="1258006" cy="1258170"/>
            <a:chOff x="4486122" y="4284451"/>
            <a:chExt cx="1258006" cy="1258170"/>
          </a:xfrm>
        </p:grpSpPr>
        <p:sp>
          <p:nvSpPr>
            <p:cNvPr id="55" name="椭圆 54"/>
            <p:cNvSpPr/>
            <p:nvPr/>
          </p:nvSpPr>
          <p:spPr>
            <a:xfrm>
              <a:off x="5429449" y="4438167"/>
              <a:ext cx="75335" cy="75345"/>
            </a:xfrm>
            <a:prstGeom prst="ellipse">
              <a:avLst/>
            </a:prstGeom>
            <a:solidFill>
              <a:schemeClr val="bg1">
                <a:lumMod val="50000"/>
              </a:schemeClr>
            </a:solidFill>
            <a:ln>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6" name="椭圆 55"/>
            <p:cNvSpPr/>
            <p:nvPr/>
          </p:nvSpPr>
          <p:spPr>
            <a:xfrm flipH="1">
              <a:off x="4716456" y="4438167"/>
              <a:ext cx="75335" cy="75345"/>
            </a:xfrm>
            <a:prstGeom prst="ellipse">
              <a:avLst/>
            </a:prstGeom>
            <a:solidFill>
              <a:schemeClr val="bg1">
                <a:lumMod val="50000"/>
              </a:schemeClr>
            </a:solidFill>
            <a:ln>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7" name="椭圆 56"/>
            <p:cNvSpPr/>
            <p:nvPr/>
          </p:nvSpPr>
          <p:spPr>
            <a:xfrm>
              <a:off x="4486122" y="4284451"/>
              <a:ext cx="1258006" cy="1258170"/>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8" name="椭圆 57"/>
            <p:cNvSpPr/>
            <p:nvPr/>
          </p:nvSpPr>
          <p:spPr>
            <a:xfrm>
              <a:off x="4629613" y="4427961"/>
              <a:ext cx="971023" cy="971150"/>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9" name="椭圆 58"/>
            <p:cNvSpPr/>
            <p:nvPr/>
          </p:nvSpPr>
          <p:spPr>
            <a:xfrm>
              <a:off x="4752949" y="4551313"/>
              <a:ext cx="724352" cy="724446"/>
            </a:xfrm>
            <a:prstGeom prst="ellipse">
              <a:avLst/>
            </a:prstGeom>
            <a:solidFill>
              <a:srgbClr val="6FB325"/>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0" name="Freeform 14"/>
            <p:cNvSpPr/>
            <p:nvPr/>
          </p:nvSpPr>
          <p:spPr bwMode="auto">
            <a:xfrm>
              <a:off x="4967323" y="4759988"/>
              <a:ext cx="340814" cy="340269"/>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1" name="Freeform 15"/>
            <p:cNvSpPr>
              <a:spLocks noEditPoints="1"/>
            </p:cNvSpPr>
            <p:nvPr/>
          </p:nvSpPr>
          <p:spPr bwMode="auto">
            <a:xfrm>
              <a:off x="4957872" y="4745810"/>
              <a:ext cx="162433" cy="161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62" name="组合 61"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3185608" y="2762066"/>
            <a:ext cx="1258006" cy="1258170"/>
            <a:chOff x="2963931" y="2762066"/>
            <a:chExt cx="1258006" cy="1258170"/>
          </a:xfrm>
        </p:grpSpPr>
        <p:sp>
          <p:nvSpPr>
            <p:cNvPr id="63" name="椭圆 62"/>
            <p:cNvSpPr/>
            <p:nvPr/>
          </p:nvSpPr>
          <p:spPr>
            <a:xfrm>
              <a:off x="3117744" y="3710460"/>
              <a:ext cx="75335" cy="75345"/>
            </a:xfrm>
            <a:prstGeom prst="ellipse">
              <a:avLst/>
            </a:prstGeom>
            <a:solidFill>
              <a:schemeClr val="bg1">
                <a:lumMod val="50000"/>
              </a:schemeClr>
            </a:solidFill>
            <a:ln>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4" name="椭圆 63"/>
            <p:cNvSpPr/>
            <p:nvPr/>
          </p:nvSpPr>
          <p:spPr>
            <a:xfrm flipH="1">
              <a:off x="3986471" y="3710460"/>
              <a:ext cx="75335" cy="75345"/>
            </a:xfrm>
            <a:prstGeom prst="ellipse">
              <a:avLst/>
            </a:prstGeom>
            <a:solidFill>
              <a:schemeClr val="bg1">
                <a:lumMod val="50000"/>
              </a:schemeClr>
            </a:solidFill>
            <a:ln>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5" name="椭圆 64"/>
            <p:cNvSpPr/>
            <p:nvPr/>
          </p:nvSpPr>
          <p:spPr>
            <a:xfrm>
              <a:off x="2963931" y="2762066"/>
              <a:ext cx="1258006" cy="1258170"/>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6" name="椭圆 65"/>
            <p:cNvSpPr/>
            <p:nvPr/>
          </p:nvSpPr>
          <p:spPr>
            <a:xfrm>
              <a:off x="3107422" y="2905576"/>
              <a:ext cx="971023" cy="971150"/>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7" name="椭圆 66"/>
            <p:cNvSpPr/>
            <p:nvPr/>
          </p:nvSpPr>
          <p:spPr>
            <a:xfrm>
              <a:off x="3230758" y="3028928"/>
              <a:ext cx="724352" cy="724446"/>
            </a:xfrm>
            <a:prstGeom prst="ellipse">
              <a:avLst/>
            </a:prstGeom>
            <a:solidFill>
              <a:srgbClr val="118C3B"/>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8" name="Freeform 502"/>
            <p:cNvSpPr/>
            <p:nvPr/>
          </p:nvSpPr>
          <p:spPr bwMode="auto">
            <a:xfrm>
              <a:off x="3408171" y="3411506"/>
              <a:ext cx="152112" cy="17784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9" name="Freeform 503"/>
            <p:cNvSpPr/>
            <p:nvPr/>
          </p:nvSpPr>
          <p:spPr bwMode="auto">
            <a:xfrm>
              <a:off x="3423174" y="3203667"/>
              <a:ext cx="55703" cy="197126"/>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0" name="Freeform 504"/>
            <p:cNvSpPr/>
            <p:nvPr/>
          </p:nvSpPr>
          <p:spPr bwMode="auto">
            <a:xfrm>
              <a:off x="3498163" y="3192953"/>
              <a:ext cx="239950" cy="396396"/>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1" name="Freeform 505"/>
            <p:cNvSpPr/>
            <p:nvPr/>
          </p:nvSpPr>
          <p:spPr bwMode="auto">
            <a:xfrm>
              <a:off x="3641702" y="3366511"/>
              <a:ext cx="130688" cy="152131"/>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72" name="组合 71"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7788999" y="4284451"/>
            <a:ext cx="1258006" cy="1258170"/>
            <a:chOff x="7567322" y="4284451"/>
            <a:chExt cx="1258006" cy="1258170"/>
          </a:xfrm>
        </p:grpSpPr>
        <p:sp>
          <p:nvSpPr>
            <p:cNvPr id="73" name="椭圆 72"/>
            <p:cNvSpPr/>
            <p:nvPr/>
          </p:nvSpPr>
          <p:spPr>
            <a:xfrm>
              <a:off x="8511151" y="4438167"/>
              <a:ext cx="75335" cy="75345"/>
            </a:xfrm>
            <a:prstGeom prst="ellipse">
              <a:avLst/>
            </a:prstGeom>
            <a:solidFill>
              <a:schemeClr val="bg1">
                <a:lumMod val="50000"/>
              </a:schemeClr>
            </a:solidFill>
            <a:ln>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4" name="椭圆 73"/>
            <p:cNvSpPr/>
            <p:nvPr/>
          </p:nvSpPr>
          <p:spPr>
            <a:xfrm flipH="1">
              <a:off x="7800086" y="4438167"/>
              <a:ext cx="75335" cy="75345"/>
            </a:xfrm>
            <a:prstGeom prst="ellipse">
              <a:avLst/>
            </a:prstGeom>
            <a:solidFill>
              <a:schemeClr val="bg1">
                <a:lumMod val="50000"/>
              </a:schemeClr>
            </a:solidFill>
            <a:ln>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5" name="椭圆 74"/>
            <p:cNvSpPr/>
            <p:nvPr/>
          </p:nvSpPr>
          <p:spPr>
            <a:xfrm>
              <a:off x="7567322" y="4284451"/>
              <a:ext cx="1258006" cy="1258170"/>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6" name="椭圆 75"/>
            <p:cNvSpPr/>
            <p:nvPr/>
          </p:nvSpPr>
          <p:spPr>
            <a:xfrm>
              <a:off x="7710813" y="4427961"/>
              <a:ext cx="971023" cy="971150"/>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7" name="椭圆 76"/>
            <p:cNvSpPr/>
            <p:nvPr/>
          </p:nvSpPr>
          <p:spPr>
            <a:xfrm>
              <a:off x="7834149" y="4551313"/>
              <a:ext cx="724352" cy="724446"/>
            </a:xfrm>
            <a:prstGeom prst="ellipse">
              <a:avLst/>
            </a:prstGeom>
            <a:solidFill>
              <a:srgbClr val="6FB325"/>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8" name="Freeform 42"/>
            <p:cNvSpPr/>
            <p:nvPr/>
          </p:nvSpPr>
          <p:spPr bwMode="auto">
            <a:xfrm>
              <a:off x="8052597" y="5077174"/>
              <a:ext cx="59916" cy="29445"/>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cs typeface="+mn-ea"/>
                <a:sym typeface="+mn-lt"/>
              </a:endParaRPr>
            </a:p>
          </p:txBody>
        </p:sp>
        <p:sp>
          <p:nvSpPr>
            <p:cNvPr id="79" name="Freeform 43"/>
            <p:cNvSpPr/>
            <p:nvPr/>
          </p:nvSpPr>
          <p:spPr bwMode="auto">
            <a:xfrm>
              <a:off x="8133484" y="5038895"/>
              <a:ext cx="68904" cy="67724"/>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cs typeface="+mn-ea"/>
                <a:sym typeface="+mn-lt"/>
              </a:endParaRPr>
            </a:p>
          </p:txBody>
        </p:sp>
        <p:sp>
          <p:nvSpPr>
            <p:cNvPr id="83" name="Freeform 44"/>
            <p:cNvSpPr/>
            <p:nvPr/>
          </p:nvSpPr>
          <p:spPr bwMode="auto">
            <a:xfrm>
              <a:off x="8226354" y="4968226"/>
              <a:ext cx="59916" cy="138393"/>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cs typeface="+mn-ea"/>
                <a:sym typeface="+mn-lt"/>
              </a:endParaRPr>
            </a:p>
          </p:txBody>
        </p:sp>
        <p:sp>
          <p:nvSpPr>
            <p:cNvPr id="84" name="Freeform 45"/>
            <p:cNvSpPr/>
            <p:nvPr/>
          </p:nvSpPr>
          <p:spPr bwMode="auto">
            <a:xfrm>
              <a:off x="8310237" y="4900501"/>
              <a:ext cx="65908" cy="206118"/>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cs typeface="+mn-ea"/>
                <a:sym typeface="+mn-lt"/>
              </a:endParaRPr>
            </a:p>
          </p:txBody>
        </p:sp>
        <p:sp>
          <p:nvSpPr>
            <p:cNvPr id="85" name="Freeform 46"/>
            <p:cNvSpPr/>
            <p:nvPr/>
          </p:nvSpPr>
          <p:spPr bwMode="auto">
            <a:xfrm>
              <a:off x="8142472" y="4688494"/>
              <a:ext cx="68904" cy="79503"/>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cs typeface="+mn-ea"/>
                <a:sym typeface="+mn-lt"/>
              </a:endParaRPr>
            </a:p>
          </p:txBody>
        </p:sp>
        <p:sp>
          <p:nvSpPr>
            <p:cNvPr id="86" name="Freeform 47"/>
            <p:cNvSpPr/>
            <p:nvPr/>
          </p:nvSpPr>
          <p:spPr bwMode="auto">
            <a:xfrm>
              <a:off x="8034623" y="4909335"/>
              <a:ext cx="107849" cy="129560"/>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cs typeface="+mn-ea"/>
                <a:sym typeface="+mn-lt"/>
              </a:endParaRPr>
            </a:p>
          </p:txBody>
        </p:sp>
        <p:sp>
          <p:nvSpPr>
            <p:cNvPr id="87" name="Freeform 48"/>
            <p:cNvSpPr/>
            <p:nvPr/>
          </p:nvSpPr>
          <p:spPr bwMode="auto">
            <a:xfrm>
              <a:off x="8187409" y="4767997"/>
              <a:ext cx="98862" cy="58891"/>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cs typeface="+mn-ea"/>
                <a:sym typeface="+mn-lt"/>
              </a:endParaRPr>
            </a:p>
          </p:txBody>
        </p:sp>
        <p:sp>
          <p:nvSpPr>
            <p:cNvPr id="88" name="Freeform 49"/>
            <p:cNvSpPr/>
            <p:nvPr/>
          </p:nvSpPr>
          <p:spPr bwMode="auto">
            <a:xfrm>
              <a:off x="8028631" y="4767997"/>
              <a:ext cx="173757" cy="256175"/>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cs typeface="+mn-ea"/>
                <a:sym typeface="+mn-lt"/>
              </a:endParaRPr>
            </a:p>
          </p:txBody>
        </p:sp>
      </p:grpSp>
      <p:grpSp>
        <p:nvGrpSpPr>
          <p:cNvPr id="89" name="组合 88"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9311189" y="2762066"/>
            <a:ext cx="1258006" cy="1258170"/>
            <a:chOff x="9089512" y="2762066"/>
            <a:chExt cx="1258006" cy="1258170"/>
          </a:xfrm>
        </p:grpSpPr>
        <p:sp>
          <p:nvSpPr>
            <p:cNvPr id="90" name="椭圆 89"/>
            <p:cNvSpPr/>
            <p:nvPr/>
          </p:nvSpPr>
          <p:spPr>
            <a:xfrm>
              <a:off x="9241136" y="3710460"/>
              <a:ext cx="75335" cy="75345"/>
            </a:xfrm>
            <a:prstGeom prst="ellipse">
              <a:avLst/>
            </a:prstGeom>
            <a:solidFill>
              <a:schemeClr val="bg1">
                <a:lumMod val="50000"/>
              </a:schemeClr>
            </a:solidFill>
            <a:ln>
              <a:solidFill>
                <a:srgbClr val="FDFD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1" name="椭圆 90"/>
            <p:cNvSpPr/>
            <p:nvPr/>
          </p:nvSpPr>
          <p:spPr>
            <a:xfrm>
              <a:off x="9089512" y="2762066"/>
              <a:ext cx="1258006" cy="1258170"/>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2" name="椭圆 91"/>
            <p:cNvSpPr/>
            <p:nvPr/>
          </p:nvSpPr>
          <p:spPr>
            <a:xfrm>
              <a:off x="9233003" y="2905576"/>
              <a:ext cx="971023" cy="971150"/>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3" name="椭圆 92"/>
            <p:cNvSpPr/>
            <p:nvPr/>
          </p:nvSpPr>
          <p:spPr>
            <a:xfrm>
              <a:off x="9356339" y="3028928"/>
              <a:ext cx="724352" cy="724446"/>
            </a:xfrm>
            <a:prstGeom prst="ellipse">
              <a:avLst/>
            </a:prstGeom>
            <a:solidFill>
              <a:srgbClr val="118C3B"/>
            </a:solidFill>
            <a:ln w="19050">
              <a:gradFill flip="none" rotWithShape="1">
                <a:gsLst>
                  <a:gs pos="0">
                    <a:schemeClr val="bg1">
                      <a:lumMod val="60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4" name="Freeform 63"/>
            <p:cNvSpPr/>
            <p:nvPr/>
          </p:nvSpPr>
          <p:spPr bwMode="auto">
            <a:xfrm>
              <a:off x="9532733" y="3435802"/>
              <a:ext cx="115214" cy="10370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cs typeface="+mn-ea"/>
                <a:sym typeface="+mn-lt"/>
              </a:endParaRPr>
            </a:p>
          </p:txBody>
        </p:sp>
        <p:sp>
          <p:nvSpPr>
            <p:cNvPr id="95" name="Freeform 64"/>
            <p:cNvSpPr/>
            <p:nvPr/>
          </p:nvSpPr>
          <p:spPr bwMode="auto">
            <a:xfrm>
              <a:off x="9590340" y="3375307"/>
              <a:ext cx="313957" cy="118109"/>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cs typeface="+mn-ea"/>
                <a:sym typeface="+mn-lt"/>
              </a:endParaRPr>
            </a:p>
          </p:txBody>
        </p:sp>
        <p:sp>
          <p:nvSpPr>
            <p:cNvPr id="96" name="Freeform 65"/>
            <p:cNvSpPr>
              <a:spLocks noEditPoints="1"/>
            </p:cNvSpPr>
            <p:nvPr/>
          </p:nvSpPr>
          <p:spPr bwMode="auto">
            <a:xfrm>
              <a:off x="9633545" y="3242794"/>
              <a:ext cx="270752" cy="118109"/>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cs typeface="+mn-ea"/>
                <a:sym typeface="+mn-lt"/>
              </a:endParaRPr>
            </a:p>
          </p:txBody>
        </p:sp>
      </p:grpSp>
      <p:sp>
        <p:nvSpPr>
          <p:cNvPr id="97" name="文本框 96"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1008559" y="5844552"/>
            <a:ext cx="2339102" cy="1261884"/>
          </a:xfrm>
          <a:prstGeom prst="rect">
            <a:avLst/>
          </a:prstGeom>
          <a:noFill/>
          <a:effectLst/>
        </p:spPr>
        <p:txBody>
          <a:bodyPr wrap="none" rtlCol="0">
            <a:spAutoFit/>
          </a:bodyPr>
          <a:lstStyle/>
          <a:p>
            <a:r>
              <a:rPr lang="zh-CN" altLang="en-US" sz="2000" dirty="0">
                <a:solidFill>
                  <a:srgbClr val="6FB325"/>
                </a:solidFill>
                <a:cs typeface="+mn-ea"/>
                <a:sym typeface="+mn-lt"/>
              </a:rPr>
              <a:t>单击此处输入标题</a:t>
            </a:r>
            <a:endParaRPr lang="en-US" altLang="zh-CN" sz="2000" dirty="0">
              <a:solidFill>
                <a:srgbClr val="6FB325"/>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98" name="文本框 97"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4036142" y="5801826"/>
            <a:ext cx="2339102" cy="1261884"/>
          </a:xfrm>
          <a:prstGeom prst="rect">
            <a:avLst/>
          </a:prstGeom>
          <a:noFill/>
          <a:effectLst/>
        </p:spPr>
        <p:txBody>
          <a:bodyPr wrap="none" rtlCol="0">
            <a:spAutoFit/>
          </a:bodyPr>
          <a:lstStyle/>
          <a:p>
            <a:r>
              <a:rPr lang="zh-CN" altLang="en-US" sz="2000" dirty="0">
                <a:solidFill>
                  <a:srgbClr val="6FB325"/>
                </a:solidFill>
                <a:cs typeface="+mn-ea"/>
                <a:sym typeface="+mn-lt"/>
              </a:rPr>
              <a:t>单击此处输入标题</a:t>
            </a:r>
            <a:endParaRPr lang="en-US" altLang="zh-CN" sz="2000" dirty="0">
              <a:solidFill>
                <a:srgbClr val="6FB325"/>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99" name="文本框 98"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7221164" y="5759305"/>
            <a:ext cx="2339102" cy="1384995"/>
          </a:xfrm>
          <a:prstGeom prst="rect">
            <a:avLst/>
          </a:prstGeom>
          <a:noFill/>
          <a:effectLst/>
        </p:spPr>
        <p:txBody>
          <a:bodyPr wrap="none" rtlCol="0">
            <a:spAutoFit/>
          </a:bodyPr>
          <a:lstStyle/>
          <a:p>
            <a:r>
              <a:rPr lang="zh-CN" altLang="en-US" sz="2000" dirty="0">
                <a:solidFill>
                  <a:srgbClr val="6FB325"/>
                </a:solidFill>
                <a:cs typeface="+mn-ea"/>
                <a:sym typeface="+mn-lt"/>
              </a:rPr>
              <a:t>单击此处输入标题</a:t>
            </a:r>
            <a:endParaRPr lang="en-US" altLang="zh-CN" sz="2000" dirty="0">
              <a:solidFill>
                <a:srgbClr val="6FB325"/>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4000" dirty="0">
              <a:solidFill>
                <a:schemeClr val="tx1">
                  <a:lumMod val="85000"/>
                  <a:lumOff val="15000"/>
                </a:schemeClr>
              </a:solidFill>
              <a:cs typeface="+mn-ea"/>
              <a:sym typeface="+mn-lt"/>
            </a:endParaRPr>
          </a:p>
        </p:txBody>
      </p:sp>
      <p:sp>
        <p:nvSpPr>
          <p:cNvPr id="100" name="文本框 99"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2506611" y="1858254"/>
            <a:ext cx="2339102" cy="1261884"/>
          </a:xfrm>
          <a:prstGeom prst="rect">
            <a:avLst/>
          </a:prstGeom>
          <a:noFill/>
          <a:effectLst/>
        </p:spPr>
        <p:txBody>
          <a:bodyPr wrap="none" rtlCol="0">
            <a:spAutoFit/>
          </a:bodyPr>
          <a:lstStyle/>
          <a:p>
            <a:r>
              <a:rPr lang="zh-CN" altLang="en-US" sz="2000" dirty="0">
                <a:solidFill>
                  <a:srgbClr val="118C3B"/>
                </a:solidFill>
                <a:cs typeface="+mn-ea"/>
                <a:sym typeface="+mn-lt"/>
              </a:rPr>
              <a:t>单击此处输入标题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101" name="文本框 100"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5534194" y="1815528"/>
            <a:ext cx="2339102" cy="1261884"/>
          </a:xfrm>
          <a:prstGeom prst="rect">
            <a:avLst/>
          </a:prstGeom>
          <a:noFill/>
          <a:effectLst/>
        </p:spPr>
        <p:txBody>
          <a:bodyPr wrap="none" rtlCol="0">
            <a:spAutoFit/>
          </a:bodyPr>
          <a:lstStyle/>
          <a:p>
            <a:r>
              <a:rPr lang="zh-CN" altLang="en-US" sz="2000" dirty="0">
                <a:solidFill>
                  <a:srgbClr val="118C3B"/>
                </a:solidFill>
                <a:cs typeface="+mn-ea"/>
                <a:sym typeface="+mn-lt"/>
              </a:rPr>
              <a:t>单击此处输入标题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102" name="文本框 101"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8719216" y="1773007"/>
            <a:ext cx="2339102" cy="1261884"/>
          </a:xfrm>
          <a:prstGeom prst="rect">
            <a:avLst/>
          </a:prstGeom>
          <a:noFill/>
          <a:effectLst/>
        </p:spPr>
        <p:txBody>
          <a:bodyPr wrap="none" rtlCol="0">
            <a:spAutoFit/>
          </a:bodyPr>
          <a:lstStyle/>
          <a:p>
            <a:r>
              <a:rPr lang="zh-CN" altLang="en-US" sz="2000" dirty="0">
                <a:solidFill>
                  <a:srgbClr val="118C3B"/>
                </a:solidFill>
                <a:cs typeface="+mn-ea"/>
                <a:sym typeface="+mn-lt"/>
              </a:rPr>
              <a:t>单击此处输入标题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103" name="文本框 102"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grpSp>
        <p:nvGrpSpPr>
          <p:cNvPr id="104" name="组合 103"/>
          <p:cNvGrpSpPr/>
          <p:nvPr/>
        </p:nvGrpSpPr>
        <p:grpSpPr>
          <a:xfrm>
            <a:off x="-14069" y="-14068"/>
            <a:ext cx="1690469" cy="1313815"/>
            <a:chOff x="-14069" y="-14068"/>
            <a:chExt cx="1690469" cy="1313815"/>
          </a:xfrm>
        </p:grpSpPr>
        <p:sp>
          <p:nvSpPr>
            <p:cNvPr id="105" name="直角三角形 104"/>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 name="任意多边形 105"/>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 name="任意多边形 106"/>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14:bounceEnd="60000">
                                          <p:cBhvr additive="base">
                                            <p:cTn id="7" dur="1500" fill="hold"/>
                                            <p:tgtEl>
                                              <p:spTgt spid="34"/>
                                            </p:tgtEl>
                                            <p:attrNameLst>
                                              <p:attrName>ppt_x</p:attrName>
                                            </p:attrNameLst>
                                          </p:cBhvr>
                                          <p:tavLst>
                                            <p:tav tm="0">
                                              <p:val>
                                                <p:strVal val="#ppt_x"/>
                                              </p:val>
                                            </p:tav>
                                            <p:tav tm="100000">
                                              <p:val>
                                                <p:strVal val="#ppt_x"/>
                                              </p:val>
                                            </p:tav>
                                          </p:tavLst>
                                        </p:anim>
                                        <p:anim calcmode="lin" valueType="num" p14:bounceEnd="60000">
                                          <p:cBhvr additive="base">
                                            <p:cTn id="8" dur="1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14:presetBounceEnd="60000">
                                      <p:stCondLst>
                                        <p:cond delay="250"/>
                                      </p:stCondLst>
                                      <p:childTnLst>
                                        <p:set>
                                          <p:cBhvr>
                                            <p:cTn id="10" dur="1" fill="hold">
                                              <p:stCondLst>
                                                <p:cond delay="0"/>
                                              </p:stCondLst>
                                            </p:cTn>
                                            <p:tgtEl>
                                              <p:spTgt spid="62"/>
                                            </p:tgtEl>
                                            <p:attrNameLst>
                                              <p:attrName>style.visibility</p:attrName>
                                            </p:attrNameLst>
                                          </p:cBhvr>
                                          <p:to>
                                            <p:strVal val="visible"/>
                                          </p:to>
                                        </p:set>
                                        <p:anim calcmode="lin" valueType="num" p14:bounceEnd="60000">
                                          <p:cBhvr additive="base">
                                            <p:cTn id="11" dur="1500" fill="hold"/>
                                            <p:tgtEl>
                                              <p:spTgt spid="62"/>
                                            </p:tgtEl>
                                            <p:attrNameLst>
                                              <p:attrName>ppt_x</p:attrName>
                                            </p:attrNameLst>
                                          </p:cBhvr>
                                          <p:tavLst>
                                            <p:tav tm="0">
                                              <p:val>
                                                <p:strVal val="#ppt_x"/>
                                              </p:val>
                                            </p:tav>
                                            <p:tav tm="100000">
                                              <p:val>
                                                <p:strVal val="#ppt_x"/>
                                              </p:val>
                                            </p:tav>
                                          </p:tavLst>
                                        </p:anim>
                                        <p:anim calcmode="lin" valueType="num" p14:bounceEnd="60000">
                                          <p:cBhvr additive="base">
                                            <p:cTn id="12" dur="15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60000">
                                      <p:stCondLst>
                                        <p:cond delay="500"/>
                                      </p:stCondLst>
                                      <p:childTnLst>
                                        <p:set>
                                          <p:cBhvr>
                                            <p:cTn id="14" dur="1" fill="hold">
                                              <p:stCondLst>
                                                <p:cond delay="0"/>
                                              </p:stCondLst>
                                            </p:cTn>
                                            <p:tgtEl>
                                              <p:spTgt spid="54"/>
                                            </p:tgtEl>
                                            <p:attrNameLst>
                                              <p:attrName>style.visibility</p:attrName>
                                            </p:attrNameLst>
                                          </p:cBhvr>
                                          <p:to>
                                            <p:strVal val="visible"/>
                                          </p:to>
                                        </p:set>
                                        <p:anim calcmode="lin" valueType="num" p14:bounceEnd="60000">
                                          <p:cBhvr additive="base">
                                            <p:cTn id="15" dur="1500" fill="hold"/>
                                            <p:tgtEl>
                                              <p:spTgt spid="54"/>
                                            </p:tgtEl>
                                            <p:attrNameLst>
                                              <p:attrName>ppt_x</p:attrName>
                                            </p:attrNameLst>
                                          </p:cBhvr>
                                          <p:tavLst>
                                            <p:tav tm="0">
                                              <p:val>
                                                <p:strVal val="#ppt_x"/>
                                              </p:val>
                                            </p:tav>
                                            <p:tav tm="100000">
                                              <p:val>
                                                <p:strVal val="#ppt_x"/>
                                              </p:val>
                                            </p:tav>
                                          </p:tavLst>
                                        </p:anim>
                                        <p:anim calcmode="lin" valueType="num" p14:bounceEnd="60000">
                                          <p:cBhvr additive="base">
                                            <p:cTn id="16" dur="1500" fill="hold"/>
                                            <p:tgtEl>
                                              <p:spTgt spid="54"/>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14:presetBounceEnd="60000">
                                      <p:stCondLst>
                                        <p:cond delay="750"/>
                                      </p:stCondLst>
                                      <p:childTnLst>
                                        <p:set>
                                          <p:cBhvr>
                                            <p:cTn id="18" dur="1" fill="hold">
                                              <p:stCondLst>
                                                <p:cond delay="0"/>
                                              </p:stCondLst>
                                            </p:cTn>
                                            <p:tgtEl>
                                              <p:spTgt spid="43"/>
                                            </p:tgtEl>
                                            <p:attrNameLst>
                                              <p:attrName>style.visibility</p:attrName>
                                            </p:attrNameLst>
                                          </p:cBhvr>
                                          <p:to>
                                            <p:strVal val="visible"/>
                                          </p:to>
                                        </p:set>
                                        <p:anim calcmode="lin" valueType="num" p14:bounceEnd="60000">
                                          <p:cBhvr additive="base">
                                            <p:cTn id="19" dur="1500" fill="hold"/>
                                            <p:tgtEl>
                                              <p:spTgt spid="43"/>
                                            </p:tgtEl>
                                            <p:attrNameLst>
                                              <p:attrName>ppt_x</p:attrName>
                                            </p:attrNameLst>
                                          </p:cBhvr>
                                          <p:tavLst>
                                            <p:tav tm="0">
                                              <p:val>
                                                <p:strVal val="#ppt_x"/>
                                              </p:val>
                                            </p:tav>
                                            <p:tav tm="100000">
                                              <p:val>
                                                <p:strVal val="#ppt_x"/>
                                              </p:val>
                                            </p:tav>
                                          </p:tavLst>
                                        </p:anim>
                                        <p:anim calcmode="lin" valueType="num" p14:bounceEnd="60000">
                                          <p:cBhvr additive="base">
                                            <p:cTn id="20" dur="1500" fill="hold"/>
                                            <p:tgtEl>
                                              <p:spTgt spid="43"/>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14:presetBounceEnd="60000">
                                      <p:stCondLst>
                                        <p:cond delay="1000"/>
                                      </p:stCondLst>
                                      <p:childTnLst>
                                        <p:set>
                                          <p:cBhvr>
                                            <p:cTn id="22" dur="1" fill="hold">
                                              <p:stCondLst>
                                                <p:cond delay="0"/>
                                              </p:stCondLst>
                                            </p:cTn>
                                            <p:tgtEl>
                                              <p:spTgt spid="72"/>
                                            </p:tgtEl>
                                            <p:attrNameLst>
                                              <p:attrName>style.visibility</p:attrName>
                                            </p:attrNameLst>
                                          </p:cBhvr>
                                          <p:to>
                                            <p:strVal val="visible"/>
                                          </p:to>
                                        </p:set>
                                        <p:anim calcmode="lin" valueType="num" p14:bounceEnd="60000">
                                          <p:cBhvr additive="base">
                                            <p:cTn id="23" dur="1500" fill="hold"/>
                                            <p:tgtEl>
                                              <p:spTgt spid="72"/>
                                            </p:tgtEl>
                                            <p:attrNameLst>
                                              <p:attrName>ppt_x</p:attrName>
                                            </p:attrNameLst>
                                          </p:cBhvr>
                                          <p:tavLst>
                                            <p:tav tm="0">
                                              <p:val>
                                                <p:strVal val="#ppt_x"/>
                                              </p:val>
                                            </p:tav>
                                            <p:tav tm="100000">
                                              <p:val>
                                                <p:strVal val="#ppt_x"/>
                                              </p:val>
                                            </p:tav>
                                          </p:tavLst>
                                        </p:anim>
                                        <p:anim calcmode="lin" valueType="num" p14:bounceEnd="60000">
                                          <p:cBhvr additive="base">
                                            <p:cTn id="24" dur="1500" fill="hold"/>
                                            <p:tgtEl>
                                              <p:spTgt spid="72"/>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14:presetBounceEnd="60000">
                                      <p:stCondLst>
                                        <p:cond delay="1250"/>
                                      </p:stCondLst>
                                      <p:childTnLst>
                                        <p:set>
                                          <p:cBhvr>
                                            <p:cTn id="26" dur="1" fill="hold">
                                              <p:stCondLst>
                                                <p:cond delay="0"/>
                                              </p:stCondLst>
                                            </p:cTn>
                                            <p:tgtEl>
                                              <p:spTgt spid="89"/>
                                            </p:tgtEl>
                                            <p:attrNameLst>
                                              <p:attrName>style.visibility</p:attrName>
                                            </p:attrNameLst>
                                          </p:cBhvr>
                                          <p:to>
                                            <p:strVal val="visible"/>
                                          </p:to>
                                        </p:set>
                                        <p:anim calcmode="lin" valueType="num" p14:bounceEnd="60000">
                                          <p:cBhvr additive="base">
                                            <p:cTn id="27" dur="1500" fill="hold"/>
                                            <p:tgtEl>
                                              <p:spTgt spid="89"/>
                                            </p:tgtEl>
                                            <p:attrNameLst>
                                              <p:attrName>ppt_x</p:attrName>
                                            </p:attrNameLst>
                                          </p:cBhvr>
                                          <p:tavLst>
                                            <p:tav tm="0">
                                              <p:val>
                                                <p:strVal val="#ppt_x"/>
                                              </p:val>
                                            </p:tav>
                                            <p:tav tm="100000">
                                              <p:val>
                                                <p:strVal val="#ppt_x"/>
                                              </p:val>
                                            </p:tav>
                                          </p:tavLst>
                                        </p:anim>
                                        <p:anim calcmode="lin" valueType="num" p14:bounceEnd="60000">
                                          <p:cBhvr additive="base">
                                            <p:cTn id="28" dur="1500" fill="hold"/>
                                            <p:tgtEl>
                                              <p:spTgt spid="89"/>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par>
                              <p:cTn id="33" fill="hold">
                                <p:stCondLst>
                                  <p:cond delay="2000"/>
                                </p:stCondLst>
                                <p:childTnLst>
                                  <p:par>
                                    <p:cTn id="34" presetID="22" presetClass="entr" presetSubtype="1"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up)">
                                          <p:cBhvr>
                                            <p:cTn id="36" dur="500"/>
                                            <p:tgtEl>
                                              <p:spTgt spid="32"/>
                                            </p:tgtEl>
                                          </p:cBhvr>
                                        </p:animEffect>
                                      </p:childTnLst>
                                    </p:cTn>
                                  </p:par>
                                </p:childTnLst>
                              </p:cTn>
                            </p:par>
                            <p:par>
                              <p:cTn id="37" fill="hold">
                                <p:stCondLst>
                                  <p:cond delay="2500"/>
                                </p:stCondLst>
                                <p:childTnLst>
                                  <p:par>
                                    <p:cTn id="38" presetID="22" presetClass="entr" presetSubtype="4"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down)">
                                          <p:cBhvr>
                                            <p:cTn id="40" dur="500"/>
                                            <p:tgtEl>
                                              <p:spTgt spid="30"/>
                                            </p:tgtEl>
                                          </p:cBhvr>
                                        </p:animEffect>
                                      </p:childTnLst>
                                    </p:cTn>
                                  </p:par>
                                </p:childTnLst>
                              </p:cTn>
                            </p:par>
                            <p:par>
                              <p:cTn id="41" fill="hold">
                                <p:stCondLst>
                                  <p:cond delay="3000"/>
                                </p:stCondLst>
                                <p:childTnLst>
                                  <p:par>
                                    <p:cTn id="42" presetID="22" presetClass="entr" presetSubtype="1"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up)">
                                          <p:cBhvr>
                                            <p:cTn id="44" dur="500"/>
                                            <p:tgtEl>
                                              <p:spTgt spid="33"/>
                                            </p:tgtEl>
                                          </p:cBhvr>
                                        </p:animEffect>
                                      </p:childTnLst>
                                    </p:cTn>
                                  </p:par>
                                </p:childTnLst>
                              </p:cTn>
                            </p:par>
                            <p:par>
                              <p:cTn id="45" fill="hold">
                                <p:stCondLst>
                                  <p:cond delay="35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500"/>
                                            <p:tgtEl>
                                              <p:spTgt spid="31"/>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500"/>
                                            <p:tgtEl>
                                              <p:spTgt spid="100"/>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500"/>
                                            <p:tgtEl>
                                              <p:spTgt spid="101"/>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102"/>
                                            </p:tgtEl>
                                            <p:attrNameLst>
                                              <p:attrName>style.visibility</p:attrName>
                                            </p:attrNameLst>
                                          </p:cBhvr>
                                          <p:to>
                                            <p:strVal val="visible"/>
                                          </p:to>
                                        </p:set>
                                        <p:animEffect transition="in" filter="fade">
                                          <p:cBhvr>
                                            <p:cTn id="58" dur="500"/>
                                            <p:tgtEl>
                                              <p:spTgt spid="102"/>
                                            </p:tgtEl>
                                          </p:cBhvr>
                                        </p:animEffect>
                                      </p:childTnLst>
                                    </p:cTn>
                                  </p:par>
                                  <p:par>
                                    <p:cTn id="59" presetID="10" presetClass="entr" presetSubtype="0" fill="hold" grpId="0" nodeType="withEffect">
                                      <p:stCondLst>
                                        <p:cond delay="75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500"/>
                                            <p:tgtEl>
                                              <p:spTgt spid="97"/>
                                            </p:tgtEl>
                                          </p:cBhvr>
                                        </p:animEffect>
                                      </p:childTnLst>
                                    </p:cTn>
                                  </p:par>
                                  <p:par>
                                    <p:cTn id="62" presetID="10" presetClass="entr" presetSubtype="0" fill="hold" grpId="0" nodeType="withEffect">
                                      <p:stCondLst>
                                        <p:cond delay="1000"/>
                                      </p:stCondLst>
                                      <p:childTnLst>
                                        <p:set>
                                          <p:cBhvr>
                                            <p:cTn id="63" dur="1" fill="hold">
                                              <p:stCondLst>
                                                <p:cond delay="0"/>
                                              </p:stCondLst>
                                            </p:cTn>
                                            <p:tgtEl>
                                              <p:spTgt spid="98"/>
                                            </p:tgtEl>
                                            <p:attrNameLst>
                                              <p:attrName>style.visibility</p:attrName>
                                            </p:attrNameLst>
                                          </p:cBhvr>
                                          <p:to>
                                            <p:strVal val="visible"/>
                                          </p:to>
                                        </p:set>
                                        <p:animEffect transition="in" filter="fade">
                                          <p:cBhvr>
                                            <p:cTn id="64" dur="500"/>
                                            <p:tgtEl>
                                              <p:spTgt spid="98"/>
                                            </p:tgtEl>
                                          </p:cBhvr>
                                        </p:animEffect>
                                      </p:childTnLst>
                                    </p:cTn>
                                  </p:par>
                                  <p:par>
                                    <p:cTn id="65" presetID="10" presetClass="entr" presetSubtype="0" fill="hold" grpId="0" nodeType="withEffect">
                                      <p:stCondLst>
                                        <p:cond delay="1250"/>
                                      </p:stCondLst>
                                      <p:childTnLst>
                                        <p:set>
                                          <p:cBhvr>
                                            <p:cTn id="66" dur="1" fill="hold">
                                              <p:stCondLst>
                                                <p:cond delay="0"/>
                                              </p:stCondLst>
                                            </p:cTn>
                                            <p:tgtEl>
                                              <p:spTgt spid="99"/>
                                            </p:tgtEl>
                                            <p:attrNameLst>
                                              <p:attrName>style.visibility</p:attrName>
                                            </p:attrNameLst>
                                          </p:cBhvr>
                                          <p:to>
                                            <p:strVal val="visible"/>
                                          </p:to>
                                        </p:set>
                                        <p:animEffect transition="in" filter="fade">
                                          <p:cBhvr>
                                            <p:cTn id="6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P spid="100" grpId="0"/>
          <p:bldP spid="101" grpId="0"/>
          <p:bldP spid="10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500" fill="hold"/>
                                            <p:tgtEl>
                                              <p:spTgt spid="34"/>
                                            </p:tgtEl>
                                            <p:attrNameLst>
                                              <p:attrName>ppt_x</p:attrName>
                                            </p:attrNameLst>
                                          </p:cBhvr>
                                          <p:tavLst>
                                            <p:tav tm="0">
                                              <p:val>
                                                <p:strVal val="#ppt_x"/>
                                              </p:val>
                                            </p:tav>
                                            <p:tav tm="100000">
                                              <p:val>
                                                <p:strVal val="#ppt_x"/>
                                              </p:val>
                                            </p:tav>
                                          </p:tavLst>
                                        </p:anim>
                                        <p:anim calcmode="lin" valueType="num">
                                          <p:cBhvr additive="base">
                                            <p:cTn id="8" dur="1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500" fill="hold"/>
                                            <p:tgtEl>
                                              <p:spTgt spid="62"/>
                                            </p:tgtEl>
                                            <p:attrNameLst>
                                              <p:attrName>ppt_x</p:attrName>
                                            </p:attrNameLst>
                                          </p:cBhvr>
                                          <p:tavLst>
                                            <p:tav tm="0">
                                              <p:val>
                                                <p:strVal val="#ppt_x"/>
                                              </p:val>
                                            </p:tav>
                                            <p:tav tm="100000">
                                              <p:val>
                                                <p:strVal val="#ppt_x"/>
                                              </p:val>
                                            </p:tav>
                                          </p:tavLst>
                                        </p:anim>
                                        <p:anim calcmode="lin" valueType="num">
                                          <p:cBhvr additive="base">
                                            <p:cTn id="12" dur="15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1500" fill="hold"/>
                                            <p:tgtEl>
                                              <p:spTgt spid="54"/>
                                            </p:tgtEl>
                                            <p:attrNameLst>
                                              <p:attrName>ppt_x</p:attrName>
                                            </p:attrNameLst>
                                          </p:cBhvr>
                                          <p:tavLst>
                                            <p:tav tm="0">
                                              <p:val>
                                                <p:strVal val="#ppt_x"/>
                                              </p:val>
                                            </p:tav>
                                            <p:tav tm="100000">
                                              <p:val>
                                                <p:strVal val="#ppt_x"/>
                                              </p:val>
                                            </p:tav>
                                          </p:tavLst>
                                        </p:anim>
                                        <p:anim calcmode="lin" valueType="num">
                                          <p:cBhvr additive="base">
                                            <p:cTn id="16" dur="1500" fill="hold"/>
                                            <p:tgtEl>
                                              <p:spTgt spid="54"/>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1500" fill="hold"/>
                                            <p:tgtEl>
                                              <p:spTgt spid="43"/>
                                            </p:tgtEl>
                                            <p:attrNameLst>
                                              <p:attrName>ppt_x</p:attrName>
                                            </p:attrNameLst>
                                          </p:cBhvr>
                                          <p:tavLst>
                                            <p:tav tm="0">
                                              <p:val>
                                                <p:strVal val="#ppt_x"/>
                                              </p:val>
                                            </p:tav>
                                            <p:tav tm="100000">
                                              <p:val>
                                                <p:strVal val="#ppt_x"/>
                                              </p:val>
                                            </p:tav>
                                          </p:tavLst>
                                        </p:anim>
                                        <p:anim calcmode="lin" valueType="num">
                                          <p:cBhvr additive="base">
                                            <p:cTn id="20" dur="1500" fill="hold"/>
                                            <p:tgtEl>
                                              <p:spTgt spid="43"/>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100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1500" fill="hold"/>
                                            <p:tgtEl>
                                              <p:spTgt spid="72"/>
                                            </p:tgtEl>
                                            <p:attrNameLst>
                                              <p:attrName>ppt_x</p:attrName>
                                            </p:attrNameLst>
                                          </p:cBhvr>
                                          <p:tavLst>
                                            <p:tav tm="0">
                                              <p:val>
                                                <p:strVal val="#ppt_x"/>
                                              </p:val>
                                            </p:tav>
                                            <p:tav tm="100000">
                                              <p:val>
                                                <p:strVal val="#ppt_x"/>
                                              </p:val>
                                            </p:tav>
                                          </p:tavLst>
                                        </p:anim>
                                        <p:anim calcmode="lin" valueType="num">
                                          <p:cBhvr additive="base">
                                            <p:cTn id="24" dur="1500" fill="hold"/>
                                            <p:tgtEl>
                                              <p:spTgt spid="72"/>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1250"/>
                                      </p:stCondLst>
                                      <p:childTnLst>
                                        <p:set>
                                          <p:cBhvr>
                                            <p:cTn id="26" dur="1" fill="hold">
                                              <p:stCondLst>
                                                <p:cond delay="0"/>
                                              </p:stCondLst>
                                            </p:cTn>
                                            <p:tgtEl>
                                              <p:spTgt spid="89"/>
                                            </p:tgtEl>
                                            <p:attrNameLst>
                                              <p:attrName>style.visibility</p:attrName>
                                            </p:attrNameLst>
                                          </p:cBhvr>
                                          <p:to>
                                            <p:strVal val="visible"/>
                                          </p:to>
                                        </p:set>
                                        <p:anim calcmode="lin" valueType="num">
                                          <p:cBhvr additive="base">
                                            <p:cTn id="27" dur="1500" fill="hold"/>
                                            <p:tgtEl>
                                              <p:spTgt spid="89"/>
                                            </p:tgtEl>
                                            <p:attrNameLst>
                                              <p:attrName>ppt_x</p:attrName>
                                            </p:attrNameLst>
                                          </p:cBhvr>
                                          <p:tavLst>
                                            <p:tav tm="0">
                                              <p:val>
                                                <p:strVal val="#ppt_x"/>
                                              </p:val>
                                            </p:tav>
                                            <p:tav tm="100000">
                                              <p:val>
                                                <p:strVal val="#ppt_x"/>
                                              </p:val>
                                            </p:tav>
                                          </p:tavLst>
                                        </p:anim>
                                        <p:anim calcmode="lin" valueType="num">
                                          <p:cBhvr additive="base">
                                            <p:cTn id="28" dur="1500" fill="hold"/>
                                            <p:tgtEl>
                                              <p:spTgt spid="89"/>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par>
                              <p:cTn id="33" fill="hold">
                                <p:stCondLst>
                                  <p:cond delay="2000"/>
                                </p:stCondLst>
                                <p:childTnLst>
                                  <p:par>
                                    <p:cTn id="34" presetID="22" presetClass="entr" presetSubtype="1"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up)">
                                          <p:cBhvr>
                                            <p:cTn id="36" dur="500"/>
                                            <p:tgtEl>
                                              <p:spTgt spid="32"/>
                                            </p:tgtEl>
                                          </p:cBhvr>
                                        </p:animEffect>
                                      </p:childTnLst>
                                    </p:cTn>
                                  </p:par>
                                </p:childTnLst>
                              </p:cTn>
                            </p:par>
                            <p:par>
                              <p:cTn id="37" fill="hold">
                                <p:stCondLst>
                                  <p:cond delay="2500"/>
                                </p:stCondLst>
                                <p:childTnLst>
                                  <p:par>
                                    <p:cTn id="38" presetID="22" presetClass="entr" presetSubtype="4"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down)">
                                          <p:cBhvr>
                                            <p:cTn id="40" dur="500"/>
                                            <p:tgtEl>
                                              <p:spTgt spid="30"/>
                                            </p:tgtEl>
                                          </p:cBhvr>
                                        </p:animEffect>
                                      </p:childTnLst>
                                    </p:cTn>
                                  </p:par>
                                </p:childTnLst>
                              </p:cTn>
                            </p:par>
                            <p:par>
                              <p:cTn id="41" fill="hold">
                                <p:stCondLst>
                                  <p:cond delay="3000"/>
                                </p:stCondLst>
                                <p:childTnLst>
                                  <p:par>
                                    <p:cTn id="42" presetID="22" presetClass="entr" presetSubtype="1"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up)">
                                          <p:cBhvr>
                                            <p:cTn id="44" dur="500"/>
                                            <p:tgtEl>
                                              <p:spTgt spid="33"/>
                                            </p:tgtEl>
                                          </p:cBhvr>
                                        </p:animEffect>
                                      </p:childTnLst>
                                    </p:cTn>
                                  </p:par>
                                </p:childTnLst>
                              </p:cTn>
                            </p:par>
                            <p:par>
                              <p:cTn id="45" fill="hold">
                                <p:stCondLst>
                                  <p:cond delay="35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500"/>
                                            <p:tgtEl>
                                              <p:spTgt spid="31"/>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500"/>
                                            <p:tgtEl>
                                              <p:spTgt spid="100"/>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500"/>
                                            <p:tgtEl>
                                              <p:spTgt spid="101"/>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102"/>
                                            </p:tgtEl>
                                            <p:attrNameLst>
                                              <p:attrName>style.visibility</p:attrName>
                                            </p:attrNameLst>
                                          </p:cBhvr>
                                          <p:to>
                                            <p:strVal val="visible"/>
                                          </p:to>
                                        </p:set>
                                        <p:animEffect transition="in" filter="fade">
                                          <p:cBhvr>
                                            <p:cTn id="58" dur="500"/>
                                            <p:tgtEl>
                                              <p:spTgt spid="102"/>
                                            </p:tgtEl>
                                          </p:cBhvr>
                                        </p:animEffect>
                                      </p:childTnLst>
                                    </p:cTn>
                                  </p:par>
                                  <p:par>
                                    <p:cTn id="59" presetID="10" presetClass="entr" presetSubtype="0" fill="hold" grpId="0" nodeType="withEffect">
                                      <p:stCondLst>
                                        <p:cond delay="75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500"/>
                                            <p:tgtEl>
                                              <p:spTgt spid="97"/>
                                            </p:tgtEl>
                                          </p:cBhvr>
                                        </p:animEffect>
                                      </p:childTnLst>
                                    </p:cTn>
                                  </p:par>
                                  <p:par>
                                    <p:cTn id="62" presetID="10" presetClass="entr" presetSubtype="0" fill="hold" grpId="0" nodeType="withEffect">
                                      <p:stCondLst>
                                        <p:cond delay="1000"/>
                                      </p:stCondLst>
                                      <p:childTnLst>
                                        <p:set>
                                          <p:cBhvr>
                                            <p:cTn id="63" dur="1" fill="hold">
                                              <p:stCondLst>
                                                <p:cond delay="0"/>
                                              </p:stCondLst>
                                            </p:cTn>
                                            <p:tgtEl>
                                              <p:spTgt spid="98"/>
                                            </p:tgtEl>
                                            <p:attrNameLst>
                                              <p:attrName>style.visibility</p:attrName>
                                            </p:attrNameLst>
                                          </p:cBhvr>
                                          <p:to>
                                            <p:strVal val="visible"/>
                                          </p:to>
                                        </p:set>
                                        <p:animEffect transition="in" filter="fade">
                                          <p:cBhvr>
                                            <p:cTn id="64" dur="500"/>
                                            <p:tgtEl>
                                              <p:spTgt spid="98"/>
                                            </p:tgtEl>
                                          </p:cBhvr>
                                        </p:animEffect>
                                      </p:childTnLst>
                                    </p:cTn>
                                  </p:par>
                                  <p:par>
                                    <p:cTn id="65" presetID="10" presetClass="entr" presetSubtype="0" fill="hold" grpId="0" nodeType="withEffect">
                                      <p:stCondLst>
                                        <p:cond delay="1250"/>
                                      </p:stCondLst>
                                      <p:childTnLst>
                                        <p:set>
                                          <p:cBhvr>
                                            <p:cTn id="66" dur="1" fill="hold">
                                              <p:stCondLst>
                                                <p:cond delay="0"/>
                                              </p:stCondLst>
                                            </p:cTn>
                                            <p:tgtEl>
                                              <p:spTgt spid="99"/>
                                            </p:tgtEl>
                                            <p:attrNameLst>
                                              <p:attrName>style.visibility</p:attrName>
                                            </p:attrNameLst>
                                          </p:cBhvr>
                                          <p:to>
                                            <p:strVal val="visible"/>
                                          </p:to>
                                        </p:set>
                                        <p:animEffect transition="in" filter="fade">
                                          <p:cBhvr>
                                            <p:cTn id="6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P spid="100" grpId="0"/>
          <p:bldP spid="101" grpId="0"/>
          <p:bldP spid="102"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rot="5400000">
            <a:off x="-1740877" y="1740877"/>
            <a:ext cx="6858000" cy="3376246"/>
          </a:xfrm>
          <a:prstGeom prst="rtTriangle">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任意多边形 7"/>
          <p:cNvSpPr/>
          <p:nvPr/>
        </p:nvSpPr>
        <p:spPr>
          <a:xfrm>
            <a:off x="-14069" y="-2"/>
            <a:ext cx="6133514" cy="6872068"/>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gradFill>
            <a:gsLst>
              <a:gs pos="0">
                <a:srgbClr val="88C612"/>
              </a:gs>
              <a:gs pos="100000">
                <a:srgbClr val="518B09"/>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8"/>
          <p:cNvSpPr/>
          <p:nvPr/>
        </p:nvSpPr>
        <p:spPr>
          <a:xfrm>
            <a:off x="2712719" y="-14068"/>
            <a:ext cx="6133514" cy="6872068"/>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gradFill>
            <a:gsLst>
              <a:gs pos="0">
                <a:srgbClr val="A0A0A0"/>
              </a:gs>
              <a:gs pos="100000">
                <a:srgbClr val="ECEE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20"/>
          <p:cNvSpPr/>
          <p:nvPr/>
        </p:nvSpPr>
        <p:spPr>
          <a:xfrm>
            <a:off x="4710724" y="2221876"/>
            <a:ext cx="6391883" cy="2428312"/>
          </a:xfrm>
          <a:custGeom>
            <a:avLst/>
            <a:gdLst>
              <a:gd name="connsiteX0" fmla="*/ 3975532 w 6391883"/>
              <a:gd name="connsiteY0" fmla="*/ 0 h 2428312"/>
              <a:gd name="connsiteX1" fmla="*/ 4706428 w 6391883"/>
              <a:gd name="connsiteY1" fmla="*/ 0 h 2428312"/>
              <a:gd name="connsiteX2" fmla="*/ 4705359 w 6391883"/>
              <a:gd name="connsiteY2" fmla="*/ 2169 h 2428312"/>
              <a:gd name="connsiteX3" fmla="*/ 4733076 w 6391883"/>
              <a:gd name="connsiteY3" fmla="*/ 2169 h 2428312"/>
              <a:gd name="connsiteX4" fmla="*/ 4733076 w 6391883"/>
              <a:gd name="connsiteY4" fmla="*/ 2169 h 2428312"/>
              <a:gd name="connsiteX5" fmla="*/ 5463972 w 6391883"/>
              <a:gd name="connsiteY5" fmla="*/ 2169 h 2428312"/>
              <a:gd name="connsiteX6" fmla="*/ 5462903 w 6391883"/>
              <a:gd name="connsiteY6" fmla="*/ 4338 h 2428312"/>
              <a:gd name="connsiteX7" fmla="*/ 5660987 w 6391883"/>
              <a:gd name="connsiteY7" fmla="*/ 4338 h 2428312"/>
              <a:gd name="connsiteX8" fmla="*/ 5660987 w 6391883"/>
              <a:gd name="connsiteY8" fmla="*/ 4338 h 2428312"/>
              <a:gd name="connsiteX9" fmla="*/ 6391883 w 6391883"/>
              <a:gd name="connsiteY9" fmla="*/ 4338 h 2428312"/>
              <a:gd name="connsiteX10" fmla="*/ 5197494 w 6391883"/>
              <a:gd name="connsiteY10" fmla="*/ 2428312 h 2428312"/>
              <a:gd name="connsiteX11" fmla="*/ 4959315 w 6391883"/>
              <a:gd name="connsiteY11" fmla="*/ 2428312 h 2428312"/>
              <a:gd name="connsiteX12" fmla="*/ 4959314 w 6391883"/>
              <a:gd name="connsiteY12" fmla="*/ 2428312 h 2428312"/>
              <a:gd name="connsiteX13" fmla="*/ 4228418 w 6391883"/>
              <a:gd name="connsiteY13" fmla="*/ 2428312 h 2428312"/>
              <a:gd name="connsiteX14" fmla="*/ 4229487 w 6391883"/>
              <a:gd name="connsiteY14" fmla="*/ 2426143 h 2428312"/>
              <a:gd name="connsiteX15" fmla="*/ 4031404 w 6391883"/>
              <a:gd name="connsiteY15" fmla="*/ 2426143 h 2428312"/>
              <a:gd name="connsiteX16" fmla="*/ 4031403 w 6391883"/>
              <a:gd name="connsiteY16" fmla="*/ 2426143 h 2428312"/>
              <a:gd name="connsiteX17" fmla="*/ 3300507 w 6391883"/>
              <a:gd name="connsiteY17" fmla="*/ 2426143 h 2428312"/>
              <a:gd name="connsiteX18" fmla="*/ 3301576 w 6391883"/>
              <a:gd name="connsiteY18" fmla="*/ 2423974 h 2428312"/>
              <a:gd name="connsiteX19" fmla="*/ 3273860 w 6391883"/>
              <a:gd name="connsiteY19" fmla="*/ 2423974 h 2428312"/>
              <a:gd name="connsiteX20" fmla="*/ 3273859 w 6391883"/>
              <a:gd name="connsiteY20" fmla="*/ 2423974 h 2428312"/>
              <a:gd name="connsiteX21" fmla="*/ 2643028 w 6391883"/>
              <a:gd name="connsiteY21" fmla="*/ 2423974 h 2428312"/>
              <a:gd name="connsiteX22" fmla="*/ 2641959 w 6391883"/>
              <a:gd name="connsiteY22" fmla="*/ 2426144 h 2428312"/>
              <a:gd name="connsiteX23" fmla="*/ 2403779 w 6391883"/>
              <a:gd name="connsiteY23" fmla="*/ 2426144 h 2428312"/>
              <a:gd name="connsiteX24" fmla="*/ 2403779 w 6391883"/>
              <a:gd name="connsiteY24" fmla="*/ 2426144 h 2428312"/>
              <a:gd name="connsiteX25" fmla="*/ 1724274 w 6391883"/>
              <a:gd name="connsiteY25" fmla="*/ 2426144 h 2428312"/>
              <a:gd name="connsiteX26" fmla="*/ 1724274 w 6391883"/>
              <a:gd name="connsiteY26" fmla="*/ 2426145 h 2428312"/>
              <a:gd name="connsiteX27" fmla="*/ 1486095 w 6391883"/>
              <a:gd name="connsiteY27" fmla="*/ 2426145 h 2428312"/>
              <a:gd name="connsiteX28" fmla="*/ 1486094 w 6391883"/>
              <a:gd name="connsiteY28" fmla="*/ 2426145 h 2428312"/>
              <a:gd name="connsiteX29" fmla="*/ 969076 w 6391883"/>
              <a:gd name="connsiteY29" fmla="*/ 2426145 h 2428312"/>
              <a:gd name="connsiteX30" fmla="*/ 969076 w 6391883"/>
              <a:gd name="connsiteY30" fmla="*/ 2426146 h 2428312"/>
              <a:gd name="connsiteX31" fmla="*/ 730897 w 6391883"/>
              <a:gd name="connsiteY31" fmla="*/ 2426146 h 2428312"/>
              <a:gd name="connsiteX32" fmla="*/ 730896 w 6391883"/>
              <a:gd name="connsiteY32" fmla="*/ 2426146 h 2428312"/>
              <a:gd name="connsiteX33" fmla="*/ 0 w 6391883"/>
              <a:gd name="connsiteY33" fmla="*/ 2426146 h 2428312"/>
              <a:gd name="connsiteX34" fmla="*/ 1194389 w 6391883"/>
              <a:gd name="connsiteY34" fmla="*/ 2172 h 2428312"/>
              <a:gd name="connsiteX35" fmla="*/ 1432569 w 6391883"/>
              <a:gd name="connsiteY35" fmla="*/ 2172 h 2428312"/>
              <a:gd name="connsiteX36" fmla="*/ 1432569 w 6391883"/>
              <a:gd name="connsiteY36" fmla="*/ 2172 h 2428312"/>
              <a:gd name="connsiteX37" fmla="*/ 1949587 w 6391883"/>
              <a:gd name="connsiteY37" fmla="*/ 2172 h 2428312"/>
              <a:gd name="connsiteX38" fmla="*/ 1949587 w 6391883"/>
              <a:gd name="connsiteY38" fmla="*/ 2171 h 2428312"/>
              <a:gd name="connsiteX39" fmla="*/ 2187767 w 6391883"/>
              <a:gd name="connsiteY39" fmla="*/ 2171 h 2428312"/>
              <a:gd name="connsiteX40" fmla="*/ 2187767 w 6391883"/>
              <a:gd name="connsiteY40" fmla="*/ 2171 h 2428312"/>
              <a:gd name="connsiteX41" fmla="*/ 2867272 w 6391883"/>
              <a:gd name="connsiteY41" fmla="*/ 2171 h 2428312"/>
              <a:gd name="connsiteX42" fmla="*/ 2867273 w 6391883"/>
              <a:gd name="connsiteY42" fmla="*/ 2170 h 2428312"/>
              <a:gd name="connsiteX43" fmla="*/ 3105452 w 6391883"/>
              <a:gd name="connsiteY43" fmla="*/ 2170 h 2428312"/>
              <a:gd name="connsiteX44" fmla="*/ 3105452 w 6391883"/>
              <a:gd name="connsiteY44" fmla="*/ 2170 h 2428312"/>
              <a:gd name="connsiteX45" fmla="*/ 3736284 w 6391883"/>
              <a:gd name="connsiteY45" fmla="*/ 2170 h 2428312"/>
              <a:gd name="connsiteX46" fmla="*/ 3737353 w 6391883"/>
              <a:gd name="connsiteY46" fmla="*/ 0 h 2428312"/>
              <a:gd name="connsiteX47" fmla="*/ 3975532 w 6391883"/>
              <a:gd name="connsiteY47" fmla="*/ 0 h 242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91883" h="2428312">
                <a:moveTo>
                  <a:pt x="3975532" y="0"/>
                </a:moveTo>
                <a:lnTo>
                  <a:pt x="4706428" y="0"/>
                </a:lnTo>
                <a:lnTo>
                  <a:pt x="4705359" y="2169"/>
                </a:lnTo>
                <a:lnTo>
                  <a:pt x="4733076" y="2169"/>
                </a:lnTo>
                <a:lnTo>
                  <a:pt x="4733076" y="2169"/>
                </a:lnTo>
                <a:lnTo>
                  <a:pt x="5463972" y="2169"/>
                </a:lnTo>
                <a:lnTo>
                  <a:pt x="5462903" y="4338"/>
                </a:lnTo>
                <a:lnTo>
                  <a:pt x="5660987" y="4338"/>
                </a:lnTo>
                <a:lnTo>
                  <a:pt x="5660987" y="4338"/>
                </a:lnTo>
                <a:lnTo>
                  <a:pt x="6391883" y="4338"/>
                </a:lnTo>
                <a:lnTo>
                  <a:pt x="5197494" y="2428312"/>
                </a:lnTo>
                <a:lnTo>
                  <a:pt x="4959315" y="2428312"/>
                </a:lnTo>
                <a:lnTo>
                  <a:pt x="4959314" y="2428312"/>
                </a:lnTo>
                <a:lnTo>
                  <a:pt x="4228418" y="2428312"/>
                </a:lnTo>
                <a:lnTo>
                  <a:pt x="4229487" y="2426143"/>
                </a:lnTo>
                <a:lnTo>
                  <a:pt x="4031404" y="2426143"/>
                </a:lnTo>
                <a:lnTo>
                  <a:pt x="4031403" y="2426143"/>
                </a:lnTo>
                <a:lnTo>
                  <a:pt x="3300507" y="2426143"/>
                </a:lnTo>
                <a:lnTo>
                  <a:pt x="3301576" y="2423974"/>
                </a:lnTo>
                <a:lnTo>
                  <a:pt x="3273860" y="2423974"/>
                </a:lnTo>
                <a:lnTo>
                  <a:pt x="3273859" y="2423974"/>
                </a:lnTo>
                <a:lnTo>
                  <a:pt x="2643028" y="2423974"/>
                </a:lnTo>
                <a:lnTo>
                  <a:pt x="2641959" y="2426144"/>
                </a:lnTo>
                <a:lnTo>
                  <a:pt x="2403779" y="2426144"/>
                </a:lnTo>
                <a:lnTo>
                  <a:pt x="2403779" y="2426144"/>
                </a:lnTo>
                <a:lnTo>
                  <a:pt x="1724274" y="2426144"/>
                </a:lnTo>
                <a:lnTo>
                  <a:pt x="1724274" y="2426145"/>
                </a:lnTo>
                <a:lnTo>
                  <a:pt x="1486095" y="2426145"/>
                </a:lnTo>
                <a:lnTo>
                  <a:pt x="1486094" y="2426145"/>
                </a:lnTo>
                <a:lnTo>
                  <a:pt x="969076" y="2426145"/>
                </a:lnTo>
                <a:lnTo>
                  <a:pt x="969076" y="2426146"/>
                </a:lnTo>
                <a:lnTo>
                  <a:pt x="730897" y="2426146"/>
                </a:lnTo>
                <a:lnTo>
                  <a:pt x="730896" y="2426146"/>
                </a:lnTo>
                <a:lnTo>
                  <a:pt x="0" y="2426146"/>
                </a:lnTo>
                <a:lnTo>
                  <a:pt x="1194389" y="2172"/>
                </a:lnTo>
                <a:lnTo>
                  <a:pt x="1432569" y="2172"/>
                </a:lnTo>
                <a:lnTo>
                  <a:pt x="1432569" y="2172"/>
                </a:lnTo>
                <a:lnTo>
                  <a:pt x="1949587" y="2172"/>
                </a:lnTo>
                <a:lnTo>
                  <a:pt x="1949587" y="2171"/>
                </a:lnTo>
                <a:lnTo>
                  <a:pt x="2187767" y="2171"/>
                </a:lnTo>
                <a:lnTo>
                  <a:pt x="2187767" y="2171"/>
                </a:lnTo>
                <a:lnTo>
                  <a:pt x="2867272" y="2171"/>
                </a:lnTo>
                <a:lnTo>
                  <a:pt x="2867273" y="2170"/>
                </a:lnTo>
                <a:lnTo>
                  <a:pt x="3105452" y="2170"/>
                </a:lnTo>
                <a:lnTo>
                  <a:pt x="3105452" y="2170"/>
                </a:lnTo>
                <a:lnTo>
                  <a:pt x="3736284" y="2170"/>
                </a:lnTo>
                <a:lnTo>
                  <a:pt x="3737353" y="0"/>
                </a:lnTo>
                <a:lnTo>
                  <a:pt x="3975532" y="0"/>
                </a:lnTo>
                <a:close/>
              </a:path>
            </a:pathLst>
          </a:custGeom>
          <a:gradFill>
            <a:gsLst>
              <a:gs pos="0">
                <a:srgbClr val="88C612"/>
              </a:gs>
              <a:gs pos="100000">
                <a:srgbClr val="518B09"/>
              </a:gs>
            </a:gsLst>
            <a:lin ang="1800000" scaled="0"/>
          </a:gra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5447163" y="2768543"/>
            <a:ext cx="4541628" cy="1538883"/>
          </a:xfrm>
          <a:prstGeom prst="rect">
            <a:avLst/>
          </a:prstGeom>
          <a:noFill/>
          <a:effectLst/>
        </p:spPr>
        <p:txBody>
          <a:bodyPr wrap="none" rtlCol="0">
            <a:spAutoFit/>
          </a:bodyPr>
          <a:lstStyle/>
          <a:p>
            <a:pPr algn="ctr">
              <a:spcBef>
                <a:spcPts val="500"/>
              </a:spcBef>
              <a:defRPr/>
            </a:pPr>
            <a:r>
              <a:rPr lang="zh-CN" altLang="en-US" sz="5400" b="1" kern="100" dirty="0">
                <a:solidFill>
                  <a:schemeClr val="bg1"/>
                </a:solidFill>
                <a:cs typeface="+mn-ea"/>
                <a:sym typeface="+mn-lt"/>
              </a:rPr>
              <a:t>岗位认知</a:t>
            </a:r>
          </a:p>
          <a:p>
            <a:pPr algn="ctr">
              <a:defRPr/>
            </a:pPr>
            <a:r>
              <a:rPr lang="en-US" altLang="zh-CN" sz="4000" b="1" dirty="0">
                <a:solidFill>
                  <a:schemeClr val="bg1"/>
                </a:solidFill>
                <a:cs typeface="+mn-ea"/>
                <a:sym typeface="+mn-lt"/>
              </a:rPr>
              <a:t>POST COGNITIVE</a:t>
            </a:r>
            <a:endParaRPr lang="zh-CN" altLang="zh-CN" sz="4000" kern="100" dirty="0">
              <a:solidFill>
                <a:schemeClr val="bg1"/>
              </a:solidFill>
              <a:cs typeface="+mn-ea"/>
              <a:sym typeface="+mn-lt"/>
            </a:endParaRPr>
          </a:p>
        </p:txBody>
      </p:sp>
      <p:sp>
        <p:nvSpPr>
          <p:cNvPr id="13" name="TextBox 20"/>
          <p:cNvSpPr txBox="1"/>
          <p:nvPr/>
        </p:nvSpPr>
        <p:spPr>
          <a:xfrm>
            <a:off x="2181529" y="2360137"/>
            <a:ext cx="2071080" cy="2123658"/>
          </a:xfrm>
          <a:prstGeom prst="rect">
            <a:avLst/>
          </a:prstGeom>
          <a:noFill/>
        </p:spPr>
        <p:txBody>
          <a:bodyPr wrap="none" lIns="0" tIns="0" rIns="0" bIns="0" rtlCol="0">
            <a:spAutoFit/>
          </a:bodyPr>
          <a:lstStyle/>
          <a:p>
            <a:r>
              <a:rPr lang="en-US" altLang="zh-CN" sz="13800" b="1" spc="400" dirty="0" smtClean="0">
                <a:solidFill>
                  <a:schemeClr val="bg1"/>
                </a:solidFill>
                <a:cs typeface="+mn-ea"/>
                <a:sym typeface="+mn-lt"/>
              </a:rPr>
              <a:t>02</a:t>
            </a:r>
            <a:endParaRPr lang="zh-CN" altLang="en-US" sz="13800" b="1" spc="400" dirty="0">
              <a:solidFill>
                <a:schemeClr val="bg1"/>
              </a:solidFill>
              <a:cs typeface="+mn-ea"/>
              <a:sym typeface="+mn-lt"/>
            </a:endParaRPr>
          </a:p>
        </p:txBody>
      </p:sp>
      <p:grpSp>
        <p:nvGrpSpPr>
          <p:cNvPr id="10" name="组合 9"/>
          <p:cNvGrpSpPr/>
          <p:nvPr/>
        </p:nvGrpSpPr>
        <p:grpSpPr>
          <a:xfrm>
            <a:off x="1126969" y="-1367783"/>
            <a:ext cx="1357839" cy="1135853"/>
            <a:chOff x="1760296" y="-915023"/>
            <a:chExt cx="943366" cy="789140"/>
          </a:xfrm>
        </p:grpSpPr>
        <p:sp>
          <p:nvSpPr>
            <p:cNvPr id="11" name="矩形 1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矩形 13"/>
          <p:cNvSpPr/>
          <p:nvPr/>
        </p:nvSpPr>
        <p:spPr>
          <a:xfrm>
            <a:off x="1126969" y="-1367783"/>
            <a:ext cx="678920" cy="1135853"/>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1805889" y="-1367783"/>
            <a:ext cx="678920" cy="1135853"/>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2484809" y="-1367783"/>
            <a:ext cx="678920" cy="1135853"/>
          </a:xfrm>
          <a:prstGeom prst="rect">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699578" y="1556754"/>
            <a:ext cx="531628" cy="808075"/>
          </a:xfrm>
          <a:prstGeom prst="rect">
            <a:avLst/>
          </a:prstGeom>
          <a:gradFill>
            <a:gsLst>
              <a:gs pos="0">
                <a:srgbClr val="88C612"/>
              </a:gs>
              <a:gs pos="100000">
                <a:srgbClr val="518B09"/>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333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33300" fill="hold" grpId="0"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33300" fill="hold" grpId="0" nodeType="withEffect">
                                  <p:stCondLst>
                                    <p:cond delay="4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decel="3330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1000" fill="hold"/>
                                        <p:tgtEl>
                                          <p:spTgt spid="21"/>
                                        </p:tgtEl>
                                        <p:attrNameLst>
                                          <p:attrName>ppt_x</p:attrName>
                                        </p:attrNameLst>
                                      </p:cBhvr>
                                      <p:tavLst>
                                        <p:tav tm="0">
                                          <p:val>
                                            <p:strVal val="0-#ppt_w/2"/>
                                          </p:val>
                                        </p:tav>
                                        <p:tav tm="100000">
                                          <p:val>
                                            <p:strVal val="#ppt_x"/>
                                          </p:val>
                                        </p:tav>
                                      </p:tavLst>
                                    </p:anim>
                                    <p:anim calcmode="lin" valueType="num">
                                      <p:cBhvr additive="base">
                                        <p:cTn id="21" dur="1000" fill="hold"/>
                                        <p:tgtEl>
                                          <p:spTgt spid="21"/>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50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24"/>
                                        </p:tgtEl>
                                        <p:attrNameLst>
                                          <p:attrName>style.visibility</p:attrName>
                                        </p:attrNameLst>
                                      </p:cBhvr>
                                      <p:to>
                                        <p:strVal val="visible"/>
                                      </p:to>
                                    </p:set>
                                    <p:anim by="(-#ppt_w*2)" calcmode="lin" valueType="num">
                                      <p:cBhvr rctx="PPT">
                                        <p:cTn id="31" dur="500" autoRev="1" fill="hold">
                                          <p:stCondLst>
                                            <p:cond delay="0"/>
                                          </p:stCondLst>
                                        </p:cTn>
                                        <p:tgtEl>
                                          <p:spTgt spid="24"/>
                                        </p:tgtEl>
                                        <p:attrNameLst>
                                          <p:attrName>ppt_w</p:attrName>
                                        </p:attrNameLst>
                                      </p:cBhvr>
                                    </p:anim>
                                    <p:anim by="(#ppt_w*0.50)" calcmode="lin" valueType="num">
                                      <p:cBhvr>
                                        <p:cTn id="32" dur="500" decel="50000" autoRev="1" fill="hold">
                                          <p:stCondLst>
                                            <p:cond delay="0"/>
                                          </p:stCondLst>
                                        </p:cTn>
                                        <p:tgtEl>
                                          <p:spTgt spid="24"/>
                                        </p:tgtEl>
                                        <p:attrNameLst>
                                          <p:attrName>ppt_x</p:attrName>
                                        </p:attrNameLst>
                                      </p:cBhvr>
                                    </p:anim>
                                    <p:anim from="(-#ppt_h/2)" to="(#ppt_y)" calcmode="lin" valueType="num">
                                      <p:cBhvr>
                                        <p:cTn id="33" dur="1000" fill="hold">
                                          <p:stCondLst>
                                            <p:cond delay="0"/>
                                          </p:stCondLst>
                                        </p:cTn>
                                        <p:tgtEl>
                                          <p:spTgt spid="24"/>
                                        </p:tgtEl>
                                        <p:attrNameLst>
                                          <p:attrName>ppt_y</p:attrName>
                                        </p:attrNameLst>
                                      </p:cBhvr>
                                    </p:anim>
                                    <p:animRot by="21600000">
                                      <p:cBhvr>
                                        <p:cTn id="34" dur="10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21" grpId="0" animBg="1"/>
      <p:bldP spid="24"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7" name="组合 26"/>
          <p:cNvGrpSpPr/>
          <p:nvPr/>
        </p:nvGrpSpPr>
        <p:grpSpPr>
          <a:xfrm>
            <a:off x="6964020" y="4595430"/>
            <a:ext cx="4533885" cy="1273987"/>
            <a:chOff x="6964020" y="4595430"/>
            <a:chExt cx="4533885" cy="1273987"/>
          </a:xfrm>
        </p:grpSpPr>
        <p:sp>
          <p:nvSpPr>
            <p:cNvPr id="49" name="圆角矩形 48"/>
            <p:cNvSpPr/>
            <p:nvPr/>
          </p:nvSpPr>
          <p:spPr>
            <a:xfrm rot="16200000" flipH="1">
              <a:off x="8593969" y="2965481"/>
              <a:ext cx="1273987" cy="4533885"/>
            </a:xfrm>
            <a:prstGeom prst="roundRect">
              <a:avLst>
                <a:gd name="adj" fmla="val 50000"/>
              </a:avLst>
            </a:prstGeom>
            <a:gradFill>
              <a:gsLst>
                <a:gs pos="0">
                  <a:srgbClr val="E4E4E4"/>
                </a:gs>
                <a:gs pos="100000">
                  <a:srgbClr val="FEFEFE"/>
                </a:gs>
              </a:gsLst>
              <a:lin ang="108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任意多边形 49"/>
            <p:cNvSpPr/>
            <p:nvPr/>
          </p:nvSpPr>
          <p:spPr>
            <a:xfrm rot="16200000" flipH="1">
              <a:off x="7821803" y="5000165"/>
              <a:ext cx="951291" cy="461298"/>
            </a:xfrm>
            <a:custGeom>
              <a:avLst/>
              <a:gdLst>
                <a:gd name="connsiteX0" fmla="*/ 573942 w 1147884"/>
                <a:gd name="connsiteY0" fmla="*/ 0 h 556630"/>
                <a:gd name="connsiteX1" fmla="*/ 1138125 w 1147884"/>
                <a:gd name="connsiteY1" fmla="*/ 459823 h 556630"/>
                <a:gd name="connsiteX2" fmla="*/ 1147884 w 1147884"/>
                <a:gd name="connsiteY2" fmla="*/ 556630 h 556630"/>
                <a:gd name="connsiteX3" fmla="*/ 0 w 1147884"/>
                <a:gd name="connsiteY3" fmla="*/ 556630 h 556630"/>
                <a:gd name="connsiteX4" fmla="*/ 9759 w 1147884"/>
                <a:gd name="connsiteY4" fmla="*/ 459823 h 556630"/>
                <a:gd name="connsiteX5" fmla="*/ 573942 w 1147884"/>
                <a:gd name="connsiteY5" fmla="*/ 0 h 55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884" h="556630">
                  <a:moveTo>
                    <a:pt x="573942" y="0"/>
                  </a:moveTo>
                  <a:cubicBezTo>
                    <a:pt x="852237" y="0"/>
                    <a:pt x="1084426" y="197403"/>
                    <a:pt x="1138125" y="459823"/>
                  </a:cubicBezTo>
                  <a:lnTo>
                    <a:pt x="1147884" y="556630"/>
                  </a:lnTo>
                  <a:lnTo>
                    <a:pt x="0" y="556630"/>
                  </a:lnTo>
                  <a:lnTo>
                    <a:pt x="9759" y="459823"/>
                  </a:lnTo>
                  <a:cubicBezTo>
                    <a:pt x="63458" y="197403"/>
                    <a:pt x="295648" y="0"/>
                    <a:pt x="573942" y="0"/>
                  </a:cubicBez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矩形 50"/>
            <p:cNvSpPr/>
            <p:nvPr/>
          </p:nvSpPr>
          <p:spPr>
            <a:xfrm rot="16200000" flipH="1" flipV="1">
              <a:off x="9223812" y="4059455"/>
              <a:ext cx="954508" cy="2345938"/>
            </a:xfrm>
            <a:prstGeom prst="rect">
              <a:avLst/>
            </a:prstGeom>
            <a:solidFill>
              <a:srgbClr val="14A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任意多边形 51"/>
            <p:cNvSpPr/>
            <p:nvPr/>
          </p:nvSpPr>
          <p:spPr>
            <a:xfrm rot="16200000" flipH="1" flipV="1">
              <a:off x="10625363" y="5000165"/>
              <a:ext cx="951291" cy="461298"/>
            </a:xfrm>
            <a:custGeom>
              <a:avLst/>
              <a:gdLst>
                <a:gd name="connsiteX0" fmla="*/ 573942 w 1147884"/>
                <a:gd name="connsiteY0" fmla="*/ 0 h 556630"/>
                <a:gd name="connsiteX1" fmla="*/ 1138125 w 1147884"/>
                <a:gd name="connsiteY1" fmla="*/ 459823 h 556630"/>
                <a:gd name="connsiteX2" fmla="*/ 1147884 w 1147884"/>
                <a:gd name="connsiteY2" fmla="*/ 556630 h 556630"/>
                <a:gd name="connsiteX3" fmla="*/ 0 w 1147884"/>
                <a:gd name="connsiteY3" fmla="*/ 556630 h 556630"/>
                <a:gd name="connsiteX4" fmla="*/ 9759 w 1147884"/>
                <a:gd name="connsiteY4" fmla="*/ 459823 h 556630"/>
                <a:gd name="connsiteX5" fmla="*/ 573942 w 1147884"/>
                <a:gd name="connsiteY5" fmla="*/ 0 h 55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884" h="556630">
                  <a:moveTo>
                    <a:pt x="573942" y="0"/>
                  </a:moveTo>
                  <a:cubicBezTo>
                    <a:pt x="852237" y="0"/>
                    <a:pt x="1084426" y="197403"/>
                    <a:pt x="1138125" y="459823"/>
                  </a:cubicBezTo>
                  <a:lnTo>
                    <a:pt x="1147884" y="556630"/>
                  </a:lnTo>
                  <a:lnTo>
                    <a:pt x="0" y="556630"/>
                  </a:lnTo>
                  <a:lnTo>
                    <a:pt x="9759" y="459823"/>
                  </a:lnTo>
                  <a:cubicBezTo>
                    <a:pt x="63458" y="197403"/>
                    <a:pt x="295648" y="0"/>
                    <a:pt x="573942" y="0"/>
                  </a:cubicBez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文本框 53"/>
            <p:cNvSpPr txBox="1"/>
            <p:nvPr/>
          </p:nvSpPr>
          <p:spPr>
            <a:xfrm>
              <a:off x="8555845" y="4857961"/>
              <a:ext cx="2339102" cy="769441"/>
            </a:xfrm>
            <a:prstGeom prst="rect">
              <a:avLst/>
            </a:prstGeom>
            <a:noFill/>
            <a:effectLst/>
          </p:spPr>
          <p:txBody>
            <a:bodyPr wrap="none" rtlCol="0">
              <a:spAutoFit/>
            </a:bodyPr>
            <a:lstStyle/>
            <a:p>
              <a:r>
                <a:rPr lang="zh-CN" altLang="en-US" sz="2000" dirty="0">
                  <a:solidFill>
                    <a:schemeClr val="bg1"/>
                  </a:solidFill>
                  <a:cs typeface="+mn-ea"/>
                  <a:sym typeface="+mn-lt"/>
                </a:rPr>
                <a:t>单击此处输入标题</a:t>
              </a:r>
              <a:endParaRPr lang="en-US" altLang="zh-CN" sz="2000" dirty="0">
                <a:solidFill>
                  <a:schemeClr val="bg1"/>
                </a:solidFill>
                <a:cs typeface="+mn-ea"/>
                <a:sym typeface="+mn-lt"/>
              </a:endParaRPr>
            </a:p>
            <a:p>
              <a:r>
                <a:rPr lang="zh-CN" altLang="en-US" sz="1200" dirty="0">
                  <a:solidFill>
                    <a:schemeClr val="bg1"/>
                  </a:solidFill>
                  <a:cs typeface="+mn-ea"/>
                  <a:sym typeface="+mn-lt"/>
                </a:rPr>
                <a:t>请在这里输入您的主要叙述内容</a:t>
              </a:r>
              <a:endParaRPr lang="en-US" altLang="zh-CN" sz="1200" dirty="0">
                <a:solidFill>
                  <a:schemeClr val="bg1"/>
                </a:solidFill>
                <a:cs typeface="+mn-ea"/>
                <a:sym typeface="+mn-lt"/>
              </a:endParaRPr>
            </a:p>
            <a:p>
              <a:r>
                <a:rPr lang="zh-CN" altLang="en-US" sz="1200" dirty="0">
                  <a:solidFill>
                    <a:schemeClr val="bg1"/>
                  </a:solidFill>
                  <a:cs typeface="+mn-ea"/>
                  <a:sym typeface="+mn-lt"/>
                </a:rPr>
                <a:t>请在这里输入您的主要叙述内容</a:t>
              </a:r>
              <a:endParaRPr lang="en-US" altLang="zh-CN" sz="1200" dirty="0">
                <a:solidFill>
                  <a:schemeClr val="bg1"/>
                </a:solidFill>
                <a:cs typeface="+mn-ea"/>
                <a:sym typeface="+mn-lt"/>
              </a:endParaRPr>
            </a:p>
          </p:txBody>
        </p:sp>
        <p:sp>
          <p:nvSpPr>
            <p:cNvPr id="67" name="Freeform 48"/>
            <p:cNvSpPr>
              <a:spLocks noEditPoints="1"/>
            </p:cNvSpPr>
            <p:nvPr/>
          </p:nvSpPr>
          <p:spPr bwMode="auto">
            <a:xfrm>
              <a:off x="7310726" y="4995484"/>
              <a:ext cx="491706" cy="470660"/>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118C3B"/>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grpSp>
        <p:nvGrpSpPr>
          <p:cNvPr id="28" name="组合 27"/>
          <p:cNvGrpSpPr/>
          <p:nvPr/>
        </p:nvGrpSpPr>
        <p:grpSpPr>
          <a:xfrm>
            <a:off x="1058450" y="4595430"/>
            <a:ext cx="4533885" cy="1273987"/>
            <a:chOff x="1058450" y="4595430"/>
            <a:chExt cx="4533885" cy="1273987"/>
          </a:xfrm>
        </p:grpSpPr>
        <p:sp>
          <p:nvSpPr>
            <p:cNvPr id="58" name="圆角矩形 57"/>
            <p:cNvSpPr/>
            <p:nvPr/>
          </p:nvSpPr>
          <p:spPr>
            <a:xfrm rot="16200000" flipH="1">
              <a:off x="2688399" y="2965481"/>
              <a:ext cx="1273987" cy="4533885"/>
            </a:xfrm>
            <a:prstGeom prst="roundRect">
              <a:avLst>
                <a:gd name="adj" fmla="val 50000"/>
              </a:avLst>
            </a:prstGeom>
            <a:gradFill>
              <a:gsLst>
                <a:gs pos="0">
                  <a:srgbClr val="E4E4E4"/>
                </a:gs>
                <a:gs pos="100000">
                  <a:srgbClr val="FEFEFE"/>
                </a:gs>
              </a:gsLst>
              <a:lin ang="108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任意多边形 58"/>
            <p:cNvSpPr/>
            <p:nvPr/>
          </p:nvSpPr>
          <p:spPr>
            <a:xfrm rot="16200000" flipH="1">
              <a:off x="1916233" y="5000165"/>
              <a:ext cx="951291" cy="461298"/>
            </a:xfrm>
            <a:custGeom>
              <a:avLst/>
              <a:gdLst>
                <a:gd name="connsiteX0" fmla="*/ 573942 w 1147884"/>
                <a:gd name="connsiteY0" fmla="*/ 0 h 556630"/>
                <a:gd name="connsiteX1" fmla="*/ 1138125 w 1147884"/>
                <a:gd name="connsiteY1" fmla="*/ 459823 h 556630"/>
                <a:gd name="connsiteX2" fmla="*/ 1147884 w 1147884"/>
                <a:gd name="connsiteY2" fmla="*/ 556630 h 556630"/>
                <a:gd name="connsiteX3" fmla="*/ 0 w 1147884"/>
                <a:gd name="connsiteY3" fmla="*/ 556630 h 556630"/>
                <a:gd name="connsiteX4" fmla="*/ 9759 w 1147884"/>
                <a:gd name="connsiteY4" fmla="*/ 459823 h 556630"/>
                <a:gd name="connsiteX5" fmla="*/ 573942 w 1147884"/>
                <a:gd name="connsiteY5" fmla="*/ 0 h 55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884" h="556630">
                  <a:moveTo>
                    <a:pt x="573942" y="0"/>
                  </a:moveTo>
                  <a:cubicBezTo>
                    <a:pt x="852237" y="0"/>
                    <a:pt x="1084426" y="197403"/>
                    <a:pt x="1138125" y="459823"/>
                  </a:cubicBezTo>
                  <a:lnTo>
                    <a:pt x="1147884" y="556630"/>
                  </a:lnTo>
                  <a:lnTo>
                    <a:pt x="0" y="556630"/>
                  </a:lnTo>
                  <a:lnTo>
                    <a:pt x="9759" y="459823"/>
                  </a:lnTo>
                  <a:cubicBezTo>
                    <a:pt x="63458" y="197403"/>
                    <a:pt x="295648" y="0"/>
                    <a:pt x="573942" y="0"/>
                  </a:cubicBez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矩形 59"/>
            <p:cNvSpPr/>
            <p:nvPr/>
          </p:nvSpPr>
          <p:spPr>
            <a:xfrm rot="16200000" flipH="1" flipV="1">
              <a:off x="3318242" y="4059455"/>
              <a:ext cx="954508" cy="2345938"/>
            </a:xfrm>
            <a:prstGeom prst="rect">
              <a:avLst/>
            </a:prstGeom>
            <a:solidFill>
              <a:srgbClr val="84D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任意多边形 60"/>
            <p:cNvSpPr/>
            <p:nvPr/>
          </p:nvSpPr>
          <p:spPr>
            <a:xfrm rot="16200000" flipH="1" flipV="1">
              <a:off x="4719793" y="5000165"/>
              <a:ext cx="951291" cy="461298"/>
            </a:xfrm>
            <a:custGeom>
              <a:avLst/>
              <a:gdLst>
                <a:gd name="connsiteX0" fmla="*/ 573942 w 1147884"/>
                <a:gd name="connsiteY0" fmla="*/ 0 h 556630"/>
                <a:gd name="connsiteX1" fmla="*/ 1138125 w 1147884"/>
                <a:gd name="connsiteY1" fmla="*/ 459823 h 556630"/>
                <a:gd name="connsiteX2" fmla="*/ 1147884 w 1147884"/>
                <a:gd name="connsiteY2" fmla="*/ 556630 h 556630"/>
                <a:gd name="connsiteX3" fmla="*/ 0 w 1147884"/>
                <a:gd name="connsiteY3" fmla="*/ 556630 h 556630"/>
                <a:gd name="connsiteX4" fmla="*/ 9759 w 1147884"/>
                <a:gd name="connsiteY4" fmla="*/ 459823 h 556630"/>
                <a:gd name="connsiteX5" fmla="*/ 573942 w 1147884"/>
                <a:gd name="connsiteY5" fmla="*/ 0 h 55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884" h="556630">
                  <a:moveTo>
                    <a:pt x="573942" y="0"/>
                  </a:moveTo>
                  <a:cubicBezTo>
                    <a:pt x="852237" y="0"/>
                    <a:pt x="1084426" y="197403"/>
                    <a:pt x="1138125" y="459823"/>
                  </a:cubicBezTo>
                  <a:lnTo>
                    <a:pt x="1147884" y="556630"/>
                  </a:lnTo>
                  <a:lnTo>
                    <a:pt x="0" y="556630"/>
                  </a:lnTo>
                  <a:lnTo>
                    <a:pt x="9759" y="459823"/>
                  </a:lnTo>
                  <a:cubicBezTo>
                    <a:pt x="63458" y="197403"/>
                    <a:pt x="295648" y="0"/>
                    <a:pt x="573942" y="0"/>
                  </a:cubicBez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文本框 62"/>
            <p:cNvSpPr txBox="1"/>
            <p:nvPr/>
          </p:nvSpPr>
          <p:spPr>
            <a:xfrm>
              <a:off x="2653596" y="4857960"/>
              <a:ext cx="2339102" cy="769441"/>
            </a:xfrm>
            <a:prstGeom prst="rect">
              <a:avLst/>
            </a:prstGeom>
            <a:noFill/>
            <a:effectLst/>
          </p:spPr>
          <p:txBody>
            <a:bodyPr wrap="none" rtlCol="0">
              <a:spAutoFit/>
            </a:bodyPr>
            <a:lstStyle/>
            <a:p>
              <a:r>
                <a:rPr lang="zh-CN" altLang="en-US" sz="2000" dirty="0">
                  <a:solidFill>
                    <a:schemeClr val="bg1"/>
                  </a:solidFill>
                  <a:cs typeface="+mn-ea"/>
                  <a:sym typeface="+mn-lt"/>
                </a:rPr>
                <a:t>单击此处输入标题</a:t>
              </a:r>
              <a:endParaRPr lang="en-US" altLang="zh-CN" sz="2000" dirty="0">
                <a:solidFill>
                  <a:schemeClr val="bg1"/>
                </a:solidFill>
                <a:cs typeface="+mn-ea"/>
                <a:sym typeface="+mn-lt"/>
              </a:endParaRPr>
            </a:p>
            <a:p>
              <a:r>
                <a:rPr lang="zh-CN" altLang="en-US" sz="1200" dirty="0">
                  <a:solidFill>
                    <a:schemeClr val="bg1"/>
                  </a:solidFill>
                  <a:cs typeface="+mn-ea"/>
                  <a:sym typeface="+mn-lt"/>
                </a:rPr>
                <a:t>请在这里输入您的主要叙述内容</a:t>
              </a:r>
              <a:endParaRPr lang="en-US" altLang="zh-CN" sz="1200" dirty="0">
                <a:solidFill>
                  <a:schemeClr val="bg1"/>
                </a:solidFill>
                <a:cs typeface="+mn-ea"/>
                <a:sym typeface="+mn-lt"/>
              </a:endParaRPr>
            </a:p>
            <a:p>
              <a:r>
                <a:rPr lang="zh-CN" altLang="en-US" sz="1200" dirty="0">
                  <a:solidFill>
                    <a:schemeClr val="bg1"/>
                  </a:solidFill>
                  <a:cs typeface="+mn-ea"/>
                  <a:sym typeface="+mn-lt"/>
                </a:rPr>
                <a:t>请在这里输入您的主要叙述内容</a:t>
              </a:r>
              <a:endParaRPr lang="en-US" altLang="zh-CN" sz="1200" dirty="0">
                <a:solidFill>
                  <a:schemeClr val="bg1"/>
                </a:solidFill>
                <a:cs typeface="+mn-ea"/>
                <a:sym typeface="+mn-lt"/>
              </a:endParaRPr>
            </a:p>
          </p:txBody>
        </p:sp>
        <p:sp>
          <p:nvSpPr>
            <p:cNvPr id="68" name="Freeform 26"/>
            <p:cNvSpPr>
              <a:spLocks noEditPoints="1"/>
            </p:cNvSpPr>
            <p:nvPr/>
          </p:nvSpPr>
          <p:spPr bwMode="auto">
            <a:xfrm>
              <a:off x="1418118" y="5004480"/>
              <a:ext cx="453440" cy="47639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90CE4F"/>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grpSp>
        <p:nvGrpSpPr>
          <p:cNvPr id="2" name="组合 1"/>
          <p:cNvGrpSpPr/>
          <p:nvPr/>
        </p:nvGrpSpPr>
        <p:grpSpPr>
          <a:xfrm>
            <a:off x="1058450" y="2279931"/>
            <a:ext cx="4533885" cy="1273987"/>
            <a:chOff x="1058450" y="2279931"/>
            <a:chExt cx="4533885" cy="1273987"/>
          </a:xfrm>
        </p:grpSpPr>
        <p:sp>
          <p:nvSpPr>
            <p:cNvPr id="30" name="圆角矩形 29"/>
            <p:cNvSpPr/>
            <p:nvPr/>
          </p:nvSpPr>
          <p:spPr>
            <a:xfrm rot="16200000" flipH="1">
              <a:off x="2688399" y="649982"/>
              <a:ext cx="1273987" cy="4533885"/>
            </a:xfrm>
            <a:prstGeom prst="roundRect">
              <a:avLst>
                <a:gd name="adj" fmla="val 50000"/>
              </a:avLst>
            </a:prstGeom>
            <a:gradFill>
              <a:gsLst>
                <a:gs pos="0">
                  <a:srgbClr val="E4E4E4"/>
                </a:gs>
                <a:gs pos="100000">
                  <a:srgbClr val="FEFEFE"/>
                </a:gs>
              </a:gsLst>
              <a:lin ang="108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任意多边形 30"/>
            <p:cNvSpPr/>
            <p:nvPr/>
          </p:nvSpPr>
          <p:spPr>
            <a:xfrm rot="16200000" flipH="1">
              <a:off x="1916233" y="2684666"/>
              <a:ext cx="951291" cy="461298"/>
            </a:xfrm>
            <a:custGeom>
              <a:avLst/>
              <a:gdLst>
                <a:gd name="connsiteX0" fmla="*/ 573942 w 1147884"/>
                <a:gd name="connsiteY0" fmla="*/ 0 h 556630"/>
                <a:gd name="connsiteX1" fmla="*/ 1138125 w 1147884"/>
                <a:gd name="connsiteY1" fmla="*/ 459823 h 556630"/>
                <a:gd name="connsiteX2" fmla="*/ 1147884 w 1147884"/>
                <a:gd name="connsiteY2" fmla="*/ 556630 h 556630"/>
                <a:gd name="connsiteX3" fmla="*/ 0 w 1147884"/>
                <a:gd name="connsiteY3" fmla="*/ 556630 h 556630"/>
                <a:gd name="connsiteX4" fmla="*/ 9759 w 1147884"/>
                <a:gd name="connsiteY4" fmla="*/ 459823 h 556630"/>
                <a:gd name="connsiteX5" fmla="*/ 573942 w 1147884"/>
                <a:gd name="connsiteY5" fmla="*/ 0 h 55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884" h="556630">
                  <a:moveTo>
                    <a:pt x="573942" y="0"/>
                  </a:moveTo>
                  <a:cubicBezTo>
                    <a:pt x="852237" y="0"/>
                    <a:pt x="1084426" y="197403"/>
                    <a:pt x="1138125" y="459823"/>
                  </a:cubicBezTo>
                  <a:lnTo>
                    <a:pt x="1147884" y="556630"/>
                  </a:lnTo>
                  <a:lnTo>
                    <a:pt x="0" y="556630"/>
                  </a:lnTo>
                  <a:lnTo>
                    <a:pt x="9759" y="459823"/>
                  </a:lnTo>
                  <a:cubicBezTo>
                    <a:pt x="63458" y="197403"/>
                    <a:pt x="295648" y="0"/>
                    <a:pt x="573942" y="0"/>
                  </a:cubicBez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rot="16200000" flipH="1" flipV="1">
              <a:off x="3321460" y="1740738"/>
              <a:ext cx="948072" cy="2345938"/>
            </a:xfrm>
            <a:prstGeom prst="rect">
              <a:avLst/>
            </a:prstGeom>
            <a:solidFill>
              <a:srgbClr val="14A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任意多边形 32"/>
            <p:cNvSpPr/>
            <p:nvPr/>
          </p:nvSpPr>
          <p:spPr>
            <a:xfrm rot="16200000" flipH="1" flipV="1">
              <a:off x="4719793" y="2684666"/>
              <a:ext cx="951291" cy="461298"/>
            </a:xfrm>
            <a:custGeom>
              <a:avLst/>
              <a:gdLst>
                <a:gd name="connsiteX0" fmla="*/ 573942 w 1147884"/>
                <a:gd name="connsiteY0" fmla="*/ 0 h 556630"/>
                <a:gd name="connsiteX1" fmla="*/ 1138125 w 1147884"/>
                <a:gd name="connsiteY1" fmla="*/ 459823 h 556630"/>
                <a:gd name="connsiteX2" fmla="*/ 1147884 w 1147884"/>
                <a:gd name="connsiteY2" fmla="*/ 556630 h 556630"/>
                <a:gd name="connsiteX3" fmla="*/ 0 w 1147884"/>
                <a:gd name="connsiteY3" fmla="*/ 556630 h 556630"/>
                <a:gd name="connsiteX4" fmla="*/ 9759 w 1147884"/>
                <a:gd name="connsiteY4" fmla="*/ 459823 h 556630"/>
                <a:gd name="connsiteX5" fmla="*/ 573942 w 1147884"/>
                <a:gd name="connsiteY5" fmla="*/ 0 h 55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884" h="556630">
                  <a:moveTo>
                    <a:pt x="573942" y="0"/>
                  </a:moveTo>
                  <a:cubicBezTo>
                    <a:pt x="852237" y="0"/>
                    <a:pt x="1084426" y="197403"/>
                    <a:pt x="1138125" y="459823"/>
                  </a:cubicBezTo>
                  <a:lnTo>
                    <a:pt x="1147884" y="556630"/>
                  </a:lnTo>
                  <a:lnTo>
                    <a:pt x="0" y="556630"/>
                  </a:lnTo>
                  <a:lnTo>
                    <a:pt x="9759" y="459823"/>
                  </a:lnTo>
                  <a:cubicBezTo>
                    <a:pt x="63458" y="197403"/>
                    <a:pt x="295648" y="0"/>
                    <a:pt x="573942" y="0"/>
                  </a:cubicBez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p:cNvSpPr txBox="1"/>
            <p:nvPr/>
          </p:nvSpPr>
          <p:spPr>
            <a:xfrm>
              <a:off x="2629363" y="2526010"/>
              <a:ext cx="2339102" cy="769441"/>
            </a:xfrm>
            <a:prstGeom prst="rect">
              <a:avLst/>
            </a:prstGeom>
            <a:noFill/>
            <a:effectLst/>
          </p:spPr>
          <p:txBody>
            <a:bodyPr wrap="none" rtlCol="0">
              <a:spAutoFit/>
            </a:bodyPr>
            <a:lstStyle/>
            <a:p>
              <a:r>
                <a:rPr lang="zh-CN" altLang="en-US" sz="2000" dirty="0">
                  <a:solidFill>
                    <a:schemeClr val="bg1"/>
                  </a:solidFill>
                  <a:cs typeface="+mn-ea"/>
                  <a:sym typeface="+mn-lt"/>
                </a:rPr>
                <a:t>单击此处输入标题</a:t>
              </a:r>
              <a:endParaRPr lang="en-US" altLang="zh-CN" sz="2000" dirty="0">
                <a:solidFill>
                  <a:schemeClr val="bg1"/>
                </a:solidFill>
                <a:cs typeface="+mn-ea"/>
                <a:sym typeface="+mn-lt"/>
              </a:endParaRPr>
            </a:p>
            <a:p>
              <a:r>
                <a:rPr lang="zh-CN" altLang="en-US" sz="1200" dirty="0">
                  <a:solidFill>
                    <a:schemeClr val="bg1"/>
                  </a:solidFill>
                  <a:cs typeface="+mn-ea"/>
                  <a:sym typeface="+mn-lt"/>
                </a:rPr>
                <a:t>请在这里输入您的主要叙述内容</a:t>
              </a:r>
              <a:endParaRPr lang="en-US" altLang="zh-CN" sz="1200" dirty="0">
                <a:solidFill>
                  <a:schemeClr val="bg1"/>
                </a:solidFill>
                <a:cs typeface="+mn-ea"/>
                <a:sym typeface="+mn-lt"/>
              </a:endParaRPr>
            </a:p>
            <a:p>
              <a:r>
                <a:rPr lang="zh-CN" altLang="en-US" sz="1200" dirty="0">
                  <a:solidFill>
                    <a:schemeClr val="bg1"/>
                  </a:solidFill>
                  <a:cs typeface="+mn-ea"/>
                  <a:sym typeface="+mn-lt"/>
                </a:rPr>
                <a:t>请在这里输入您的主要叙述内容</a:t>
              </a:r>
              <a:endParaRPr lang="en-US" altLang="zh-CN" sz="1200" dirty="0">
                <a:solidFill>
                  <a:schemeClr val="bg1"/>
                </a:solidFill>
                <a:cs typeface="+mn-ea"/>
                <a:sym typeface="+mn-lt"/>
              </a:endParaRPr>
            </a:p>
          </p:txBody>
        </p:sp>
        <p:sp>
          <p:nvSpPr>
            <p:cNvPr id="69" name="Freeform 16"/>
            <p:cNvSpPr>
              <a:spLocks noEditPoints="1"/>
            </p:cNvSpPr>
            <p:nvPr/>
          </p:nvSpPr>
          <p:spPr bwMode="auto">
            <a:xfrm>
              <a:off x="1389034" y="2705498"/>
              <a:ext cx="557341" cy="444461"/>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118C3B"/>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grpSp>
        <p:nvGrpSpPr>
          <p:cNvPr id="26" name="组合 25"/>
          <p:cNvGrpSpPr/>
          <p:nvPr/>
        </p:nvGrpSpPr>
        <p:grpSpPr>
          <a:xfrm>
            <a:off x="6964020" y="2276713"/>
            <a:ext cx="4533885" cy="1273987"/>
            <a:chOff x="6964020" y="2276713"/>
            <a:chExt cx="4533885" cy="1273987"/>
          </a:xfrm>
        </p:grpSpPr>
        <p:sp>
          <p:nvSpPr>
            <p:cNvPr id="40" name="圆角矩形 39"/>
            <p:cNvSpPr/>
            <p:nvPr/>
          </p:nvSpPr>
          <p:spPr>
            <a:xfrm rot="16200000" flipH="1">
              <a:off x="8593969" y="646764"/>
              <a:ext cx="1273987" cy="4533885"/>
            </a:xfrm>
            <a:prstGeom prst="roundRect">
              <a:avLst>
                <a:gd name="adj" fmla="val 50000"/>
              </a:avLst>
            </a:prstGeom>
            <a:gradFill>
              <a:gsLst>
                <a:gs pos="0">
                  <a:srgbClr val="E4E4E4"/>
                </a:gs>
                <a:gs pos="100000">
                  <a:srgbClr val="FEFEFE"/>
                </a:gs>
              </a:gsLst>
              <a:lin ang="108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任意多边形 40"/>
            <p:cNvSpPr/>
            <p:nvPr/>
          </p:nvSpPr>
          <p:spPr>
            <a:xfrm rot="16200000" flipH="1">
              <a:off x="7821803" y="2681448"/>
              <a:ext cx="951291" cy="461298"/>
            </a:xfrm>
            <a:custGeom>
              <a:avLst/>
              <a:gdLst>
                <a:gd name="connsiteX0" fmla="*/ 573942 w 1147884"/>
                <a:gd name="connsiteY0" fmla="*/ 0 h 556630"/>
                <a:gd name="connsiteX1" fmla="*/ 1138125 w 1147884"/>
                <a:gd name="connsiteY1" fmla="*/ 459823 h 556630"/>
                <a:gd name="connsiteX2" fmla="*/ 1147884 w 1147884"/>
                <a:gd name="connsiteY2" fmla="*/ 556630 h 556630"/>
                <a:gd name="connsiteX3" fmla="*/ 0 w 1147884"/>
                <a:gd name="connsiteY3" fmla="*/ 556630 h 556630"/>
                <a:gd name="connsiteX4" fmla="*/ 9759 w 1147884"/>
                <a:gd name="connsiteY4" fmla="*/ 459823 h 556630"/>
                <a:gd name="connsiteX5" fmla="*/ 573942 w 1147884"/>
                <a:gd name="connsiteY5" fmla="*/ 0 h 55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884" h="556630">
                  <a:moveTo>
                    <a:pt x="573942" y="0"/>
                  </a:moveTo>
                  <a:cubicBezTo>
                    <a:pt x="852237" y="0"/>
                    <a:pt x="1084426" y="197403"/>
                    <a:pt x="1138125" y="459823"/>
                  </a:cubicBezTo>
                  <a:lnTo>
                    <a:pt x="1147884" y="556630"/>
                  </a:lnTo>
                  <a:lnTo>
                    <a:pt x="0" y="556630"/>
                  </a:lnTo>
                  <a:lnTo>
                    <a:pt x="9759" y="459823"/>
                  </a:lnTo>
                  <a:cubicBezTo>
                    <a:pt x="63458" y="197403"/>
                    <a:pt x="295648" y="0"/>
                    <a:pt x="573942" y="0"/>
                  </a:cubicBez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41"/>
            <p:cNvSpPr/>
            <p:nvPr/>
          </p:nvSpPr>
          <p:spPr>
            <a:xfrm rot="16200000" flipH="1" flipV="1">
              <a:off x="9223812" y="1740738"/>
              <a:ext cx="954508" cy="2345938"/>
            </a:xfrm>
            <a:prstGeom prst="rect">
              <a:avLst/>
            </a:prstGeom>
            <a:solidFill>
              <a:srgbClr val="84D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任意多边形 42"/>
            <p:cNvSpPr/>
            <p:nvPr/>
          </p:nvSpPr>
          <p:spPr>
            <a:xfrm rot="16200000" flipH="1" flipV="1">
              <a:off x="10625363" y="2681448"/>
              <a:ext cx="951291" cy="461298"/>
            </a:xfrm>
            <a:custGeom>
              <a:avLst/>
              <a:gdLst>
                <a:gd name="connsiteX0" fmla="*/ 573942 w 1147884"/>
                <a:gd name="connsiteY0" fmla="*/ 0 h 556630"/>
                <a:gd name="connsiteX1" fmla="*/ 1138125 w 1147884"/>
                <a:gd name="connsiteY1" fmla="*/ 459823 h 556630"/>
                <a:gd name="connsiteX2" fmla="*/ 1147884 w 1147884"/>
                <a:gd name="connsiteY2" fmla="*/ 556630 h 556630"/>
                <a:gd name="connsiteX3" fmla="*/ 0 w 1147884"/>
                <a:gd name="connsiteY3" fmla="*/ 556630 h 556630"/>
                <a:gd name="connsiteX4" fmla="*/ 9759 w 1147884"/>
                <a:gd name="connsiteY4" fmla="*/ 459823 h 556630"/>
                <a:gd name="connsiteX5" fmla="*/ 573942 w 1147884"/>
                <a:gd name="connsiteY5" fmla="*/ 0 h 55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884" h="556630">
                  <a:moveTo>
                    <a:pt x="573942" y="0"/>
                  </a:moveTo>
                  <a:cubicBezTo>
                    <a:pt x="852237" y="0"/>
                    <a:pt x="1084426" y="197403"/>
                    <a:pt x="1138125" y="459823"/>
                  </a:cubicBezTo>
                  <a:lnTo>
                    <a:pt x="1147884" y="556630"/>
                  </a:lnTo>
                  <a:lnTo>
                    <a:pt x="0" y="556630"/>
                  </a:lnTo>
                  <a:lnTo>
                    <a:pt x="9759" y="459823"/>
                  </a:lnTo>
                  <a:cubicBezTo>
                    <a:pt x="63458" y="197403"/>
                    <a:pt x="295648" y="0"/>
                    <a:pt x="573942" y="0"/>
                  </a:cubicBez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文本框 44"/>
            <p:cNvSpPr txBox="1"/>
            <p:nvPr/>
          </p:nvSpPr>
          <p:spPr>
            <a:xfrm>
              <a:off x="8540078" y="2541767"/>
              <a:ext cx="2339102" cy="769441"/>
            </a:xfrm>
            <a:prstGeom prst="rect">
              <a:avLst/>
            </a:prstGeom>
            <a:noFill/>
            <a:effectLst/>
          </p:spPr>
          <p:txBody>
            <a:bodyPr wrap="none" rtlCol="0">
              <a:spAutoFit/>
            </a:bodyPr>
            <a:lstStyle/>
            <a:p>
              <a:r>
                <a:rPr lang="zh-CN" altLang="en-US" sz="2000" dirty="0">
                  <a:solidFill>
                    <a:schemeClr val="bg1"/>
                  </a:solidFill>
                  <a:cs typeface="+mn-ea"/>
                  <a:sym typeface="+mn-lt"/>
                </a:rPr>
                <a:t>单击此处输入标题</a:t>
              </a:r>
              <a:endParaRPr lang="en-US" altLang="zh-CN" sz="2000" dirty="0">
                <a:solidFill>
                  <a:schemeClr val="bg1"/>
                </a:solidFill>
                <a:cs typeface="+mn-ea"/>
                <a:sym typeface="+mn-lt"/>
              </a:endParaRPr>
            </a:p>
            <a:p>
              <a:r>
                <a:rPr lang="zh-CN" altLang="en-US" sz="1200" dirty="0">
                  <a:solidFill>
                    <a:schemeClr val="bg1"/>
                  </a:solidFill>
                  <a:cs typeface="+mn-ea"/>
                  <a:sym typeface="+mn-lt"/>
                </a:rPr>
                <a:t>请在这里输入您的主要叙述内容</a:t>
              </a:r>
              <a:endParaRPr lang="en-US" altLang="zh-CN" sz="1200" dirty="0">
                <a:solidFill>
                  <a:schemeClr val="bg1"/>
                </a:solidFill>
                <a:cs typeface="+mn-ea"/>
                <a:sym typeface="+mn-lt"/>
              </a:endParaRPr>
            </a:p>
            <a:p>
              <a:r>
                <a:rPr lang="zh-CN" altLang="en-US" sz="1200" dirty="0">
                  <a:solidFill>
                    <a:schemeClr val="bg1"/>
                  </a:solidFill>
                  <a:cs typeface="+mn-ea"/>
                  <a:sym typeface="+mn-lt"/>
                </a:rPr>
                <a:t>请在这里输入您的主要叙述内容</a:t>
              </a:r>
              <a:endParaRPr lang="en-US" altLang="zh-CN" sz="1200" dirty="0">
                <a:solidFill>
                  <a:schemeClr val="bg1"/>
                </a:solidFill>
                <a:cs typeface="+mn-ea"/>
                <a:sym typeface="+mn-lt"/>
              </a:endParaRPr>
            </a:p>
          </p:txBody>
        </p:sp>
        <p:sp>
          <p:nvSpPr>
            <p:cNvPr id="70" name="Freeform 29"/>
            <p:cNvSpPr>
              <a:spLocks noEditPoints="1"/>
            </p:cNvSpPr>
            <p:nvPr/>
          </p:nvSpPr>
          <p:spPr bwMode="auto">
            <a:xfrm>
              <a:off x="7310726" y="2725277"/>
              <a:ext cx="513204" cy="402419"/>
            </a:xfrm>
            <a:custGeom>
              <a:avLst/>
              <a:gdLst>
                <a:gd name="T0" fmla="*/ 451 w 771"/>
                <a:gd name="T1" fmla="*/ 411 h 602"/>
                <a:gd name="T2" fmla="*/ 457 w 771"/>
                <a:gd name="T3" fmla="*/ 395 h 602"/>
                <a:gd name="T4" fmla="*/ 459 w 771"/>
                <a:gd name="T5" fmla="*/ 388 h 602"/>
                <a:gd name="T6" fmla="*/ 463 w 771"/>
                <a:gd name="T7" fmla="*/ 372 h 602"/>
                <a:gd name="T8" fmla="*/ 464 w 771"/>
                <a:gd name="T9" fmla="*/ 365 h 602"/>
                <a:gd name="T10" fmla="*/ 466 w 771"/>
                <a:gd name="T11" fmla="*/ 341 h 602"/>
                <a:gd name="T12" fmla="*/ 233 w 771"/>
                <a:gd name="T13" fmla="*/ 139 h 602"/>
                <a:gd name="T14" fmla="*/ 201 w 771"/>
                <a:gd name="T15" fmla="*/ 141 h 602"/>
                <a:gd name="T16" fmla="*/ 201 w 771"/>
                <a:gd name="T17" fmla="*/ 141 h 602"/>
                <a:gd name="T18" fmla="*/ 0 w 771"/>
                <a:gd name="T19" fmla="*/ 341 h 602"/>
                <a:gd name="T20" fmla="*/ 61 w 771"/>
                <a:gd name="T21" fmla="*/ 477 h 602"/>
                <a:gd name="T22" fmla="*/ 37 w 771"/>
                <a:gd name="T23" fmla="*/ 602 h 602"/>
                <a:gd name="T24" fmla="*/ 129 w 771"/>
                <a:gd name="T25" fmla="*/ 522 h 602"/>
                <a:gd name="T26" fmla="*/ 233 w 771"/>
                <a:gd name="T27" fmla="*/ 544 h 602"/>
                <a:gd name="T28" fmla="*/ 363 w 771"/>
                <a:gd name="T29" fmla="*/ 509 h 602"/>
                <a:gd name="T30" fmla="*/ 363 w 771"/>
                <a:gd name="T31" fmla="*/ 509 h 602"/>
                <a:gd name="T32" fmla="*/ 383 w 771"/>
                <a:gd name="T33" fmla="*/ 495 h 602"/>
                <a:gd name="T34" fmla="*/ 389 w 771"/>
                <a:gd name="T35" fmla="*/ 491 h 602"/>
                <a:gd name="T36" fmla="*/ 402 w 771"/>
                <a:gd name="T37" fmla="*/ 480 h 602"/>
                <a:gd name="T38" fmla="*/ 408 w 771"/>
                <a:gd name="T39" fmla="*/ 474 h 602"/>
                <a:gd name="T40" fmla="*/ 419 w 771"/>
                <a:gd name="T41" fmla="*/ 462 h 602"/>
                <a:gd name="T42" fmla="*/ 424 w 771"/>
                <a:gd name="T43" fmla="*/ 457 h 602"/>
                <a:gd name="T44" fmla="*/ 448 w 771"/>
                <a:gd name="T45" fmla="*/ 417 h 602"/>
                <a:gd name="T46" fmla="*/ 451 w 771"/>
                <a:gd name="T47" fmla="*/ 411 h 602"/>
                <a:gd name="T48" fmla="*/ 771 w 771"/>
                <a:gd name="T49" fmla="*/ 263 h 602"/>
                <a:gd name="T50" fmla="*/ 771 w 771"/>
                <a:gd name="T51" fmla="*/ 263 h 602"/>
                <a:gd name="T52" fmla="*/ 469 w 771"/>
                <a:gd name="T53" fmla="*/ 0 h 602"/>
                <a:gd name="T54" fmla="*/ 243 w 771"/>
                <a:gd name="T55" fmla="*/ 89 h 602"/>
                <a:gd name="T56" fmla="*/ 508 w 771"/>
                <a:gd name="T57" fmla="*/ 341 h 602"/>
                <a:gd name="T58" fmla="*/ 424 w 771"/>
                <a:gd name="T59" fmla="*/ 523 h 602"/>
                <a:gd name="T60" fmla="*/ 469 w 771"/>
                <a:gd name="T61" fmla="*/ 526 h 602"/>
                <a:gd name="T62" fmla="*/ 603 w 771"/>
                <a:gd name="T63" fmla="*/ 498 h 602"/>
                <a:gd name="T64" fmla="*/ 722 w 771"/>
                <a:gd name="T65" fmla="*/ 602 h 602"/>
                <a:gd name="T66" fmla="*/ 692 w 771"/>
                <a:gd name="T67" fmla="*/ 440 h 602"/>
                <a:gd name="T68" fmla="*/ 771 w 771"/>
                <a:gd name="T69" fmla="*/ 26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1" h="602">
                  <a:moveTo>
                    <a:pt x="451" y="411"/>
                  </a:moveTo>
                  <a:cubicBezTo>
                    <a:pt x="453" y="406"/>
                    <a:pt x="455" y="401"/>
                    <a:pt x="457" y="395"/>
                  </a:cubicBezTo>
                  <a:cubicBezTo>
                    <a:pt x="458" y="393"/>
                    <a:pt x="458" y="390"/>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lnTo>
                    <a:pt x="201" y="141"/>
                  </a:ln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5"/>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4"/>
                    <a:pt x="442" y="431"/>
                    <a:pt x="448" y="417"/>
                  </a:cubicBezTo>
                  <a:cubicBezTo>
                    <a:pt x="449" y="415"/>
                    <a:pt x="450" y="413"/>
                    <a:pt x="451" y="411"/>
                  </a:cubicBezTo>
                  <a:close/>
                  <a:moveTo>
                    <a:pt x="771" y="263"/>
                  </a:moveTo>
                  <a:lnTo>
                    <a:pt x="771" y="263"/>
                  </a:lnTo>
                  <a:cubicBezTo>
                    <a:pt x="771" y="118"/>
                    <a:pt x="635" y="0"/>
                    <a:pt x="469" y="0"/>
                  </a:cubicBezTo>
                  <a:cubicBezTo>
                    <a:pt x="379" y="0"/>
                    <a:pt x="299" y="34"/>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solidFill>
              <a:srgbClr val="90CE4F"/>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sp>
        <p:nvSpPr>
          <p:cNvPr id="71" name="文本框 70"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grpSp>
        <p:nvGrpSpPr>
          <p:cNvPr id="57" name="组合 56"/>
          <p:cNvGrpSpPr/>
          <p:nvPr/>
        </p:nvGrpSpPr>
        <p:grpSpPr>
          <a:xfrm>
            <a:off x="-14069" y="-14068"/>
            <a:ext cx="1690469" cy="1313815"/>
            <a:chOff x="-14069" y="-14068"/>
            <a:chExt cx="1690469" cy="1313815"/>
          </a:xfrm>
        </p:grpSpPr>
        <p:sp>
          <p:nvSpPr>
            <p:cNvPr id="62" name="直角三角形 61"/>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任意多边形 63"/>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任意多边形 64"/>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53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decel="25300" fill="hold"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decel="25300" fill="hold" nodeType="withEffect">
                                  <p:stCondLst>
                                    <p:cond delay="5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750" fill="hold"/>
                                        <p:tgtEl>
                                          <p:spTgt spid="28"/>
                                        </p:tgtEl>
                                        <p:attrNameLst>
                                          <p:attrName>ppt_x</p:attrName>
                                        </p:attrNameLst>
                                      </p:cBhvr>
                                      <p:tavLst>
                                        <p:tav tm="0">
                                          <p:val>
                                            <p:strVal val="#ppt_x"/>
                                          </p:val>
                                        </p:tav>
                                        <p:tav tm="100000">
                                          <p:val>
                                            <p:strVal val="#ppt_x"/>
                                          </p:val>
                                        </p:tav>
                                      </p:tavLst>
                                    </p:anim>
                                    <p:anim calcmode="lin" valueType="num">
                                      <p:cBhvr additive="base">
                                        <p:cTn id="16" dur="75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decel="25300" fill="hold" nodeType="withEffect">
                                  <p:stCondLst>
                                    <p:cond delay="75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ppt_x"/>
                                          </p:val>
                                        </p:tav>
                                        <p:tav tm="100000">
                                          <p:val>
                                            <p:strVal val="#ppt_x"/>
                                          </p:val>
                                        </p:tav>
                                      </p:tavLst>
                                    </p:anim>
                                    <p:anim calcmode="lin" valueType="num">
                                      <p:cBhvr additive="base">
                                        <p:cTn id="20" dur="75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0" name="文本框 5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sp>
        <p:nvSpPr>
          <p:cNvPr id="29" name="Line 40"/>
          <p:cNvSpPr>
            <a:spLocks noChangeShapeType="1"/>
          </p:cNvSpPr>
          <p:nvPr/>
        </p:nvSpPr>
        <p:spPr bwMode="auto">
          <a:xfrm flipH="1">
            <a:off x="3781887" y="4144273"/>
            <a:ext cx="1305434" cy="1325"/>
          </a:xfrm>
          <a:prstGeom prst="line">
            <a:avLst/>
          </a:prstGeom>
          <a:noFill/>
          <a:ln w="25400" cap="rnd">
            <a:solidFill>
              <a:srgbClr val="118C3B"/>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sz="2400">
              <a:solidFill>
                <a:prstClr val="black"/>
              </a:solidFill>
              <a:cs typeface="+mn-ea"/>
              <a:sym typeface="+mn-lt"/>
            </a:endParaRPr>
          </a:p>
        </p:txBody>
      </p:sp>
      <p:sp>
        <p:nvSpPr>
          <p:cNvPr id="30" name="椭圆 29"/>
          <p:cNvSpPr>
            <a:spLocks noChangeAspect="1"/>
          </p:cNvSpPr>
          <p:nvPr/>
        </p:nvSpPr>
        <p:spPr>
          <a:xfrm>
            <a:off x="949934" y="1592197"/>
            <a:ext cx="5119022" cy="5119022"/>
          </a:xfrm>
          <a:prstGeom prst="ellipse">
            <a:avLst/>
          </a:prstGeom>
          <a:noFill/>
          <a:ln w="25400">
            <a:gradFill>
              <a:gsLst>
                <a:gs pos="80000">
                  <a:srgbClr val="FFFFFF">
                    <a:alpha val="0"/>
                  </a:srgbClr>
                </a:gs>
                <a:gs pos="80000">
                  <a:schemeClr val="bg1">
                    <a:lumMod val="65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1" name="组合 30"/>
          <p:cNvGrpSpPr/>
          <p:nvPr/>
        </p:nvGrpSpPr>
        <p:grpSpPr>
          <a:xfrm>
            <a:off x="5067101" y="2137183"/>
            <a:ext cx="1080000" cy="1080000"/>
            <a:chOff x="5067101" y="2137183"/>
            <a:chExt cx="1080000" cy="1080000"/>
          </a:xfrm>
        </p:grpSpPr>
        <p:sp>
          <p:nvSpPr>
            <p:cNvPr id="32" name="椭圆 31"/>
            <p:cNvSpPr>
              <a:spLocks noChangeAspect="1"/>
            </p:cNvSpPr>
            <p:nvPr/>
          </p:nvSpPr>
          <p:spPr>
            <a:xfrm>
              <a:off x="5067101" y="2137183"/>
              <a:ext cx="1080000" cy="1080000"/>
            </a:xfrm>
            <a:prstGeom prst="ellipse">
              <a:avLst/>
            </a:pr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a:spLocks noChangeAspect="1"/>
            </p:cNvSpPr>
            <p:nvPr/>
          </p:nvSpPr>
          <p:spPr>
            <a:xfrm>
              <a:off x="5221176" y="2291257"/>
              <a:ext cx="771850" cy="771849"/>
            </a:xfrm>
            <a:prstGeom prst="ellipse">
              <a:avLst/>
            </a:prstGeom>
            <a:solidFill>
              <a:srgbClr val="6FB325"/>
            </a:solidFill>
            <a:ln w="2540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KSO_Shape"/>
            <p:cNvSpPr/>
            <p:nvPr/>
          </p:nvSpPr>
          <p:spPr bwMode="auto">
            <a:xfrm flipH="1">
              <a:off x="5444832" y="2449155"/>
              <a:ext cx="358894" cy="417320"/>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FDFDFD"/>
            </a:solidFill>
            <a:ln>
              <a:noFill/>
            </a:ln>
          </p:spPr>
          <p:txBody>
            <a:bodyPr anchor="ctr">
              <a:scene3d>
                <a:camera prst="orthographicFront"/>
                <a:lightRig rig="threePt" dir="t"/>
              </a:scene3d>
              <a:sp3d>
                <a:contourClr>
                  <a:srgbClr val="FFFFFF"/>
                </a:contourClr>
              </a:sp3d>
            </a:bodyPr>
            <a:lstStyle/>
            <a:p>
              <a:pPr algn="ctr" fontAlgn="base">
                <a:spcBef>
                  <a:spcPct val="0"/>
                </a:spcBef>
                <a:spcAft>
                  <a:spcPct val="0"/>
                </a:spcAft>
                <a:defRPr/>
              </a:pPr>
              <a:endParaRPr lang="zh-CN" altLang="en-US" sz="2400" dirty="0">
                <a:solidFill>
                  <a:srgbClr val="FFFFFF"/>
                </a:solidFill>
                <a:cs typeface="+mn-ea"/>
                <a:sym typeface="+mn-lt"/>
              </a:endParaRPr>
            </a:p>
          </p:txBody>
        </p:sp>
      </p:grpSp>
      <p:grpSp>
        <p:nvGrpSpPr>
          <p:cNvPr id="35" name="组合 34"/>
          <p:cNvGrpSpPr/>
          <p:nvPr/>
        </p:nvGrpSpPr>
        <p:grpSpPr>
          <a:xfrm>
            <a:off x="5496586" y="3566463"/>
            <a:ext cx="1080000" cy="1080000"/>
            <a:chOff x="5496586" y="3566463"/>
            <a:chExt cx="1080000" cy="1080000"/>
          </a:xfrm>
        </p:grpSpPr>
        <p:sp>
          <p:nvSpPr>
            <p:cNvPr id="36" name="椭圆 35"/>
            <p:cNvSpPr>
              <a:spLocks noChangeAspect="1"/>
            </p:cNvSpPr>
            <p:nvPr/>
          </p:nvSpPr>
          <p:spPr>
            <a:xfrm>
              <a:off x="5496586" y="3566463"/>
              <a:ext cx="1080000" cy="1080000"/>
            </a:xfrm>
            <a:prstGeom prst="ellipse">
              <a:avLst/>
            </a:pr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a:spLocks noChangeAspect="1"/>
            </p:cNvSpPr>
            <p:nvPr/>
          </p:nvSpPr>
          <p:spPr>
            <a:xfrm>
              <a:off x="5650661" y="3720537"/>
              <a:ext cx="771850" cy="771849"/>
            </a:xfrm>
            <a:prstGeom prst="ellipse">
              <a:avLst/>
            </a:prstGeom>
            <a:solidFill>
              <a:srgbClr val="6FB325"/>
            </a:solidFill>
            <a:ln w="2540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KSO_Shape"/>
            <p:cNvSpPr/>
            <p:nvPr/>
          </p:nvSpPr>
          <p:spPr bwMode="auto">
            <a:xfrm flipH="1">
              <a:off x="5823550" y="3928378"/>
              <a:ext cx="475952" cy="356169"/>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FDFDFD"/>
            </a:solidFill>
            <a:ln>
              <a:noFill/>
            </a:ln>
          </p:spPr>
          <p:txBody>
            <a:bodyPr bIns="480000" anchor="ctr">
              <a:scene3d>
                <a:camera prst="orthographicFront"/>
                <a:lightRig rig="threePt" dir="t"/>
              </a:scene3d>
              <a:sp3d>
                <a:contourClr>
                  <a:srgbClr val="FFFFFF"/>
                </a:contourClr>
              </a:sp3d>
            </a:bodyPr>
            <a:lstStyle/>
            <a:p>
              <a:pPr algn="ctr" fontAlgn="base">
                <a:spcBef>
                  <a:spcPct val="0"/>
                </a:spcBef>
                <a:spcAft>
                  <a:spcPct val="0"/>
                </a:spcAft>
                <a:defRPr/>
              </a:pPr>
              <a:endParaRPr lang="zh-CN" altLang="en-US" sz="2400" dirty="0">
                <a:solidFill>
                  <a:prstClr val="black">
                    <a:lumMod val="75000"/>
                    <a:lumOff val="25000"/>
                  </a:prstClr>
                </a:solidFill>
                <a:cs typeface="+mn-ea"/>
                <a:sym typeface="+mn-lt"/>
              </a:endParaRPr>
            </a:p>
          </p:txBody>
        </p:sp>
      </p:grpSp>
      <p:grpSp>
        <p:nvGrpSpPr>
          <p:cNvPr id="39" name="组合 38"/>
          <p:cNvGrpSpPr/>
          <p:nvPr/>
        </p:nvGrpSpPr>
        <p:grpSpPr>
          <a:xfrm>
            <a:off x="5032594" y="5131263"/>
            <a:ext cx="1080000" cy="1080000"/>
            <a:chOff x="5032594" y="5131263"/>
            <a:chExt cx="1080000" cy="1080000"/>
          </a:xfrm>
        </p:grpSpPr>
        <p:sp>
          <p:nvSpPr>
            <p:cNvPr id="40" name="椭圆 39"/>
            <p:cNvSpPr>
              <a:spLocks noChangeAspect="1"/>
            </p:cNvSpPr>
            <p:nvPr/>
          </p:nvSpPr>
          <p:spPr>
            <a:xfrm>
              <a:off x="5032594" y="5131263"/>
              <a:ext cx="1080000" cy="1080000"/>
            </a:xfrm>
            <a:prstGeom prst="ellipse">
              <a:avLst/>
            </a:pr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p:cNvSpPr>
              <a:spLocks noChangeAspect="1"/>
            </p:cNvSpPr>
            <p:nvPr/>
          </p:nvSpPr>
          <p:spPr>
            <a:xfrm>
              <a:off x="5186669" y="5285337"/>
              <a:ext cx="771850" cy="771849"/>
            </a:xfrm>
            <a:prstGeom prst="ellipse">
              <a:avLst/>
            </a:prstGeom>
            <a:solidFill>
              <a:srgbClr val="6FB325"/>
            </a:solidFill>
            <a:ln w="25400">
              <a:noFill/>
            </a:ln>
            <a:effectLst>
              <a:outerShdw blurRad="254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KSO_Shape"/>
            <p:cNvSpPr>
              <a:spLocks noChangeAspect="1"/>
            </p:cNvSpPr>
            <p:nvPr/>
          </p:nvSpPr>
          <p:spPr bwMode="auto">
            <a:xfrm flipH="1">
              <a:off x="5381598" y="5509127"/>
              <a:ext cx="426879" cy="360000"/>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FDFDFD"/>
            </a:solidFill>
            <a:ln>
              <a:noFill/>
            </a:ln>
          </p:spPr>
          <p:txBody>
            <a:bodyPr anchor="ctr">
              <a:scene3d>
                <a:camera prst="orthographicFront"/>
                <a:lightRig rig="threePt" dir="t"/>
              </a:scene3d>
              <a:sp3d>
                <a:contourClr>
                  <a:srgbClr val="FFFFFF"/>
                </a:contourClr>
              </a:sp3d>
            </a:bodyPr>
            <a:lstStyle/>
            <a:p>
              <a:pPr algn="ctr" fontAlgn="base">
                <a:spcBef>
                  <a:spcPct val="0"/>
                </a:spcBef>
                <a:spcAft>
                  <a:spcPct val="0"/>
                </a:spcAft>
                <a:defRPr/>
              </a:pPr>
              <a:endParaRPr lang="zh-CN" altLang="en-US" sz="2400" dirty="0">
                <a:solidFill>
                  <a:srgbClr val="FFFFFF"/>
                </a:solidFill>
                <a:cs typeface="+mn-ea"/>
                <a:sym typeface="+mn-lt"/>
              </a:endParaRPr>
            </a:p>
          </p:txBody>
        </p:sp>
      </p:grpSp>
      <p:sp>
        <p:nvSpPr>
          <p:cNvPr id="43" name="Line 39"/>
          <p:cNvSpPr>
            <a:spLocks noChangeShapeType="1"/>
          </p:cNvSpPr>
          <p:nvPr/>
        </p:nvSpPr>
        <p:spPr bwMode="auto">
          <a:xfrm flipH="1">
            <a:off x="3627540" y="3100197"/>
            <a:ext cx="962178" cy="473138"/>
          </a:xfrm>
          <a:prstGeom prst="line">
            <a:avLst/>
          </a:prstGeom>
          <a:noFill/>
          <a:ln w="25400" cap="rnd">
            <a:solidFill>
              <a:srgbClr val="118C3B"/>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sz="2400">
              <a:solidFill>
                <a:prstClr val="black"/>
              </a:solidFill>
              <a:cs typeface="+mn-ea"/>
              <a:sym typeface="+mn-lt"/>
            </a:endParaRPr>
          </a:p>
        </p:txBody>
      </p:sp>
      <p:sp>
        <p:nvSpPr>
          <p:cNvPr id="44" name="Line 41"/>
          <p:cNvSpPr>
            <a:spLocks noChangeShapeType="1"/>
          </p:cNvSpPr>
          <p:nvPr/>
        </p:nvSpPr>
        <p:spPr bwMode="auto">
          <a:xfrm flipH="1" flipV="1">
            <a:off x="3631943" y="4717721"/>
            <a:ext cx="1003262" cy="402896"/>
          </a:xfrm>
          <a:prstGeom prst="line">
            <a:avLst/>
          </a:prstGeom>
          <a:noFill/>
          <a:ln w="25400" cap="rnd">
            <a:solidFill>
              <a:srgbClr val="118C3B"/>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zh-CN" altLang="en-US" sz="2400">
              <a:solidFill>
                <a:prstClr val="black"/>
              </a:solidFill>
              <a:cs typeface="+mn-ea"/>
              <a:sym typeface="+mn-lt"/>
            </a:endParaRPr>
          </a:p>
        </p:txBody>
      </p:sp>
      <p:grpSp>
        <p:nvGrpSpPr>
          <p:cNvPr id="45" name="组合 44"/>
          <p:cNvGrpSpPr/>
          <p:nvPr/>
        </p:nvGrpSpPr>
        <p:grpSpPr>
          <a:xfrm>
            <a:off x="1052455" y="2929697"/>
            <a:ext cx="2398293" cy="2398293"/>
            <a:chOff x="1052455" y="2929697"/>
            <a:chExt cx="2398293" cy="2398293"/>
          </a:xfrm>
        </p:grpSpPr>
        <p:sp>
          <p:nvSpPr>
            <p:cNvPr id="46" name="椭圆 45"/>
            <p:cNvSpPr/>
            <p:nvPr/>
          </p:nvSpPr>
          <p:spPr>
            <a:xfrm flipH="1">
              <a:off x="1304134" y="3196804"/>
              <a:ext cx="1894935" cy="1894935"/>
            </a:xfrm>
            <a:prstGeom prst="ellipse">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4265" dirty="0">
                <a:solidFill>
                  <a:prstClr val="white"/>
                </a:solidFill>
                <a:cs typeface="+mn-ea"/>
                <a:sym typeface="+mn-lt"/>
              </a:endParaRPr>
            </a:p>
          </p:txBody>
        </p:sp>
        <p:grpSp>
          <p:nvGrpSpPr>
            <p:cNvPr id="47" name="组合 46"/>
            <p:cNvGrpSpPr/>
            <p:nvPr/>
          </p:nvGrpSpPr>
          <p:grpSpPr>
            <a:xfrm>
              <a:off x="1052455" y="2929697"/>
              <a:ext cx="2398293" cy="2398293"/>
              <a:chOff x="1052455" y="2929697"/>
              <a:chExt cx="2398293" cy="2398293"/>
            </a:xfrm>
            <a:effectLst>
              <a:outerShdw blurRad="190500" dist="88900" dir="2700000" algn="tl" rotWithShape="0">
                <a:prstClr val="black">
                  <a:alpha val="40000"/>
                </a:prstClr>
              </a:outerShdw>
            </a:effectLst>
          </p:grpSpPr>
          <p:sp>
            <p:nvSpPr>
              <p:cNvPr id="49" name="同心圆 48"/>
              <p:cNvSpPr/>
              <p:nvPr/>
            </p:nvSpPr>
            <p:spPr>
              <a:xfrm flipH="1">
                <a:off x="1052455" y="2929697"/>
                <a:ext cx="2398293" cy="2398293"/>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4265">
                  <a:solidFill>
                    <a:prstClr val="black"/>
                  </a:solidFill>
                  <a:cs typeface="+mn-ea"/>
                  <a:sym typeface="+mn-lt"/>
                </a:endParaRPr>
              </a:p>
            </p:txBody>
          </p:sp>
          <p:sp>
            <p:nvSpPr>
              <p:cNvPr id="50" name="同心圆 49"/>
              <p:cNvSpPr/>
              <p:nvPr/>
            </p:nvSpPr>
            <p:spPr>
              <a:xfrm flipH="1">
                <a:off x="1271483" y="3148725"/>
                <a:ext cx="1960236" cy="1960236"/>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4265">
                  <a:solidFill>
                    <a:prstClr val="black"/>
                  </a:solidFill>
                  <a:cs typeface="+mn-ea"/>
                  <a:sym typeface="+mn-lt"/>
                </a:endParaRPr>
              </a:p>
            </p:txBody>
          </p:sp>
        </p:grpSp>
        <p:sp>
          <p:nvSpPr>
            <p:cNvPr id="48"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nvSpPr>
          <p:spPr bwMode="auto">
            <a:xfrm>
              <a:off x="1574509" y="3851883"/>
              <a:ext cx="14205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smtClean="0">
                  <a:solidFill>
                    <a:srgbClr val="FDFDFD"/>
                  </a:solidFill>
                  <a:latin typeface="+mn-lt"/>
                  <a:ea typeface="+mn-ea"/>
                  <a:cs typeface="+mn-ea"/>
                  <a:sym typeface="+mn-lt"/>
                </a:rPr>
                <a:t>关键字</a:t>
              </a:r>
              <a:endParaRPr lang="en-US" altLang="en-US" sz="3200" b="1" dirty="0">
                <a:solidFill>
                  <a:srgbClr val="FDFDFD"/>
                </a:solidFill>
                <a:latin typeface="+mn-lt"/>
                <a:ea typeface="+mn-ea"/>
                <a:cs typeface="+mn-ea"/>
                <a:sym typeface="+mn-lt"/>
              </a:endParaRPr>
            </a:p>
          </p:txBody>
        </p:sp>
      </p:grpSp>
      <p:sp>
        <p:nvSpPr>
          <p:cNvPr id="51"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nvSpPr>
        <p:spPr bwMode="auto">
          <a:xfrm>
            <a:off x="6422511" y="2384793"/>
            <a:ext cx="5147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tx1">
                    <a:lumMod val="75000"/>
                    <a:lumOff val="25000"/>
                  </a:schemeClr>
                </a:solidFill>
                <a:latin typeface="+mn-lt"/>
                <a:ea typeface="+mn-ea"/>
                <a:cs typeface="+mn-ea"/>
                <a:sym typeface="+mn-lt"/>
              </a:rPr>
              <a:t>这里输入您的主要叙述内容这里输入您的主要叙述内容</a:t>
            </a:r>
            <a:endParaRPr lang="en-US" altLang="zh-CN" sz="1600" dirty="0">
              <a:solidFill>
                <a:schemeClr val="tx1">
                  <a:lumMod val="75000"/>
                  <a:lumOff val="25000"/>
                </a:schemeClr>
              </a:solidFill>
              <a:latin typeface="+mn-lt"/>
              <a:ea typeface="+mn-ea"/>
              <a:cs typeface="+mn-ea"/>
              <a:sym typeface="+mn-lt"/>
            </a:endParaRPr>
          </a:p>
          <a:p>
            <a:r>
              <a:rPr lang="zh-CN" altLang="en-US" sz="1600" dirty="0">
                <a:solidFill>
                  <a:schemeClr val="tx1">
                    <a:lumMod val="75000"/>
                    <a:lumOff val="25000"/>
                  </a:schemeClr>
                </a:solidFill>
                <a:latin typeface="+mn-lt"/>
                <a:ea typeface="+mn-ea"/>
                <a:cs typeface="+mn-ea"/>
                <a:sym typeface="+mn-lt"/>
              </a:rPr>
              <a:t>这里输入您的主要叙述内容这里输入您的主要叙述内容</a:t>
            </a:r>
            <a:endParaRPr lang="en-US" altLang="zh-CN" sz="1600" dirty="0">
              <a:solidFill>
                <a:schemeClr val="tx1">
                  <a:lumMod val="75000"/>
                  <a:lumOff val="25000"/>
                </a:schemeClr>
              </a:solidFill>
              <a:latin typeface="+mn-lt"/>
              <a:ea typeface="+mn-ea"/>
              <a:cs typeface="+mn-ea"/>
              <a:sym typeface="+mn-lt"/>
            </a:endParaRPr>
          </a:p>
        </p:txBody>
      </p:sp>
      <p:sp>
        <p:nvSpPr>
          <p:cNvPr id="52"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nvSpPr>
        <p:spPr bwMode="auto">
          <a:xfrm>
            <a:off x="6857390" y="3838954"/>
            <a:ext cx="5147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tx1">
                    <a:lumMod val="75000"/>
                    <a:lumOff val="25000"/>
                  </a:schemeClr>
                </a:solidFill>
                <a:latin typeface="+mn-lt"/>
                <a:ea typeface="+mn-ea"/>
                <a:cs typeface="+mn-ea"/>
                <a:sym typeface="+mn-lt"/>
              </a:rPr>
              <a:t>这里输入您的主要叙述内容这里输入您的主要叙述内容</a:t>
            </a:r>
            <a:endParaRPr lang="en-US" altLang="zh-CN" sz="1600" dirty="0">
              <a:solidFill>
                <a:schemeClr val="tx1">
                  <a:lumMod val="75000"/>
                  <a:lumOff val="25000"/>
                </a:schemeClr>
              </a:solidFill>
              <a:latin typeface="+mn-lt"/>
              <a:ea typeface="+mn-ea"/>
              <a:cs typeface="+mn-ea"/>
              <a:sym typeface="+mn-lt"/>
            </a:endParaRPr>
          </a:p>
          <a:p>
            <a:r>
              <a:rPr lang="zh-CN" altLang="en-US" sz="1600" dirty="0">
                <a:solidFill>
                  <a:schemeClr val="tx1">
                    <a:lumMod val="75000"/>
                    <a:lumOff val="25000"/>
                  </a:schemeClr>
                </a:solidFill>
                <a:latin typeface="+mn-lt"/>
                <a:ea typeface="+mn-ea"/>
                <a:cs typeface="+mn-ea"/>
                <a:sym typeface="+mn-lt"/>
              </a:rPr>
              <a:t>这里输入您的主要叙述内容这里输入您的主要叙述内容</a:t>
            </a:r>
            <a:endParaRPr lang="en-US" altLang="zh-CN" sz="1600" dirty="0">
              <a:solidFill>
                <a:schemeClr val="tx1">
                  <a:lumMod val="75000"/>
                  <a:lumOff val="25000"/>
                </a:schemeClr>
              </a:solidFill>
              <a:latin typeface="+mn-lt"/>
              <a:ea typeface="+mn-ea"/>
              <a:cs typeface="+mn-ea"/>
              <a:sym typeface="+mn-lt"/>
            </a:endParaRPr>
          </a:p>
        </p:txBody>
      </p:sp>
      <p:sp>
        <p:nvSpPr>
          <p:cNvPr id="53" name="文本框 1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a:spLocks noChangeArrowheads="1"/>
          </p:cNvSpPr>
          <p:nvPr/>
        </p:nvSpPr>
        <p:spPr bwMode="auto">
          <a:xfrm>
            <a:off x="6422510" y="5378873"/>
            <a:ext cx="5147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tx1">
                    <a:lumMod val="75000"/>
                    <a:lumOff val="25000"/>
                  </a:schemeClr>
                </a:solidFill>
                <a:latin typeface="+mn-lt"/>
                <a:ea typeface="+mn-ea"/>
                <a:cs typeface="+mn-ea"/>
                <a:sym typeface="+mn-lt"/>
              </a:rPr>
              <a:t>这里输入您的主要叙述内容这里输入您的主要叙述内容</a:t>
            </a:r>
            <a:endParaRPr lang="en-US" altLang="zh-CN" sz="1600" dirty="0">
              <a:solidFill>
                <a:schemeClr val="tx1">
                  <a:lumMod val="75000"/>
                  <a:lumOff val="25000"/>
                </a:schemeClr>
              </a:solidFill>
              <a:latin typeface="+mn-lt"/>
              <a:ea typeface="+mn-ea"/>
              <a:cs typeface="+mn-ea"/>
              <a:sym typeface="+mn-lt"/>
            </a:endParaRPr>
          </a:p>
          <a:p>
            <a:r>
              <a:rPr lang="zh-CN" altLang="en-US" sz="1600" dirty="0">
                <a:solidFill>
                  <a:schemeClr val="tx1">
                    <a:lumMod val="75000"/>
                    <a:lumOff val="25000"/>
                  </a:schemeClr>
                </a:solidFill>
                <a:latin typeface="+mn-lt"/>
                <a:ea typeface="+mn-ea"/>
                <a:cs typeface="+mn-ea"/>
                <a:sym typeface="+mn-lt"/>
              </a:rPr>
              <a:t>这里输入您的主要叙述内容这里输入您的主要叙述内容</a:t>
            </a:r>
            <a:endParaRPr lang="en-US" altLang="zh-CN" sz="1600" dirty="0">
              <a:solidFill>
                <a:schemeClr val="tx1">
                  <a:lumMod val="75000"/>
                  <a:lumOff val="25000"/>
                </a:schemeClr>
              </a:solidFill>
              <a:latin typeface="+mn-lt"/>
              <a:ea typeface="+mn-ea"/>
              <a:cs typeface="+mn-ea"/>
              <a:sym typeface="+mn-lt"/>
            </a:endParaRPr>
          </a:p>
        </p:txBody>
      </p:sp>
      <p:grpSp>
        <p:nvGrpSpPr>
          <p:cNvPr id="54" name="组合 53"/>
          <p:cNvGrpSpPr/>
          <p:nvPr/>
        </p:nvGrpSpPr>
        <p:grpSpPr>
          <a:xfrm>
            <a:off x="-14069" y="-14068"/>
            <a:ext cx="1690469" cy="1313815"/>
            <a:chOff x="-14069" y="-14068"/>
            <a:chExt cx="1690469" cy="1313815"/>
          </a:xfrm>
        </p:grpSpPr>
        <p:sp>
          <p:nvSpPr>
            <p:cNvPr id="55" name="直角三角形 54"/>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任意多边形 55"/>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任意多边形 56"/>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heel(1)">
                                      <p:cBhvr>
                                        <p:cTn id="7" dur="1000"/>
                                        <p:tgtEl>
                                          <p:spTgt spid="45"/>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right)">
                                      <p:cBhvr>
                                        <p:cTn id="11" dur="500"/>
                                        <p:tgtEl>
                                          <p:spTgt spid="29"/>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wipe(right)">
                                      <p:cBhvr>
                                        <p:cTn id="14" dur="500"/>
                                        <p:tgtEl>
                                          <p:spTgt spid="4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right)">
                                      <p:cBhvr>
                                        <p:cTn id="17" dur="500"/>
                                        <p:tgtEl>
                                          <p:spTgt spid="44"/>
                                        </p:tgtEl>
                                      </p:cBhvr>
                                    </p:animEffect>
                                  </p:childTnLst>
                                </p:cTn>
                              </p:par>
                            </p:childTnLst>
                          </p:cTn>
                        </p:par>
                        <p:par>
                          <p:cTn id="18" fill="hold">
                            <p:stCondLst>
                              <p:cond delay="1500"/>
                            </p:stCondLst>
                            <p:childTnLst>
                              <p:par>
                                <p:cTn id="19" presetID="16" presetClass="entr" presetSubtype="42"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Horizontal)">
                                      <p:cBhvr>
                                        <p:cTn id="21" dur="500"/>
                                        <p:tgtEl>
                                          <p:spTgt spid="30"/>
                                        </p:tgtEl>
                                      </p:cBhvr>
                                    </p:animEffect>
                                  </p:childTnLst>
                                </p:cTn>
                              </p:par>
                            </p:childTnLst>
                          </p:cTn>
                        </p:par>
                        <p:par>
                          <p:cTn id="22" fill="hold">
                            <p:stCondLst>
                              <p:cond delay="2000"/>
                            </p:stCondLst>
                            <p:childTnLst>
                              <p:par>
                                <p:cTn id="23" presetID="52"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Scale>
                                      <p:cBhvr>
                                        <p:cTn id="25"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1"/>
                                        </p:tgtEl>
                                        <p:attrNameLst>
                                          <p:attrName>ppt_x</p:attrName>
                                          <p:attrName>ppt_y</p:attrName>
                                        </p:attrNameLst>
                                      </p:cBhvr>
                                    </p:animMotion>
                                    <p:animEffect transition="in" filter="fade">
                                      <p:cBhvr>
                                        <p:cTn id="27" dur="1000"/>
                                        <p:tgtEl>
                                          <p:spTgt spid="3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500"/>
                                        <p:tgtEl>
                                          <p:spTgt spid="51"/>
                                        </p:tgtEl>
                                      </p:cBhvr>
                                    </p:animEffect>
                                  </p:childTnLst>
                                </p:cTn>
                              </p:par>
                            </p:childTnLst>
                          </p:cTn>
                        </p:par>
                        <p:par>
                          <p:cTn id="32" fill="hold">
                            <p:stCondLst>
                              <p:cond delay="3500"/>
                            </p:stCondLst>
                            <p:childTnLst>
                              <p:par>
                                <p:cTn id="33" presetID="52" presetClass="entr" presetSubtype="0"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Scale>
                                      <p:cBhvr>
                                        <p:cTn id="35"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5"/>
                                        </p:tgtEl>
                                        <p:attrNameLst>
                                          <p:attrName>ppt_x</p:attrName>
                                          <p:attrName>ppt_y</p:attrName>
                                        </p:attrNameLst>
                                      </p:cBhvr>
                                    </p:animMotion>
                                    <p:animEffect transition="in" filter="fade">
                                      <p:cBhvr>
                                        <p:cTn id="37" dur="1000"/>
                                        <p:tgtEl>
                                          <p:spTgt spid="35"/>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left)">
                                      <p:cBhvr>
                                        <p:cTn id="41" dur="500"/>
                                        <p:tgtEl>
                                          <p:spTgt spid="52"/>
                                        </p:tgtEl>
                                      </p:cBhvr>
                                    </p:animEffect>
                                  </p:childTnLst>
                                </p:cTn>
                              </p:par>
                            </p:childTnLst>
                          </p:cTn>
                        </p:par>
                        <p:par>
                          <p:cTn id="42" fill="hold">
                            <p:stCondLst>
                              <p:cond delay="5000"/>
                            </p:stCondLst>
                            <p:childTnLst>
                              <p:par>
                                <p:cTn id="43" presetID="52" presetClass="entr" presetSubtype="0" fill="hold" nodeType="afterEffect">
                                  <p:stCondLst>
                                    <p:cond delay="0"/>
                                  </p:stCondLst>
                                  <p:childTnLst>
                                    <p:set>
                                      <p:cBhvr>
                                        <p:cTn id="44" dur="1" fill="hold">
                                          <p:stCondLst>
                                            <p:cond delay="0"/>
                                          </p:stCondLst>
                                        </p:cTn>
                                        <p:tgtEl>
                                          <p:spTgt spid="39"/>
                                        </p:tgtEl>
                                        <p:attrNameLst>
                                          <p:attrName>style.visibility</p:attrName>
                                        </p:attrNameLst>
                                      </p:cBhvr>
                                      <p:to>
                                        <p:strVal val="visible"/>
                                      </p:to>
                                    </p:set>
                                    <p:animScale>
                                      <p:cBhvr>
                                        <p:cTn id="45"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39"/>
                                        </p:tgtEl>
                                        <p:attrNameLst>
                                          <p:attrName>ppt_x</p:attrName>
                                          <p:attrName>ppt_y</p:attrName>
                                        </p:attrNameLst>
                                      </p:cBhvr>
                                    </p:animMotion>
                                    <p:animEffect transition="in" filter="fade">
                                      <p:cBhvr>
                                        <p:cTn id="47" dur="1000"/>
                                        <p:tgtEl>
                                          <p:spTgt spid="39"/>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43" grpId="0" animBg="1"/>
      <p:bldP spid="44" grpId="0" animBg="1"/>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0" name="文本框 5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sp>
        <p:nvSpPr>
          <p:cNvPr id="29" name="Freeform 6"/>
          <p:cNvSpPr/>
          <p:nvPr/>
        </p:nvSpPr>
        <p:spPr bwMode="auto">
          <a:xfrm flipH="1">
            <a:off x="1760035" y="1863120"/>
            <a:ext cx="1835547" cy="1207804"/>
          </a:xfrm>
          <a:custGeom>
            <a:avLst/>
            <a:gdLst>
              <a:gd name="T0" fmla="*/ 0 w 21600"/>
              <a:gd name="T1" fmla="*/ 0 h 21600"/>
              <a:gd name="T2" fmla="*/ 92805192 w 21600"/>
              <a:gd name="T3" fmla="*/ 0 h 21600"/>
              <a:gd name="T4" fmla="*/ 119963638 w 21600"/>
              <a:gd name="T5" fmla="*/ 17616456 h 21600"/>
              <a:gd name="T6" fmla="*/ 119963638 w 21600"/>
              <a:gd name="T7" fmla="*/ 57680150 h 21600"/>
              <a:gd name="T8" fmla="*/ 30346372 w 21600"/>
              <a:gd name="T9" fmla="*/ 57680150 h 21600"/>
              <a:gd name="T10" fmla="*/ 116631 w 21600"/>
              <a:gd name="T11" fmla="*/ 41099777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0"/>
                </a:moveTo>
                <a:cubicBezTo>
                  <a:pt x="0" y="0"/>
                  <a:pt x="14909" y="0"/>
                  <a:pt x="16710" y="0"/>
                </a:cubicBezTo>
                <a:cubicBezTo>
                  <a:pt x="20168" y="0"/>
                  <a:pt x="21600" y="1979"/>
                  <a:pt x="21600" y="6597"/>
                </a:cubicBezTo>
                <a:lnTo>
                  <a:pt x="21600" y="21600"/>
                </a:lnTo>
                <a:lnTo>
                  <a:pt x="5464" y="21600"/>
                </a:lnTo>
                <a:cubicBezTo>
                  <a:pt x="2335" y="21600"/>
                  <a:pt x="21" y="19723"/>
                  <a:pt x="21" y="15391"/>
                </a:cubicBezTo>
                <a:lnTo>
                  <a:pt x="0" y="0"/>
                </a:lnTo>
                <a:close/>
                <a:moveTo>
                  <a:pt x="0" y="0"/>
                </a:moveTo>
              </a:path>
            </a:pathLst>
          </a:custGeom>
          <a:blipFill>
            <a:blip r:embed="rId4" cstate="screen"/>
            <a:stretch>
              <a:fillRect/>
            </a:stretch>
          </a:blipFill>
          <a:ln w="12700" cap="flat">
            <a:noFill/>
            <a:prstDash val="solid"/>
            <a:miter lim="800000"/>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zh-CN" altLang="en-US">
              <a:cs typeface="+mn-ea"/>
              <a:sym typeface="+mn-lt"/>
            </a:endParaRPr>
          </a:p>
        </p:txBody>
      </p:sp>
      <p:sp>
        <p:nvSpPr>
          <p:cNvPr id="30" name="Freeform 6"/>
          <p:cNvSpPr/>
          <p:nvPr/>
        </p:nvSpPr>
        <p:spPr bwMode="auto">
          <a:xfrm flipH="1">
            <a:off x="4044940" y="1863119"/>
            <a:ext cx="1835547" cy="1207804"/>
          </a:xfrm>
          <a:custGeom>
            <a:avLst/>
            <a:gdLst>
              <a:gd name="T0" fmla="*/ 0 w 21600"/>
              <a:gd name="T1" fmla="*/ 0 h 21600"/>
              <a:gd name="T2" fmla="*/ 92805192 w 21600"/>
              <a:gd name="T3" fmla="*/ 0 h 21600"/>
              <a:gd name="T4" fmla="*/ 119963638 w 21600"/>
              <a:gd name="T5" fmla="*/ 17616456 h 21600"/>
              <a:gd name="T6" fmla="*/ 119963638 w 21600"/>
              <a:gd name="T7" fmla="*/ 57680150 h 21600"/>
              <a:gd name="T8" fmla="*/ 30346372 w 21600"/>
              <a:gd name="T9" fmla="*/ 57680150 h 21600"/>
              <a:gd name="T10" fmla="*/ 116631 w 21600"/>
              <a:gd name="T11" fmla="*/ 41099777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0"/>
                </a:moveTo>
                <a:cubicBezTo>
                  <a:pt x="0" y="0"/>
                  <a:pt x="14909" y="0"/>
                  <a:pt x="16710" y="0"/>
                </a:cubicBezTo>
                <a:cubicBezTo>
                  <a:pt x="20168" y="0"/>
                  <a:pt x="21600" y="1979"/>
                  <a:pt x="21600" y="6597"/>
                </a:cubicBezTo>
                <a:lnTo>
                  <a:pt x="21600" y="21600"/>
                </a:lnTo>
                <a:lnTo>
                  <a:pt x="5464" y="21600"/>
                </a:lnTo>
                <a:cubicBezTo>
                  <a:pt x="2335" y="21600"/>
                  <a:pt x="21" y="19723"/>
                  <a:pt x="21" y="15391"/>
                </a:cubicBezTo>
                <a:lnTo>
                  <a:pt x="0" y="0"/>
                </a:lnTo>
                <a:close/>
                <a:moveTo>
                  <a:pt x="0" y="0"/>
                </a:moveTo>
              </a:path>
            </a:pathLst>
          </a:custGeom>
          <a:blipFill>
            <a:blip r:embed="rId5" cstate="screen"/>
            <a:stretch>
              <a:fillRect/>
            </a:stretch>
          </a:blipFill>
          <a:ln w="12700" cap="flat">
            <a:noFill/>
            <a:prstDash val="solid"/>
            <a:miter lim="800000"/>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zh-CN" altLang="en-US">
              <a:cs typeface="+mn-ea"/>
              <a:sym typeface="+mn-lt"/>
            </a:endParaRPr>
          </a:p>
        </p:txBody>
      </p:sp>
      <p:sp>
        <p:nvSpPr>
          <p:cNvPr id="31" name="Freeform 6"/>
          <p:cNvSpPr/>
          <p:nvPr/>
        </p:nvSpPr>
        <p:spPr bwMode="auto">
          <a:xfrm flipH="1">
            <a:off x="6325798" y="1863118"/>
            <a:ext cx="1835547" cy="1207804"/>
          </a:xfrm>
          <a:custGeom>
            <a:avLst/>
            <a:gdLst>
              <a:gd name="T0" fmla="*/ 0 w 21600"/>
              <a:gd name="T1" fmla="*/ 0 h 21600"/>
              <a:gd name="T2" fmla="*/ 92805192 w 21600"/>
              <a:gd name="T3" fmla="*/ 0 h 21600"/>
              <a:gd name="T4" fmla="*/ 119963638 w 21600"/>
              <a:gd name="T5" fmla="*/ 17616456 h 21600"/>
              <a:gd name="T6" fmla="*/ 119963638 w 21600"/>
              <a:gd name="T7" fmla="*/ 57680150 h 21600"/>
              <a:gd name="T8" fmla="*/ 30346372 w 21600"/>
              <a:gd name="T9" fmla="*/ 57680150 h 21600"/>
              <a:gd name="T10" fmla="*/ 116631 w 21600"/>
              <a:gd name="T11" fmla="*/ 41099777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0"/>
                </a:moveTo>
                <a:cubicBezTo>
                  <a:pt x="0" y="0"/>
                  <a:pt x="14909" y="0"/>
                  <a:pt x="16710" y="0"/>
                </a:cubicBezTo>
                <a:cubicBezTo>
                  <a:pt x="20168" y="0"/>
                  <a:pt x="21600" y="1979"/>
                  <a:pt x="21600" y="6597"/>
                </a:cubicBezTo>
                <a:lnTo>
                  <a:pt x="21600" y="21600"/>
                </a:lnTo>
                <a:lnTo>
                  <a:pt x="5464" y="21600"/>
                </a:lnTo>
                <a:cubicBezTo>
                  <a:pt x="2335" y="21600"/>
                  <a:pt x="21" y="19723"/>
                  <a:pt x="21" y="15391"/>
                </a:cubicBezTo>
                <a:lnTo>
                  <a:pt x="0" y="0"/>
                </a:lnTo>
                <a:close/>
                <a:moveTo>
                  <a:pt x="0" y="0"/>
                </a:moveTo>
              </a:path>
            </a:pathLst>
          </a:custGeom>
          <a:blipFill>
            <a:blip r:embed="rId6" cstate="screen"/>
            <a:stretch>
              <a:fillRect/>
            </a:stretch>
          </a:blipFill>
          <a:ln w="12700" cap="flat">
            <a:noFill/>
            <a:prstDash val="solid"/>
            <a:miter lim="800000"/>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zh-CN" altLang="en-US">
              <a:cs typeface="+mn-ea"/>
              <a:sym typeface="+mn-lt"/>
            </a:endParaRPr>
          </a:p>
        </p:txBody>
      </p:sp>
      <p:sp>
        <p:nvSpPr>
          <p:cNvPr id="32" name="Freeform 6"/>
          <p:cNvSpPr/>
          <p:nvPr/>
        </p:nvSpPr>
        <p:spPr bwMode="auto">
          <a:xfrm flipH="1">
            <a:off x="8601225" y="1863118"/>
            <a:ext cx="1835547" cy="1207804"/>
          </a:xfrm>
          <a:custGeom>
            <a:avLst/>
            <a:gdLst>
              <a:gd name="T0" fmla="*/ 0 w 21600"/>
              <a:gd name="T1" fmla="*/ 0 h 21600"/>
              <a:gd name="T2" fmla="*/ 92805192 w 21600"/>
              <a:gd name="T3" fmla="*/ 0 h 21600"/>
              <a:gd name="T4" fmla="*/ 119963638 w 21600"/>
              <a:gd name="T5" fmla="*/ 17616456 h 21600"/>
              <a:gd name="T6" fmla="*/ 119963638 w 21600"/>
              <a:gd name="T7" fmla="*/ 57680150 h 21600"/>
              <a:gd name="T8" fmla="*/ 30346372 w 21600"/>
              <a:gd name="T9" fmla="*/ 57680150 h 21600"/>
              <a:gd name="T10" fmla="*/ 116631 w 21600"/>
              <a:gd name="T11" fmla="*/ 41099777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0"/>
                </a:moveTo>
                <a:cubicBezTo>
                  <a:pt x="0" y="0"/>
                  <a:pt x="14909" y="0"/>
                  <a:pt x="16710" y="0"/>
                </a:cubicBezTo>
                <a:cubicBezTo>
                  <a:pt x="20168" y="0"/>
                  <a:pt x="21600" y="1979"/>
                  <a:pt x="21600" y="6597"/>
                </a:cubicBezTo>
                <a:lnTo>
                  <a:pt x="21600" y="21600"/>
                </a:lnTo>
                <a:lnTo>
                  <a:pt x="5464" y="21600"/>
                </a:lnTo>
                <a:cubicBezTo>
                  <a:pt x="2335" y="21600"/>
                  <a:pt x="21" y="19723"/>
                  <a:pt x="21" y="15391"/>
                </a:cubicBezTo>
                <a:lnTo>
                  <a:pt x="0" y="0"/>
                </a:lnTo>
                <a:close/>
                <a:moveTo>
                  <a:pt x="0" y="0"/>
                </a:moveTo>
              </a:path>
            </a:pathLst>
          </a:custGeom>
          <a:blipFill>
            <a:blip r:embed="rId7" cstate="screen"/>
            <a:stretch>
              <a:fillRect/>
            </a:stretch>
          </a:blipFill>
          <a:ln w="12700" cap="flat">
            <a:noFill/>
            <a:prstDash val="solid"/>
            <a:miter lim="800000"/>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zh-CN" altLang="en-US">
              <a:cs typeface="+mn-ea"/>
              <a:sym typeface="+mn-lt"/>
            </a:endParaRPr>
          </a:p>
        </p:txBody>
      </p:sp>
      <p:grpSp>
        <p:nvGrpSpPr>
          <p:cNvPr id="33" name="组合 32"/>
          <p:cNvGrpSpPr/>
          <p:nvPr/>
        </p:nvGrpSpPr>
        <p:grpSpPr>
          <a:xfrm>
            <a:off x="1769515" y="3388477"/>
            <a:ext cx="1835547" cy="2938278"/>
            <a:chOff x="1769515" y="3580205"/>
            <a:chExt cx="1835547" cy="2938278"/>
          </a:xfrm>
        </p:grpSpPr>
        <p:sp>
          <p:nvSpPr>
            <p:cNvPr id="34" name="Freeform 2"/>
            <p:cNvSpPr/>
            <p:nvPr/>
          </p:nvSpPr>
          <p:spPr bwMode="auto">
            <a:xfrm>
              <a:off x="1769515" y="3580205"/>
              <a:ext cx="1835547" cy="2702636"/>
            </a:xfrm>
            <a:custGeom>
              <a:avLst/>
              <a:gdLst>
                <a:gd name="T0" fmla="*/ 0 w 21600"/>
                <a:gd name="T1" fmla="*/ 0 h 21600"/>
                <a:gd name="T2" fmla="*/ 262 w 21600"/>
                <a:gd name="T3" fmla="*/ 0 h 21600"/>
                <a:gd name="T4" fmla="*/ 338 w 21600"/>
                <a:gd name="T5" fmla="*/ 105 h 21600"/>
                <a:gd name="T6" fmla="*/ 338 w 21600"/>
                <a:gd name="T7" fmla="*/ 732 h 21600"/>
                <a:gd name="T8" fmla="*/ 86 w 21600"/>
                <a:gd name="T9" fmla="*/ 732 h 21600"/>
                <a:gd name="T10" fmla="*/ 0 w 21600"/>
                <a:gd name="T11" fmla="*/ 633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0"/>
                  </a:moveTo>
                  <a:cubicBezTo>
                    <a:pt x="0" y="0"/>
                    <a:pt x="14909" y="0"/>
                    <a:pt x="16710" y="0"/>
                  </a:cubicBezTo>
                  <a:cubicBezTo>
                    <a:pt x="20168" y="0"/>
                    <a:pt x="21600" y="932"/>
                    <a:pt x="21600" y="3108"/>
                  </a:cubicBezTo>
                  <a:lnTo>
                    <a:pt x="21600" y="21600"/>
                  </a:lnTo>
                  <a:lnTo>
                    <a:pt x="5464" y="21600"/>
                  </a:lnTo>
                  <a:cubicBezTo>
                    <a:pt x="2335" y="21600"/>
                    <a:pt x="21" y="20716"/>
                    <a:pt x="21" y="18675"/>
                  </a:cubicBezTo>
                  <a:lnTo>
                    <a:pt x="0" y="0"/>
                  </a:lnTo>
                  <a:close/>
                  <a:moveTo>
                    <a:pt x="0" y="0"/>
                  </a:moveTo>
                </a:path>
              </a:pathLst>
            </a:custGeom>
            <a:solidFill>
              <a:srgbClr val="6FB325"/>
            </a:solidFill>
            <a:ln w="12700" cap="flat">
              <a:noFill/>
              <a:prstDash val="solid"/>
              <a:miter lim="800000"/>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zh-CN" altLang="en-US">
                <a:cs typeface="+mn-ea"/>
                <a:sym typeface="+mn-lt"/>
              </a:endParaRPr>
            </a:p>
          </p:txBody>
        </p:sp>
        <p:sp>
          <p:nvSpPr>
            <p:cNvPr id="35" name="文本框 34"/>
            <p:cNvSpPr txBox="1"/>
            <p:nvPr/>
          </p:nvSpPr>
          <p:spPr>
            <a:xfrm>
              <a:off x="1899971" y="4179381"/>
              <a:ext cx="1620957" cy="2339102"/>
            </a:xfrm>
            <a:prstGeom prst="rect">
              <a:avLst/>
            </a:prstGeom>
            <a:noFill/>
            <a:effectLst/>
          </p:spPr>
          <p:txBody>
            <a:bodyPr wrap="none" rtlCol="0">
              <a:spAutoFit/>
            </a:bodyPr>
            <a:lstStyle/>
            <a:p>
              <a:r>
                <a:rPr lang="zh-CN" altLang="en-US" sz="2800" dirty="0" smtClean="0">
                  <a:solidFill>
                    <a:srgbClr val="FFFFFF"/>
                  </a:solidFill>
                  <a:cs typeface="+mn-ea"/>
                  <a:sym typeface="+mn-lt"/>
                </a:rPr>
                <a:t>创意总监</a:t>
              </a:r>
              <a:endParaRPr lang="en-US" altLang="zh-CN" sz="2800" dirty="0" smtClean="0">
                <a:solidFill>
                  <a:srgbClr val="FFFFFF"/>
                </a:solidFill>
                <a:cs typeface="+mn-ea"/>
                <a:sym typeface="+mn-lt"/>
              </a:endParaRPr>
            </a:p>
            <a:p>
              <a:r>
                <a:rPr lang="zh-CN" altLang="en-US" sz="1600" dirty="0" smtClean="0">
                  <a:solidFill>
                    <a:srgbClr val="FFFFFF"/>
                  </a:solidFill>
                  <a:cs typeface="+mn-ea"/>
                  <a:sym typeface="+mn-lt"/>
                </a:rPr>
                <a:t>请</a:t>
              </a:r>
              <a:r>
                <a:rPr lang="zh-CN" altLang="en-US" sz="1600" dirty="0">
                  <a:solidFill>
                    <a:srgbClr val="FFFFFF"/>
                  </a:solidFill>
                  <a:cs typeface="+mn-ea"/>
                  <a:sym typeface="+mn-lt"/>
                </a:rPr>
                <a:t>在这里输入您</a:t>
              </a:r>
              <a:endParaRPr lang="en-US" altLang="zh-CN" sz="1600" dirty="0">
                <a:solidFill>
                  <a:srgbClr val="FFFFFF"/>
                </a:solidFill>
                <a:cs typeface="+mn-ea"/>
                <a:sym typeface="+mn-lt"/>
              </a:endParaRPr>
            </a:p>
            <a:p>
              <a:r>
                <a:rPr lang="zh-CN" altLang="en-US" sz="1600" dirty="0">
                  <a:solidFill>
                    <a:srgbClr val="FFFFFF"/>
                  </a:solidFill>
                  <a:cs typeface="+mn-ea"/>
                  <a:sym typeface="+mn-lt"/>
                </a:rPr>
                <a:t>的主要叙述内容</a:t>
              </a:r>
              <a:endParaRPr lang="en-US" altLang="zh-CN" sz="1600" dirty="0">
                <a:solidFill>
                  <a:srgbClr val="FFFFFF"/>
                </a:solidFill>
                <a:cs typeface="+mn-ea"/>
                <a:sym typeface="+mn-lt"/>
              </a:endParaRPr>
            </a:p>
            <a:p>
              <a:r>
                <a:rPr lang="zh-CN" altLang="en-US" sz="1600" dirty="0">
                  <a:solidFill>
                    <a:srgbClr val="FFFFFF"/>
                  </a:solidFill>
                  <a:cs typeface="+mn-ea"/>
                  <a:sym typeface="+mn-lt"/>
                </a:rPr>
                <a:t>请在这里输入您</a:t>
              </a:r>
              <a:endParaRPr lang="en-US" altLang="zh-CN" sz="1600" dirty="0">
                <a:solidFill>
                  <a:srgbClr val="FFFFFF"/>
                </a:solidFill>
                <a:cs typeface="+mn-ea"/>
                <a:sym typeface="+mn-lt"/>
              </a:endParaRPr>
            </a:p>
            <a:p>
              <a:r>
                <a:rPr lang="zh-CN" altLang="en-US" sz="1600" dirty="0">
                  <a:solidFill>
                    <a:srgbClr val="FFFFFF"/>
                  </a:solidFill>
                  <a:cs typeface="+mn-ea"/>
                  <a:sym typeface="+mn-lt"/>
                </a:rPr>
                <a:t>的主要叙述内容</a:t>
              </a:r>
              <a:endParaRPr lang="en-US" altLang="zh-CN" sz="1600" dirty="0">
                <a:solidFill>
                  <a:srgbClr val="FFFFFF"/>
                </a:solidFill>
                <a:cs typeface="+mn-ea"/>
                <a:sym typeface="+mn-lt"/>
              </a:endParaRPr>
            </a:p>
            <a:p>
              <a:endParaRPr lang="en-US" altLang="zh-CN" sz="3600" dirty="0">
                <a:solidFill>
                  <a:srgbClr val="FFFFFF"/>
                </a:solidFill>
                <a:cs typeface="+mn-ea"/>
                <a:sym typeface="+mn-lt"/>
              </a:endParaRPr>
            </a:p>
            <a:p>
              <a:endParaRPr lang="en-US" altLang="zh-CN" sz="1600" dirty="0">
                <a:solidFill>
                  <a:srgbClr val="FFFFFF"/>
                </a:solidFill>
                <a:cs typeface="+mn-ea"/>
                <a:sym typeface="+mn-lt"/>
              </a:endParaRPr>
            </a:p>
          </p:txBody>
        </p:sp>
      </p:grpSp>
      <p:grpSp>
        <p:nvGrpSpPr>
          <p:cNvPr id="36" name="组合 35"/>
          <p:cNvGrpSpPr/>
          <p:nvPr/>
        </p:nvGrpSpPr>
        <p:grpSpPr>
          <a:xfrm>
            <a:off x="4044941" y="3388477"/>
            <a:ext cx="1835547" cy="2702636"/>
            <a:chOff x="4044941" y="3580205"/>
            <a:chExt cx="1835547" cy="2702636"/>
          </a:xfrm>
        </p:grpSpPr>
        <p:sp>
          <p:nvSpPr>
            <p:cNvPr id="37" name="Freeform 17"/>
            <p:cNvSpPr/>
            <p:nvPr/>
          </p:nvSpPr>
          <p:spPr bwMode="auto">
            <a:xfrm>
              <a:off x="4044941" y="3580205"/>
              <a:ext cx="1835547" cy="2702636"/>
            </a:xfrm>
            <a:custGeom>
              <a:avLst/>
              <a:gdLst>
                <a:gd name="T0" fmla="*/ 0 w 21600"/>
                <a:gd name="T1" fmla="*/ 0 h 21600"/>
                <a:gd name="T2" fmla="*/ 262 w 21600"/>
                <a:gd name="T3" fmla="*/ 0 h 21600"/>
                <a:gd name="T4" fmla="*/ 338 w 21600"/>
                <a:gd name="T5" fmla="*/ 105 h 21600"/>
                <a:gd name="T6" fmla="*/ 338 w 21600"/>
                <a:gd name="T7" fmla="*/ 732 h 21600"/>
                <a:gd name="T8" fmla="*/ 86 w 21600"/>
                <a:gd name="T9" fmla="*/ 732 h 21600"/>
                <a:gd name="T10" fmla="*/ 0 w 21600"/>
                <a:gd name="T11" fmla="*/ 633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0"/>
                  </a:moveTo>
                  <a:cubicBezTo>
                    <a:pt x="0" y="0"/>
                    <a:pt x="14909" y="0"/>
                    <a:pt x="16710" y="0"/>
                  </a:cubicBezTo>
                  <a:cubicBezTo>
                    <a:pt x="20168" y="0"/>
                    <a:pt x="21600" y="932"/>
                    <a:pt x="21600" y="3108"/>
                  </a:cubicBezTo>
                  <a:lnTo>
                    <a:pt x="21600" y="21600"/>
                  </a:lnTo>
                  <a:lnTo>
                    <a:pt x="5464" y="21600"/>
                  </a:lnTo>
                  <a:cubicBezTo>
                    <a:pt x="2335" y="21600"/>
                    <a:pt x="21" y="20716"/>
                    <a:pt x="21" y="18675"/>
                  </a:cubicBezTo>
                  <a:lnTo>
                    <a:pt x="0" y="0"/>
                  </a:lnTo>
                  <a:close/>
                  <a:moveTo>
                    <a:pt x="0" y="0"/>
                  </a:moveTo>
                </a:path>
              </a:pathLst>
            </a:custGeom>
            <a:solidFill>
              <a:srgbClr val="118C3B"/>
            </a:solidFill>
            <a:ln w="12700" cap="flat">
              <a:noFill/>
              <a:prstDash val="solid"/>
              <a:miter lim="800000"/>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zh-CN" altLang="en-US">
                <a:cs typeface="+mn-ea"/>
                <a:sym typeface="+mn-lt"/>
              </a:endParaRPr>
            </a:p>
          </p:txBody>
        </p:sp>
        <p:sp>
          <p:nvSpPr>
            <p:cNvPr id="38" name="文本框 37"/>
            <p:cNvSpPr txBox="1"/>
            <p:nvPr/>
          </p:nvSpPr>
          <p:spPr>
            <a:xfrm>
              <a:off x="4152234" y="4200060"/>
              <a:ext cx="1620957" cy="2062103"/>
            </a:xfrm>
            <a:prstGeom prst="rect">
              <a:avLst/>
            </a:prstGeom>
            <a:noFill/>
            <a:effectLst/>
          </p:spPr>
          <p:txBody>
            <a:bodyPr wrap="none" rtlCol="0">
              <a:spAutoFit/>
            </a:bodyPr>
            <a:lstStyle/>
            <a:p>
              <a:r>
                <a:rPr lang="zh-CN" altLang="en-US" sz="2800" dirty="0">
                  <a:solidFill>
                    <a:srgbClr val="FFFFFF"/>
                  </a:solidFill>
                  <a:cs typeface="+mn-ea"/>
                  <a:sym typeface="+mn-lt"/>
                </a:rPr>
                <a:t>市场</a:t>
              </a:r>
              <a:r>
                <a:rPr lang="zh-CN" altLang="en-US" sz="2800" dirty="0" smtClean="0">
                  <a:solidFill>
                    <a:srgbClr val="FFFFFF"/>
                  </a:solidFill>
                  <a:cs typeface="+mn-ea"/>
                  <a:sym typeface="+mn-lt"/>
                </a:rPr>
                <a:t>总监</a:t>
              </a:r>
              <a:endParaRPr lang="en-US" altLang="zh-CN" sz="2800" dirty="0">
                <a:solidFill>
                  <a:srgbClr val="FFFFFF"/>
                </a:solidFill>
                <a:cs typeface="+mn-ea"/>
                <a:sym typeface="+mn-lt"/>
              </a:endParaRPr>
            </a:p>
            <a:p>
              <a:r>
                <a:rPr lang="zh-CN" altLang="en-US" sz="1600" dirty="0" smtClean="0">
                  <a:solidFill>
                    <a:srgbClr val="FFFFFF"/>
                  </a:solidFill>
                  <a:cs typeface="+mn-ea"/>
                  <a:sym typeface="+mn-lt"/>
                </a:rPr>
                <a:t>请</a:t>
              </a:r>
              <a:r>
                <a:rPr lang="zh-CN" altLang="en-US" sz="1600" dirty="0">
                  <a:solidFill>
                    <a:srgbClr val="FFFFFF"/>
                  </a:solidFill>
                  <a:cs typeface="+mn-ea"/>
                  <a:sym typeface="+mn-lt"/>
                </a:rPr>
                <a:t>在这里输入</a:t>
              </a:r>
              <a:r>
                <a:rPr lang="zh-CN" altLang="en-US" sz="1600" dirty="0" smtClean="0">
                  <a:solidFill>
                    <a:srgbClr val="FFFFFF"/>
                  </a:solidFill>
                  <a:cs typeface="+mn-ea"/>
                  <a:sym typeface="+mn-lt"/>
                </a:rPr>
                <a:t>您</a:t>
              </a:r>
              <a:endParaRPr lang="en-US" altLang="zh-CN" sz="1600" dirty="0" smtClean="0">
                <a:solidFill>
                  <a:srgbClr val="FFFFFF"/>
                </a:solidFill>
                <a:cs typeface="+mn-ea"/>
                <a:sym typeface="+mn-lt"/>
              </a:endParaRPr>
            </a:p>
            <a:p>
              <a:r>
                <a:rPr lang="zh-CN" altLang="en-US" sz="1600" dirty="0" smtClean="0">
                  <a:solidFill>
                    <a:srgbClr val="FFFFFF"/>
                  </a:solidFill>
                  <a:cs typeface="+mn-ea"/>
                  <a:sym typeface="+mn-lt"/>
                </a:rPr>
                <a:t>的</a:t>
              </a:r>
              <a:r>
                <a:rPr lang="zh-CN" altLang="en-US" sz="1600" dirty="0">
                  <a:solidFill>
                    <a:srgbClr val="FFFFFF"/>
                  </a:solidFill>
                  <a:cs typeface="+mn-ea"/>
                  <a:sym typeface="+mn-lt"/>
                </a:rPr>
                <a:t>主要叙述内容</a:t>
              </a:r>
              <a:endParaRPr lang="en-US" altLang="zh-CN" sz="1600" dirty="0">
                <a:solidFill>
                  <a:srgbClr val="FFFFFF"/>
                </a:solidFill>
                <a:cs typeface="+mn-ea"/>
                <a:sym typeface="+mn-lt"/>
              </a:endParaRPr>
            </a:p>
            <a:p>
              <a:r>
                <a:rPr lang="zh-CN" altLang="en-US" sz="1600" dirty="0">
                  <a:solidFill>
                    <a:srgbClr val="FFFFFF"/>
                  </a:solidFill>
                  <a:cs typeface="+mn-ea"/>
                  <a:sym typeface="+mn-lt"/>
                </a:rPr>
                <a:t>请在这里输入</a:t>
              </a:r>
              <a:r>
                <a:rPr lang="zh-CN" altLang="en-US" sz="1600" dirty="0" smtClean="0">
                  <a:solidFill>
                    <a:srgbClr val="FFFFFF"/>
                  </a:solidFill>
                  <a:cs typeface="+mn-ea"/>
                  <a:sym typeface="+mn-lt"/>
                </a:rPr>
                <a:t>您</a:t>
              </a:r>
              <a:endParaRPr lang="en-US" altLang="zh-CN" sz="1600" dirty="0" smtClean="0">
                <a:solidFill>
                  <a:srgbClr val="FFFFFF"/>
                </a:solidFill>
                <a:cs typeface="+mn-ea"/>
                <a:sym typeface="+mn-lt"/>
              </a:endParaRPr>
            </a:p>
            <a:p>
              <a:r>
                <a:rPr lang="zh-CN" altLang="en-US" sz="1600" dirty="0" smtClean="0">
                  <a:solidFill>
                    <a:srgbClr val="FFFFFF"/>
                  </a:solidFill>
                  <a:cs typeface="+mn-ea"/>
                  <a:sym typeface="+mn-lt"/>
                </a:rPr>
                <a:t>的</a:t>
              </a:r>
              <a:r>
                <a:rPr lang="zh-CN" altLang="en-US" sz="1600" dirty="0">
                  <a:solidFill>
                    <a:srgbClr val="FFFFFF"/>
                  </a:solidFill>
                  <a:cs typeface="+mn-ea"/>
                  <a:sym typeface="+mn-lt"/>
                </a:rPr>
                <a:t>主要叙述内容</a:t>
              </a:r>
              <a:endParaRPr lang="en-US" altLang="zh-CN" sz="1600" dirty="0">
                <a:solidFill>
                  <a:srgbClr val="FFFFFF"/>
                </a:solidFill>
                <a:cs typeface="+mn-ea"/>
                <a:sym typeface="+mn-lt"/>
              </a:endParaRPr>
            </a:p>
            <a:p>
              <a:endParaRPr lang="en-US" altLang="zh-CN" sz="3600" dirty="0">
                <a:solidFill>
                  <a:srgbClr val="FFFFFF"/>
                </a:solidFill>
                <a:cs typeface="+mn-ea"/>
                <a:sym typeface="+mn-lt"/>
              </a:endParaRPr>
            </a:p>
          </p:txBody>
        </p:sp>
      </p:grpSp>
      <p:grpSp>
        <p:nvGrpSpPr>
          <p:cNvPr id="39" name="组合 38"/>
          <p:cNvGrpSpPr/>
          <p:nvPr/>
        </p:nvGrpSpPr>
        <p:grpSpPr>
          <a:xfrm>
            <a:off x="6325799" y="3388477"/>
            <a:ext cx="1835547" cy="2938278"/>
            <a:chOff x="6325799" y="3580205"/>
            <a:chExt cx="1835547" cy="2938278"/>
          </a:xfrm>
        </p:grpSpPr>
        <p:sp>
          <p:nvSpPr>
            <p:cNvPr id="40" name="Freeform 22"/>
            <p:cNvSpPr/>
            <p:nvPr/>
          </p:nvSpPr>
          <p:spPr bwMode="auto">
            <a:xfrm>
              <a:off x="6325799" y="3580205"/>
              <a:ext cx="1835547" cy="2702636"/>
            </a:xfrm>
            <a:custGeom>
              <a:avLst/>
              <a:gdLst>
                <a:gd name="T0" fmla="*/ 0 w 21600"/>
                <a:gd name="T1" fmla="*/ 0 h 21600"/>
                <a:gd name="T2" fmla="*/ 262 w 21600"/>
                <a:gd name="T3" fmla="*/ 0 h 21600"/>
                <a:gd name="T4" fmla="*/ 338 w 21600"/>
                <a:gd name="T5" fmla="*/ 105 h 21600"/>
                <a:gd name="T6" fmla="*/ 338 w 21600"/>
                <a:gd name="T7" fmla="*/ 732 h 21600"/>
                <a:gd name="T8" fmla="*/ 86 w 21600"/>
                <a:gd name="T9" fmla="*/ 732 h 21600"/>
                <a:gd name="T10" fmla="*/ 0 w 21600"/>
                <a:gd name="T11" fmla="*/ 633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0"/>
                  </a:moveTo>
                  <a:cubicBezTo>
                    <a:pt x="0" y="0"/>
                    <a:pt x="14909" y="0"/>
                    <a:pt x="16710" y="0"/>
                  </a:cubicBezTo>
                  <a:cubicBezTo>
                    <a:pt x="20168" y="0"/>
                    <a:pt x="21600" y="932"/>
                    <a:pt x="21600" y="3108"/>
                  </a:cubicBezTo>
                  <a:lnTo>
                    <a:pt x="21600" y="21600"/>
                  </a:lnTo>
                  <a:lnTo>
                    <a:pt x="5464" y="21600"/>
                  </a:lnTo>
                  <a:cubicBezTo>
                    <a:pt x="2335" y="21600"/>
                    <a:pt x="21" y="20716"/>
                    <a:pt x="21" y="18675"/>
                  </a:cubicBezTo>
                  <a:lnTo>
                    <a:pt x="0" y="0"/>
                  </a:lnTo>
                  <a:close/>
                  <a:moveTo>
                    <a:pt x="0" y="0"/>
                  </a:moveTo>
                </a:path>
              </a:pathLst>
            </a:custGeom>
            <a:solidFill>
              <a:srgbClr val="6FB325"/>
            </a:solidFill>
            <a:ln w="12700" cap="flat">
              <a:noFill/>
              <a:prstDash val="solid"/>
              <a:miter lim="800000"/>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zh-CN" altLang="en-US">
                <a:cs typeface="+mn-ea"/>
                <a:sym typeface="+mn-lt"/>
              </a:endParaRPr>
            </a:p>
          </p:txBody>
        </p:sp>
        <p:sp>
          <p:nvSpPr>
            <p:cNvPr id="41" name="文本框 40"/>
            <p:cNvSpPr txBox="1"/>
            <p:nvPr/>
          </p:nvSpPr>
          <p:spPr>
            <a:xfrm>
              <a:off x="6433092" y="4179381"/>
              <a:ext cx="1620957" cy="2339102"/>
            </a:xfrm>
            <a:prstGeom prst="rect">
              <a:avLst/>
            </a:prstGeom>
            <a:noFill/>
            <a:effectLst/>
          </p:spPr>
          <p:txBody>
            <a:bodyPr wrap="none" rtlCol="0">
              <a:spAutoFit/>
            </a:bodyPr>
            <a:lstStyle/>
            <a:p>
              <a:r>
                <a:rPr lang="zh-CN" altLang="en-US" sz="2800" dirty="0" smtClean="0">
                  <a:solidFill>
                    <a:srgbClr val="FFFFFF"/>
                  </a:solidFill>
                  <a:cs typeface="+mn-ea"/>
                  <a:sym typeface="+mn-lt"/>
                </a:rPr>
                <a:t>后勤主管</a:t>
              </a:r>
              <a:endParaRPr lang="en-US" altLang="zh-CN" sz="2800" dirty="0">
                <a:solidFill>
                  <a:srgbClr val="FFFFFF"/>
                </a:solidFill>
                <a:cs typeface="+mn-ea"/>
                <a:sym typeface="+mn-lt"/>
              </a:endParaRPr>
            </a:p>
            <a:p>
              <a:r>
                <a:rPr lang="zh-CN" altLang="en-US" sz="1600" dirty="0" smtClean="0">
                  <a:solidFill>
                    <a:srgbClr val="FFFFFF"/>
                  </a:solidFill>
                  <a:cs typeface="+mn-ea"/>
                  <a:sym typeface="+mn-lt"/>
                </a:rPr>
                <a:t>请</a:t>
              </a:r>
              <a:r>
                <a:rPr lang="zh-CN" altLang="en-US" sz="1600" dirty="0">
                  <a:solidFill>
                    <a:srgbClr val="FFFFFF"/>
                  </a:solidFill>
                  <a:cs typeface="+mn-ea"/>
                  <a:sym typeface="+mn-lt"/>
                </a:rPr>
                <a:t>在这里输入您</a:t>
              </a:r>
              <a:endParaRPr lang="en-US" altLang="zh-CN" sz="1600" dirty="0">
                <a:solidFill>
                  <a:srgbClr val="FFFFFF"/>
                </a:solidFill>
                <a:cs typeface="+mn-ea"/>
                <a:sym typeface="+mn-lt"/>
              </a:endParaRPr>
            </a:p>
            <a:p>
              <a:r>
                <a:rPr lang="zh-CN" altLang="en-US" sz="1600" dirty="0">
                  <a:solidFill>
                    <a:srgbClr val="FFFFFF"/>
                  </a:solidFill>
                  <a:cs typeface="+mn-ea"/>
                  <a:sym typeface="+mn-lt"/>
                </a:rPr>
                <a:t>的主要叙述内容</a:t>
              </a:r>
              <a:endParaRPr lang="en-US" altLang="zh-CN" sz="1600" dirty="0">
                <a:solidFill>
                  <a:srgbClr val="FFFFFF"/>
                </a:solidFill>
                <a:cs typeface="+mn-ea"/>
                <a:sym typeface="+mn-lt"/>
              </a:endParaRPr>
            </a:p>
            <a:p>
              <a:r>
                <a:rPr lang="zh-CN" altLang="en-US" sz="1600" dirty="0">
                  <a:solidFill>
                    <a:srgbClr val="FFFFFF"/>
                  </a:solidFill>
                  <a:cs typeface="+mn-ea"/>
                  <a:sym typeface="+mn-lt"/>
                </a:rPr>
                <a:t>请在这里输入您</a:t>
              </a:r>
              <a:endParaRPr lang="en-US" altLang="zh-CN" sz="1600" dirty="0">
                <a:solidFill>
                  <a:srgbClr val="FFFFFF"/>
                </a:solidFill>
                <a:cs typeface="+mn-ea"/>
                <a:sym typeface="+mn-lt"/>
              </a:endParaRPr>
            </a:p>
            <a:p>
              <a:r>
                <a:rPr lang="zh-CN" altLang="en-US" sz="1600" dirty="0">
                  <a:solidFill>
                    <a:srgbClr val="FFFFFF"/>
                  </a:solidFill>
                  <a:cs typeface="+mn-ea"/>
                  <a:sym typeface="+mn-lt"/>
                </a:rPr>
                <a:t>的主要叙述内容</a:t>
              </a:r>
              <a:endParaRPr lang="en-US" altLang="zh-CN" sz="1600" dirty="0">
                <a:solidFill>
                  <a:srgbClr val="FFFFFF"/>
                </a:solidFill>
                <a:cs typeface="+mn-ea"/>
                <a:sym typeface="+mn-lt"/>
              </a:endParaRPr>
            </a:p>
            <a:p>
              <a:endParaRPr lang="en-US" altLang="zh-CN" sz="3600" dirty="0">
                <a:solidFill>
                  <a:srgbClr val="FFFFFF"/>
                </a:solidFill>
                <a:cs typeface="+mn-ea"/>
                <a:sym typeface="+mn-lt"/>
              </a:endParaRPr>
            </a:p>
            <a:p>
              <a:endParaRPr lang="en-US" altLang="zh-CN" dirty="0" smtClean="0">
                <a:solidFill>
                  <a:srgbClr val="FFFFFF"/>
                </a:solidFill>
                <a:cs typeface="+mn-ea"/>
                <a:sym typeface="+mn-lt"/>
              </a:endParaRPr>
            </a:p>
          </p:txBody>
        </p:sp>
      </p:grpSp>
      <p:grpSp>
        <p:nvGrpSpPr>
          <p:cNvPr id="42" name="组合 41"/>
          <p:cNvGrpSpPr/>
          <p:nvPr/>
        </p:nvGrpSpPr>
        <p:grpSpPr>
          <a:xfrm>
            <a:off x="8601226" y="3388477"/>
            <a:ext cx="1835547" cy="2702636"/>
            <a:chOff x="8601226" y="3580205"/>
            <a:chExt cx="1835547" cy="2702636"/>
          </a:xfrm>
        </p:grpSpPr>
        <p:sp>
          <p:nvSpPr>
            <p:cNvPr id="43" name="Freeform 27"/>
            <p:cNvSpPr/>
            <p:nvPr/>
          </p:nvSpPr>
          <p:spPr bwMode="auto">
            <a:xfrm>
              <a:off x="8601226" y="3580205"/>
              <a:ext cx="1835547" cy="2702636"/>
            </a:xfrm>
            <a:custGeom>
              <a:avLst/>
              <a:gdLst>
                <a:gd name="T0" fmla="*/ 0 w 21600"/>
                <a:gd name="T1" fmla="*/ 0 h 21600"/>
                <a:gd name="T2" fmla="*/ 262 w 21600"/>
                <a:gd name="T3" fmla="*/ 0 h 21600"/>
                <a:gd name="T4" fmla="*/ 338 w 21600"/>
                <a:gd name="T5" fmla="*/ 105 h 21600"/>
                <a:gd name="T6" fmla="*/ 338 w 21600"/>
                <a:gd name="T7" fmla="*/ 732 h 21600"/>
                <a:gd name="T8" fmla="*/ 86 w 21600"/>
                <a:gd name="T9" fmla="*/ 732 h 21600"/>
                <a:gd name="T10" fmla="*/ 0 w 21600"/>
                <a:gd name="T11" fmla="*/ 633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0"/>
                  </a:moveTo>
                  <a:cubicBezTo>
                    <a:pt x="0" y="0"/>
                    <a:pt x="14909" y="0"/>
                    <a:pt x="16710" y="0"/>
                  </a:cubicBezTo>
                  <a:cubicBezTo>
                    <a:pt x="20168" y="0"/>
                    <a:pt x="21600" y="932"/>
                    <a:pt x="21600" y="3108"/>
                  </a:cubicBezTo>
                  <a:lnTo>
                    <a:pt x="21600" y="21600"/>
                  </a:lnTo>
                  <a:lnTo>
                    <a:pt x="5464" y="21600"/>
                  </a:lnTo>
                  <a:cubicBezTo>
                    <a:pt x="2335" y="21600"/>
                    <a:pt x="21" y="20716"/>
                    <a:pt x="21" y="18675"/>
                  </a:cubicBezTo>
                  <a:lnTo>
                    <a:pt x="0" y="0"/>
                  </a:lnTo>
                  <a:close/>
                  <a:moveTo>
                    <a:pt x="0" y="0"/>
                  </a:moveTo>
                </a:path>
              </a:pathLst>
            </a:custGeom>
            <a:solidFill>
              <a:srgbClr val="118C3B"/>
            </a:solidFill>
            <a:ln w="12700" cap="flat">
              <a:noFill/>
              <a:prstDash val="solid"/>
              <a:miter lim="800000"/>
              <a:headEnd type="none" w="med" len="med"/>
              <a:tailEnd type="none" w="med" len="med"/>
            </a:ln>
            <a:effectLst>
              <a:outerShdw blurRad="50800" dist="38100" dir="2700000" algn="tl" rotWithShape="0">
                <a:prstClr val="black">
                  <a:alpha val="40000"/>
                </a:prstClr>
              </a:outerShdw>
            </a:effectLst>
          </p:spPr>
          <p:txBody>
            <a:bodyPr lIns="0" tIns="0" rIns="0" bIns="0"/>
            <a:lstStyle/>
            <a:p>
              <a:endParaRPr lang="zh-CN" altLang="en-US">
                <a:cs typeface="+mn-ea"/>
                <a:sym typeface="+mn-lt"/>
              </a:endParaRPr>
            </a:p>
          </p:txBody>
        </p:sp>
        <p:sp>
          <p:nvSpPr>
            <p:cNvPr id="44" name="文本框 43"/>
            <p:cNvSpPr txBox="1"/>
            <p:nvPr/>
          </p:nvSpPr>
          <p:spPr>
            <a:xfrm>
              <a:off x="8712579" y="4200059"/>
              <a:ext cx="1620957" cy="2062103"/>
            </a:xfrm>
            <a:prstGeom prst="rect">
              <a:avLst/>
            </a:prstGeom>
            <a:noFill/>
            <a:effectLst/>
          </p:spPr>
          <p:txBody>
            <a:bodyPr wrap="none" rtlCol="0">
              <a:spAutoFit/>
            </a:bodyPr>
            <a:lstStyle/>
            <a:p>
              <a:r>
                <a:rPr lang="zh-CN" altLang="en-US" sz="2800" dirty="0" smtClean="0">
                  <a:solidFill>
                    <a:srgbClr val="FFFFFF"/>
                  </a:solidFill>
                  <a:cs typeface="+mn-ea"/>
                  <a:sym typeface="+mn-lt"/>
                </a:rPr>
                <a:t>执行董事</a:t>
              </a:r>
              <a:endParaRPr lang="en-US" altLang="zh-CN" sz="2800" dirty="0">
                <a:solidFill>
                  <a:srgbClr val="FFFFFF"/>
                </a:solidFill>
                <a:cs typeface="+mn-ea"/>
                <a:sym typeface="+mn-lt"/>
              </a:endParaRPr>
            </a:p>
            <a:p>
              <a:r>
                <a:rPr lang="zh-CN" altLang="en-US" sz="1600" dirty="0" smtClean="0">
                  <a:solidFill>
                    <a:srgbClr val="FFFFFF"/>
                  </a:solidFill>
                  <a:cs typeface="+mn-ea"/>
                  <a:sym typeface="+mn-lt"/>
                </a:rPr>
                <a:t>请</a:t>
              </a:r>
              <a:r>
                <a:rPr lang="zh-CN" altLang="en-US" sz="1600" dirty="0">
                  <a:solidFill>
                    <a:srgbClr val="FFFFFF"/>
                  </a:solidFill>
                  <a:cs typeface="+mn-ea"/>
                  <a:sym typeface="+mn-lt"/>
                </a:rPr>
                <a:t>在这里输入您</a:t>
              </a:r>
              <a:endParaRPr lang="en-US" altLang="zh-CN" sz="1600" dirty="0">
                <a:solidFill>
                  <a:srgbClr val="FFFFFF"/>
                </a:solidFill>
                <a:cs typeface="+mn-ea"/>
                <a:sym typeface="+mn-lt"/>
              </a:endParaRPr>
            </a:p>
            <a:p>
              <a:r>
                <a:rPr lang="zh-CN" altLang="en-US" sz="1600" dirty="0">
                  <a:solidFill>
                    <a:srgbClr val="FFFFFF"/>
                  </a:solidFill>
                  <a:cs typeface="+mn-ea"/>
                  <a:sym typeface="+mn-lt"/>
                </a:rPr>
                <a:t>的主要叙述内容</a:t>
              </a:r>
              <a:endParaRPr lang="en-US" altLang="zh-CN" sz="1600" dirty="0">
                <a:solidFill>
                  <a:srgbClr val="FFFFFF"/>
                </a:solidFill>
                <a:cs typeface="+mn-ea"/>
                <a:sym typeface="+mn-lt"/>
              </a:endParaRPr>
            </a:p>
            <a:p>
              <a:r>
                <a:rPr lang="zh-CN" altLang="en-US" sz="1600" dirty="0">
                  <a:solidFill>
                    <a:srgbClr val="FFFFFF"/>
                  </a:solidFill>
                  <a:cs typeface="+mn-ea"/>
                  <a:sym typeface="+mn-lt"/>
                </a:rPr>
                <a:t>请在这里输入您</a:t>
              </a:r>
              <a:endParaRPr lang="en-US" altLang="zh-CN" sz="1600" dirty="0">
                <a:solidFill>
                  <a:srgbClr val="FFFFFF"/>
                </a:solidFill>
                <a:cs typeface="+mn-ea"/>
                <a:sym typeface="+mn-lt"/>
              </a:endParaRPr>
            </a:p>
            <a:p>
              <a:r>
                <a:rPr lang="zh-CN" altLang="en-US" sz="1600" dirty="0">
                  <a:solidFill>
                    <a:srgbClr val="FFFFFF"/>
                  </a:solidFill>
                  <a:cs typeface="+mn-ea"/>
                  <a:sym typeface="+mn-lt"/>
                </a:rPr>
                <a:t>的主要叙述内容</a:t>
              </a:r>
              <a:endParaRPr lang="en-US" altLang="zh-CN" sz="1600" dirty="0">
                <a:solidFill>
                  <a:srgbClr val="FFFFFF"/>
                </a:solidFill>
                <a:cs typeface="+mn-ea"/>
                <a:sym typeface="+mn-lt"/>
              </a:endParaRPr>
            </a:p>
            <a:p>
              <a:endParaRPr lang="en-US" altLang="zh-CN" sz="3600" dirty="0">
                <a:solidFill>
                  <a:srgbClr val="FFFFFF"/>
                </a:solidFill>
                <a:cs typeface="+mn-ea"/>
                <a:sym typeface="+mn-lt"/>
              </a:endParaRPr>
            </a:p>
          </p:txBody>
        </p:sp>
      </p:grpSp>
      <p:grpSp>
        <p:nvGrpSpPr>
          <p:cNvPr id="45" name="组合 44"/>
          <p:cNvGrpSpPr/>
          <p:nvPr/>
        </p:nvGrpSpPr>
        <p:grpSpPr>
          <a:xfrm>
            <a:off x="-14069" y="-14068"/>
            <a:ext cx="1690469" cy="1313815"/>
            <a:chOff x="-14069" y="-14068"/>
            <a:chExt cx="1690469" cy="1313815"/>
          </a:xfrm>
        </p:grpSpPr>
        <p:sp>
          <p:nvSpPr>
            <p:cNvPr id="46" name="直角三角形 45"/>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任意多边形 46"/>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任意多边形 47"/>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ppt_x"/>
                                          </p:val>
                                        </p:tav>
                                        <p:tav tm="100000">
                                          <p:val>
                                            <p:strVal val="#ppt_x"/>
                                          </p:val>
                                        </p:tav>
                                      </p:tavLst>
                                    </p:anim>
                                    <p:anim calcmode="lin" valueType="num">
                                      <p:cBhvr additive="base">
                                        <p:cTn id="8" dur="75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5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750" fill="hold"/>
                                        <p:tgtEl>
                                          <p:spTgt spid="30"/>
                                        </p:tgtEl>
                                        <p:attrNameLst>
                                          <p:attrName>ppt_x</p:attrName>
                                        </p:attrNameLst>
                                      </p:cBhvr>
                                      <p:tavLst>
                                        <p:tav tm="0">
                                          <p:val>
                                            <p:strVal val="#ppt_x"/>
                                          </p:val>
                                        </p:tav>
                                        <p:tav tm="100000">
                                          <p:val>
                                            <p:strVal val="#ppt_x"/>
                                          </p:val>
                                        </p:tav>
                                      </p:tavLst>
                                    </p:anim>
                                    <p:anim calcmode="lin" valueType="num">
                                      <p:cBhvr additive="base">
                                        <p:cTn id="12" dur="75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3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750" fill="hold"/>
                                        <p:tgtEl>
                                          <p:spTgt spid="31"/>
                                        </p:tgtEl>
                                        <p:attrNameLst>
                                          <p:attrName>ppt_x</p:attrName>
                                        </p:attrNameLst>
                                      </p:cBhvr>
                                      <p:tavLst>
                                        <p:tav tm="0">
                                          <p:val>
                                            <p:strVal val="#ppt_x"/>
                                          </p:val>
                                        </p:tav>
                                        <p:tav tm="100000">
                                          <p:val>
                                            <p:strVal val="#ppt_x"/>
                                          </p:val>
                                        </p:tav>
                                      </p:tavLst>
                                    </p:anim>
                                    <p:anim calcmode="lin" valueType="num">
                                      <p:cBhvr additive="base">
                                        <p:cTn id="16" dur="75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45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750" fill="hold"/>
                                        <p:tgtEl>
                                          <p:spTgt spid="32"/>
                                        </p:tgtEl>
                                        <p:attrNameLst>
                                          <p:attrName>ppt_x</p:attrName>
                                        </p:attrNameLst>
                                      </p:cBhvr>
                                      <p:tavLst>
                                        <p:tav tm="0">
                                          <p:val>
                                            <p:strVal val="#ppt_x"/>
                                          </p:val>
                                        </p:tav>
                                        <p:tav tm="100000">
                                          <p:val>
                                            <p:strVal val="#ppt_x"/>
                                          </p:val>
                                        </p:tav>
                                      </p:tavLst>
                                    </p:anim>
                                    <p:anim calcmode="lin" valueType="num">
                                      <p:cBhvr additive="base">
                                        <p:cTn id="20" dur="750" fill="hold"/>
                                        <p:tgtEl>
                                          <p:spTgt spid="32"/>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 presetClass="entr" presetSubtype="4" decel="100000"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750" fill="hold"/>
                                        <p:tgtEl>
                                          <p:spTgt spid="33"/>
                                        </p:tgtEl>
                                        <p:attrNameLst>
                                          <p:attrName>ppt_x</p:attrName>
                                        </p:attrNameLst>
                                      </p:cBhvr>
                                      <p:tavLst>
                                        <p:tav tm="0">
                                          <p:val>
                                            <p:strVal val="#ppt_x"/>
                                          </p:val>
                                        </p:tav>
                                        <p:tav tm="100000">
                                          <p:val>
                                            <p:strVal val="#ppt_x"/>
                                          </p:val>
                                        </p:tav>
                                      </p:tavLst>
                                    </p:anim>
                                    <p:anim calcmode="lin" valueType="num">
                                      <p:cBhvr additive="base">
                                        <p:cTn id="25" dur="750" fill="hold"/>
                                        <p:tgtEl>
                                          <p:spTgt spid="33"/>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15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750" fill="hold"/>
                                        <p:tgtEl>
                                          <p:spTgt spid="36"/>
                                        </p:tgtEl>
                                        <p:attrNameLst>
                                          <p:attrName>ppt_x</p:attrName>
                                        </p:attrNameLst>
                                      </p:cBhvr>
                                      <p:tavLst>
                                        <p:tav tm="0">
                                          <p:val>
                                            <p:strVal val="#ppt_x"/>
                                          </p:val>
                                        </p:tav>
                                        <p:tav tm="100000">
                                          <p:val>
                                            <p:strVal val="#ppt_x"/>
                                          </p:val>
                                        </p:tav>
                                      </p:tavLst>
                                    </p:anim>
                                    <p:anim calcmode="lin" valueType="num">
                                      <p:cBhvr additive="base">
                                        <p:cTn id="29" dur="750" fill="hold"/>
                                        <p:tgtEl>
                                          <p:spTgt spid="36"/>
                                        </p:tgtEl>
                                        <p:attrNameLst>
                                          <p:attrName>ppt_y</p:attrName>
                                        </p:attrNameLst>
                                      </p:cBhvr>
                                      <p:tavLst>
                                        <p:tav tm="0">
                                          <p:val>
                                            <p:strVal val="1+#ppt_h/2"/>
                                          </p:val>
                                        </p:tav>
                                        <p:tav tm="100000">
                                          <p:val>
                                            <p:strVal val="#ppt_y"/>
                                          </p:val>
                                        </p:tav>
                                      </p:tavLst>
                                    </p:anim>
                                  </p:childTnLst>
                                </p:cTn>
                              </p:par>
                              <p:par>
                                <p:cTn id="30" presetID="2" presetClass="entr" presetSubtype="4" decel="100000" fill="hold" nodeType="withEffect">
                                  <p:stCondLst>
                                    <p:cond delay="30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750" fill="hold"/>
                                        <p:tgtEl>
                                          <p:spTgt spid="39"/>
                                        </p:tgtEl>
                                        <p:attrNameLst>
                                          <p:attrName>ppt_x</p:attrName>
                                        </p:attrNameLst>
                                      </p:cBhvr>
                                      <p:tavLst>
                                        <p:tav tm="0">
                                          <p:val>
                                            <p:strVal val="#ppt_x"/>
                                          </p:val>
                                        </p:tav>
                                        <p:tav tm="100000">
                                          <p:val>
                                            <p:strVal val="#ppt_x"/>
                                          </p:val>
                                        </p:tav>
                                      </p:tavLst>
                                    </p:anim>
                                    <p:anim calcmode="lin" valueType="num">
                                      <p:cBhvr additive="base">
                                        <p:cTn id="33" dur="75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4" decel="100000" fill="hold" nodeType="withEffect">
                                  <p:stCondLst>
                                    <p:cond delay="45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750" fill="hold"/>
                                        <p:tgtEl>
                                          <p:spTgt spid="42"/>
                                        </p:tgtEl>
                                        <p:attrNameLst>
                                          <p:attrName>ppt_x</p:attrName>
                                        </p:attrNameLst>
                                      </p:cBhvr>
                                      <p:tavLst>
                                        <p:tav tm="0">
                                          <p:val>
                                            <p:strVal val="#ppt_x"/>
                                          </p:val>
                                        </p:tav>
                                        <p:tav tm="100000">
                                          <p:val>
                                            <p:strVal val="#ppt_x"/>
                                          </p:val>
                                        </p:tav>
                                      </p:tavLst>
                                    </p:anim>
                                    <p:anim calcmode="lin" valueType="num">
                                      <p:cBhvr additive="base">
                                        <p:cTn id="37" dur="75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0" name="文本框 5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sp>
        <p:nvSpPr>
          <p:cNvPr id="123" name="文本框 12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355458" y="4585124"/>
            <a:ext cx="2738239" cy="1446550"/>
          </a:xfrm>
          <a:prstGeom prst="rect">
            <a:avLst/>
          </a:prstGeom>
          <a:noFill/>
          <a:effectLst/>
        </p:spPr>
        <p:txBody>
          <a:bodyPr wrap="square" rtlCol="0">
            <a:spAutoFit/>
          </a:bodyPr>
          <a:lstStyle/>
          <a:p>
            <a:r>
              <a:rPr lang="zh-CN" altLang="en-US" sz="2400" dirty="0" smtClean="0">
                <a:solidFill>
                  <a:srgbClr val="6FB325"/>
                </a:solidFill>
                <a:cs typeface="+mn-ea"/>
                <a:sym typeface="+mn-lt"/>
              </a:rPr>
              <a:t>单击此处输入标题</a:t>
            </a:r>
            <a:endParaRPr lang="en-US" altLang="zh-CN" sz="2400" dirty="0" smtClean="0">
              <a:solidFill>
                <a:srgbClr val="6FB325"/>
              </a:solidFill>
              <a:cs typeface="+mn-ea"/>
              <a:sym typeface="+mn-lt"/>
            </a:endParaRPr>
          </a:p>
          <a:p>
            <a:r>
              <a:rPr lang="zh-CN" altLang="en-US" sz="1400" dirty="0" smtClean="0">
                <a:solidFill>
                  <a:schemeClr val="tx1">
                    <a:lumMod val="85000"/>
                    <a:lumOff val="15000"/>
                  </a:schemeClr>
                </a:solidFill>
                <a:cs typeface="+mn-ea"/>
                <a:sym typeface="+mn-lt"/>
              </a:rPr>
              <a:t>请在这里输入您的主要叙述内容</a:t>
            </a:r>
            <a:endParaRPr lang="en-US" altLang="zh-CN" sz="1400" dirty="0" smtClean="0">
              <a:solidFill>
                <a:schemeClr val="tx1">
                  <a:lumMod val="85000"/>
                  <a:lumOff val="15000"/>
                </a:schemeClr>
              </a:solidFill>
              <a:cs typeface="+mn-ea"/>
              <a:sym typeface="+mn-lt"/>
            </a:endParaRPr>
          </a:p>
          <a:p>
            <a:r>
              <a:rPr lang="zh-CN" altLang="en-US" sz="1400" dirty="0" smtClean="0">
                <a:solidFill>
                  <a:schemeClr val="tx1">
                    <a:lumMod val="85000"/>
                    <a:lumOff val="15000"/>
                  </a:schemeClr>
                </a:solidFill>
                <a:cs typeface="+mn-ea"/>
                <a:sym typeface="+mn-lt"/>
              </a:rPr>
              <a:t>请在这里输入您的主要叙述内容</a:t>
            </a:r>
            <a:endParaRPr lang="en-US" altLang="zh-CN" sz="1400" dirty="0" smtClean="0">
              <a:solidFill>
                <a:schemeClr val="tx1">
                  <a:lumMod val="85000"/>
                  <a:lumOff val="15000"/>
                </a:schemeClr>
              </a:solidFill>
              <a:cs typeface="+mn-ea"/>
              <a:sym typeface="+mn-lt"/>
            </a:endParaRPr>
          </a:p>
          <a:p>
            <a:endParaRPr lang="en-US" altLang="zh-CN" sz="3600" dirty="0">
              <a:solidFill>
                <a:schemeClr val="tx1">
                  <a:lumMod val="85000"/>
                  <a:lumOff val="15000"/>
                </a:schemeClr>
              </a:solidFill>
              <a:cs typeface="+mn-ea"/>
              <a:sym typeface="+mn-lt"/>
            </a:endParaRPr>
          </a:p>
        </p:txBody>
      </p:sp>
      <p:grpSp>
        <p:nvGrpSpPr>
          <p:cNvPr id="124" name="组合 123"/>
          <p:cNvGrpSpPr/>
          <p:nvPr/>
        </p:nvGrpSpPr>
        <p:grpSpPr>
          <a:xfrm>
            <a:off x="1024085" y="2084633"/>
            <a:ext cx="2837792" cy="1994575"/>
            <a:chOff x="1024085" y="2084633"/>
            <a:chExt cx="2837792" cy="1994575"/>
          </a:xfrm>
        </p:grpSpPr>
        <p:grpSp>
          <p:nvGrpSpPr>
            <p:cNvPr id="125" name="组合 124"/>
            <p:cNvGrpSpPr/>
            <p:nvPr/>
          </p:nvGrpSpPr>
          <p:grpSpPr>
            <a:xfrm>
              <a:off x="1024085" y="2084633"/>
              <a:ext cx="2837792" cy="1994575"/>
              <a:chOff x="1255905" y="2191247"/>
              <a:chExt cx="2521195" cy="1772051"/>
            </a:xfrm>
          </p:grpSpPr>
          <p:sp>
            <p:nvSpPr>
              <p:cNvPr id="128" name="任意多边形 12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255905" y="2704608"/>
                <a:ext cx="798289" cy="745329"/>
              </a:xfrm>
              <a:custGeom>
                <a:avLst/>
                <a:gdLst>
                  <a:gd name="connsiteX0" fmla="*/ 439905 w 942326"/>
                  <a:gd name="connsiteY0" fmla="*/ 0 h 879812"/>
                  <a:gd name="connsiteX1" fmla="*/ 942326 w 942326"/>
                  <a:gd name="connsiteY1" fmla="*/ 0 h 879812"/>
                  <a:gd name="connsiteX2" fmla="*/ 942326 w 942326"/>
                  <a:gd name="connsiteY2" fmla="*/ 106185 h 879812"/>
                  <a:gd name="connsiteX3" fmla="*/ 448022 w 942326"/>
                  <a:gd name="connsiteY3" fmla="*/ 106185 h 879812"/>
                  <a:gd name="connsiteX4" fmla="*/ 448022 w 942326"/>
                  <a:gd name="connsiteY4" fmla="*/ 106186 h 879812"/>
                  <a:gd name="connsiteX5" fmla="*/ 413902 w 942326"/>
                  <a:gd name="connsiteY5" fmla="*/ 107908 h 879812"/>
                  <a:gd name="connsiteX6" fmla="*/ 114302 w 942326"/>
                  <a:gd name="connsiteY6" fmla="*/ 439906 h 879812"/>
                  <a:gd name="connsiteX7" fmla="*/ 448023 w 942326"/>
                  <a:gd name="connsiteY7" fmla="*/ 773627 h 879812"/>
                  <a:gd name="connsiteX8" fmla="*/ 448032 w 942326"/>
                  <a:gd name="connsiteY8" fmla="*/ 773627 h 879812"/>
                  <a:gd name="connsiteX9" fmla="*/ 942326 w 942326"/>
                  <a:gd name="connsiteY9" fmla="*/ 773627 h 879812"/>
                  <a:gd name="connsiteX10" fmla="*/ 942326 w 942326"/>
                  <a:gd name="connsiteY10" fmla="*/ 879812 h 879812"/>
                  <a:gd name="connsiteX11" fmla="*/ 439918 w 942326"/>
                  <a:gd name="connsiteY11" fmla="*/ 879812 h 879812"/>
                  <a:gd name="connsiteX12" fmla="*/ 439906 w 942326"/>
                  <a:gd name="connsiteY12" fmla="*/ 879812 h 879812"/>
                  <a:gd name="connsiteX13" fmla="*/ 0 w 942326"/>
                  <a:gd name="connsiteY13" fmla="*/ 439906 h 879812"/>
                  <a:gd name="connsiteX14" fmla="*/ 394928 w 942326"/>
                  <a:gd name="connsiteY14" fmla="*/ 2272 h 879812"/>
                  <a:gd name="connsiteX15" fmla="*/ 439905 w 942326"/>
                  <a:gd name="connsiteY15" fmla="*/ 1 h 87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2326" h="879812">
                    <a:moveTo>
                      <a:pt x="439905" y="0"/>
                    </a:moveTo>
                    <a:lnTo>
                      <a:pt x="942326" y="0"/>
                    </a:lnTo>
                    <a:lnTo>
                      <a:pt x="942326" y="106185"/>
                    </a:lnTo>
                    <a:lnTo>
                      <a:pt x="448022" y="106185"/>
                    </a:lnTo>
                    <a:lnTo>
                      <a:pt x="448022" y="106186"/>
                    </a:lnTo>
                    <a:lnTo>
                      <a:pt x="413902" y="107908"/>
                    </a:lnTo>
                    <a:cubicBezTo>
                      <a:pt x="245621" y="124998"/>
                      <a:pt x="114302" y="267117"/>
                      <a:pt x="114302" y="439906"/>
                    </a:cubicBezTo>
                    <a:cubicBezTo>
                      <a:pt x="114302" y="624215"/>
                      <a:pt x="263714" y="773627"/>
                      <a:pt x="448023" y="773627"/>
                    </a:cubicBezTo>
                    <a:lnTo>
                      <a:pt x="448032" y="773627"/>
                    </a:lnTo>
                    <a:lnTo>
                      <a:pt x="942326" y="773627"/>
                    </a:lnTo>
                    <a:lnTo>
                      <a:pt x="942326" y="879812"/>
                    </a:lnTo>
                    <a:lnTo>
                      <a:pt x="439918" y="879812"/>
                    </a:lnTo>
                    <a:lnTo>
                      <a:pt x="439906" y="879812"/>
                    </a:lnTo>
                    <a:cubicBezTo>
                      <a:pt x="196952" y="879812"/>
                      <a:pt x="0" y="682860"/>
                      <a:pt x="0" y="439906"/>
                    </a:cubicBezTo>
                    <a:cubicBezTo>
                      <a:pt x="0" y="212138"/>
                      <a:pt x="173103" y="24799"/>
                      <a:pt x="394928" y="2272"/>
                    </a:cubicBezTo>
                    <a:lnTo>
                      <a:pt x="439905" y="1"/>
                    </a:lnTo>
                    <a:close/>
                  </a:path>
                </a:pathLst>
              </a:custGeom>
              <a:solidFill>
                <a:srgbClr val="6FB325"/>
              </a:solidFill>
              <a:ln>
                <a:noFill/>
              </a:ln>
              <a:effectLst>
                <a:innerShdw blurRad="508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cs typeface="+mn-ea"/>
                  <a:sym typeface="+mn-lt"/>
                </a:endParaRPr>
              </a:p>
            </p:txBody>
          </p:sp>
          <p:sp>
            <p:nvSpPr>
              <p:cNvPr id="129" name="矩形 12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a:xfrm>
                <a:off x="2169538" y="2498130"/>
                <a:ext cx="1443074" cy="213481"/>
              </a:xfrm>
              <a:prstGeom prst="rect">
                <a:avLst/>
              </a:prstGeom>
              <a:solidFill>
                <a:srgbClr val="6FB325"/>
              </a:solidFill>
              <a:ln>
                <a:noFill/>
              </a:ln>
              <a:effectLst>
                <a:innerShdw blurRad="635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0" name="矩形 12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a:xfrm>
                <a:off x="2183331" y="3456453"/>
                <a:ext cx="1443074" cy="213481"/>
              </a:xfrm>
              <a:prstGeom prst="rect">
                <a:avLst/>
              </a:prstGeom>
              <a:solidFill>
                <a:srgbClr val="6FB325"/>
              </a:solidFill>
              <a:ln>
                <a:noFill/>
              </a:ln>
              <a:effectLst>
                <a:innerShdw blurRad="635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1" name="椭圆 13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2005049" y="2191247"/>
                <a:ext cx="1772051" cy="1772051"/>
              </a:xfrm>
              <a:prstGeom prst="ellipse">
                <a:avLst/>
              </a:prstGeom>
              <a:noFill/>
              <a:ln w="190500">
                <a:gradFill>
                  <a:gsLst>
                    <a:gs pos="0">
                      <a:srgbClr val="FAFBFB"/>
                    </a:gs>
                    <a:gs pos="100000">
                      <a:srgbClr val="D2D5D9"/>
                    </a:gs>
                  </a:gsLst>
                  <a:lin ang="5400000" scaled="1"/>
                </a:gradFill>
              </a:ln>
              <a:effectLst>
                <a:outerShdw blurRad="1143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cs typeface="+mn-ea"/>
                  <a:sym typeface="+mn-lt"/>
                </a:endParaRPr>
              </a:p>
            </p:txBody>
          </p:sp>
          <p:sp>
            <p:nvSpPr>
              <p:cNvPr id="132" name="椭圆 13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rot="21400420">
                <a:off x="2269181" y="2459266"/>
                <a:ext cx="439834" cy="517728"/>
              </a:xfrm>
              <a:prstGeom prst="ellipse">
                <a:avLst/>
              </a:prstGeom>
              <a:solidFill>
                <a:schemeClr val="bg1">
                  <a:alpha val="6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cs typeface="+mn-ea"/>
                  <a:sym typeface="+mn-lt"/>
                </a:endParaRPr>
              </a:p>
            </p:txBody>
          </p:sp>
        </p:grpSp>
        <p:sp>
          <p:nvSpPr>
            <p:cNvPr id="126" name="文本框 1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064890" y="2796556"/>
              <a:ext cx="1627369" cy="523220"/>
            </a:xfrm>
            <a:prstGeom prst="rect">
              <a:avLst/>
            </a:prstGeom>
            <a:noFill/>
            <a:effectLst/>
          </p:spPr>
          <p:txBody>
            <a:bodyPr wrap="none" rtlCol="0">
              <a:spAutoFit/>
            </a:bodyPr>
            <a:lstStyle/>
            <a:p>
              <a:r>
                <a:rPr lang="zh-CN" altLang="en-US" sz="2800" b="1" dirty="0" smtClean="0">
                  <a:solidFill>
                    <a:srgbClr val="6FB325"/>
                  </a:solidFill>
                  <a:cs typeface="+mn-ea"/>
                  <a:sym typeface="+mn-lt"/>
                </a:rPr>
                <a:t>您的标题</a:t>
              </a:r>
              <a:endParaRPr lang="en-US" altLang="zh-CN" sz="2800" b="1" dirty="0">
                <a:solidFill>
                  <a:srgbClr val="6FB325"/>
                </a:solidFill>
                <a:cs typeface="+mn-ea"/>
                <a:sym typeface="+mn-lt"/>
              </a:endParaRPr>
            </a:p>
          </p:txBody>
        </p:sp>
        <p:sp>
          <p:nvSpPr>
            <p:cNvPr id="127" name="Freeform 22"/>
            <p:cNvSpPr>
              <a:spLocks noEditPoints="1"/>
            </p:cNvSpPr>
            <p:nvPr/>
          </p:nvSpPr>
          <p:spPr bwMode="auto">
            <a:xfrm>
              <a:off x="1323907" y="2878198"/>
              <a:ext cx="346954" cy="407444"/>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6FB325"/>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133" name="组合 132"/>
          <p:cNvGrpSpPr/>
          <p:nvPr/>
        </p:nvGrpSpPr>
        <p:grpSpPr>
          <a:xfrm>
            <a:off x="4655780" y="2084633"/>
            <a:ext cx="2837792" cy="1994575"/>
            <a:chOff x="4655780" y="2084633"/>
            <a:chExt cx="2837792" cy="1994575"/>
          </a:xfrm>
        </p:grpSpPr>
        <p:sp>
          <p:nvSpPr>
            <p:cNvPr id="134" name="Freeform 29"/>
            <p:cNvSpPr>
              <a:spLocks noEditPoints="1"/>
            </p:cNvSpPr>
            <p:nvPr/>
          </p:nvSpPr>
          <p:spPr bwMode="auto">
            <a:xfrm>
              <a:off x="4883927" y="2907273"/>
              <a:ext cx="445452" cy="349293"/>
            </a:xfrm>
            <a:custGeom>
              <a:avLst/>
              <a:gdLst>
                <a:gd name="T0" fmla="*/ 451 w 771"/>
                <a:gd name="T1" fmla="*/ 411 h 602"/>
                <a:gd name="T2" fmla="*/ 457 w 771"/>
                <a:gd name="T3" fmla="*/ 395 h 602"/>
                <a:gd name="T4" fmla="*/ 459 w 771"/>
                <a:gd name="T5" fmla="*/ 388 h 602"/>
                <a:gd name="T6" fmla="*/ 463 w 771"/>
                <a:gd name="T7" fmla="*/ 372 h 602"/>
                <a:gd name="T8" fmla="*/ 464 w 771"/>
                <a:gd name="T9" fmla="*/ 365 h 602"/>
                <a:gd name="T10" fmla="*/ 466 w 771"/>
                <a:gd name="T11" fmla="*/ 341 h 602"/>
                <a:gd name="T12" fmla="*/ 233 w 771"/>
                <a:gd name="T13" fmla="*/ 139 h 602"/>
                <a:gd name="T14" fmla="*/ 201 w 771"/>
                <a:gd name="T15" fmla="*/ 141 h 602"/>
                <a:gd name="T16" fmla="*/ 201 w 771"/>
                <a:gd name="T17" fmla="*/ 141 h 602"/>
                <a:gd name="T18" fmla="*/ 0 w 771"/>
                <a:gd name="T19" fmla="*/ 341 h 602"/>
                <a:gd name="T20" fmla="*/ 61 w 771"/>
                <a:gd name="T21" fmla="*/ 477 h 602"/>
                <a:gd name="T22" fmla="*/ 37 w 771"/>
                <a:gd name="T23" fmla="*/ 602 h 602"/>
                <a:gd name="T24" fmla="*/ 129 w 771"/>
                <a:gd name="T25" fmla="*/ 522 h 602"/>
                <a:gd name="T26" fmla="*/ 233 w 771"/>
                <a:gd name="T27" fmla="*/ 544 h 602"/>
                <a:gd name="T28" fmla="*/ 363 w 771"/>
                <a:gd name="T29" fmla="*/ 509 h 602"/>
                <a:gd name="T30" fmla="*/ 363 w 771"/>
                <a:gd name="T31" fmla="*/ 509 h 602"/>
                <a:gd name="T32" fmla="*/ 383 w 771"/>
                <a:gd name="T33" fmla="*/ 495 h 602"/>
                <a:gd name="T34" fmla="*/ 389 w 771"/>
                <a:gd name="T35" fmla="*/ 491 h 602"/>
                <a:gd name="T36" fmla="*/ 402 w 771"/>
                <a:gd name="T37" fmla="*/ 480 h 602"/>
                <a:gd name="T38" fmla="*/ 408 w 771"/>
                <a:gd name="T39" fmla="*/ 474 h 602"/>
                <a:gd name="T40" fmla="*/ 419 w 771"/>
                <a:gd name="T41" fmla="*/ 462 h 602"/>
                <a:gd name="T42" fmla="*/ 424 w 771"/>
                <a:gd name="T43" fmla="*/ 457 h 602"/>
                <a:gd name="T44" fmla="*/ 448 w 771"/>
                <a:gd name="T45" fmla="*/ 417 h 602"/>
                <a:gd name="T46" fmla="*/ 451 w 771"/>
                <a:gd name="T47" fmla="*/ 411 h 602"/>
                <a:gd name="T48" fmla="*/ 771 w 771"/>
                <a:gd name="T49" fmla="*/ 263 h 602"/>
                <a:gd name="T50" fmla="*/ 771 w 771"/>
                <a:gd name="T51" fmla="*/ 263 h 602"/>
                <a:gd name="T52" fmla="*/ 469 w 771"/>
                <a:gd name="T53" fmla="*/ 0 h 602"/>
                <a:gd name="T54" fmla="*/ 243 w 771"/>
                <a:gd name="T55" fmla="*/ 89 h 602"/>
                <a:gd name="T56" fmla="*/ 508 w 771"/>
                <a:gd name="T57" fmla="*/ 341 h 602"/>
                <a:gd name="T58" fmla="*/ 424 w 771"/>
                <a:gd name="T59" fmla="*/ 523 h 602"/>
                <a:gd name="T60" fmla="*/ 469 w 771"/>
                <a:gd name="T61" fmla="*/ 526 h 602"/>
                <a:gd name="T62" fmla="*/ 603 w 771"/>
                <a:gd name="T63" fmla="*/ 498 h 602"/>
                <a:gd name="T64" fmla="*/ 722 w 771"/>
                <a:gd name="T65" fmla="*/ 602 h 602"/>
                <a:gd name="T66" fmla="*/ 692 w 771"/>
                <a:gd name="T67" fmla="*/ 440 h 602"/>
                <a:gd name="T68" fmla="*/ 771 w 771"/>
                <a:gd name="T69" fmla="*/ 26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1" h="602">
                  <a:moveTo>
                    <a:pt x="451" y="411"/>
                  </a:moveTo>
                  <a:cubicBezTo>
                    <a:pt x="453" y="406"/>
                    <a:pt x="455" y="401"/>
                    <a:pt x="457" y="395"/>
                  </a:cubicBezTo>
                  <a:cubicBezTo>
                    <a:pt x="458" y="393"/>
                    <a:pt x="458" y="390"/>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lnTo>
                    <a:pt x="201" y="141"/>
                  </a:ln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5"/>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4"/>
                    <a:pt x="442" y="431"/>
                    <a:pt x="448" y="417"/>
                  </a:cubicBezTo>
                  <a:cubicBezTo>
                    <a:pt x="449" y="415"/>
                    <a:pt x="450" y="413"/>
                    <a:pt x="451" y="411"/>
                  </a:cubicBezTo>
                  <a:close/>
                  <a:moveTo>
                    <a:pt x="771" y="263"/>
                  </a:moveTo>
                  <a:lnTo>
                    <a:pt x="771" y="263"/>
                  </a:lnTo>
                  <a:cubicBezTo>
                    <a:pt x="771" y="118"/>
                    <a:pt x="635" y="0"/>
                    <a:pt x="469" y="0"/>
                  </a:cubicBezTo>
                  <a:cubicBezTo>
                    <a:pt x="379" y="0"/>
                    <a:pt x="299" y="34"/>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solidFill>
              <a:srgbClr val="118C3B"/>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nvGrpSpPr>
            <p:cNvPr id="135" name="组合 134"/>
            <p:cNvGrpSpPr/>
            <p:nvPr/>
          </p:nvGrpSpPr>
          <p:grpSpPr>
            <a:xfrm>
              <a:off x="4655780" y="2084633"/>
              <a:ext cx="2837792" cy="1994575"/>
              <a:chOff x="1255905" y="2191247"/>
              <a:chExt cx="2521195" cy="1772051"/>
            </a:xfrm>
          </p:grpSpPr>
          <p:sp>
            <p:nvSpPr>
              <p:cNvPr id="137" name="任意多边形 13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255905" y="2704608"/>
                <a:ext cx="798289" cy="745329"/>
              </a:xfrm>
              <a:custGeom>
                <a:avLst/>
                <a:gdLst>
                  <a:gd name="connsiteX0" fmla="*/ 439905 w 942326"/>
                  <a:gd name="connsiteY0" fmla="*/ 0 h 879812"/>
                  <a:gd name="connsiteX1" fmla="*/ 942326 w 942326"/>
                  <a:gd name="connsiteY1" fmla="*/ 0 h 879812"/>
                  <a:gd name="connsiteX2" fmla="*/ 942326 w 942326"/>
                  <a:gd name="connsiteY2" fmla="*/ 106185 h 879812"/>
                  <a:gd name="connsiteX3" fmla="*/ 448022 w 942326"/>
                  <a:gd name="connsiteY3" fmla="*/ 106185 h 879812"/>
                  <a:gd name="connsiteX4" fmla="*/ 448022 w 942326"/>
                  <a:gd name="connsiteY4" fmla="*/ 106186 h 879812"/>
                  <a:gd name="connsiteX5" fmla="*/ 413902 w 942326"/>
                  <a:gd name="connsiteY5" fmla="*/ 107908 h 879812"/>
                  <a:gd name="connsiteX6" fmla="*/ 114302 w 942326"/>
                  <a:gd name="connsiteY6" fmla="*/ 439906 h 879812"/>
                  <a:gd name="connsiteX7" fmla="*/ 448023 w 942326"/>
                  <a:gd name="connsiteY7" fmla="*/ 773627 h 879812"/>
                  <a:gd name="connsiteX8" fmla="*/ 448032 w 942326"/>
                  <a:gd name="connsiteY8" fmla="*/ 773627 h 879812"/>
                  <a:gd name="connsiteX9" fmla="*/ 942326 w 942326"/>
                  <a:gd name="connsiteY9" fmla="*/ 773627 h 879812"/>
                  <a:gd name="connsiteX10" fmla="*/ 942326 w 942326"/>
                  <a:gd name="connsiteY10" fmla="*/ 879812 h 879812"/>
                  <a:gd name="connsiteX11" fmla="*/ 439918 w 942326"/>
                  <a:gd name="connsiteY11" fmla="*/ 879812 h 879812"/>
                  <a:gd name="connsiteX12" fmla="*/ 439906 w 942326"/>
                  <a:gd name="connsiteY12" fmla="*/ 879812 h 879812"/>
                  <a:gd name="connsiteX13" fmla="*/ 0 w 942326"/>
                  <a:gd name="connsiteY13" fmla="*/ 439906 h 879812"/>
                  <a:gd name="connsiteX14" fmla="*/ 394928 w 942326"/>
                  <a:gd name="connsiteY14" fmla="*/ 2272 h 879812"/>
                  <a:gd name="connsiteX15" fmla="*/ 439905 w 942326"/>
                  <a:gd name="connsiteY15" fmla="*/ 1 h 87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2326" h="879812">
                    <a:moveTo>
                      <a:pt x="439905" y="0"/>
                    </a:moveTo>
                    <a:lnTo>
                      <a:pt x="942326" y="0"/>
                    </a:lnTo>
                    <a:lnTo>
                      <a:pt x="942326" y="106185"/>
                    </a:lnTo>
                    <a:lnTo>
                      <a:pt x="448022" y="106185"/>
                    </a:lnTo>
                    <a:lnTo>
                      <a:pt x="448022" y="106186"/>
                    </a:lnTo>
                    <a:lnTo>
                      <a:pt x="413902" y="107908"/>
                    </a:lnTo>
                    <a:cubicBezTo>
                      <a:pt x="245621" y="124998"/>
                      <a:pt x="114302" y="267117"/>
                      <a:pt x="114302" y="439906"/>
                    </a:cubicBezTo>
                    <a:cubicBezTo>
                      <a:pt x="114302" y="624215"/>
                      <a:pt x="263714" y="773627"/>
                      <a:pt x="448023" y="773627"/>
                    </a:cubicBezTo>
                    <a:lnTo>
                      <a:pt x="448032" y="773627"/>
                    </a:lnTo>
                    <a:lnTo>
                      <a:pt x="942326" y="773627"/>
                    </a:lnTo>
                    <a:lnTo>
                      <a:pt x="942326" y="879812"/>
                    </a:lnTo>
                    <a:lnTo>
                      <a:pt x="439918" y="879812"/>
                    </a:lnTo>
                    <a:lnTo>
                      <a:pt x="439906" y="879812"/>
                    </a:lnTo>
                    <a:cubicBezTo>
                      <a:pt x="196952" y="879812"/>
                      <a:pt x="0" y="682860"/>
                      <a:pt x="0" y="439906"/>
                    </a:cubicBezTo>
                    <a:cubicBezTo>
                      <a:pt x="0" y="212138"/>
                      <a:pt x="173103" y="24799"/>
                      <a:pt x="394928" y="2272"/>
                    </a:cubicBezTo>
                    <a:lnTo>
                      <a:pt x="439905" y="1"/>
                    </a:lnTo>
                    <a:close/>
                  </a:path>
                </a:pathLst>
              </a:custGeom>
              <a:solidFill>
                <a:srgbClr val="118C3B"/>
              </a:solidFill>
              <a:ln>
                <a:noFill/>
              </a:ln>
              <a:effectLst>
                <a:innerShdw blurRad="508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cs typeface="+mn-ea"/>
                  <a:sym typeface="+mn-lt"/>
                </a:endParaRPr>
              </a:p>
            </p:txBody>
          </p:sp>
          <p:sp>
            <p:nvSpPr>
              <p:cNvPr id="138" name="矩形 13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a:xfrm>
                <a:off x="2169538" y="2498130"/>
                <a:ext cx="1443074" cy="213481"/>
              </a:xfrm>
              <a:prstGeom prst="rect">
                <a:avLst/>
              </a:prstGeom>
              <a:solidFill>
                <a:srgbClr val="118C3B"/>
              </a:solidFill>
              <a:ln>
                <a:noFill/>
              </a:ln>
              <a:effectLst>
                <a:innerShdw blurRad="635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9" name="矩形 13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a:xfrm>
                <a:off x="2183331" y="3456453"/>
                <a:ext cx="1443074" cy="213481"/>
              </a:xfrm>
              <a:prstGeom prst="rect">
                <a:avLst/>
              </a:prstGeom>
              <a:solidFill>
                <a:srgbClr val="118C3B"/>
              </a:solidFill>
              <a:ln>
                <a:noFill/>
              </a:ln>
              <a:effectLst>
                <a:innerShdw blurRad="635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0" name="椭圆 13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2005049" y="2191247"/>
                <a:ext cx="1772051" cy="1772051"/>
              </a:xfrm>
              <a:prstGeom prst="ellipse">
                <a:avLst/>
              </a:prstGeom>
              <a:noFill/>
              <a:ln w="190500">
                <a:gradFill>
                  <a:gsLst>
                    <a:gs pos="0">
                      <a:srgbClr val="FAFBFB"/>
                    </a:gs>
                    <a:gs pos="100000">
                      <a:srgbClr val="D2D5D9"/>
                    </a:gs>
                  </a:gsLst>
                  <a:lin ang="5400000" scaled="1"/>
                </a:gradFill>
              </a:ln>
              <a:effectLst>
                <a:outerShdw blurRad="1143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cs typeface="+mn-ea"/>
                  <a:sym typeface="+mn-lt"/>
                </a:endParaRPr>
              </a:p>
            </p:txBody>
          </p:sp>
          <p:sp>
            <p:nvSpPr>
              <p:cNvPr id="141" name="椭圆 14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rot="21400420">
                <a:off x="2269181" y="2459266"/>
                <a:ext cx="439834" cy="517728"/>
              </a:xfrm>
              <a:prstGeom prst="ellipse">
                <a:avLst/>
              </a:prstGeom>
              <a:solidFill>
                <a:schemeClr val="bg1">
                  <a:alpha val="6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cs typeface="+mn-ea"/>
                  <a:sym typeface="+mn-lt"/>
                </a:endParaRPr>
              </a:p>
            </p:txBody>
          </p:sp>
        </p:grpSp>
        <p:sp>
          <p:nvSpPr>
            <p:cNvPr id="136" name="文本框 13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696585" y="2796556"/>
              <a:ext cx="1627369" cy="523220"/>
            </a:xfrm>
            <a:prstGeom prst="rect">
              <a:avLst/>
            </a:prstGeom>
            <a:noFill/>
            <a:effectLst/>
          </p:spPr>
          <p:txBody>
            <a:bodyPr wrap="none" rtlCol="0">
              <a:spAutoFit/>
            </a:bodyPr>
            <a:lstStyle/>
            <a:p>
              <a:r>
                <a:rPr lang="zh-CN" altLang="en-US" sz="2800" b="1" dirty="0" smtClean="0">
                  <a:solidFill>
                    <a:srgbClr val="118C3B"/>
                  </a:solidFill>
                  <a:cs typeface="+mn-ea"/>
                  <a:sym typeface="+mn-lt"/>
                </a:rPr>
                <a:t>您的标题</a:t>
              </a:r>
              <a:endParaRPr lang="en-US" altLang="zh-CN" sz="2800" b="1" dirty="0">
                <a:solidFill>
                  <a:srgbClr val="118C3B"/>
                </a:solidFill>
                <a:cs typeface="+mn-ea"/>
                <a:sym typeface="+mn-lt"/>
              </a:endParaRPr>
            </a:p>
          </p:txBody>
        </p:sp>
      </p:grpSp>
      <p:sp>
        <p:nvSpPr>
          <p:cNvPr id="142" name="文本框 14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987153" y="4585124"/>
            <a:ext cx="2738239" cy="1446550"/>
          </a:xfrm>
          <a:prstGeom prst="rect">
            <a:avLst/>
          </a:prstGeom>
          <a:noFill/>
          <a:effectLst/>
        </p:spPr>
        <p:txBody>
          <a:bodyPr wrap="square" rtlCol="0">
            <a:spAutoFit/>
          </a:bodyPr>
          <a:lstStyle/>
          <a:p>
            <a:r>
              <a:rPr lang="zh-CN" altLang="en-US" sz="2400" dirty="0" smtClean="0">
                <a:solidFill>
                  <a:srgbClr val="118C3B"/>
                </a:solidFill>
                <a:cs typeface="+mn-ea"/>
                <a:sym typeface="+mn-lt"/>
              </a:rPr>
              <a:t>单击此处输入标题</a:t>
            </a:r>
            <a:endParaRPr lang="en-US" altLang="zh-CN" sz="2400" dirty="0" smtClean="0">
              <a:solidFill>
                <a:srgbClr val="118C3B"/>
              </a:solidFill>
              <a:cs typeface="+mn-ea"/>
              <a:sym typeface="+mn-lt"/>
            </a:endParaRPr>
          </a:p>
          <a:p>
            <a:r>
              <a:rPr lang="zh-CN" altLang="en-US" sz="1400" dirty="0" smtClean="0">
                <a:solidFill>
                  <a:schemeClr val="tx1">
                    <a:lumMod val="85000"/>
                    <a:lumOff val="15000"/>
                  </a:schemeClr>
                </a:solidFill>
                <a:cs typeface="+mn-ea"/>
                <a:sym typeface="+mn-lt"/>
              </a:rPr>
              <a:t>请在这里输入您的主要叙述内容</a:t>
            </a:r>
            <a:endParaRPr lang="en-US" altLang="zh-CN" sz="1400" dirty="0" smtClean="0">
              <a:solidFill>
                <a:schemeClr val="tx1">
                  <a:lumMod val="85000"/>
                  <a:lumOff val="15000"/>
                </a:schemeClr>
              </a:solidFill>
              <a:cs typeface="+mn-ea"/>
              <a:sym typeface="+mn-lt"/>
            </a:endParaRPr>
          </a:p>
          <a:p>
            <a:r>
              <a:rPr lang="zh-CN" altLang="en-US" sz="1400" dirty="0" smtClean="0">
                <a:solidFill>
                  <a:schemeClr val="tx1">
                    <a:lumMod val="85000"/>
                    <a:lumOff val="15000"/>
                  </a:schemeClr>
                </a:solidFill>
                <a:cs typeface="+mn-ea"/>
                <a:sym typeface="+mn-lt"/>
              </a:rPr>
              <a:t>请在这里输入您的主要叙述内容</a:t>
            </a:r>
            <a:endParaRPr lang="en-US" altLang="zh-CN" sz="1400" dirty="0" smtClean="0">
              <a:solidFill>
                <a:schemeClr val="tx1">
                  <a:lumMod val="85000"/>
                  <a:lumOff val="15000"/>
                </a:schemeClr>
              </a:solidFill>
              <a:cs typeface="+mn-ea"/>
              <a:sym typeface="+mn-lt"/>
            </a:endParaRPr>
          </a:p>
          <a:p>
            <a:endParaRPr lang="en-US" altLang="zh-CN" sz="3600" dirty="0">
              <a:solidFill>
                <a:schemeClr val="tx1">
                  <a:lumMod val="85000"/>
                  <a:lumOff val="15000"/>
                </a:schemeClr>
              </a:solidFill>
              <a:cs typeface="+mn-ea"/>
              <a:sym typeface="+mn-lt"/>
            </a:endParaRPr>
          </a:p>
        </p:txBody>
      </p:sp>
      <p:grpSp>
        <p:nvGrpSpPr>
          <p:cNvPr id="143" name="组合 142"/>
          <p:cNvGrpSpPr/>
          <p:nvPr/>
        </p:nvGrpSpPr>
        <p:grpSpPr>
          <a:xfrm>
            <a:off x="8208565" y="2084633"/>
            <a:ext cx="2837792" cy="1994575"/>
            <a:chOff x="8208565" y="2084633"/>
            <a:chExt cx="2837792" cy="1994575"/>
          </a:xfrm>
        </p:grpSpPr>
        <p:sp>
          <p:nvSpPr>
            <p:cNvPr id="144" name="Freeform 33"/>
            <p:cNvSpPr>
              <a:spLocks noEditPoints="1"/>
            </p:cNvSpPr>
            <p:nvPr/>
          </p:nvSpPr>
          <p:spPr bwMode="auto">
            <a:xfrm>
              <a:off x="8505808" y="2886503"/>
              <a:ext cx="416145" cy="390831"/>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6FB325"/>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nvGrpSpPr>
            <p:cNvPr id="145" name="组合 144"/>
            <p:cNvGrpSpPr/>
            <p:nvPr/>
          </p:nvGrpSpPr>
          <p:grpSpPr>
            <a:xfrm>
              <a:off x="8208565" y="2084633"/>
              <a:ext cx="2837792" cy="1994575"/>
              <a:chOff x="1255905" y="2191247"/>
              <a:chExt cx="2521195" cy="1772051"/>
            </a:xfrm>
          </p:grpSpPr>
          <p:sp>
            <p:nvSpPr>
              <p:cNvPr id="147" name="任意多边形 14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255905" y="2704608"/>
                <a:ext cx="798289" cy="745329"/>
              </a:xfrm>
              <a:custGeom>
                <a:avLst/>
                <a:gdLst>
                  <a:gd name="connsiteX0" fmla="*/ 439905 w 942326"/>
                  <a:gd name="connsiteY0" fmla="*/ 0 h 879812"/>
                  <a:gd name="connsiteX1" fmla="*/ 942326 w 942326"/>
                  <a:gd name="connsiteY1" fmla="*/ 0 h 879812"/>
                  <a:gd name="connsiteX2" fmla="*/ 942326 w 942326"/>
                  <a:gd name="connsiteY2" fmla="*/ 106185 h 879812"/>
                  <a:gd name="connsiteX3" fmla="*/ 448022 w 942326"/>
                  <a:gd name="connsiteY3" fmla="*/ 106185 h 879812"/>
                  <a:gd name="connsiteX4" fmla="*/ 448022 w 942326"/>
                  <a:gd name="connsiteY4" fmla="*/ 106186 h 879812"/>
                  <a:gd name="connsiteX5" fmla="*/ 413902 w 942326"/>
                  <a:gd name="connsiteY5" fmla="*/ 107908 h 879812"/>
                  <a:gd name="connsiteX6" fmla="*/ 114302 w 942326"/>
                  <a:gd name="connsiteY6" fmla="*/ 439906 h 879812"/>
                  <a:gd name="connsiteX7" fmla="*/ 448023 w 942326"/>
                  <a:gd name="connsiteY7" fmla="*/ 773627 h 879812"/>
                  <a:gd name="connsiteX8" fmla="*/ 448032 w 942326"/>
                  <a:gd name="connsiteY8" fmla="*/ 773627 h 879812"/>
                  <a:gd name="connsiteX9" fmla="*/ 942326 w 942326"/>
                  <a:gd name="connsiteY9" fmla="*/ 773627 h 879812"/>
                  <a:gd name="connsiteX10" fmla="*/ 942326 w 942326"/>
                  <a:gd name="connsiteY10" fmla="*/ 879812 h 879812"/>
                  <a:gd name="connsiteX11" fmla="*/ 439918 w 942326"/>
                  <a:gd name="connsiteY11" fmla="*/ 879812 h 879812"/>
                  <a:gd name="connsiteX12" fmla="*/ 439906 w 942326"/>
                  <a:gd name="connsiteY12" fmla="*/ 879812 h 879812"/>
                  <a:gd name="connsiteX13" fmla="*/ 0 w 942326"/>
                  <a:gd name="connsiteY13" fmla="*/ 439906 h 879812"/>
                  <a:gd name="connsiteX14" fmla="*/ 394928 w 942326"/>
                  <a:gd name="connsiteY14" fmla="*/ 2272 h 879812"/>
                  <a:gd name="connsiteX15" fmla="*/ 439905 w 942326"/>
                  <a:gd name="connsiteY15" fmla="*/ 1 h 879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2326" h="879812">
                    <a:moveTo>
                      <a:pt x="439905" y="0"/>
                    </a:moveTo>
                    <a:lnTo>
                      <a:pt x="942326" y="0"/>
                    </a:lnTo>
                    <a:lnTo>
                      <a:pt x="942326" y="106185"/>
                    </a:lnTo>
                    <a:lnTo>
                      <a:pt x="448022" y="106185"/>
                    </a:lnTo>
                    <a:lnTo>
                      <a:pt x="448022" y="106186"/>
                    </a:lnTo>
                    <a:lnTo>
                      <a:pt x="413902" y="107908"/>
                    </a:lnTo>
                    <a:cubicBezTo>
                      <a:pt x="245621" y="124998"/>
                      <a:pt x="114302" y="267117"/>
                      <a:pt x="114302" y="439906"/>
                    </a:cubicBezTo>
                    <a:cubicBezTo>
                      <a:pt x="114302" y="624215"/>
                      <a:pt x="263714" y="773627"/>
                      <a:pt x="448023" y="773627"/>
                    </a:cubicBezTo>
                    <a:lnTo>
                      <a:pt x="448032" y="773627"/>
                    </a:lnTo>
                    <a:lnTo>
                      <a:pt x="942326" y="773627"/>
                    </a:lnTo>
                    <a:lnTo>
                      <a:pt x="942326" y="879812"/>
                    </a:lnTo>
                    <a:lnTo>
                      <a:pt x="439918" y="879812"/>
                    </a:lnTo>
                    <a:lnTo>
                      <a:pt x="439906" y="879812"/>
                    </a:lnTo>
                    <a:cubicBezTo>
                      <a:pt x="196952" y="879812"/>
                      <a:pt x="0" y="682860"/>
                      <a:pt x="0" y="439906"/>
                    </a:cubicBezTo>
                    <a:cubicBezTo>
                      <a:pt x="0" y="212138"/>
                      <a:pt x="173103" y="24799"/>
                      <a:pt x="394928" y="2272"/>
                    </a:cubicBezTo>
                    <a:lnTo>
                      <a:pt x="439905" y="1"/>
                    </a:lnTo>
                    <a:close/>
                  </a:path>
                </a:pathLst>
              </a:custGeom>
              <a:solidFill>
                <a:srgbClr val="6FB325"/>
              </a:solidFill>
              <a:ln>
                <a:noFill/>
              </a:ln>
              <a:effectLst>
                <a:innerShdw blurRad="50800" dist="254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cs typeface="+mn-ea"/>
                  <a:sym typeface="+mn-lt"/>
                </a:endParaRPr>
              </a:p>
            </p:txBody>
          </p:sp>
          <p:sp>
            <p:nvSpPr>
              <p:cNvPr id="148" name="矩形 14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a:xfrm>
                <a:off x="2169538" y="2498130"/>
                <a:ext cx="1443074" cy="213481"/>
              </a:xfrm>
              <a:prstGeom prst="rect">
                <a:avLst/>
              </a:prstGeom>
              <a:solidFill>
                <a:srgbClr val="6FB325"/>
              </a:solidFill>
              <a:ln>
                <a:noFill/>
              </a:ln>
              <a:effectLst>
                <a:innerShdw blurRad="635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9" name="矩形 14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a:xfrm>
                <a:off x="2183331" y="3456453"/>
                <a:ext cx="1443074" cy="213481"/>
              </a:xfrm>
              <a:prstGeom prst="rect">
                <a:avLst/>
              </a:prstGeom>
              <a:solidFill>
                <a:srgbClr val="6FB325"/>
              </a:solidFill>
              <a:ln>
                <a:noFill/>
              </a:ln>
              <a:effectLst>
                <a:innerShdw blurRad="635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0" name="椭圆 14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2005049" y="2191247"/>
                <a:ext cx="1772051" cy="1772051"/>
              </a:xfrm>
              <a:prstGeom prst="ellipse">
                <a:avLst/>
              </a:prstGeom>
              <a:noFill/>
              <a:ln w="190500">
                <a:gradFill>
                  <a:gsLst>
                    <a:gs pos="0">
                      <a:srgbClr val="FAFBFB"/>
                    </a:gs>
                    <a:gs pos="100000">
                      <a:srgbClr val="D2D5D9"/>
                    </a:gs>
                  </a:gsLst>
                  <a:lin ang="5400000" scaled="1"/>
                </a:gradFill>
              </a:ln>
              <a:effectLst>
                <a:outerShdw blurRad="1143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cs typeface="+mn-ea"/>
                  <a:sym typeface="+mn-lt"/>
                </a:endParaRPr>
              </a:p>
            </p:txBody>
          </p:sp>
          <p:sp>
            <p:nvSpPr>
              <p:cNvPr id="151" name="椭圆 15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rot="21400420">
                <a:off x="2269181" y="2459266"/>
                <a:ext cx="439834" cy="517728"/>
              </a:xfrm>
              <a:prstGeom prst="ellipse">
                <a:avLst/>
              </a:prstGeom>
              <a:solidFill>
                <a:schemeClr val="bg1">
                  <a:alpha val="6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cs typeface="+mn-ea"/>
                  <a:sym typeface="+mn-lt"/>
                </a:endParaRPr>
              </a:p>
            </p:txBody>
          </p:sp>
        </p:grpSp>
        <p:sp>
          <p:nvSpPr>
            <p:cNvPr id="146" name="文本框 14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249370" y="2796556"/>
              <a:ext cx="1627369" cy="523220"/>
            </a:xfrm>
            <a:prstGeom prst="rect">
              <a:avLst/>
            </a:prstGeom>
            <a:noFill/>
            <a:effectLst/>
          </p:spPr>
          <p:txBody>
            <a:bodyPr wrap="none" rtlCol="0">
              <a:spAutoFit/>
            </a:bodyPr>
            <a:lstStyle/>
            <a:p>
              <a:r>
                <a:rPr lang="zh-CN" altLang="en-US" sz="2800" b="1" dirty="0" smtClean="0">
                  <a:solidFill>
                    <a:srgbClr val="6FB325"/>
                  </a:solidFill>
                  <a:cs typeface="+mn-ea"/>
                  <a:sym typeface="+mn-lt"/>
                </a:rPr>
                <a:t>您的标题</a:t>
              </a:r>
              <a:endParaRPr lang="en-US" altLang="zh-CN" sz="2800" b="1" dirty="0">
                <a:solidFill>
                  <a:srgbClr val="6FB325"/>
                </a:solidFill>
                <a:cs typeface="+mn-ea"/>
                <a:sym typeface="+mn-lt"/>
              </a:endParaRPr>
            </a:p>
          </p:txBody>
        </p:sp>
      </p:grpSp>
      <p:sp>
        <p:nvSpPr>
          <p:cNvPr id="152" name="文本框 15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539938" y="4585124"/>
            <a:ext cx="2738239" cy="1446550"/>
          </a:xfrm>
          <a:prstGeom prst="rect">
            <a:avLst/>
          </a:prstGeom>
          <a:noFill/>
          <a:effectLst/>
        </p:spPr>
        <p:txBody>
          <a:bodyPr wrap="square" rtlCol="0">
            <a:spAutoFit/>
          </a:bodyPr>
          <a:lstStyle/>
          <a:p>
            <a:r>
              <a:rPr lang="zh-CN" altLang="en-US" sz="2400" dirty="0" smtClean="0">
                <a:solidFill>
                  <a:srgbClr val="6FB325"/>
                </a:solidFill>
                <a:cs typeface="+mn-ea"/>
                <a:sym typeface="+mn-lt"/>
              </a:rPr>
              <a:t>单击此处输入标题</a:t>
            </a:r>
            <a:endParaRPr lang="en-US" altLang="zh-CN" sz="2400" dirty="0" smtClean="0">
              <a:solidFill>
                <a:srgbClr val="6FB325"/>
              </a:solidFill>
              <a:cs typeface="+mn-ea"/>
              <a:sym typeface="+mn-lt"/>
            </a:endParaRPr>
          </a:p>
          <a:p>
            <a:r>
              <a:rPr lang="zh-CN" altLang="en-US" sz="1400" dirty="0" smtClean="0">
                <a:solidFill>
                  <a:schemeClr val="tx1">
                    <a:lumMod val="85000"/>
                    <a:lumOff val="15000"/>
                  </a:schemeClr>
                </a:solidFill>
                <a:cs typeface="+mn-ea"/>
                <a:sym typeface="+mn-lt"/>
              </a:rPr>
              <a:t>请在这里输入您的主要叙述内容</a:t>
            </a:r>
            <a:endParaRPr lang="en-US" altLang="zh-CN" sz="1400" dirty="0" smtClean="0">
              <a:solidFill>
                <a:schemeClr val="tx1">
                  <a:lumMod val="85000"/>
                  <a:lumOff val="15000"/>
                </a:schemeClr>
              </a:solidFill>
              <a:cs typeface="+mn-ea"/>
              <a:sym typeface="+mn-lt"/>
            </a:endParaRPr>
          </a:p>
          <a:p>
            <a:r>
              <a:rPr lang="zh-CN" altLang="en-US" sz="1400" dirty="0" smtClean="0">
                <a:solidFill>
                  <a:schemeClr val="tx1">
                    <a:lumMod val="85000"/>
                    <a:lumOff val="15000"/>
                  </a:schemeClr>
                </a:solidFill>
                <a:cs typeface="+mn-ea"/>
                <a:sym typeface="+mn-lt"/>
              </a:rPr>
              <a:t>请在这里输入您的主要叙述内容</a:t>
            </a:r>
            <a:endParaRPr lang="en-US" altLang="zh-CN" sz="1400" dirty="0" smtClean="0">
              <a:solidFill>
                <a:schemeClr val="tx1">
                  <a:lumMod val="85000"/>
                  <a:lumOff val="15000"/>
                </a:schemeClr>
              </a:solidFill>
              <a:cs typeface="+mn-ea"/>
              <a:sym typeface="+mn-lt"/>
            </a:endParaRPr>
          </a:p>
          <a:p>
            <a:endParaRPr lang="en-US" altLang="zh-CN" sz="3600" dirty="0">
              <a:solidFill>
                <a:schemeClr val="tx1">
                  <a:lumMod val="85000"/>
                  <a:lumOff val="15000"/>
                </a:schemeClr>
              </a:solidFill>
              <a:cs typeface="+mn-ea"/>
              <a:sym typeface="+mn-lt"/>
            </a:endParaRPr>
          </a:p>
        </p:txBody>
      </p:sp>
      <p:grpSp>
        <p:nvGrpSpPr>
          <p:cNvPr id="59" name="组合 58"/>
          <p:cNvGrpSpPr/>
          <p:nvPr/>
        </p:nvGrpSpPr>
        <p:grpSpPr>
          <a:xfrm>
            <a:off x="-14069" y="-14068"/>
            <a:ext cx="1690469" cy="1313815"/>
            <a:chOff x="-14069" y="-14068"/>
            <a:chExt cx="1690469" cy="1313815"/>
          </a:xfrm>
        </p:grpSpPr>
        <p:sp>
          <p:nvSpPr>
            <p:cNvPr id="61" name="直角三角形 60"/>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任意多边形 61"/>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任意多边形 62"/>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40000"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750" fill="hold"/>
                                        <p:tgtEl>
                                          <p:spTgt spid="123"/>
                                        </p:tgtEl>
                                        <p:attrNameLst>
                                          <p:attrName>ppt_x</p:attrName>
                                        </p:attrNameLst>
                                      </p:cBhvr>
                                      <p:tavLst>
                                        <p:tav tm="0">
                                          <p:val>
                                            <p:strVal val="#ppt_x"/>
                                          </p:val>
                                        </p:tav>
                                        <p:tav tm="100000">
                                          <p:val>
                                            <p:strVal val="#ppt_x"/>
                                          </p:val>
                                        </p:tav>
                                      </p:tavLst>
                                    </p:anim>
                                    <p:anim calcmode="lin" valueType="num">
                                      <p:cBhvr additive="base">
                                        <p:cTn id="8" dur="750" fill="hold"/>
                                        <p:tgtEl>
                                          <p:spTgt spid="123"/>
                                        </p:tgtEl>
                                        <p:attrNameLst>
                                          <p:attrName>ppt_y</p:attrName>
                                        </p:attrNameLst>
                                      </p:cBhvr>
                                      <p:tavLst>
                                        <p:tav tm="0">
                                          <p:val>
                                            <p:strVal val="1+#ppt_h/2"/>
                                          </p:val>
                                        </p:tav>
                                        <p:tav tm="100000">
                                          <p:val>
                                            <p:strVal val="#ppt_y"/>
                                          </p:val>
                                        </p:tav>
                                      </p:tavLst>
                                    </p:anim>
                                  </p:childTnLst>
                                </p:cTn>
                              </p:par>
                              <p:par>
                                <p:cTn id="9" presetID="2" presetClass="entr" presetSubtype="1" decel="40000"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 calcmode="lin" valueType="num">
                                      <p:cBhvr additive="base">
                                        <p:cTn id="11" dur="750" fill="hold"/>
                                        <p:tgtEl>
                                          <p:spTgt spid="124"/>
                                        </p:tgtEl>
                                        <p:attrNameLst>
                                          <p:attrName>ppt_x</p:attrName>
                                        </p:attrNameLst>
                                      </p:cBhvr>
                                      <p:tavLst>
                                        <p:tav tm="0">
                                          <p:val>
                                            <p:strVal val="#ppt_x"/>
                                          </p:val>
                                        </p:tav>
                                        <p:tav tm="100000">
                                          <p:val>
                                            <p:strVal val="#ppt_x"/>
                                          </p:val>
                                        </p:tav>
                                      </p:tavLst>
                                    </p:anim>
                                    <p:anim calcmode="lin" valueType="num">
                                      <p:cBhvr additive="base">
                                        <p:cTn id="12" dur="750" fill="hold"/>
                                        <p:tgtEl>
                                          <p:spTgt spid="12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decel="40000" fill="hold" grpId="0" nodeType="afterEffect">
                                  <p:stCondLst>
                                    <p:cond delay="0"/>
                                  </p:stCondLst>
                                  <p:childTnLst>
                                    <p:set>
                                      <p:cBhvr>
                                        <p:cTn id="15" dur="1" fill="hold">
                                          <p:stCondLst>
                                            <p:cond delay="0"/>
                                          </p:stCondLst>
                                        </p:cTn>
                                        <p:tgtEl>
                                          <p:spTgt spid="142"/>
                                        </p:tgtEl>
                                        <p:attrNameLst>
                                          <p:attrName>style.visibility</p:attrName>
                                        </p:attrNameLst>
                                      </p:cBhvr>
                                      <p:to>
                                        <p:strVal val="visible"/>
                                      </p:to>
                                    </p:set>
                                    <p:anim calcmode="lin" valueType="num">
                                      <p:cBhvr additive="base">
                                        <p:cTn id="16" dur="750" fill="hold"/>
                                        <p:tgtEl>
                                          <p:spTgt spid="142"/>
                                        </p:tgtEl>
                                        <p:attrNameLst>
                                          <p:attrName>ppt_x</p:attrName>
                                        </p:attrNameLst>
                                      </p:cBhvr>
                                      <p:tavLst>
                                        <p:tav tm="0">
                                          <p:val>
                                            <p:strVal val="#ppt_x"/>
                                          </p:val>
                                        </p:tav>
                                        <p:tav tm="100000">
                                          <p:val>
                                            <p:strVal val="#ppt_x"/>
                                          </p:val>
                                        </p:tav>
                                      </p:tavLst>
                                    </p:anim>
                                    <p:anim calcmode="lin" valueType="num">
                                      <p:cBhvr additive="base">
                                        <p:cTn id="17" dur="750" fill="hold"/>
                                        <p:tgtEl>
                                          <p:spTgt spid="142"/>
                                        </p:tgtEl>
                                        <p:attrNameLst>
                                          <p:attrName>ppt_y</p:attrName>
                                        </p:attrNameLst>
                                      </p:cBhvr>
                                      <p:tavLst>
                                        <p:tav tm="0">
                                          <p:val>
                                            <p:strVal val="1+#ppt_h/2"/>
                                          </p:val>
                                        </p:tav>
                                        <p:tav tm="100000">
                                          <p:val>
                                            <p:strVal val="#ppt_y"/>
                                          </p:val>
                                        </p:tav>
                                      </p:tavLst>
                                    </p:anim>
                                  </p:childTnLst>
                                </p:cTn>
                              </p:par>
                              <p:par>
                                <p:cTn id="18" presetID="2" presetClass="entr" presetSubtype="1" decel="40000" fill="hold" nodeType="withEffect">
                                  <p:stCondLst>
                                    <p:cond delay="0"/>
                                  </p:stCondLst>
                                  <p:childTnLst>
                                    <p:set>
                                      <p:cBhvr>
                                        <p:cTn id="19" dur="1" fill="hold">
                                          <p:stCondLst>
                                            <p:cond delay="0"/>
                                          </p:stCondLst>
                                        </p:cTn>
                                        <p:tgtEl>
                                          <p:spTgt spid="133"/>
                                        </p:tgtEl>
                                        <p:attrNameLst>
                                          <p:attrName>style.visibility</p:attrName>
                                        </p:attrNameLst>
                                      </p:cBhvr>
                                      <p:to>
                                        <p:strVal val="visible"/>
                                      </p:to>
                                    </p:set>
                                    <p:anim calcmode="lin" valueType="num">
                                      <p:cBhvr additive="base">
                                        <p:cTn id="20" dur="750" fill="hold"/>
                                        <p:tgtEl>
                                          <p:spTgt spid="133"/>
                                        </p:tgtEl>
                                        <p:attrNameLst>
                                          <p:attrName>ppt_x</p:attrName>
                                        </p:attrNameLst>
                                      </p:cBhvr>
                                      <p:tavLst>
                                        <p:tav tm="0">
                                          <p:val>
                                            <p:strVal val="#ppt_x"/>
                                          </p:val>
                                        </p:tav>
                                        <p:tav tm="100000">
                                          <p:val>
                                            <p:strVal val="#ppt_x"/>
                                          </p:val>
                                        </p:tav>
                                      </p:tavLst>
                                    </p:anim>
                                    <p:anim calcmode="lin" valueType="num">
                                      <p:cBhvr additive="base">
                                        <p:cTn id="21" dur="750" fill="hold"/>
                                        <p:tgtEl>
                                          <p:spTgt spid="133"/>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4" decel="40000" fill="hold" grpId="0" nodeType="afterEffect">
                                  <p:stCondLst>
                                    <p:cond delay="0"/>
                                  </p:stCondLst>
                                  <p:childTnLst>
                                    <p:set>
                                      <p:cBhvr>
                                        <p:cTn id="24" dur="1" fill="hold">
                                          <p:stCondLst>
                                            <p:cond delay="0"/>
                                          </p:stCondLst>
                                        </p:cTn>
                                        <p:tgtEl>
                                          <p:spTgt spid="152"/>
                                        </p:tgtEl>
                                        <p:attrNameLst>
                                          <p:attrName>style.visibility</p:attrName>
                                        </p:attrNameLst>
                                      </p:cBhvr>
                                      <p:to>
                                        <p:strVal val="visible"/>
                                      </p:to>
                                    </p:set>
                                    <p:anim calcmode="lin" valueType="num">
                                      <p:cBhvr additive="base">
                                        <p:cTn id="25" dur="750" fill="hold"/>
                                        <p:tgtEl>
                                          <p:spTgt spid="152"/>
                                        </p:tgtEl>
                                        <p:attrNameLst>
                                          <p:attrName>ppt_x</p:attrName>
                                        </p:attrNameLst>
                                      </p:cBhvr>
                                      <p:tavLst>
                                        <p:tav tm="0">
                                          <p:val>
                                            <p:strVal val="#ppt_x"/>
                                          </p:val>
                                        </p:tav>
                                        <p:tav tm="100000">
                                          <p:val>
                                            <p:strVal val="#ppt_x"/>
                                          </p:val>
                                        </p:tav>
                                      </p:tavLst>
                                    </p:anim>
                                    <p:anim calcmode="lin" valueType="num">
                                      <p:cBhvr additive="base">
                                        <p:cTn id="26" dur="750" fill="hold"/>
                                        <p:tgtEl>
                                          <p:spTgt spid="152"/>
                                        </p:tgtEl>
                                        <p:attrNameLst>
                                          <p:attrName>ppt_y</p:attrName>
                                        </p:attrNameLst>
                                      </p:cBhvr>
                                      <p:tavLst>
                                        <p:tav tm="0">
                                          <p:val>
                                            <p:strVal val="1+#ppt_h/2"/>
                                          </p:val>
                                        </p:tav>
                                        <p:tav tm="100000">
                                          <p:val>
                                            <p:strVal val="#ppt_y"/>
                                          </p:val>
                                        </p:tav>
                                      </p:tavLst>
                                    </p:anim>
                                  </p:childTnLst>
                                </p:cTn>
                              </p:par>
                              <p:par>
                                <p:cTn id="27" presetID="2" presetClass="entr" presetSubtype="1" decel="40000" fill="hold" nodeType="withEffect">
                                  <p:stCondLst>
                                    <p:cond delay="0"/>
                                  </p:stCondLst>
                                  <p:childTnLst>
                                    <p:set>
                                      <p:cBhvr>
                                        <p:cTn id="28" dur="1" fill="hold">
                                          <p:stCondLst>
                                            <p:cond delay="0"/>
                                          </p:stCondLst>
                                        </p:cTn>
                                        <p:tgtEl>
                                          <p:spTgt spid="143"/>
                                        </p:tgtEl>
                                        <p:attrNameLst>
                                          <p:attrName>style.visibility</p:attrName>
                                        </p:attrNameLst>
                                      </p:cBhvr>
                                      <p:to>
                                        <p:strVal val="visible"/>
                                      </p:to>
                                    </p:set>
                                    <p:anim calcmode="lin" valueType="num">
                                      <p:cBhvr additive="base">
                                        <p:cTn id="29" dur="750" fill="hold"/>
                                        <p:tgtEl>
                                          <p:spTgt spid="143"/>
                                        </p:tgtEl>
                                        <p:attrNameLst>
                                          <p:attrName>ppt_x</p:attrName>
                                        </p:attrNameLst>
                                      </p:cBhvr>
                                      <p:tavLst>
                                        <p:tav tm="0">
                                          <p:val>
                                            <p:strVal val="#ppt_x"/>
                                          </p:val>
                                        </p:tav>
                                        <p:tav tm="100000">
                                          <p:val>
                                            <p:strVal val="#ppt_x"/>
                                          </p:val>
                                        </p:tav>
                                      </p:tavLst>
                                    </p:anim>
                                    <p:anim calcmode="lin" valueType="num">
                                      <p:cBhvr additive="base">
                                        <p:cTn id="30" dur="750" fill="hold"/>
                                        <p:tgtEl>
                                          <p:spTgt spid="1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42" grpId="0"/>
      <p:bldP spid="15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9" name="Freeform 6"/>
          <p:cNvSpPr/>
          <p:nvPr/>
        </p:nvSpPr>
        <p:spPr bwMode="auto">
          <a:xfrm>
            <a:off x="762454" y="1963833"/>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solidFill>
            <a:srgbClr val="6FB3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0" name="Freeform 6"/>
          <p:cNvSpPr/>
          <p:nvPr/>
        </p:nvSpPr>
        <p:spPr bwMode="auto">
          <a:xfrm>
            <a:off x="762454" y="2360782"/>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1" name="Freeform 6"/>
          <p:cNvSpPr/>
          <p:nvPr/>
        </p:nvSpPr>
        <p:spPr bwMode="auto">
          <a:xfrm>
            <a:off x="3528090" y="1963833"/>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solidFill>
            <a:srgbClr val="118C3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Freeform 6"/>
          <p:cNvSpPr/>
          <p:nvPr/>
        </p:nvSpPr>
        <p:spPr bwMode="auto">
          <a:xfrm>
            <a:off x="3528090" y="2360782"/>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3" name="Freeform 6"/>
          <p:cNvSpPr/>
          <p:nvPr/>
        </p:nvSpPr>
        <p:spPr bwMode="auto">
          <a:xfrm>
            <a:off x="6353392" y="1963833"/>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solidFill>
            <a:srgbClr val="6FB3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Freeform 6"/>
          <p:cNvSpPr/>
          <p:nvPr/>
        </p:nvSpPr>
        <p:spPr bwMode="auto">
          <a:xfrm>
            <a:off x="6353392" y="2360782"/>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35" name="Freeform 6"/>
          <p:cNvSpPr/>
          <p:nvPr/>
        </p:nvSpPr>
        <p:spPr bwMode="auto">
          <a:xfrm>
            <a:off x="9178694" y="1963833"/>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solidFill>
            <a:srgbClr val="118C3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Freeform 6"/>
          <p:cNvSpPr/>
          <p:nvPr/>
        </p:nvSpPr>
        <p:spPr bwMode="auto">
          <a:xfrm>
            <a:off x="9178694" y="2360782"/>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grpSp>
        <p:nvGrpSpPr>
          <p:cNvPr id="37" name="组合 36"/>
          <p:cNvGrpSpPr/>
          <p:nvPr/>
        </p:nvGrpSpPr>
        <p:grpSpPr>
          <a:xfrm>
            <a:off x="7138507" y="3186724"/>
            <a:ext cx="685684" cy="520985"/>
            <a:chOff x="4268086" y="4221191"/>
            <a:chExt cx="509646" cy="387231"/>
          </a:xfrm>
          <a:solidFill>
            <a:srgbClr val="6FB325"/>
          </a:solidFill>
        </p:grpSpPr>
        <p:sp>
          <p:nvSpPr>
            <p:cNvPr id="38"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9"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40" name="组合 39"/>
          <p:cNvGrpSpPr/>
          <p:nvPr/>
        </p:nvGrpSpPr>
        <p:grpSpPr>
          <a:xfrm>
            <a:off x="10112355" y="3195671"/>
            <a:ext cx="388591" cy="496960"/>
            <a:chOff x="1605186" y="572440"/>
            <a:chExt cx="563562" cy="720725"/>
          </a:xfrm>
          <a:solidFill>
            <a:srgbClr val="118C3B"/>
          </a:solidFill>
        </p:grpSpPr>
        <p:sp>
          <p:nvSpPr>
            <p:cNvPr id="41"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2"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3"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44" name="组合 43"/>
          <p:cNvGrpSpPr/>
          <p:nvPr/>
        </p:nvGrpSpPr>
        <p:grpSpPr>
          <a:xfrm>
            <a:off x="4433294" y="3251721"/>
            <a:ext cx="445505" cy="440910"/>
            <a:chOff x="6967126" y="4092464"/>
            <a:chExt cx="453105" cy="448433"/>
          </a:xfrm>
          <a:solidFill>
            <a:srgbClr val="118C3B"/>
          </a:solidFill>
        </p:grpSpPr>
        <p:sp>
          <p:nvSpPr>
            <p:cNvPr id="45"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6"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47" name="组合 46"/>
          <p:cNvGrpSpPr/>
          <p:nvPr/>
        </p:nvGrpSpPr>
        <p:grpSpPr>
          <a:xfrm>
            <a:off x="1661041" y="3377248"/>
            <a:ext cx="458739" cy="438729"/>
            <a:chOff x="1004888" y="993775"/>
            <a:chExt cx="2438400" cy="2332038"/>
          </a:xfrm>
          <a:solidFill>
            <a:srgbClr val="6FB325"/>
          </a:solidFill>
        </p:grpSpPr>
        <p:sp>
          <p:nvSpPr>
            <p:cNvPr id="48"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9" name="任意多边形 48"/>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cs typeface="+mn-ea"/>
                <a:sym typeface="+mn-lt"/>
              </a:endParaRPr>
            </a:p>
          </p:txBody>
        </p:sp>
      </p:grpSp>
      <p:sp>
        <p:nvSpPr>
          <p:cNvPr id="50" name="任意多边形 49"/>
          <p:cNvSpPr/>
          <p:nvPr/>
        </p:nvSpPr>
        <p:spPr>
          <a:xfrm>
            <a:off x="1892596" y="4430587"/>
            <a:ext cx="0" cy="861237"/>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任意多边形 50"/>
          <p:cNvSpPr/>
          <p:nvPr/>
        </p:nvSpPr>
        <p:spPr>
          <a:xfrm>
            <a:off x="4671238" y="4430587"/>
            <a:ext cx="0" cy="861237"/>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任意多边形 51"/>
          <p:cNvSpPr/>
          <p:nvPr/>
        </p:nvSpPr>
        <p:spPr>
          <a:xfrm>
            <a:off x="7478203" y="4430587"/>
            <a:ext cx="0" cy="861237"/>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任意多边形 52"/>
          <p:cNvSpPr/>
          <p:nvPr/>
        </p:nvSpPr>
        <p:spPr>
          <a:xfrm>
            <a:off x="10312829" y="4430587"/>
            <a:ext cx="0" cy="861237"/>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文本框 53"/>
          <p:cNvSpPr txBox="1"/>
          <p:nvPr/>
        </p:nvSpPr>
        <p:spPr>
          <a:xfrm>
            <a:off x="621661" y="5552521"/>
            <a:ext cx="2339102" cy="1261884"/>
          </a:xfrm>
          <a:prstGeom prst="rect">
            <a:avLst/>
          </a:prstGeom>
          <a:noFill/>
          <a:effectLst/>
        </p:spPr>
        <p:txBody>
          <a:bodyPr wrap="none" rtlCol="0">
            <a:spAutoFit/>
          </a:bodyPr>
          <a:lstStyle/>
          <a:p>
            <a:r>
              <a:rPr lang="zh-CN" altLang="en-US" sz="2000" dirty="0">
                <a:solidFill>
                  <a:srgbClr val="6FB325"/>
                </a:solidFill>
                <a:cs typeface="+mn-ea"/>
                <a:sym typeface="+mn-lt"/>
              </a:rPr>
              <a:t>单击此处输入标题</a:t>
            </a:r>
            <a:endParaRPr lang="en-US" altLang="zh-CN" sz="2000" dirty="0">
              <a:solidFill>
                <a:srgbClr val="6FB325"/>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55" name="文本框 54"/>
          <p:cNvSpPr txBox="1"/>
          <p:nvPr/>
        </p:nvSpPr>
        <p:spPr>
          <a:xfrm>
            <a:off x="3486495" y="5552521"/>
            <a:ext cx="2339102" cy="1261884"/>
          </a:xfrm>
          <a:prstGeom prst="rect">
            <a:avLst/>
          </a:prstGeom>
          <a:noFill/>
          <a:effectLst/>
        </p:spPr>
        <p:txBody>
          <a:bodyPr wrap="none" rtlCol="0">
            <a:spAutoFit/>
          </a:bodyPr>
          <a:lstStyle/>
          <a:p>
            <a:r>
              <a:rPr lang="zh-CN" altLang="en-US" sz="2000" dirty="0">
                <a:solidFill>
                  <a:srgbClr val="118C3B"/>
                </a:solidFill>
                <a:cs typeface="+mn-ea"/>
                <a:sym typeface="+mn-lt"/>
              </a:rPr>
              <a:t>单击此处输入标题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56" name="文本框 55"/>
          <p:cNvSpPr txBox="1"/>
          <p:nvPr/>
        </p:nvSpPr>
        <p:spPr>
          <a:xfrm>
            <a:off x="6351329" y="5552521"/>
            <a:ext cx="2339102" cy="1261884"/>
          </a:xfrm>
          <a:prstGeom prst="rect">
            <a:avLst/>
          </a:prstGeom>
          <a:noFill/>
          <a:effectLst/>
        </p:spPr>
        <p:txBody>
          <a:bodyPr wrap="none" rtlCol="0">
            <a:spAutoFit/>
          </a:bodyPr>
          <a:lstStyle/>
          <a:p>
            <a:r>
              <a:rPr lang="zh-CN" altLang="en-US" sz="2000" dirty="0">
                <a:solidFill>
                  <a:srgbClr val="6FB325"/>
                </a:solidFill>
                <a:cs typeface="+mn-ea"/>
                <a:sym typeface="+mn-lt"/>
              </a:rPr>
              <a:t>单击此处输入标题</a:t>
            </a:r>
            <a:endParaRPr lang="en-US" altLang="zh-CN" sz="2000" dirty="0">
              <a:solidFill>
                <a:srgbClr val="6FB325"/>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57" name="文本框 56"/>
          <p:cNvSpPr txBox="1"/>
          <p:nvPr/>
        </p:nvSpPr>
        <p:spPr>
          <a:xfrm>
            <a:off x="9178694" y="5552521"/>
            <a:ext cx="2339102" cy="1261884"/>
          </a:xfrm>
          <a:prstGeom prst="rect">
            <a:avLst/>
          </a:prstGeom>
          <a:noFill/>
          <a:effectLst/>
        </p:spPr>
        <p:txBody>
          <a:bodyPr wrap="none" rtlCol="0">
            <a:spAutoFit/>
          </a:bodyPr>
          <a:lstStyle/>
          <a:p>
            <a:r>
              <a:rPr lang="zh-CN" altLang="en-US" sz="2000" dirty="0">
                <a:solidFill>
                  <a:srgbClr val="118C3B"/>
                </a:solidFill>
                <a:cs typeface="+mn-ea"/>
                <a:sym typeface="+mn-lt"/>
              </a:rPr>
              <a:t>单击此处输入标题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58" name="文本框 57"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grpSp>
        <p:nvGrpSpPr>
          <p:cNvPr id="59" name="组合 58"/>
          <p:cNvGrpSpPr/>
          <p:nvPr/>
        </p:nvGrpSpPr>
        <p:grpSpPr>
          <a:xfrm>
            <a:off x="-14069" y="-14068"/>
            <a:ext cx="1690469" cy="1313815"/>
            <a:chOff x="-14069" y="-14068"/>
            <a:chExt cx="1690469" cy="1313815"/>
          </a:xfrm>
        </p:grpSpPr>
        <p:sp>
          <p:nvSpPr>
            <p:cNvPr id="60" name="直角三角形 59"/>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任意多边形 60"/>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任意多边形 61"/>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44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ppt_x"/>
                                          </p:val>
                                        </p:tav>
                                        <p:tav tm="100000">
                                          <p:val>
                                            <p:strVal val="#ppt_x"/>
                                          </p:val>
                                        </p:tav>
                                      </p:tavLst>
                                    </p:anim>
                                    <p:anim calcmode="lin" valueType="num">
                                      <p:cBhvr additive="base">
                                        <p:cTn id="8" dur="75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4" decel="4400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750" fill="hold"/>
                                        <p:tgtEl>
                                          <p:spTgt spid="30"/>
                                        </p:tgtEl>
                                        <p:attrNameLst>
                                          <p:attrName>ppt_x</p:attrName>
                                        </p:attrNameLst>
                                      </p:cBhvr>
                                      <p:tavLst>
                                        <p:tav tm="0">
                                          <p:val>
                                            <p:strVal val="#ppt_x"/>
                                          </p:val>
                                        </p:tav>
                                        <p:tav tm="100000">
                                          <p:val>
                                            <p:strVal val="#ppt_x"/>
                                          </p:val>
                                        </p:tav>
                                      </p:tavLst>
                                    </p:anim>
                                    <p:anim calcmode="lin" valueType="num">
                                      <p:cBhvr additive="base">
                                        <p:cTn id="12" dur="75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up)">
                                      <p:cBhvr>
                                        <p:cTn id="19" dur="500"/>
                                        <p:tgtEl>
                                          <p:spTgt spid="50"/>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par>
                          <p:cTn id="24" fill="hold">
                            <p:stCondLst>
                              <p:cond delay="2000"/>
                            </p:stCondLst>
                            <p:childTnLst>
                              <p:par>
                                <p:cTn id="25" presetID="2" presetClass="entr" presetSubtype="1" decel="4400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750" fill="hold"/>
                                        <p:tgtEl>
                                          <p:spTgt spid="31"/>
                                        </p:tgtEl>
                                        <p:attrNameLst>
                                          <p:attrName>ppt_x</p:attrName>
                                        </p:attrNameLst>
                                      </p:cBhvr>
                                      <p:tavLst>
                                        <p:tav tm="0">
                                          <p:val>
                                            <p:strVal val="#ppt_x"/>
                                          </p:val>
                                        </p:tav>
                                        <p:tav tm="100000">
                                          <p:val>
                                            <p:strVal val="#ppt_x"/>
                                          </p:val>
                                        </p:tav>
                                      </p:tavLst>
                                    </p:anim>
                                    <p:anim calcmode="lin" valueType="num">
                                      <p:cBhvr additive="base">
                                        <p:cTn id="28" dur="750" fill="hold"/>
                                        <p:tgtEl>
                                          <p:spTgt spid="31"/>
                                        </p:tgtEl>
                                        <p:attrNameLst>
                                          <p:attrName>ppt_y</p:attrName>
                                        </p:attrNameLst>
                                      </p:cBhvr>
                                      <p:tavLst>
                                        <p:tav tm="0">
                                          <p:val>
                                            <p:strVal val="0-#ppt_h/2"/>
                                          </p:val>
                                        </p:tav>
                                        <p:tav tm="100000">
                                          <p:val>
                                            <p:strVal val="#ppt_y"/>
                                          </p:val>
                                        </p:tav>
                                      </p:tavLst>
                                    </p:anim>
                                  </p:childTnLst>
                                </p:cTn>
                              </p:par>
                              <p:par>
                                <p:cTn id="29" presetID="2" presetClass="entr" presetSubtype="4" decel="4400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750" fill="hold"/>
                                        <p:tgtEl>
                                          <p:spTgt spid="32"/>
                                        </p:tgtEl>
                                        <p:attrNameLst>
                                          <p:attrName>ppt_x</p:attrName>
                                        </p:attrNameLst>
                                      </p:cBhvr>
                                      <p:tavLst>
                                        <p:tav tm="0">
                                          <p:val>
                                            <p:strVal val="#ppt_x"/>
                                          </p:val>
                                        </p:tav>
                                        <p:tav tm="100000">
                                          <p:val>
                                            <p:strVal val="#ppt_x"/>
                                          </p:val>
                                        </p:tav>
                                      </p:tavLst>
                                    </p:anim>
                                    <p:anim calcmode="lin" valueType="num">
                                      <p:cBhvr additive="base">
                                        <p:cTn id="32" dur="750" fill="hold"/>
                                        <p:tgtEl>
                                          <p:spTgt spid="32"/>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up)">
                                      <p:cBhvr>
                                        <p:cTn id="39" dur="500"/>
                                        <p:tgtEl>
                                          <p:spTgt spid="51"/>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childTnLst>
                          </p:cTn>
                        </p:par>
                        <p:par>
                          <p:cTn id="44" fill="hold">
                            <p:stCondLst>
                              <p:cond delay="4000"/>
                            </p:stCondLst>
                            <p:childTnLst>
                              <p:par>
                                <p:cTn id="45" presetID="2" presetClass="entr" presetSubtype="1" decel="4400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750" fill="hold"/>
                                        <p:tgtEl>
                                          <p:spTgt spid="33"/>
                                        </p:tgtEl>
                                        <p:attrNameLst>
                                          <p:attrName>ppt_x</p:attrName>
                                        </p:attrNameLst>
                                      </p:cBhvr>
                                      <p:tavLst>
                                        <p:tav tm="0">
                                          <p:val>
                                            <p:strVal val="#ppt_x"/>
                                          </p:val>
                                        </p:tav>
                                        <p:tav tm="100000">
                                          <p:val>
                                            <p:strVal val="#ppt_x"/>
                                          </p:val>
                                        </p:tav>
                                      </p:tavLst>
                                    </p:anim>
                                    <p:anim calcmode="lin" valueType="num">
                                      <p:cBhvr additive="base">
                                        <p:cTn id="48" dur="750" fill="hold"/>
                                        <p:tgtEl>
                                          <p:spTgt spid="33"/>
                                        </p:tgtEl>
                                        <p:attrNameLst>
                                          <p:attrName>ppt_y</p:attrName>
                                        </p:attrNameLst>
                                      </p:cBhvr>
                                      <p:tavLst>
                                        <p:tav tm="0">
                                          <p:val>
                                            <p:strVal val="0-#ppt_h/2"/>
                                          </p:val>
                                        </p:tav>
                                        <p:tav tm="100000">
                                          <p:val>
                                            <p:strVal val="#ppt_y"/>
                                          </p:val>
                                        </p:tav>
                                      </p:tavLst>
                                    </p:anim>
                                  </p:childTnLst>
                                </p:cTn>
                              </p:par>
                              <p:par>
                                <p:cTn id="49" presetID="2" presetClass="entr" presetSubtype="4" decel="4400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750" fill="hold"/>
                                        <p:tgtEl>
                                          <p:spTgt spid="34"/>
                                        </p:tgtEl>
                                        <p:attrNameLst>
                                          <p:attrName>ppt_x</p:attrName>
                                        </p:attrNameLst>
                                      </p:cBhvr>
                                      <p:tavLst>
                                        <p:tav tm="0">
                                          <p:val>
                                            <p:strVal val="#ppt_x"/>
                                          </p:val>
                                        </p:tav>
                                        <p:tav tm="100000">
                                          <p:val>
                                            <p:strVal val="#ppt_x"/>
                                          </p:val>
                                        </p:tav>
                                      </p:tavLst>
                                    </p:anim>
                                    <p:anim calcmode="lin" valueType="num">
                                      <p:cBhvr additive="base">
                                        <p:cTn id="52" dur="750" fill="hold"/>
                                        <p:tgtEl>
                                          <p:spTgt spid="34"/>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10" presetClass="entr" presetSubtype="0"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up)">
                                      <p:cBhvr>
                                        <p:cTn id="59" dur="500"/>
                                        <p:tgtEl>
                                          <p:spTgt spid="52"/>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childTnLst>
                          </p:cTn>
                        </p:par>
                        <p:par>
                          <p:cTn id="64" fill="hold">
                            <p:stCondLst>
                              <p:cond delay="6000"/>
                            </p:stCondLst>
                            <p:childTnLst>
                              <p:par>
                                <p:cTn id="65" presetID="2" presetClass="entr" presetSubtype="1" decel="44000"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750" fill="hold"/>
                                        <p:tgtEl>
                                          <p:spTgt spid="35"/>
                                        </p:tgtEl>
                                        <p:attrNameLst>
                                          <p:attrName>ppt_x</p:attrName>
                                        </p:attrNameLst>
                                      </p:cBhvr>
                                      <p:tavLst>
                                        <p:tav tm="0">
                                          <p:val>
                                            <p:strVal val="#ppt_x"/>
                                          </p:val>
                                        </p:tav>
                                        <p:tav tm="100000">
                                          <p:val>
                                            <p:strVal val="#ppt_x"/>
                                          </p:val>
                                        </p:tav>
                                      </p:tavLst>
                                    </p:anim>
                                    <p:anim calcmode="lin" valueType="num">
                                      <p:cBhvr additive="base">
                                        <p:cTn id="68" dur="750" fill="hold"/>
                                        <p:tgtEl>
                                          <p:spTgt spid="35"/>
                                        </p:tgtEl>
                                        <p:attrNameLst>
                                          <p:attrName>ppt_y</p:attrName>
                                        </p:attrNameLst>
                                      </p:cBhvr>
                                      <p:tavLst>
                                        <p:tav tm="0">
                                          <p:val>
                                            <p:strVal val="0-#ppt_h/2"/>
                                          </p:val>
                                        </p:tav>
                                        <p:tav tm="100000">
                                          <p:val>
                                            <p:strVal val="#ppt_y"/>
                                          </p:val>
                                        </p:tav>
                                      </p:tavLst>
                                    </p:anim>
                                  </p:childTnLst>
                                </p:cTn>
                              </p:par>
                              <p:par>
                                <p:cTn id="69" presetID="2" presetClass="entr" presetSubtype="4" decel="4400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750" fill="hold"/>
                                        <p:tgtEl>
                                          <p:spTgt spid="36"/>
                                        </p:tgtEl>
                                        <p:attrNameLst>
                                          <p:attrName>ppt_x</p:attrName>
                                        </p:attrNameLst>
                                      </p:cBhvr>
                                      <p:tavLst>
                                        <p:tav tm="0">
                                          <p:val>
                                            <p:strVal val="#ppt_x"/>
                                          </p:val>
                                        </p:tav>
                                        <p:tav tm="100000">
                                          <p:val>
                                            <p:strVal val="#ppt_x"/>
                                          </p:val>
                                        </p:tav>
                                      </p:tavLst>
                                    </p:anim>
                                    <p:anim calcmode="lin" valueType="num">
                                      <p:cBhvr additive="base">
                                        <p:cTn id="72" dur="750" fill="hold"/>
                                        <p:tgtEl>
                                          <p:spTgt spid="36"/>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10" presetClass="entr" presetSubtype="0" fill="hold"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up)">
                                      <p:cBhvr>
                                        <p:cTn id="79" dur="500"/>
                                        <p:tgtEl>
                                          <p:spTgt spid="53"/>
                                        </p:tgtEl>
                                      </p:cBhvr>
                                    </p:animEffect>
                                  </p:childTnLst>
                                </p:cTn>
                              </p:par>
                            </p:childTnLst>
                          </p:cTn>
                        </p:par>
                        <p:par>
                          <p:cTn id="80" fill="hold">
                            <p:stCondLst>
                              <p:cond delay="7500"/>
                            </p:stCondLst>
                            <p:childTnLst>
                              <p:par>
                                <p:cTn id="81" presetID="10" presetClass="entr" presetSubtype="0"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fade">
                                      <p:cBhvr>
                                        <p:cTn id="8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50" grpId="0" animBg="1"/>
      <p:bldP spid="51" grpId="0" animBg="1"/>
      <p:bldP spid="52" grpId="0" animBg="1"/>
      <p:bldP spid="53" grpId="0" animBg="1"/>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0" name="文本框 5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sp>
        <p:nvSpPr>
          <p:cNvPr id="46" name="文本框 4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21752" y="5596116"/>
            <a:ext cx="2738239" cy="1261884"/>
          </a:xfrm>
          <a:prstGeom prst="rect">
            <a:avLst/>
          </a:prstGeom>
          <a:noFill/>
          <a:effectLst/>
        </p:spPr>
        <p:txBody>
          <a:bodyPr wrap="square" rtlCol="0">
            <a:spAutoFit/>
          </a:bodyPr>
          <a:lstStyle/>
          <a:p>
            <a:r>
              <a:rPr lang="zh-CN" altLang="en-US" sz="2000" dirty="0" smtClean="0">
                <a:solidFill>
                  <a:srgbClr val="6FB325"/>
                </a:solidFill>
                <a:cs typeface="+mn-ea"/>
                <a:sym typeface="+mn-lt"/>
              </a:rPr>
              <a:t> 单击此处输入标题</a:t>
            </a:r>
            <a:endParaRPr lang="en-US" altLang="zh-CN" sz="2000" dirty="0" smtClean="0">
              <a:solidFill>
                <a:srgbClr val="6FB325"/>
              </a:solidFill>
              <a:cs typeface="+mn-ea"/>
              <a:sym typeface="+mn-lt"/>
            </a:endParaRPr>
          </a:p>
          <a:p>
            <a:r>
              <a:rPr lang="zh-CN" altLang="en-US" sz="1200" dirty="0" smtClean="0">
                <a:solidFill>
                  <a:schemeClr val="tx1">
                    <a:lumMod val="85000"/>
                    <a:lumOff val="15000"/>
                  </a:schemeClr>
                </a:solidFill>
                <a:cs typeface="+mn-ea"/>
                <a:sym typeface="+mn-lt"/>
              </a:rPr>
              <a:t>请在这里输入您的主要叙述内容</a:t>
            </a:r>
            <a:endParaRPr lang="en-US" altLang="zh-CN" sz="1200" dirty="0" smtClean="0">
              <a:solidFill>
                <a:schemeClr val="tx1">
                  <a:lumMod val="85000"/>
                  <a:lumOff val="15000"/>
                </a:schemeClr>
              </a:solidFill>
              <a:cs typeface="+mn-ea"/>
              <a:sym typeface="+mn-lt"/>
            </a:endParaRPr>
          </a:p>
          <a:p>
            <a:r>
              <a:rPr lang="zh-CN" altLang="en-US" sz="1200" dirty="0" smtClean="0">
                <a:solidFill>
                  <a:schemeClr val="tx1">
                    <a:lumMod val="85000"/>
                    <a:lumOff val="15000"/>
                  </a:schemeClr>
                </a:solidFill>
                <a:cs typeface="+mn-ea"/>
                <a:sym typeface="+mn-lt"/>
              </a:rPr>
              <a:t>请在这里输入您的主要叙述内容</a:t>
            </a:r>
            <a:endParaRPr lang="en-US" altLang="zh-CN" sz="1200" dirty="0" smtClean="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47" name="文本框 4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228952" y="5596116"/>
            <a:ext cx="2738239" cy="1261884"/>
          </a:xfrm>
          <a:prstGeom prst="rect">
            <a:avLst/>
          </a:prstGeom>
          <a:noFill/>
          <a:effectLst/>
        </p:spPr>
        <p:txBody>
          <a:bodyPr wrap="square" rtlCol="0">
            <a:spAutoFit/>
          </a:bodyPr>
          <a:lstStyle/>
          <a:p>
            <a:r>
              <a:rPr lang="zh-CN" altLang="en-US" sz="2000" dirty="0" smtClean="0">
                <a:solidFill>
                  <a:srgbClr val="6FB325"/>
                </a:solidFill>
                <a:cs typeface="+mn-ea"/>
                <a:sym typeface="+mn-lt"/>
              </a:rPr>
              <a:t> 单击此处输入标题</a:t>
            </a:r>
            <a:endParaRPr lang="en-US" altLang="zh-CN" sz="2000" dirty="0" smtClean="0">
              <a:solidFill>
                <a:srgbClr val="6FB325"/>
              </a:solidFill>
              <a:cs typeface="+mn-ea"/>
              <a:sym typeface="+mn-lt"/>
            </a:endParaRPr>
          </a:p>
          <a:p>
            <a:r>
              <a:rPr lang="zh-CN" altLang="en-US" sz="1200" dirty="0" smtClean="0">
                <a:solidFill>
                  <a:schemeClr val="tx1">
                    <a:lumMod val="85000"/>
                    <a:lumOff val="15000"/>
                  </a:schemeClr>
                </a:solidFill>
                <a:cs typeface="+mn-ea"/>
                <a:sym typeface="+mn-lt"/>
              </a:rPr>
              <a:t>请在这里输入您的主要叙述内容</a:t>
            </a:r>
            <a:endParaRPr lang="en-US" altLang="zh-CN" sz="1200" dirty="0" smtClean="0">
              <a:solidFill>
                <a:schemeClr val="tx1">
                  <a:lumMod val="85000"/>
                  <a:lumOff val="15000"/>
                </a:schemeClr>
              </a:solidFill>
              <a:cs typeface="+mn-ea"/>
              <a:sym typeface="+mn-lt"/>
            </a:endParaRPr>
          </a:p>
          <a:p>
            <a:r>
              <a:rPr lang="zh-CN" altLang="en-US" sz="1200" dirty="0" smtClean="0">
                <a:solidFill>
                  <a:schemeClr val="tx1">
                    <a:lumMod val="85000"/>
                    <a:lumOff val="15000"/>
                  </a:schemeClr>
                </a:solidFill>
                <a:cs typeface="+mn-ea"/>
                <a:sym typeface="+mn-lt"/>
              </a:rPr>
              <a:t>请在这里输入您的主要叙述内容</a:t>
            </a:r>
            <a:endParaRPr lang="en-US" altLang="zh-CN" sz="1200" dirty="0" smtClean="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48" name="文本框 4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3565562" y="5560488"/>
            <a:ext cx="2738239" cy="1261884"/>
          </a:xfrm>
          <a:prstGeom prst="rect">
            <a:avLst/>
          </a:prstGeom>
          <a:noFill/>
          <a:effectLst/>
        </p:spPr>
        <p:txBody>
          <a:bodyPr wrap="square" rtlCol="0">
            <a:spAutoFit/>
          </a:bodyPr>
          <a:lstStyle/>
          <a:p>
            <a:r>
              <a:rPr lang="zh-CN" altLang="en-US" sz="2000" dirty="0" smtClean="0">
                <a:solidFill>
                  <a:srgbClr val="6FB325"/>
                </a:solidFill>
                <a:cs typeface="+mn-ea"/>
                <a:sym typeface="+mn-lt"/>
              </a:rPr>
              <a:t> </a:t>
            </a:r>
            <a:r>
              <a:rPr lang="zh-CN" altLang="en-US" sz="2000" dirty="0" smtClean="0">
                <a:solidFill>
                  <a:srgbClr val="118C3B"/>
                </a:solidFill>
                <a:cs typeface="+mn-ea"/>
                <a:sym typeface="+mn-lt"/>
              </a:rPr>
              <a:t>单击此处输入标题</a:t>
            </a:r>
            <a:endParaRPr lang="en-US" altLang="zh-CN" sz="2000" dirty="0" smtClean="0">
              <a:solidFill>
                <a:srgbClr val="118C3B"/>
              </a:solidFill>
              <a:cs typeface="+mn-ea"/>
              <a:sym typeface="+mn-lt"/>
            </a:endParaRPr>
          </a:p>
          <a:p>
            <a:r>
              <a:rPr lang="zh-CN" altLang="en-US" sz="1200" dirty="0" smtClean="0">
                <a:solidFill>
                  <a:schemeClr val="tx1">
                    <a:lumMod val="85000"/>
                    <a:lumOff val="15000"/>
                  </a:schemeClr>
                </a:solidFill>
                <a:cs typeface="+mn-ea"/>
                <a:sym typeface="+mn-lt"/>
              </a:rPr>
              <a:t>请在这里输入您的主要叙述内容</a:t>
            </a:r>
            <a:endParaRPr lang="en-US" altLang="zh-CN" sz="1200" dirty="0" smtClean="0">
              <a:solidFill>
                <a:schemeClr val="tx1">
                  <a:lumMod val="85000"/>
                  <a:lumOff val="15000"/>
                </a:schemeClr>
              </a:solidFill>
              <a:cs typeface="+mn-ea"/>
              <a:sym typeface="+mn-lt"/>
            </a:endParaRPr>
          </a:p>
          <a:p>
            <a:r>
              <a:rPr lang="zh-CN" altLang="en-US" sz="1200" dirty="0" smtClean="0">
                <a:solidFill>
                  <a:schemeClr val="tx1">
                    <a:lumMod val="85000"/>
                    <a:lumOff val="15000"/>
                  </a:schemeClr>
                </a:solidFill>
                <a:cs typeface="+mn-ea"/>
                <a:sym typeface="+mn-lt"/>
              </a:rPr>
              <a:t>请在这里输入您的主要叙述内容</a:t>
            </a:r>
            <a:endParaRPr lang="en-US" altLang="zh-CN" sz="1200" dirty="0" smtClean="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49" name="文本框 4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872762" y="5560488"/>
            <a:ext cx="2738239" cy="1261884"/>
          </a:xfrm>
          <a:prstGeom prst="rect">
            <a:avLst/>
          </a:prstGeom>
          <a:noFill/>
          <a:effectLst/>
        </p:spPr>
        <p:txBody>
          <a:bodyPr wrap="square" rtlCol="0">
            <a:spAutoFit/>
          </a:bodyPr>
          <a:lstStyle/>
          <a:p>
            <a:r>
              <a:rPr lang="zh-CN" altLang="en-US" sz="2000" dirty="0" smtClean="0">
                <a:solidFill>
                  <a:srgbClr val="6FB325"/>
                </a:solidFill>
                <a:cs typeface="+mn-ea"/>
                <a:sym typeface="+mn-lt"/>
              </a:rPr>
              <a:t> </a:t>
            </a:r>
            <a:r>
              <a:rPr lang="zh-CN" altLang="en-US" sz="2000" dirty="0" smtClean="0">
                <a:solidFill>
                  <a:srgbClr val="118C3B"/>
                </a:solidFill>
                <a:cs typeface="+mn-ea"/>
                <a:sym typeface="+mn-lt"/>
              </a:rPr>
              <a:t>单击此处输入标题</a:t>
            </a:r>
            <a:endParaRPr lang="en-US" altLang="zh-CN" sz="2000" dirty="0" smtClean="0">
              <a:solidFill>
                <a:srgbClr val="118C3B"/>
              </a:solidFill>
              <a:cs typeface="+mn-ea"/>
              <a:sym typeface="+mn-lt"/>
            </a:endParaRPr>
          </a:p>
          <a:p>
            <a:r>
              <a:rPr lang="zh-CN" altLang="en-US" sz="1200" dirty="0" smtClean="0">
                <a:solidFill>
                  <a:schemeClr val="tx1">
                    <a:lumMod val="85000"/>
                    <a:lumOff val="15000"/>
                  </a:schemeClr>
                </a:solidFill>
                <a:cs typeface="+mn-ea"/>
                <a:sym typeface="+mn-lt"/>
              </a:rPr>
              <a:t>请在这里输入您的主要叙述内容</a:t>
            </a:r>
            <a:endParaRPr lang="en-US" altLang="zh-CN" sz="1200" dirty="0" smtClean="0">
              <a:solidFill>
                <a:schemeClr val="tx1">
                  <a:lumMod val="85000"/>
                  <a:lumOff val="15000"/>
                </a:schemeClr>
              </a:solidFill>
              <a:cs typeface="+mn-ea"/>
              <a:sym typeface="+mn-lt"/>
            </a:endParaRPr>
          </a:p>
          <a:p>
            <a:r>
              <a:rPr lang="zh-CN" altLang="en-US" sz="1200" dirty="0" smtClean="0">
                <a:solidFill>
                  <a:schemeClr val="tx1">
                    <a:lumMod val="85000"/>
                    <a:lumOff val="15000"/>
                  </a:schemeClr>
                </a:solidFill>
                <a:cs typeface="+mn-ea"/>
                <a:sym typeface="+mn-lt"/>
              </a:rPr>
              <a:t>请在这里输入您的主要叙述内容</a:t>
            </a:r>
            <a:endParaRPr lang="en-US" altLang="zh-CN" sz="1200" dirty="0" smtClean="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grpSp>
        <p:nvGrpSpPr>
          <p:cNvPr id="2" name="组合 1"/>
          <p:cNvGrpSpPr/>
          <p:nvPr/>
        </p:nvGrpSpPr>
        <p:grpSpPr>
          <a:xfrm>
            <a:off x="1030697" y="2238703"/>
            <a:ext cx="2280497" cy="2907677"/>
            <a:chOff x="1030697" y="2238703"/>
            <a:chExt cx="2280497" cy="2907677"/>
          </a:xfrm>
        </p:grpSpPr>
        <p:sp>
          <p:nvSpPr>
            <p:cNvPr id="29" name="圆角矩形 28"/>
            <p:cNvSpPr/>
            <p:nvPr/>
          </p:nvSpPr>
          <p:spPr>
            <a:xfrm>
              <a:off x="1107604" y="2318961"/>
              <a:ext cx="2126681" cy="2437070"/>
            </a:xfrm>
            <a:prstGeom prst="roundRect">
              <a:avLst>
                <a:gd name="adj" fmla="val 7829"/>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任意多边形 32"/>
            <p:cNvSpPr/>
            <p:nvPr/>
          </p:nvSpPr>
          <p:spPr>
            <a:xfrm>
              <a:off x="1030697" y="2238703"/>
              <a:ext cx="2280497" cy="2907677"/>
            </a:xfrm>
            <a:custGeom>
              <a:avLst/>
              <a:gdLst>
                <a:gd name="connsiteX0" fmla="*/ 230769 w 2219020"/>
                <a:gd name="connsiteY0" fmla="*/ 115010 h 2829293"/>
                <a:gd name="connsiteX1" fmla="*/ 112550 w 2219020"/>
                <a:gd name="connsiteY1" fmla="*/ 233229 h 2829293"/>
                <a:gd name="connsiteX2" fmla="*/ 112550 w 2219020"/>
                <a:gd name="connsiteY2" fmla="*/ 2232163 h 2829293"/>
                <a:gd name="connsiteX3" fmla="*/ 189280 w 2219020"/>
                <a:gd name="connsiteY3" fmla="*/ 2243873 h 2829293"/>
                <a:gd name="connsiteX4" fmla="*/ 363257 w 2219020"/>
                <a:gd name="connsiteY4" fmla="*/ 2252658 h 2829293"/>
                <a:gd name="connsiteX5" fmla="*/ 2064838 w 2219020"/>
                <a:gd name="connsiteY5" fmla="*/ 551077 h 2829293"/>
                <a:gd name="connsiteX6" fmla="*/ 2021266 w 2219020"/>
                <a:gd name="connsiteY6" fmla="*/ 166797 h 2829293"/>
                <a:gd name="connsiteX7" fmla="*/ 2008354 w 2219020"/>
                <a:gd name="connsiteY7" fmla="*/ 119069 h 2829293"/>
                <a:gd name="connsiteX8" fmla="*/ 1988250 w 2219020"/>
                <a:gd name="connsiteY8" fmla="*/ 115010 h 2829293"/>
                <a:gd name="connsiteX9" fmla="*/ 131566 w 2219020"/>
                <a:gd name="connsiteY9" fmla="*/ 0 h 2829293"/>
                <a:gd name="connsiteX10" fmla="*/ 2087454 w 2219020"/>
                <a:gd name="connsiteY10" fmla="*/ 0 h 2829293"/>
                <a:gd name="connsiteX11" fmla="*/ 2219020 w 2219020"/>
                <a:gd name="connsiteY11" fmla="*/ 131566 h 2829293"/>
                <a:gd name="connsiteX12" fmla="*/ 2219020 w 2219020"/>
                <a:gd name="connsiteY12" fmla="*/ 153511 h 2829293"/>
                <a:gd name="connsiteX13" fmla="*/ 2219020 w 2219020"/>
                <a:gd name="connsiteY13" fmla="*/ 2675782 h 2829293"/>
                <a:gd name="connsiteX14" fmla="*/ 2219020 w 2219020"/>
                <a:gd name="connsiteY14" fmla="*/ 2697727 h 2829293"/>
                <a:gd name="connsiteX15" fmla="*/ 2087454 w 2219020"/>
                <a:gd name="connsiteY15" fmla="*/ 2829293 h 2829293"/>
                <a:gd name="connsiteX16" fmla="*/ 131566 w 2219020"/>
                <a:gd name="connsiteY16" fmla="*/ 2829293 h 2829293"/>
                <a:gd name="connsiteX17" fmla="*/ 0 w 2219020"/>
                <a:gd name="connsiteY17" fmla="*/ 2697727 h 2829293"/>
                <a:gd name="connsiteX18" fmla="*/ 0 w 2219020"/>
                <a:gd name="connsiteY18" fmla="*/ 2675782 h 2829293"/>
                <a:gd name="connsiteX19" fmla="*/ 0 w 2219020"/>
                <a:gd name="connsiteY19" fmla="*/ 2212861 h 2829293"/>
                <a:gd name="connsiteX20" fmla="*/ 0 w 2219020"/>
                <a:gd name="connsiteY20" fmla="*/ 131566 h 2829293"/>
                <a:gd name="connsiteX21" fmla="*/ 131566 w 2219020"/>
                <a:gd name="connsiteY21" fmla="*/ 0 h 282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9020" h="2829293">
                  <a:moveTo>
                    <a:pt x="230769" y="115010"/>
                  </a:moveTo>
                  <a:cubicBezTo>
                    <a:pt x="165478" y="115010"/>
                    <a:pt x="112550" y="167938"/>
                    <a:pt x="112550" y="233229"/>
                  </a:cubicBezTo>
                  <a:lnTo>
                    <a:pt x="112550" y="2232163"/>
                  </a:lnTo>
                  <a:lnTo>
                    <a:pt x="189280" y="2243873"/>
                  </a:lnTo>
                  <a:cubicBezTo>
                    <a:pt x="246482" y="2249682"/>
                    <a:pt x="304522" y="2252658"/>
                    <a:pt x="363257" y="2252658"/>
                  </a:cubicBezTo>
                  <a:cubicBezTo>
                    <a:pt x="1303014" y="2252658"/>
                    <a:pt x="2064838" y="1490834"/>
                    <a:pt x="2064838" y="551077"/>
                  </a:cubicBezTo>
                  <a:cubicBezTo>
                    <a:pt x="2064838" y="418924"/>
                    <a:pt x="2049773" y="290290"/>
                    <a:pt x="2021266" y="166797"/>
                  </a:cubicBezTo>
                  <a:lnTo>
                    <a:pt x="2008354" y="119069"/>
                  </a:lnTo>
                  <a:lnTo>
                    <a:pt x="1988250" y="115010"/>
                  </a:lnTo>
                  <a:close/>
                  <a:moveTo>
                    <a:pt x="131566" y="0"/>
                  </a:moveTo>
                  <a:lnTo>
                    <a:pt x="2087454" y="0"/>
                  </a:lnTo>
                  <a:cubicBezTo>
                    <a:pt x="2160116" y="0"/>
                    <a:pt x="2219020" y="58904"/>
                    <a:pt x="2219020" y="131566"/>
                  </a:cubicBezTo>
                  <a:lnTo>
                    <a:pt x="2219020" y="153511"/>
                  </a:lnTo>
                  <a:lnTo>
                    <a:pt x="2219020" y="2675782"/>
                  </a:lnTo>
                  <a:lnTo>
                    <a:pt x="2219020" y="2697727"/>
                  </a:lnTo>
                  <a:cubicBezTo>
                    <a:pt x="2219020" y="2770389"/>
                    <a:pt x="2160116" y="2829293"/>
                    <a:pt x="2087454" y="2829293"/>
                  </a:cubicBezTo>
                  <a:lnTo>
                    <a:pt x="131566" y="2829293"/>
                  </a:lnTo>
                  <a:cubicBezTo>
                    <a:pt x="58904" y="2829293"/>
                    <a:pt x="0" y="2770389"/>
                    <a:pt x="0" y="2697727"/>
                  </a:cubicBezTo>
                  <a:lnTo>
                    <a:pt x="0" y="2675782"/>
                  </a:lnTo>
                  <a:lnTo>
                    <a:pt x="0" y="2212861"/>
                  </a:lnTo>
                  <a:lnTo>
                    <a:pt x="0" y="131566"/>
                  </a:lnTo>
                  <a:cubicBezTo>
                    <a:pt x="0" y="58904"/>
                    <a:pt x="58904" y="0"/>
                    <a:pt x="131566" y="0"/>
                  </a:cubicBezTo>
                  <a:close/>
                </a:path>
              </a:pathLst>
            </a:custGeom>
            <a:solidFill>
              <a:srgbClr val="6FB325"/>
            </a:solidFill>
            <a:ln w="1016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800" b="1" dirty="0">
                <a:solidFill>
                  <a:srgbClr val="FDFDFD"/>
                </a:solidFill>
                <a:cs typeface="+mn-ea"/>
                <a:sym typeface="+mn-lt"/>
              </a:endParaRPr>
            </a:p>
          </p:txBody>
        </p:sp>
        <p:sp>
          <p:nvSpPr>
            <p:cNvPr id="26" name="矩形 25"/>
            <p:cNvSpPr/>
            <p:nvPr/>
          </p:nvSpPr>
          <p:spPr>
            <a:xfrm>
              <a:off x="2007131" y="4396124"/>
              <a:ext cx="1127232" cy="584775"/>
            </a:xfrm>
            <a:prstGeom prst="rect">
              <a:avLst/>
            </a:prstGeom>
          </p:spPr>
          <p:txBody>
            <a:bodyPr wrap="none">
              <a:spAutoFit/>
            </a:bodyPr>
            <a:lstStyle/>
            <a:p>
              <a:r>
                <a:rPr lang="zh-CN" altLang="en-US" sz="3200" b="1" dirty="0" smtClean="0">
                  <a:solidFill>
                    <a:srgbClr val="FBFBFB"/>
                  </a:solidFill>
                  <a:cs typeface="+mn-ea"/>
                  <a:sym typeface="+mn-lt"/>
                </a:rPr>
                <a:t>标 题</a:t>
              </a:r>
              <a:endParaRPr lang="en-US" altLang="zh-CN" sz="3200" b="1" dirty="0">
                <a:solidFill>
                  <a:srgbClr val="FBFBFB"/>
                </a:solidFill>
                <a:cs typeface="+mn-ea"/>
                <a:sym typeface="+mn-lt"/>
              </a:endParaRPr>
            </a:p>
          </p:txBody>
        </p:sp>
      </p:grpSp>
      <p:grpSp>
        <p:nvGrpSpPr>
          <p:cNvPr id="27" name="组合 26"/>
          <p:cNvGrpSpPr/>
          <p:nvPr/>
        </p:nvGrpSpPr>
        <p:grpSpPr>
          <a:xfrm>
            <a:off x="3628054" y="2238703"/>
            <a:ext cx="2280497" cy="2907677"/>
            <a:chOff x="3628054" y="2238703"/>
            <a:chExt cx="2280497" cy="2907677"/>
          </a:xfrm>
        </p:grpSpPr>
        <p:sp>
          <p:nvSpPr>
            <p:cNvPr id="30" name="圆角矩形 29"/>
            <p:cNvSpPr/>
            <p:nvPr/>
          </p:nvSpPr>
          <p:spPr>
            <a:xfrm>
              <a:off x="3704962" y="2318961"/>
              <a:ext cx="2126681" cy="2437070"/>
            </a:xfrm>
            <a:prstGeom prst="roundRect">
              <a:avLst>
                <a:gd name="adj" fmla="val 7829"/>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任意多边形 33"/>
            <p:cNvSpPr/>
            <p:nvPr/>
          </p:nvSpPr>
          <p:spPr>
            <a:xfrm>
              <a:off x="3628054" y="2238703"/>
              <a:ext cx="2280497" cy="2907677"/>
            </a:xfrm>
            <a:custGeom>
              <a:avLst/>
              <a:gdLst>
                <a:gd name="connsiteX0" fmla="*/ 230769 w 2219020"/>
                <a:gd name="connsiteY0" fmla="*/ 115010 h 2829293"/>
                <a:gd name="connsiteX1" fmla="*/ 112550 w 2219020"/>
                <a:gd name="connsiteY1" fmla="*/ 233229 h 2829293"/>
                <a:gd name="connsiteX2" fmla="*/ 112550 w 2219020"/>
                <a:gd name="connsiteY2" fmla="*/ 2232163 h 2829293"/>
                <a:gd name="connsiteX3" fmla="*/ 189280 w 2219020"/>
                <a:gd name="connsiteY3" fmla="*/ 2243873 h 2829293"/>
                <a:gd name="connsiteX4" fmla="*/ 363257 w 2219020"/>
                <a:gd name="connsiteY4" fmla="*/ 2252658 h 2829293"/>
                <a:gd name="connsiteX5" fmla="*/ 2064838 w 2219020"/>
                <a:gd name="connsiteY5" fmla="*/ 551077 h 2829293"/>
                <a:gd name="connsiteX6" fmla="*/ 2021266 w 2219020"/>
                <a:gd name="connsiteY6" fmla="*/ 166797 h 2829293"/>
                <a:gd name="connsiteX7" fmla="*/ 2008354 w 2219020"/>
                <a:gd name="connsiteY7" fmla="*/ 119069 h 2829293"/>
                <a:gd name="connsiteX8" fmla="*/ 1988250 w 2219020"/>
                <a:gd name="connsiteY8" fmla="*/ 115010 h 2829293"/>
                <a:gd name="connsiteX9" fmla="*/ 131566 w 2219020"/>
                <a:gd name="connsiteY9" fmla="*/ 0 h 2829293"/>
                <a:gd name="connsiteX10" fmla="*/ 2087454 w 2219020"/>
                <a:gd name="connsiteY10" fmla="*/ 0 h 2829293"/>
                <a:gd name="connsiteX11" fmla="*/ 2219020 w 2219020"/>
                <a:gd name="connsiteY11" fmla="*/ 131566 h 2829293"/>
                <a:gd name="connsiteX12" fmla="*/ 2219020 w 2219020"/>
                <a:gd name="connsiteY12" fmla="*/ 153511 h 2829293"/>
                <a:gd name="connsiteX13" fmla="*/ 2219020 w 2219020"/>
                <a:gd name="connsiteY13" fmla="*/ 2675782 h 2829293"/>
                <a:gd name="connsiteX14" fmla="*/ 2219020 w 2219020"/>
                <a:gd name="connsiteY14" fmla="*/ 2697727 h 2829293"/>
                <a:gd name="connsiteX15" fmla="*/ 2087454 w 2219020"/>
                <a:gd name="connsiteY15" fmla="*/ 2829293 h 2829293"/>
                <a:gd name="connsiteX16" fmla="*/ 131566 w 2219020"/>
                <a:gd name="connsiteY16" fmla="*/ 2829293 h 2829293"/>
                <a:gd name="connsiteX17" fmla="*/ 0 w 2219020"/>
                <a:gd name="connsiteY17" fmla="*/ 2697727 h 2829293"/>
                <a:gd name="connsiteX18" fmla="*/ 0 w 2219020"/>
                <a:gd name="connsiteY18" fmla="*/ 2675782 h 2829293"/>
                <a:gd name="connsiteX19" fmla="*/ 0 w 2219020"/>
                <a:gd name="connsiteY19" fmla="*/ 2212861 h 2829293"/>
                <a:gd name="connsiteX20" fmla="*/ 0 w 2219020"/>
                <a:gd name="connsiteY20" fmla="*/ 131566 h 2829293"/>
                <a:gd name="connsiteX21" fmla="*/ 131566 w 2219020"/>
                <a:gd name="connsiteY21" fmla="*/ 0 h 282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9020" h="2829293">
                  <a:moveTo>
                    <a:pt x="230769" y="115010"/>
                  </a:moveTo>
                  <a:cubicBezTo>
                    <a:pt x="165478" y="115010"/>
                    <a:pt x="112550" y="167938"/>
                    <a:pt x="112550" y="233229"/>
                  </a:cubicBezTo>
                  <a:lnTo>
                    <a:pt x="112550" y="2232163"/>
                  </a:lnTo>
                  <a:lnTo>
                    <a:pt x="189280" y="2243873"/>
                  </a:lnTo>
                  <a:cubicBezTo>
                    <a:pt x="246482" y="2249682"/>
                    <a:pt x="304522" y="2252658"/>
                    <a:pt x="363257" y="2252658"/>
                  </a:cubicBezTo>
                  <a:cubicBezTo>
                    <a:pt x="1303014" y="2252658"/>
                    <a:pt x="2064838" y="1490834"/>
                    <a:pt x="2064838" y="551077"/>
                  </a:cubicBezTo>
                  <a:cubicBezTo>
                    <a:pt x="2064838" y="418924"/>
                    <a:pt x="2049773" y="290290"/>
                    <a:pt x="2021266" y="166797"/>
                  </a:cubicBezTo>
                  <a:lnTo>
                    <a:pt x="2008354" y="119069"/>
                  </a:lnTo>
                  <a:lnTo>
                    <a:pt x="1988250" y="115010"/>
                  </a:lnTo>
                  <a:close/>
                  <a:moveTo>
                    <a:pt x="131566" y="0"/>
                  </a:moveTo>
                  <a:lnTo>
                    <a:pt x="2087454" y="0"/>
                  </a:lnTo>
                  <a:cubicBezTo>
                    <a:pt x="2160116" y="0"/>
                    <a:pt x="2219020" y="58904"/>
                    <a:pt x="2219020" y="131566"/>
                  </a:cubicBezTo>
                  <a:lnTo>
                    <a:pt x="2219020" y="153511"/>
                  </a:lnTo>
                  <a:lnTo>
                    <a:pt x="2219020" y="2675782"/>
                  </a:lnTo>
                  <a:lnTo>
                    <a:pt x="2219020" y="2697727"/>
                  </a:lnTo>
                  <a:cubicBezTo>
                    <a:pt x="2219020" y="2770389"/>
                    <a:pt x="2160116" y="2829293"/>
                    <a:pt x="2087454" y="2829293"/>
                  </a:cubicBezTo>
                  <a:lnTo>
                    <a:pt x="131566" y="2829293"/>
                  </a:lnTo>
                  <a:cubicBezTo>
                    <a:pt x="58904" y="2829293"/>
                    <a:pt x="0" y="2770389"/>
                    <a:pt x="0" y="2697727"/>
                  </a:cubicBezTo>
                  <a:lnTo>
                    <a:pt x="0" y="2675782"/>
                  </a:lnTo>
                  <a:lnTo>
                    <a:pt x="0" y="2212861"/>
                  </a:lnTo>
                  <a:lnTo>
                    <a:pt x="0" y="131566"/>
                  </a:lnTo>
                  <a:cubicBezTo>
                    <a:pt x="0" y="58904"/>
                    <a:pt x="58904" y="0"/>
                    <a:pt x="131566" y="0"/>
                  </a:cubicBezTo>
                  <a:close/>
                </a:path>
              </a:pathLst>
            </a:custGeom>
            <a:solidFill>
              <a:srgbClr val="118C3B"/>
            </a:solidFill>
            <a:ln w="1016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矩形 50"/>
            <p:cNvSpPr/>
            <p:nvPr/>
          </p:nvSpPr>
          <p:spPr>
            <a:xfrm>
              <a:off x="4616246" y="4396124"/>
              <a:ext cx="1127232" cy="584775"/>
            </a:xfrm>
            <a:prstGeom prst="rect">
              <a:avLst/>
            </a:prstGeom>
          </p:spPr>
          <p:txBody>
            <a:bodyPr wrap="none">
              <a:spAutoFit/>
            </a:bodyPr>
            <a:lstStyle/>
            <a:p>
              <a:r>
                <a:rPr lang="zh-CN" altLang="en-US" sz="3200" b="1" dirty="0" smtClean="0">
                  <a:solidFill>
                    <a:srgbClr val="FBFBFB"/>
                  </a:solidFill>
                  <a:cs typeface="+mn-ea"/>
                  <a:sym typeface="+mn-lt"/>
                </a:rPr>
                <a:t>标 题</a:t>
              </a:r>
              <a:endParaRPr lang="en-US" altLang="zh-CN" sz="3200" b="1" dirty="0">
                <a:solidFill>
                  <a:srgbClr val="FBFBFB"/>
                </a:solidFill>
                <a:cs typeface="+mn-ea"/>
                <a:sym typeface="+mn-lt"/>
              </a:endParaRPr>
            </a:p>
          </p:txBody>
        </p:sp>
      </p:grpSp>
      <p:grpSp>
        <p:nvGrpSpPr>
          <p:cNvPr id="28" name="组合 27"/>
          <p:cNvGrpSpPr/>
          <p:nvPr/>
        </p:nvGrpSpPr>
        <p:grpSpPr>
          <a:xfrm>
            <a:off x="6290054" y="2238703"/>
            <a:ext cx="2280497" cy="2907677"/>
            <a:chOff x="6290054" y="2238703"/>
            <a:chExt cx="2280497" cy="2907677"/>
          </a:xfrm>
        </p:grpSpPr>
        <p:sp>
          <p:nvSpPr>
            <p:cNvPr id="31" name="圆角矩形 30"/>
            <p:cNvSpPr/>
            <p:nvPr/>
          </p:nvSpPr>
          <p:spPr>
            <a:xfrm>
              <a:off x="6366962" y="2318961"/>
              <a:ext cx="2126681" cy="2321410"/>
            </a:xfrm>
            <a:prstGeom prst="roundRect">
              <a:avLst>
                <a:gd name="adj" fmla="val 7829"/>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任意多边形 34"/>
            <p:cNvSpPr/>
            <p:nvPr/>
          </p:nvSpPr>
          <p:spPr>
            <a:xfrm>
              <a:off x="6290054" y="2238703"/>
              <a:ext cx="2280497" cy="2907677"/>
            </a:xfrm>
            <a:custGeom>
              <a:avLst/>
              <a:gdLst>
                <a:gd name="connsiteX0" fmla="*/ 230769 w 2219020"/>
                <a:gd name="connsiteY0" fmla="*/ 115010 h 2829293"/>
                <a:gd name="connsiteX1" fmla="*/ 112550 w 2219020"/>
                <a:gd name="connsiteY1" fmla="*/ 233229 h 2829293"/>
                <a:gd name="connsiteX2" fmla="*/ 112550 w 2219020"/>
                <a:gd name="connsiteY2" fmla="*/ 2232163 h 2829293"/>
                <a:gd name="connsiteX3" fmla="*/ 189280 w 2219020"/>
                <a:gd name="connsiteY3" fmla="*/ 2243873 h 2829293"/>
                <a:gd name="connsiteX4" fmla="*/ 363257 w 2219020"/>
                <a:gd name="connsiteY4" fmla="*/ 2252658 h 2829293"/>
                <a:gd name="connsiteX5" fmla="*/ 2064838 w 2219020"/>
                <a:gd name="connsiteY5" fmla="*/ 551077 h 2829293"/>
                <a:gd name="connsiteX6" fmla="*/ 2021266 w 2219020"/>
                <a:gd name="connsiteY6" fmla="*/ 166797 h 2829293"/>
                <a:gd name="connsiteX7" fmla="*/ 2008354 w 2219020"/>
                <a:gd name="connsiteY7" fmla="*/ 119069 h 2829293"/>
                <a:gd name="connsiteX8" fmla="*/ 1988250 w 2219020"/>
                <a:gd name="connsiteY8" fmla="*/ 115010 h 2829293"/>
                <a:gd name="connsiteX9" fmla="*/ 131566 w 2219020"/>
                <a:gd name="connsiteY9" fmla="*/ 0 h 2829293"/>
                <a:gd name="connsiteX10" fmla="*/ 2087454 w 2219020"/>
                <a:gd name="connsiteY10" fmla="*/ 0 h 2829293"/>
                <a:gd name="connsiteX11" fmla="*/ 2219020 w 2219020"/>
                <a:gd name="connsiteY11" fmla="*/ 131566 h 2829293"/>
                <a:gd name="connsiteX12" fmla="*/ 2219020 w 2219020"/>
                <a:gd name="connsiteY12" fmla="*/ 153511 h 2829293"/>
                <a:gd name="connsiteX13" fmla="*/ 2219020 w 2219020"/>
                <a:gd name="connsiteY13" fmla="*/ 2675782 h 2829293"/>
                <a:gd name="connsiteX14" fmla="*/ 2219020 w 2219020"/>
                <a:gd name="connsiteY14" fmla="*/ 2697727 h 2829293"/>
                <a:gd name="connsiteX15" fmla="*/ 2087454 w 2219020"/>
                <a:gd name="connsiteY15" fmla="*/ 2829293 h 2829293"/>
                <a:gd name="connsiteX16" fmla="*/ 131566 w 2219020"/>
                <a:gd name="connsiteY16" fmla="*/ 2829293 h 2829293"/>
                <a:gd name="connsiteX17" fmla="*/ 0 w 2219020"/>
                <a:gd name="connsiteY17" fmla="*/ 2697727 h 2829293"/>
                <a:gd name="connsiteX18" fmla="*/ 0 w 2219020"/>
                <a:gd name="connsiteY18" fmla="*/ 2675782 h 2829293"/>
                <a:gd name="connsiteX19" fmla="*/ 0 w 2219020"/>
                <a:gd name="connsiteY19" fmla="*/ 2212861 h 2829293"/>
                <a:gd name="connsiteX20" fmla="*/ 0 w 2219020"/>
                <a:gd name="connsiteY20" fmla="*/ 131566 h 2829293"/>
                <a:gd name="connsiteX21" fmla="*/ 131566 w 2219020"/>
                <a:gd name="connsiteY21" fmla="*/ 0 h 282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9020" h="2829293">
                  <a:moveTo>
                    <a:pt x="230769" y="115010"/>
                  </a:moveTo>
                  <a:cubicBezTo>
                    <a:pt x="165478" y="115010"/>
                    <a:pt x="112550" y="167938"/>
                    <a:pt x="112550" y="233229"/>
                  </a:cubicBezTo>
                  <a:lnTo>
                    <a:pt x="112550" y="2232163"/>
                  </a:lnTo>
                  <a:lnTo>
                    <a:pt x="189280" y="2243873"/>
                  </a:lnTo>
                  <a:cubicBezTo>
                    <a:pt x="246482" y="2249682"/>
                    <a:pt x="304522" y="2252658"/>
                    <a:pt x="363257" y="2252658"/>
                  </a:cubicBezTo>
                  <a:cubicBezTo>
                    <a:pt x="1303014" y="2252658"/>
                    <a:pt x="2064838" y="1490834"/>
                    <a:pt x="2064838" y="551077"/>
                  </a:cubicBezTo>
                  <a:cubicBezTo>
                    <a:pt x="2064838" y="418924"/>
                    <a:pt x="2049773" y="290290"/>
                    <a:pt x="2021266" y="166797"/>
                  </a:cubicBezTo>
                  <a:lnTo>
                    <a:pt x="2008354" y="119069"/>
                  </a:lnTo>
                  <a:lnTo>
                    <a:pt x="1988250" y="115010"/>
                  </a:lnTo>
                  <a:close/>
                  <a:moveTo>
                    <a:pt x="131566" y="0"/>
                  </a:moveTo>
                  <a:lnTo>
                    <a:pt x="2087454" y="0"/>
                  </a:lnTo>
                  <a:cubicBezTo>
                    <a:pt x="2160116" y="0"/>
                    <a:pt x="2219020" y="58904"/>
                    <a:pt x="2219020" y="131566"/>
                  </a:cubicBezTo>
                  <a:lnTo>
                    <a:pt x="2219020" y="153511"/>
                  </a:lnTo>
                  <a:lnTo>
                    <a:pt x="2219020" y="2675782"/>
                  </a:lnTo>
                  <a:lnTo>
                    <a:pt x="2219020" y="2697727"/>
                  </a:lnTo>
                  <a:cubicBezTo>
                    <a:pt x="2219020" y="2770389"/>
                    <a:pt x="2160116" y="2829293"/>
                    <a:pt x="2087454" y="2829293"/>
                  </a:cubicBezTo>
                  <a:lnTo>
                    <a:pt x="131566" y="2829293"/>
                  </a:lnTo>
                  <a:cubicBezTo>
                    <a:pt x="58904" y="2829293"/>
                    <a:pt x="0" y="2770389"/>
                    <a:pt x="0" y="2697727"/>
                  </a:cubicBezTo>
                  <a:lnTo>
                    <a:pt x="0" y="2675782"/>
                  </a:lnTo>
                  <a:lnTo>
                    <a:pt x="0" y="2212861"/>
                  </a:lnTo>
                  <a:lnTo>
                    <a:pt x="0" y="131566"/>
                  </a:lnTo>
                  <a:cubicBezTo>
                    <a:pt x="0" y="58904"/>
                    <a:pt x="58904" y="0"/>
                    <a:pt x="131566" y="0"/>
                  </a:cubicBezTo>
                  <a:close/>
                </a:path>
              </a:pathLst>
            </a:custGeom>
            <a:solidFill>
              <a:srgbClr val="6FB325"/>
            </a:solidFill>
            <a:ln w="1016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51"/>
            <p:cNvSpPr/>
            <p:nvPr/>
          </p:nvSpPr>
          <p:spPr>
            <a:xfrm>
              <a:off x="7278331" y="4396124"/>
              <a:ext cx="1127232" cy="584775"/>
            </a:xfrm>
            <a:prstGeom prst="rect">
              <a:avLst/>
            </a:prstGeom>
          </p:spPr>
          <p:txBody>
            <a:bodyPr wrap="none">
              <a:spAutoFit/>
            </a:bodyPr>
            <a:lstStyle/>
            <a:p>
              <a:r>
                <a:rPr lang="zh-CN" altLang="en-US" sz="3200" b="1" dirty="0" smtClean="0">
                  <a:solidFill>
                    <a:srgbClr val="FBFBFB"/>
                  </a:solidFill>
                  <a:cs typeface="+mn-ea"/>
                  <a:sym typeface="+mn-lt"/>
                </a:rPr>
                <a:t>标 题</a:t>
              </a:r>
              <a:endParaRPr lang="en-US" altLang="zh-CN" sz="3200" b="1" dirty="0">
                <a:solidFill>
                  <a:srgbClr val="FBFBFB"/>
                </a:solidFill>
                <a:cs typeface="+mn-ea"/>
                <a:sym typeface="+mn-lt"/>
              </a:endParaRPr>
            </a:p>
          </p:txBody>
        </p:sp>
      </p:grpSp>
      <p:grpSp>
        <p:nvGrpSpPr>
          <p:cNvPr id="37" name="组合 36"/>
          <p:cNvGrpSpPr/>
          <p:nvPr/>
        </p:nvGrpSpPr>
        <p:grpSpPr>
          <a:xfrm>
            <a:off x="8890283" y="2238703"/>
            <a:ext cx="2280497" cy="2907677"/>
            <a:chOff x="8890283" y="2238703"/>
            <a:chExt cx="2280497" cy="2907677"/>
          </a:xfrm>
        </p:grpSpPr>
        <p:sp>
          <p:nvSpPr>
            <p:cNvPr id="32" name="圆角矩形 31"/>
            <p:cNvSpPr/>
            <p:nvPr/>
          </p:nvSpPr>
          <p:spPr>
            <a:xfrm>
              <a:off x="8967191" y="2318961"/>
              <a:ext cx="2126681" cy="2321410"/>
            </a:xfrm>
            <a:prstGeom prst="roundRect">
              <a:avLst>
                <a:gd name="adj" fmla="val 7829"/>
              </a:avLst>
            </a:prstGeom>
            <a:blipFill>
              <a:blip r:embed="rId7"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任意多边形 35"/>
            <p:cNvSpPr/>
            <p:nvPr/>
          </p:nvSpPr>
          <p:spPr>
            <a:xfrm>
              <a:off x="8890283" y="2238703"/>
              <a:ext cx="2280497" cy="2907677"/>
            </a:xfrm>
            <a:custGeom>
              <a:avLst/>
              <a:gdLst>
                <a:gd name="connsiteX0" fmla="*/ 230769 w 2219020"/>
                <a:gd name="connsiteY0" fmla="*/ 115010 h 2829293"/>
                <a:gd name="connsiteX1" fmla="*/ 112550 w 2219020"/>
                <a:gd name="connsiteY1" fmla="*/ 233229 h 2829293"/>
                <a:gd name="connsiteX2" fmla="*/ 112550 w 2219020"/>
                <a:gd name="connsiteY2" fmla="*/ 2232163 h 2829293"/>
                <a:gd name="connsiteX3" fmla="*/ 189280 w 2219020"/>
                <a:gd name="connsiteY3" fmla="*/ 2243873 h 2829293"/>
                <a:gd name="connsiteX4" fmla="*/ 363257 w 2219020"/>
                <a:gd name="connsiteY4" fmla="*/ 2252658 h 2829293"/>
                <a:gd name="connsiteX5" fmla="*/ 2064838 w 2219020"/>
                <a:gd name="connsiteY5" fmla="*/ 551077 h 2829293"/>
                <a:gd name="connsiteX6" fmla="*/ 2021266 w 2219020"/>
                <a:gd name="connsiteY6" fmla="*/ 166797 h 2829293"/>
                <a:gd name="connsiteX7" fmla="*/ 2008354 w 2219020"/>
                <a:gd name="connsiteY7" fmla="*/ 119069 h 2829293"/>
                <a:gd name="connsiteX8" fmla="*/ 1988250 w 2219020"/>
                <a:gd name="connsiteY8" fmla="*/ 115010 h 2829293"/>
                <a:gd name="connsiteX9" fmla="*/ 131566 w 2219020"/>
                <a:gd name="connsiteY9" fmla="*/ 0 h 2829293"/>
                <a:gd name="connsiteX10" fmla="*/ 2087454 w 2219020"/>
                <a:gd name="connsiteY10" fmla="*/ 0 h 2829293"/>
                <a:gd name="connsiteX11" fmla="*/ 2219020 w 2219020"/>
                <a:gd name="connsiteY11" fmla="*/ 131566 h 2829293"/>
                <a:gd name="connsiteX12" fmla="*/ 2219020 w 2219020"/>
                <a:gd name="connsiteY12" fmla="*/ 153511 h 2829293"/>
                <a:gd name="connsiteX13" fmla="*/ 2219020 w 2219020"/>
                <a:gd name="connsiteY13" fmla="*/ 2675782 h 2829293"/>
                <a:gd name="connsiteX14" fmla="*/ 2219020 w 2219020"/>
                <a:gd name="connsiteY14" fmla="*/ 2697727 h 2829293"/>
                <a:gd name="connsiteX15" fmla="*/ 2087454 w 2219020"/>
                <a:gd name="connsiteY15" fmla="*/ 2829293 h 2829293"/>
                <a:gd name="connsiteX16" fmla="*/ 131566 w 2219020"/>
                <a:gd name="connsiteY16" fmla="*/ 2829293 h 2829293"/>
                <a:gd name="connsiteX17" fmla="*/ 0 w 2219020"/>
                <a:gd name="connsiteY17" fmla="*/ 2697727 h 2829293"/>
                <a:gd name="connsiteX18" fmla="*/ 0 w 2219020"/>
                <a:gd name="connsiteY18" fmla="*/ 2675782 h 2829293"/>
                <a:gd name="connsiteX19" fmla="*/ 0 w 2219020"/>
                <a:gd name="connsiteY19" fmla="*/ 2212861 h 2829293"/>
                <a:gd name="connsiteX20" fmla="*/ 0 w 2219020"/>
                <a:gd name="connsiteY20" fmla="*/ 131566 h 2829293"/>
                <a:gd name="connsiteX21" fmla="*/ 131566 w 2219020"/>
                <a:gd name="connsiteY21" fmla="*/ 0 h 282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19020" h="2829293">
                  <a:moveTo>
                    <a:pt x="230769" y="115010"/>
                  </a:moveTo>
                  <a:cubicBezTo>
                    <a:pt x="165478" y="115010"/>
                    <a:pt x="112550" y="167938"/>
                    <a:pt x="112550" y="233229"/>
                  </a:cubicBezTo>
                  <a:lnTo>
                    <a:pt x="112550" y="2232163"/>
                  </a:lnTo>
                  <a:lnTo>
                    <a:pt x="189280" y="2243873"/>
                  </a:lnTo>
                  <a:cubicBezTo>
                    <a:pt x="246482" y="2249682"/>
                    <a:pt x="304522" y="2252658"/>
                    <a:pt x="363257" y="2252658"/>
                  </a:cubicBezTo>
                  <a:cubicBezTo>
                    <a:pt x="1303014" y="2252658"/>
                    <a:pt x="2064838" y="1490834"/>
                    <a:pt x="2064838" y="551077"/>
                  </a:cubicBezTo>
                  <a:cubicBezTo>
                    <a:pt x="2064838" y="418924"/>
                    <a:pt x="2049773" y="290290"/>
                    <a:pt x="2021266" y="166797"/>
                  </a:cubicBezTo>
                  <a:lnTo>
                    <a:pt x="2008354" y="119069"/>
                  </a:lnTo>
                  <a:lnTo>
                    <a:pt x="1988250" y="115010"/>
                  </a:lnTo>
                  <a:close/>
                  <a:moveTo>
                    <a:pt x="131566" y="0"/>
                  </a:moveTo>
                  <a:lnTo>
                    <a:pt x="2087454" y="0"/>
                  </a:lnTo>
                  <a:cubicBezTo>
                    <a:pt x="2160116" y="0"/>
                    <a:pt x="2219020" y="58904"/>
                    <a:pt x="2219020" y="131566"/>
                  </a:cubicBezTo>
                  <a:lnTo>
                    <a:pt x="2219020" y="153511"/>
                  </a:lnTo>
                  <a:lnTo>
                    <a:pt x="2219020" y="2675782"/>
                  </a:lnTo>
                  <a:lnTo>
                    <a:pt x="2219020" y="2697727"/>
                  </a:lnTo>
                  <a:cubicBezTo>
                    <a:pt x="2219020" y="2770389"/>
                    <a:pt x="2160116" y="2829293"/>
                    <a:pt x="2087454" y="2829293"/>
                  </a:cubicBezTo>
                  <a:lnTo>
                    <a:pt x="131566" y="2829293"/>
                  </a:lnTo>
                  <a:cubicBezTo>
                    <a:pt x="58904" y="2829293"/>
                    <a:pt x="0" y="2770389"/>
                    <a:pt x="0" y="2697727"/>
                  </a:cubicBezTo>
                  <a:lnTo>
                    <a:pt x="0" y="2675782"/>
                  </a:lnTo>
                  <a:lnTo>
                    <a:pt x="0" y="2212861"/>
                  </a:lnTo>
                  <a:lnTo>
                    <a:pt x="0" y="131566"/>
                  </a:lnTo>
                  <a:cubicBezTo>
                    <a:pt x="0" y="58904"/>
                    <a:pt x="58904" y="0"/>
                    <a:pt x="131566" y="0"/>
                  </a:cubicBezTo>
                  <a:close/>
                </a:path>
              </a:pathLst>
            </a:custGeom>
            <a:solidFill>
              <a:srgbClr val="118C3B"/>
            </a:solidFill>
            <a:ln w="1016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矩形 52"/>
            <p:cNvSpPr/>
            <p:nvPr/>
          </p:nvSpPr>
          <p:spPr>
            <a:xfrm>
              <a:off x="9887446" y="4396124"/>
              <a:ext cx="1127232" cy="584775"/>
            </a:xfrm>
            <a:prstGeom prst="rect">
              <a:avLst/>
            </a:prstGeom>
          </p:spPr>
          <p:txBody>
            <a:bodyPr wrap="none">
              <a:spAutoFit/>
            </a:bodyPr>
            <a:lstStyle/>
            <a:p>
              <a:r>
                <a:rPr lang="zh-CN" altLang="en-US" sz="3200" b="1" dirty="0" smtClean="0">
                  <a:solidFill>
                    <a:srgbClr val="FBFBFB"/>
                  </a:solidFill>
                  <a:cs typeface="+mn-ea"/>
                  <a:sym typeface="+mn-lt"/>
                </a:rPr>
                <a:t>标 题</a:t>
              </a:r>
              <a:endParaRPr lang="en-US" altLang="zh-CN" sz="3200" b="1" dirty="0">
                <a:solidFill>
                  <a:srgbClr val="FBFBFB"/>
                </a:solidFill>
                <a:cs typeface="+mn-ea"/>
                <a:sym typeface="+mn-lt"/>
              </a:endParaRPr>
            </a:p>
          </p:txBody>
        </p:sp>
      </p:grpSp>
      <p:grpSp>
        <p:nvGrpSpPr>
          <p:cNvPr id="50" name="组合 49"/>
          <p:cNvGrpSpPr/>
          <p:nvPr/>
        </p:nvGrpSpPr>
        <p:grpSpPr>
          <a:xfrm>
            <a:off x="-14069" y="-14068"/>
            <a:ext cx="1690469" cy="1313815"/>
            <a:chOff x="-14069" y="-14068"/>
            <a:chExt cx="1690469" cy="1313815"/>
          </a:xfrm>
        </p:grpSpPr>
        <p:sp>
          <p:nvSpPr>
            <p:cNvPr id="54" name="直角三角形 53"/>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任意多边形 54"/>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任意多边形 55"/>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par>
                          <p:cTn id="12" fill="hold">
                            <p:stCondLst>
                              <p:cond delay="1000"/>
                            </p:stCondLst>
                            <p:childTnLst>
                              <p:par>
                                <p:cTn id="13" presetID="16" presetClass="entr" presetSubtype="42"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outHorizontal)">
                                      <p:cBhvr>
                                        <p:cTn id="15" dur="500"/>
                                        <p:tgtEl>
                                          <p:spTgt spid="2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par>
                          <p:cTn id="20" fill="hold">
                            <p:stCondLst>
                              <p:cond delay="2000"/>
                            </p:stCondLst>
                            <p:childTnLst>
                              <p:par>
                                <p:cTn id="21" presetID="16" presetClass="entr" presetSubtype="42"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arn(outHorizontal)">
                                      <p:cBhvr>
                                        <p:cTn id="23" dur="500"/>
                                        <p:tgtEl>
                                          <p:spTgt spid="2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par>
                          <p:cTn id="28" fill="hold">
                            <p:stCondLst>
                              <p:cond delay="3000"/>
                            </p:stCondLst>
                            <p:childTnLst>
                              <p:par>
                                <p:cTn id="29" presetID="16" presetClass="entr" presetSubtype="4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arn(outHorizontal)">
                                      <p:cBhvr>
                                        <p:cTn id="31" dur="500"/>
                                        <p:tgtEl>
                                          <p:spTgt spid="3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9" name="组合 28"/>
          <p:cNvGrpSpPr/>
          <p:nvPr/>
        </p:nvGrpSpPr>
        <p:grpSpPr>
          <a:xfrm>
            <a:off x="5114323" y="4511126"/>
            <a:ext cx="2099760" cy="2099760"/>
            <a:chOff x="5114323" y="4511126"/>
            <a:chExt cx="2099760" cy="2099760"/>
          </a:xfrm>
        </p:grpSpPr>
        <p:grpSp>
          <p:nvGrpSpPr>
            <p:cNvPr id="30" name="组合 29"/>
            <p:cNvGrpSpPr/>
            <p:nvPr/>
          </p:nvGrpSpPr>
          <p:grpSpPr>
            <a:xfrm>
              <a:off x="5114323" y="4511126"/>
              <a:ext cx="2099760" cy="2099760"/>
              <a:chOff x="7988061" y="3769744"/>
              <a:chExt cx="1725282" cy="1725282"/>
            </a:xfrm>
          </p:grpSpPr>
          <p:sp>
            <p:nvSpPr>
              <p:cNvPr id="36" name="同心圆 35"/>
              <p:cNvSpPr/>
              <p:nvPr/>
            </p:nvSpPr>
            <p:spPr>
              <a:xfrm>
                <a:off x="7988061" y="3769744"/>
                <a:ext cx="1725282" cy="1725282"/>
              </a:xfrm>
              <a:prstGeom prst="donut">
                <a:avLst/>
              </a:prstGeom>
              <a:solidFill>
                <a:srgbClr val="118C3B"/>
              </a:solidFill>
              <a:ln>
                <a:noFill/>
              </a:ln>
              <a:effectLst>
                <a:outerShdw blurRad="762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7" name="椭圆 36"/>
              <p:cNvSpPr/>
              <p:nvPr/>
            </p:nvSpPr>
            <p:spPr>
              <a:xfrm>
                <a:off x="8393502" y="4175185"/>
                <a:ext cx="914400" cy="914400"/>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1" name="Group 18"/>
            <p:cNvGrpSpPr>
              <a:grpSpLocks noChangeAspect="1"/>
            </p:cNvGrpSpPr>
            <p:nvPr/>
          </p:nvGrpSpPr>
          <p:grpSpPr bwMode="auto">
            <a:xfrm>
              <a:off x="5937532" y="5364557"/>
              <a:ext cx="453340" cy="392895"/>
              <a:chOff x="3525" y="1887"/>
              <a:chExt cx="630" cy="546"/>
            </a:xfrm>
            <a:solidFill>
              <a:schemeClr val="tx1">
                <a:lumMod val="65000"/>
                <a:lumOff val="35000"/>
              </a:schemeClr>
            </a:solidFill>
            <a:effectLst/>
          </p:grpSpPr>
          <p:sp>
            <p:nvSpPr>
              <p:cNvPr id="32" name="Freeform 19"/>
              <p:cNvSpPr/>
              <p:nvPr/>
            </p:nvSpPr>
            <p:spPr bwMode="auto">
              <a:xfrm>
                <a:off x="3623" y="2117"/>
                <a:ext cx="129" cy="227"/>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cs typeface="+mn-ea"/>
                  <a:sym typeface="+mn-lt"/>
                </a:endParaRPr>
              </a:p>
            </p:txBody>
          </p:sp>
          <p:sp>
            <p:nvSpPr>
              <p:cNvPr id="33" name="Freeform 20"/>
              <p:cNvSpPr/>
              <p:nvPr/>
            </p:nvSpPr>
            <p:spPr bwMode="auto">
              <a:xfrm>
                <a:off x="3809" y="2033"/>
                <a:ext cx="129" cy="311"/>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cs typeface="+mn-ea"/>
                  <a:sym typeface="+mn-lt"/>
                </a:endParaRPr>
              </a:p>
            </p:txBody>
          </p:sp>
          <p:sp>
            <p:nvSpPr>
              <p:cNvPr id="34" name="Freeform 21"/>
              <p:cNvSpPr/>
              <p:nvPr/>
            </p:nvSpPr>
            <p:spPr bwMode="auto">
              <a:xfrm>
                <a:off x="3997" y="1964"/>
                <a:ext cx="129" cy="380"/>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cs typeface="+mn-ea"/>
                  <a:sym typeface="+mn-lt"/>
                </a:endParaRPr>
              </a:p>
            </p:txBody>
          </p:sp>
          <p:sp>
            <p:nvSpPr>
              <p:cNvPr id="35" name="Freeform 22"/>
              <p:cNvSpPr/>
              <p:nvPr/>
            </p:nvSpPr>
            <p:spPr bwMode="auto">
              <a:xfrm>
                <a:off x="3525" y="1887"/>
                <a:ext cx="630" cy="546"/>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cs typeface="+mn-ea"/>
                  <a:sym typeface="+mn-lt"/>
                </a:endParaRPr>
              </a:p>
            </p:txBody>
          </p:sp>
        </p:grpSp>
      </p:grpSp>
      <p:grpSp>
        <p:nvGrpSpPr>
          <p:cNvPr id="38" name="组合 37"/>
          <p:cNvGrpSpPr/>
          <p:nvPr/>
        </p:nvGrpSpPr>
        <p:grpSpPr>
          <a:xfrm>
            <a:off x="6653349" y="2086659"/>
            <a:ext cx="4589417" cy="2092726"/>
            <a:chOff x="6653349" y="1872343"/>
            <a:chExt cx="4055815" cy="2092726"/>
          </a:xfrm>
        </p:grpSpPr>
        <p:sp>
          <p:nvSpPr>
            <p:cNvPr id="39" name="任意多边形 38"/>
            <p:cNvSpPr/>
            <p:nvPr/>
          </p:nvSpPr>
          <p:spPr>
            <a:xfrm>
              <a:off x="6653349" y="1872343"/>
              <a:ext cx="3988525" cy="0"/>
            </a:xfrm>
            <a:custGeom>
              <a:avLst/>
              <a:gdLst>
                <a:gd name="connsiteX0" fmla="*/ 0 w 3988525"/>
                <a:gd name="connsiteY0" fmla="*/ 0 h 0"/>
                <a:gd name="connsiteX1" fmla="*/ 3988525 w 3988525"/>
                <a:gd name="connsiteY1" fmla="*/ 0 h 0"/>
              </a:gdLst>
              <a:ahLst/>
              <a:cxnLst>
                <a:cxn ang="0">
                  <a:pos x="connsiteX0" y="connsiteY0"/>
                </a:cxn>
                <a:cxn ang="0">
                  <a:pos x="connsiteX1" y="connsiteY1"/>
                </a:cxn>
              </a:cxnLst>
              <a:rect l="l" t="t" r="r" b="b"/>
              <a:pathLst>
                <a:path w="3988525">
                  <a:moveTo>
                    <a:pt x="0" y="0"/>
                  </a:moveTo>
                  <a:lnTo>
                    <a:pt x="3988525"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任意多边形 39"/>
            <p:cNvSpPr/>
            <p:nvPr/>
          </p:nvSpPr>
          <p:spPr>
            <a:xfrm>
              <a:off x="6720639" y="3965069"/>
              <a:ext cx="3988525" cy="0"/>
            </a:xfrm>
            <a:custGeom>
              <a:avLst/>
              <a:gdLst>
                <a:gd name="connsiteX0" fmla="*/ 0 w 3988525"/>
                <a:gd name="connsiteY0" fmla="*/ 0 h 0"/>
                <a:gd name="connsiteX1" fmla="*/ 3988525 w 3988525"/>
                <a:gd name="connsiteY1" fmla="*/ 0 h 0"/>
              </a:gdLst>
              <a:ahLst/>
              <a:cxnLst>
                <a:cxn ang="0">
                  <a:pos x="connsiteX0" y="connsiteY0"/>
                </a:cxn>
                <a:cxn ang="0">
                  <a:pos x="connsiteX1" y="connsiteY1"/>
                </a:cxn>
              </a:cxnLst>
              <a:rect l="l" t="t" r="r" b="b"/>
              <a:pathLst>
                <a:path w="3988525">
                  <a:moveTo>
                    <a:pt x="0" y="0"/>
                  </a:moveTo>
                  <a:lnTo>
                    <a:pt x="3988525"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1" name="组合 40"/>
          <p:cNvGrpSpPr/>
          <p:nvPr/>
        </p:nvGrpSpPr>
        <p:grpSpPr>
          <a:xfrm>
            <a:off x="1010195" y="3066374"/>
            <a:ext cx="4530282" cy="2571698"/>
            <a:chOff x="1519337" y="2852058"/>
            <a:chExt cx="4021139" cy="2571698"/>
          </a:xfrm>
        </p:grpSpPr>
        <p:sp>
          <p:nvSpPr>
            <p:cNvPr id="42" name="任意多边形 41"/>
            <p:cNvSpPr/>
            <p:nvPr/>
          </p:nvSpPr>
          <p:spPr>
            <a:xfrm>
              <a:off x="1551951" y="2852058"/>
              <a:ext cx="3988525" cy="0"/>
            </a:xfrm>
            <a:custGeom>
              <a:avLst/>
              <a:gdLst>
                <a:gd name="connsiteX0" fmla="*/ 0 w 3988525"/>
                <a:gd name="connsiteY0" fmla="*/ 0 h 0"/>
                <a:gd name="connsiteX1" fmla="*/ 3988525 w 3988525"/>
                <a:gd name="connsiteY1" fmla="*/ 0 h 0"/>
              </a:gdLst>
              <a:ahLst/>
              <a:cxnLst>
                <a:cxn ang="0">
                  <a:pos x="connsiteX0" y="connsiteY0"/>
                </a:cxn>
                <a:cxn ang="0">
                  <a:pos x="connsiteX1" y="connsiteY1"/>
                </a:cxn>
              </a:cxnLst>
              <a:rect l="l" t="t" r="r" b="b"/>
              <a:pathLst>
                <a:path w="3988525">
                  <a:moveTo>
                    <a:pt x="0" y="0"/>
                  </a:moveTo>
                  <a:lnTo>
                    <a:pt x="3988525"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任意多边形 42"/>
            <p:cNvSpPr/>
            <p:nvPr/>
          </p:nvSpPr>
          <p:spPr>
            <a:xfrm>
              <a:off x="1519337" y="5423756"/>
              <a:ext cx="3988525" cy="0"/>
            </a:xfrm>
            <a:custGeom>
              <a:avLst/>
              <a:gdLst>
                <a:gd name="connsiteX0" fmla="*/ 0 w 3988525"/>
                <a:gd name="connsiteY0" fmla="*/ 0 h 0"/>
                <a:gd name="connsiteX1" fmla="*/ 3988525 w 3988525"/>
                <a:gd name="connsiteY1" fmla="*/ 0 h 0"/>
              </a:gdLst>
              <a:ahLst/>
              <a:cxnLst>
                <a:cxn ang="0">
                  <a:pos x="connsiteX0" y="connsiteY0"/>
                </a:cxn>
                <a:cxn ang="0">
                  <a:pos x="connsiteX1" y="connsiteY1"/>
                </a:cxn>
              </a:cxnLst>
              <a:rect l="l" t="t" r="r" b="b"/>
              <a:pathLst>
                <a:path w="3988525">
                  <a:moveTo>
                    <a:pt x="0" y="0"/>
                  </a:moveTo>
                  <a:lnTo>
                    <a:pt x="3988525"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4" name="组合 43"/>
          <p:cNvGrpSpPr/>
          <p:nvPr/>
        </p:nvGrpSpPr>
        <p:grpSpPr>
          <a:xfrm>
            <a:off x="5344800" y="3346919"/>
            <a:ext cx="1638806" cy="1638806"/>
            <a:chOff x="5344800" y="3346919"/>
            <a:chExt cx="1638806" cy="1638806"/>
          </a:xfrm>
        </p:grpSpPr>
        <p:grpSp>
          <p:nvGrpSpPr>
            <p:cNvPr id="45" name="组合 44"/>
            <p:cNvGrpSpPr/>
            <p:nvPr/>
          </p:nvGrpSpPr>
          <p:grpSpPr>
            <a:xfrm>
              <a:off x="5344800" y="3346919"/>
              <a:ext cx="1638806" cy="1638806"/>
              <a:chOff x="7988061" y="3769744"/>
              <a:chExt cx="1725282" cy="1725282"/>
            </a:xfrm>
            <a:effectLst>
              <a:outerShdw blurRad="50800" dist="38100" dir="8100000" algn="tr" rotWithShape="0">
                <a:prstClr val="black">
                  <a:alpha val="20000"/>
                </a:prstClr>
              </a:outerShdw>
            </a:effectLst>
          </p:grpSpPr>
          <p:sp>
            <p:nvSpPr>
              <p:cNvPr id="49" name="同心圆 48"/>
              <p:cNvSpPr/>
              <p:nvPr/>
            </p:nvSpPr>
            <p:spPr>
              <a:xfrm>
                <a:off x="7988061" y="3769744"/>
                <a:ext cx="1725282" cy="1725282"/>
              </a:xfrm>
              <a:prstGeom prst="donut">
                <a:avLst/>
              </a:prstGeom>
              <a:solidFill>
                <a:srgbClr val="6FB325"/>
              </a:solidFill>
              <a:ln>
                <a:noFill/>
              </a:ln>
              <a:effectLst>
                <a:innerShdw blurRad="114300" dist="12700" dir="8100000">
                  <a:prstClr val="black">
                    <a:alpha val="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0" name="椭圆 49"/>
              <p:cNvSpPr/>
              <p:nvPr/>
            </p:nvSpPr>
            <p:spPr>
              <a:xfrm>
                <a:off x="8393502" y="4175185"/>
                <a:ext cx="914400" cy="914400"/>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6" name="组合 45"/>
            <p:cNvGrpSpPr/>
            <p:nvPr/>
          </p:nvGrpSpPr>
          <p:grpSpPr>
            <a:xfrm>
              <a:off x="6008052" y="4010287"/>
              <a:ext cx="336890" cy="333417"/>
              <a:chOff x="6967126" y="4092464"/>
              <a:chExt cx="453105" cy="448433"/>
            </a:xfrm>
            <a:solidFill>
              <a:schemeClr val="tx1">
                <a:lumMod val="65000"/>
                <a:lumOff val="35000"/>
              </a:schemeClr>
            </a:solidFill>
            <a:effectLst/>
          </p:grpSpPr>
          <p:sp>
            <p:nvSpPr>
              <p:cNvPr id="47"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cs typeface="+mn-ea"/>
                  <a:sym typeface="+mn-lt"/>
                </a:endParaRPr>
              </a:p>
            </p:txBody>
          </p:sp>
          <p:sp>
            <p:nvSpPr>
              <p:cNvPr id="48"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cs typeface="+mn-ea"/>
                  <a:sym typeface="+mn-lt"/>
                </a:endParaRPr>
              </a:p>
            </p:txBody>
          </p:sp>
        </p:grpSp>
      </p:grpSp>
      <p:grpSp>
        <p:nvGrpSpPr>
          <p:cNvPr id="51" name="组合 50"/>
          <p:cNvGrpSpPr/>
          <p:nvPr/>
        </p:nvGrpSpPr>
        <p:grpSpPr>
          <a:xfrm>
            <a:off x="5507862" y="2371556"/>
            <a:ext cx="1341637" cy="1341637"/>
            <a:chOff x="5507862" y="2371556"/>
            <a:chExt cx="1341637" cy="1341637"/>
          </a:xfrm>
        </p:grpSpPr>
        <p:grpSp>
          <p:nvGrpSpPr>
            <p:cNvPr id="52" name="组合 51"/>
            <p:cNvGrpSpPr/>
            <p:nvPr/>
          </p:nvGrpSpPr>
          <p:grpSpPr>
            <a:xfrm>
              <a:off x="5507862" y="2371556"/>
              <a:ext cx="1341637" cy="1341637"/>
              <a:chOff x="7988061" y="3769744"/>
              <a:chExt cx="1725282" cy="1725282"/>
            </a:xfrm>
            <a:effectLst>
              <a:outerShdw blurRad="50800" dist="25400" dir="2700000" algn="tl" rotWithShape="0">
                <a:prstClr val="black">
                  <a:alpha val="40000"/>
                </a:prstClr>
              </a:outerShdw>
            </a:effectLst>
          </p:grpSpPr>
          <p:sp>
            <p:nvSpPr>
              <p:cNvPr id="54" name="同心圆 53"/>
              <p:cNvSpPr/>
              <p:nvPr/>
            </p:nvSpPr>
            <p:spPr>
              <a:xfrm>
                <a:off x="7988061" y="3769744"/>
                <a:ext cx="1725282" cy="1725282"/>
              </a:xfrm>
              <a:prstGeom prst="donut">
                <a:avLst/>
              </a:prstGeom>
              <a:solidFill>
                <a:srgbClr val="118C3B"/>
              </a:solidFill>
              <a:ln>
                <a:noFill/>
              </a:ln>
              <a:effectLst>
                <a:innerShdw blurRad="114300" dist="12700" dir="81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5" name="椭圆 54"/>
              <p:cNvSpPr/>
              <p:nvPr/>
            </p:nvSpPr>
            <p:spPr>
              <a:xfrm>
                <a:off x="8393502" y="4175185"/>
                <a:ext cx="914400" cy="914400"/>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3" name="Freeform 18"/>
            <p:cNvSpPr>
              <a:spLocks noEditPoints="1"/>
            </p:cNvSpPr>
            <p:nvPr/>
          </p:nvSpPr>
          <p:spPr bwMode="auto">
            <a:xfrm>
              <a:off x="6024571" y="2937417"/>
              <a:ext cx="273663" cy="272792"/>
            </a:xfrm>
            <a:custGeom>
              <a:avLst/>
              <a:gdLst>
                <a:gd name="T0" fmla="*/ 52 w 341"/>
                <a:gd name="T1" fmla="*/ 0 h 340"/>
                <a:gd name="T2" fmla="*/ 289 w 341"/>
                <a:gd name="T3" fmla="*/ 0 h 340"/>
                <a:gd name="T4" fmla="*/ 341 w 341"/>
                <a:gd name="T5" fmla="*/ 51 h 340"/>
                <a:gd name="T6" fmla="*/ 341 w 341"/>
                <a:gd name="T7" fmla="*/ 289 h 340"/>
                <a:gd name="T8" fmla="*/ 289 w 341"/>
                <a:gd name="T9" fmla="*/ 340 h 340"/>
                <a:gd name="T10" fmla="*/ 52 w 341"/>
                <a:gd name="T11" fmla="*/ 340 h 340"/>
                <a:gd name="T12" fmla="*/ 0 w 341"/>
                <a:gd name="T13" fmla="*/ 289 h 340"/>
                <a:gd name="T14" fmla="*/ 0 w 341"/>
                <a:gd name="T15" fmla="*/ 51 h 340"/>
                <a:gd name="T16" fmla="*/ 52 w 341"/>
                <a:gd name="T17" fmla="*/ 0 h 340"/>
                <a:gd name="T18" fmla="*/ 71 w 341"/>
                <a:gd name="T19" fmla="*/ 37 h 340"/>
                <a:gd name="T20" fmla="*/ 38 w 341"/>
                <a:gd name="T21" fmla="*/ 70 h 340"/>
                <a:gd name="T22" fmla="*/ 38 w 341"/>
                <a:gd name="T23" fmla="*/ 269 h 340"/>
                <a:gd name="T24" fmla="*/ 71 w 341"/>
                <a:gd name="T25" fmla="*/ 302 h 340"/>
                <a:gd name="T26" fmla="*/ 270 w 341"/>
                <a:gd name="T27" fmla="*/ 302 h 340"/>
                <a:gd name="T28" fmla="*/ 303 w 341"/>
                <a:gd name="T29" fmla="*/ 269 h 340"/>
                <a:gd name="T30" fmla="*/ 303 w 341"/>
                <a:gd name="T31" fmla="*/ 70 h 340"/>
                <a:gd name="T32" fmla="*/ 270 w 341"/>
                <a:gd name="T33" fmla="*/ 37 h 340"/>
                <a:gd name="T34" fmla="*/ 71 w 341"/>
                <a:gd name="T35" fmla="*/ 37 h 340"/>
                <a:gd name="T36" fmla="*/ 170 w 341"/>
                <a:gd name="T37" fmla="*/ 244 h 340"/>
                <a:gd name="T38" fmla="*/ 157 w 341"/>
                <a:gd name="T39" fmla="*/ 258 h 340"/>
                <a:gd name="T40" fmla="*/ 157 w 341"/>
                <a:gd name="T41" fmla="*/ 283 h 340"/>
                <a:gd name="T42" fmla="*/ 170 w 341"/>
                <a:gd name="T43" fmla="*/ 296 h 340"/>
                <a:gd name="T44" fmla="*/ 184 w 341"/>
                <a:gd name="T45" fmla="*/ 283 h 340"/>
                <a:gd name="T46" fmla="*/ 184 w 341"/>
                <a:gd name="T47" fmla="*/ 258 h 340"/>
                <a:gd name="T48" fmla="*/ 170 w 341"/>
                <a:gd name="T49" fmla="*/ 244 h 340"/>
                <a:gd name="T50" fmla="*/ 245 w 341"/>
                <a:gd name="T51" fmla="*/ 170 h 340"/>
                <a:gd name="T52" fmla="*/ 259 w 341"/>
                <a:gd name="T53" fmla="*/ 183 h 340"/>
                <a:gd name="T54" fmla="*/ 284 w 341"/>
                <a:gd name="T55" fmla="*/ 183 h 340"/>
                <a:gd name="T56" fmla="*/ 297 w 341"/>
                <a:gd name="T57" fmla="*/ 170 h 340"/>
                <a:gd name="T58" fmla="*/ 284 w 341"/>
                <a:gd name="T59" fmla="*/ 156 h 340"/>
                <a:gd name="T60" fmla="*/ 259 w 341"/>
                <a:gd name="T61" fmla="*/ 156 h 340"/>
                <a:gd name="T62" fmla="*/ 245 w 341"/>
                <a:gd name="T63" fmla="*/ 170 h 340"/>
                <a:gd name="T64" fmla="*/ 170 w 341"/>
                <a:gd name="T65" fmla="*/ 43 h 340"/>
                <a:gd name="T66" fmla="*/ 157 w 341"/>
                <a:gd name="T67" fmla="*/ 57 h 340"/>
                <a:gd name="T68" fmla="*/ 157 w 341"/>
                <a:gd name="T69" fmla="*/ 82 h 340"/>
                <a:gd name="T70" fmla="*/ 170 w 341"/>
                <a:gd name="T71" fmla="*/ 95 h 340"/>
                <a:gd name="T72" fmla="*/ 184 w 341"/>
                <a:gd name="T73" fmla="*/ 82 h 340"/>
                <a:gd name="T74" fmla="*/ 184 w 341"/>
                <a:gd name="T75" fmla="*/ 57 h 340"/>
                <a:gd name="T76" fmla="*/ 170 w 341"/>
                <a:gd name="T77" fmla="*/ 43 h 340"/>
                <a:gd name="T78" fmla="*/ 189 w 341"/>
                <a:gd name="T79" fmla="*/ 172 h 340"/>
                <a:gd name="T80" fmla="*/ 217 w 341"/>
                <a:gd name="T81" fmla="*/ 143 h 340"/>
                <a:gd name="T82" fmla="*/ 217 w 341"/>
                <a:gd name="T83" fmla="*/ 125 h 340"/>
                <a:gd name="T84" fmla="*/ 199 w 341"/>
                <a:gd name="T85" fmla="*/ 125 h 340"/>
                <a:gd name="T86" fmla="*/ 173 w 341"/>
                <a:gd name="T87" fmla="*/ 152 h 340"/>
                <a:gd name="T88" fmla="*/ 170 w 341"/>
                <a:gd name="T89" fmla="*/ 152 h 340"/>
                <a:gd name="T90" fmla="*/ 166 w 341"/>
                <a:gd name="T91" fmla="*/ 152 h 340"/>
                <a:gd name="T92" fmla="*/ 114 w 341"/>
                <a:gd name="T93" fmla="*/ 98 h 340"/>
                <a:gd name="T94" fmla="*/ 101 w 341"/>
                <a:gd name="T95" fmla="*/ 98 h 340"/>
                <a:gd name="T96" fmla="*/ 100 w 341"/>
                <a:gd name="T97" fmla="*/ 111 h 340"/>
                <a:gd name="T98" fmla="*/ 153 w 341"/>
                <a:gd name="T99" fmla="*/ 165 h 340"/>
                <a:gd name="T100" fmla="*/ 152 w 341"/>
                <a:gd name="T101" fmla="*/ 170 h 340"/>
                <a:gd name="T102" fmla="*/ 170 w 341"/>
                <a:gd name="T103" fmla="*/ 188 h 340"/>
                <a:gd name="T104" fmla="*/ 189 w 341"/>
                <a:gd name="T105" fmla="*/ 172 h 340"/>
                <a:gd name="T106" fmla="*/ 44 w 341"/>
                <a:gd name="T107" fmla="*/ 170 h 340"/>
                <a:gd name="T108" fmla="*/ 57 w 341"/>
                <a:gd name="T109" fmla="*/ 183 h 340"/>
                <a:gd name="T110" fmla="*/ 82 w 341"/>
                <a:gd name="T111" fmla="*/ 183 h 340"/>
                <a:gd name="T112" fmla="*/ 96 w 341"/>
                <a:gd name="T113" fmla="*/ 170 h 340"/>
                <a:gd name="T114" fmla="*/ 82 w 341"/>
                <a:gd name="T115" fmla="*/ 156 h 340"/>
                <a:gd name="T116" fmla="*/ 57 w 341"/>
                <a:gd name="T117" fmla="*/ 156 h 340"/>
                <a:gd name="T118" fmla="*/ 44 w 341"/>
                <a:gd name="T119"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340">
                  <a:moveTo>
                    <a:pt x="52" y="0"/>
                  </a:moveTo>
                  <a:cubicBezTo>
                    <a:pt x="289" y="0"/>
                    <a:pt x="289" y="0"/>
                    <a:pt x="289" y="0"/>
                  </a:cubicBezTo>
                  <a:cubicBezTo>
                    <a:pt x="318" y="0"/>
                    <a:pt x="341" y="23"/>
                    <a:pt x="341" y="51"/>
                  </a:cubicBezTo>
                  <a:cubicBezTo>
                    <a:pt x="341" y="289"/>
                    <a:pt x="341" y="289"/>
                    <a:pt x="341" y="289"/>
                  </a:cubicBezTo>
                  <a:cubicBezTo>
                    <a:pt x="341" y="317"/>
                    <a:pt x="318" y="340"/>
                    <a:pt x="289" y="340"/>
                  </a:cubicBezTo>
                  <a:cubicBezTo>
                    <a:pt x="52" y="340"/>
                    <a:pt x="52" y="340"/>
                    <a:pt x="52" y="340"/>
                  </a:cubicBezTo>
                  <a:cubicBezTo>
                    <a:pt x="23" y="340"/>
                    <a:pt x="0" y="317"/>
                    <a:pt x="0" y="289"/>
                  </a:cubicBezTo>
                  <a:cubicBezTo>
                    <a:pt x="0" y="51"/>
                    <a:pt x="0" y="51"/>
                    <a:pt x="0" y="51"/>
                  </a:cubicBezTo>
                  <a:cubicBezTo>
                    <a:pt x="0" y="23"/>
                    <a:pt x="23" y="0"/>
                    <a:pt x="52" y="0"/>
                  </a:cubicBezTo>
                  <a:close/>
                  <a:moveTo>
                    <a:pt x="71" y="37"/>
                  </a:moveTo>
                  <a:cubicBezTo>
                    <a:pt x="53" y="37"/>
                    <a:pt x="38" y="52"/>
                    <a:pt x="38" y="70"/>
                  </a:cubicBezTo>
                  <a:cubicBezTo>
                    <a:pt x="38" y="269"/>
                    <a:pt x="38" y="269"/>
                    <a:pt x="38" y="269"/>
                  </a:cubicBezTo>
                  <a:cubicBezTo>
                    <a:pt x="38" y="288"/>
                    <a:pt x="53" y="302"/>
                    <a:pt x="71" y="302"/>
                  </a:cubicBezTo>
                  <a:cubicBezTo>
                    <a:pt x="270" y="302"/>
                    <a:pt x="270" y="302"/>
                    <a:pt x="270" y="302"/>
                  </a:cubicBezTo>
                  <a:cubicBezTo>
                    <a:pt x="288" y="302"/>
                    <a:pt x="303" y="288"/>
                    <a:pt x="303" y="269"/>
                  </a:cubicBezTo>
                  <a:cubicBezTo>
                    <a:pt x="303" y="70"/>
                    <a:pt x="303" y="70"/>
                    <a:pt x="303" y="70"/>
                  </a:cubicBezTo>
                  <a:cubicBezTo>
                    <a:pt x="303" y="52"/>
                    <a:pt x="288" y="37"/>
                    <a:pt x="270" y="37"/>
                  </a:cubicBezTo>
                  <a:cubicBezTo>
                    <a:pt x="71" y="37"/>
                    <a:pt x="71" y="37"/>
                    <a:pt x="71" y="37"/>
                  </a:cubicBezTo>
                  <a:close/>
                  <a:moveTo>
                    <a:pt x="170" y="244"/>
                  </a:moveTo>
                  <a:cubicBezTo>
                    <a:pt x="163" y="244"/>
                    <a:pt x="157" y="251"/>
                    <a:pt x="157" y="258"/>
                  </a:cubicBezTo>
                  <a:cubicBezTo>
                    <a:pt x="157" y="283"/>
                    <a:pt x="157" y="283"/>
                    <a:pt x="157" y="283"/>
                  </a:cubicBezTo>
                  <a:cubicBezTo>
                    <a:pt x="157" y="290"/>
                    <a:pt x="163" y="296"/>
                    <a:pt x="170" y="296"/>
                  </a:cubicBezTo>
                  <a:cubicBezTo>
                    <a:pt x="178" y="296"/>
                    <a:pt x="184" y="290"/>
                    <a:pt x="184" y="283"/>
                  </a:cubicBezTo>
                  <a:cubicBezTo>
                    <a:pt x="184" y="258"/>
                    <a:pt x="184" y="258"/>
                    <a:pt x="184" y="258"/>
                  </a:cubicBezTo>
                  <a:cubicBezTo>
                    <a:pt x="184" y="251"/>
                    <a:pt x="178" y="244"/>
                    <a:pt x="170" y="244"/>
                  </a:cubicBezTo>
                  <a:close/>
                  <a:moveTo>
                    <a:pt x="245" y="170"/>
                  </a:moveTo>
                  <a:cubicBezTo>
                    <a:pt x="245" y="177"/>
                    <a:pt x="251" y="183"/>
                    <a:pt x="259" y="183"/>
                  </a:cubicBezTo>
                  <a:cubicBezTo>
                    <a:pt x="284" y="183"/>
                    <a:pt x="284" y="183"/>
                    <a:pt x="284" y="183"/>
                  </a:cubicBezTo>
                  <a:cubicBezTo>
                    <a:pt x="291" y="183"/>
                    <a:pt x="297" y="177"/>
                    <a:pt x="297" y="170"/>
                  </a:cubicBezTo>
                  <a:cubicBezTo>
                    <a:pt x="297" y="162"/>
                    <a:pt x="291" y="156"/>
                    <a:pt x="284" y="156"/>
                  </a:cubicBezTo>
                  <a:cubicBezTo>
                    <a:pt x="259" y="156"/>
                    <a:pt x="259" y="156"/>
                    <a:pt x="259" y="156"/>
                  </a:cubicBezTo>
                  <a:cubicBezTo>
                    <a:pt x="251" y="156"/>
                    <a:pt x="245" y="162"/>
                    <a:pt x="245" y="170"/>
                  </a:cubicBezTo>
                  <a:close/>
                  <a:moveTo>
                    <a:pt x="170" y="43"/>
                  </a:moveTo>
                  <a:cubicBezTo>
                    <a:pt x="163" y="43"/>
                    <a:pt x="157" y="49"/>
                    <a:pt x="157" y="57"/>
                  </a:cubicBezTo>
                  <a:cubicBezTo>
                    <a:pt x="157" y="82"/>
                    <a:pt x="157" y="82"/>
                    <a:pt x="157" y="82"/>
                  </a:cubicBezTo>
                  <a:cubicBezTo>
                    <a:pt x="157" y="89"/>
                    <a:pt x="163" y="95"/>
                    <a:pt x="170" y="95"/>
                  </a:cubicBezTo>
                  <a:cubicBezTo>
                    <a:pt x="178" y="95"/>
                    <a:pt x="184" y="89"/>
                    <a:pt x="184" y="82"/>
                  </a:cubicBezTo>
                  <a:cubicBezTo>
                    <a:pt x="184" y="57"/>
                    <a:pt x="184" y="57"/>
                    <a:pt x="184" y="57"/>
                  </a:cubicBezTo>
                  <a:cubicBezTo>
                    <a:pt x="184" y="49"/>
                    <a:pt x="178" y="43"/>
                    <a:pt x="170" y="43"/>
                  </a:cubicBezTo>
                  <a:close/>
                  <a:moveTo>
                    <a:pt x="189" y="172"/>
                  </a:moveTo>
                  <a:cubicBezTo>
                    <a:pt x="217" y="143"/>
                    <a:pt x="217" y="143"/>
                    <a:pt x="217" y="143"/>
                  </a:cubicBezTo>
                  <a:cubicBezTo>
                    <a:pt x="222" y="138"/>
                    <a:pt x="222" y="130"/>
                    <a:pt x="217" y="125"/>
                  </a:cubicBezTo>
                  <a:cubicBezTo>
                    <a:pt x="212" y="120"/>
                    <a:pt x="204" y="120"/>
                    <a:pt x="199" y="125"/>
                  </a:cubicBezTo>
                  <a:cubicBezTo>
                    <a:pt x="173" y="152"/>
                    <a:pt x="173" y="152"/>
                    <a:pt x="173" y="152"/>
                  </a:cubicBezTo>
                  <a:cubicBezTo>
                    <a:pt x="172" y="152"/>
                    <a:pt x="171" y="152"/>
                    <a:pt x="170" y="152"/>
                  </a:cubicBezTo>
                  <a:cubicBezTo>
                    <a:pt x="169" y="152"/>
                    <a:pt x="168" y="152"/>
                    <a:pt x="166" y="152"/>
                  </a:cubicBezTo>
                  <a:cubicBezTo>
                    <a:pt x="114" y="98"/>
                    <a:pt x="114" y="98"/>
                    <a:pt x="114" y="98"/>
                  </a:cubicBezTo>
                  <a:cubicBezTo>
                    <a:pt x="110" y="94"/>
                    <a:pt x="104" y="94"/>
                    <a:pt x="101" y="98"/>
                  </a:cubicBezTo>
                  <a:cubicBezTo>
                    <a:pt x="97" y="101"/>
                    <a:pt x="97" y="107"/>
                    <a:pt x="100" y="111"/>
                  </a:cubicBezTo>
                  <a:cubicBezTo>
                    <a:pt x="153" y="165"/>
                    <a:pt x="153" y="165"/>
                    <a:pt x="153" y="165"/>
                  </a:cubicBezTo>
                  <a:cubicBezTo>
                    <a:pt x="152" y="167"/>
                    <a:pt x="152" y="168"/>
                    <a:pt x="152" y="170"/>
                  </a:cubicBezTo>
                  <a:cubicBezTo>
                    <a:pt x="152" y="180"/>
                    <a:pt x="160" y="188"/>
                    <a:pt x="170" y="188"/>
                  </a:cubicBezTo>
                  <a:cubicBezTo>
                    <a:pt x="180" y="188"/>
                    <a:pt x="188" y="181"/>
                    <a:pt x="189" y="172"/>
                  </a:cubicBezTo>
                  <a:close/>
                  <a:moveTo>
                    <a:pt x="44" y="170"/>
                  </a:moveTo>
                  <a:cubicBezTo>
                    <a:pt x="44" y="177"/>
                    <a:pt x="50" y="183"/>
                    <a:pt x="57" y="183"/>
                  </a:cubicBezTo>
                  <a:cubicBezTo>
                    <a:pt x="82" y="183"/>
                    <a:pt x="82" y="183"/>
                    <a:pt x="82" y="183"/>
                  </a:cubicBezTo>
                  <a:cubicBezTo>
                    <a:pt x="90" y="183"/>
                    <a:pt x="96" y="177"/>
                    <a:pt x="96" y="170"/>
                  </a:cubicBezTo>
                  <a:cubicBezTo>
                    <a:pt x="96" y="162"/>
                    <a:pt x="90" y="156"/>
                    <a:pt x="82" y="156"/>
                  </a:cubicBezTo>
                  <a:cubicBezTo>
                    <a:pt x="57" y="156"/>
                    <a:pt x="57" y="156"/>
                    <a:pt x="57" y="156"/>
                  </a:cubicBezTo>
                  <a:cubicBezTo>
                    <a:pt x="50" y="156"/>
                    <a:pt x="44" y="162"/>
                    <a:pt x="44" y="170"/>
                  </a:cubicBezTo>
                  <a:close/>
                </a:path>
              </a:pathLst>
            </a:custGeom>
            <a:solidFill>
              <a:schemeClr val="tx1">
                <a:lumMod val="65000"/>
                <a:lumOff val="35000"/>
              </a:schemeClr>
            </a:solidFill>
            <a:ln>
              <a:noFill/>
            </a:ln>
            <a:effec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56" name="组合 55"/>
          <p:cNvGrpSpPr/>
          <p:nvPr/>
        </p:nvGrpSpPr>
        <p:grpSpPr>
          <a:xfrm>
            <a:off x="5623219" y="1586029"/>
            <a:ext cx="1081968" cy="1081968"/>
            <a:chOff x="5623219" y="1586029"/>
            <a:chExt cx="1081968" cy="1081968"/>
          </a:xfrm>
        </p:grpSpPr>
        <p:grpSp>
          <p:nvGrpSpPr>
            <p:cNvPr id="57" name="组合 56"/>
            <p:cNvGrpSpPr/>
            <p:nvPr/>
          </p:nvGrpSpPr>
          <p:grpSpPr>
            <a:xfrm>
              <a:off x="5623219" y="1586029"/>
              <a:ext cx="1081968" cy="1081968"/>
              <a:chOff x="7988061" y="3769744"/>
              <a:chExt cx="1725282" cy="1725282"/>
            </a:xfrm>
            <a:effectLst>
              <a:outerShdw blurRad="63500" dist="25400" dir="8100000" algn="tr" rotWithShape="0">
                <a:prstClr val="black">
                  <a:alpha val="30000"/>
                </a:prstClr>
              </a:outerShdw>
            </a:effectLst>
          </p:grpSpPr>
          <p:sp>
            <p:nvSpPr>
              <p:cNvPr id="61" name="同心圆 60"/>
              <p:cNvSpPr/>
              <p:nvPr/>
            </p:nvSpPr>
            <p:spPr>
              <a:xfrm>
                <a:off x="7988061" y="3769744"/>
                <a:ext cx="1725282" cy="1725282"/>
              </a:xfrm>
              <a:prstGeom prst="donut">
                <a:avLst/>
              </a:prstGeom>
              <a:solidFill>
                <a:srgbClr val="6FB325"/>
              </a:solidFill>
              <a:ln>
                <a:noFill/>
              </a:ln>
              <a:effectLst>
                <a:innerShdw blurRad="114300" dist="12700" dir="81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2" name="椭圆 61"/>
              <p:cNvSpPr/>
              <p:nvPr/>
            </p:nvSpPr>
            <p:spPr>
              <a:xfrm>
                <a:off x="8393502" y="4175185"/>
                <a:ext cx="914400" cy="914400"/>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8" name="组合 57"/>
            <p:cNvGrpSpPr/>
            <p:nvPr/>
          </p:nvGrpSpPr>
          <p:grpSpPr>
            <a:xfrm>
              <a:off x="6030170" y="2023085"/>
              <a:ext cx="268064" cy="257793"/>
              <a:chOff x="4024249" y="3840783"/>
              <a:chExt cx="309272" cy="297422"/>
            </a:xfrm>
            <a:solidFill>
              <a:schemeClr val="tx1">
                <a:lumMod val="65000"/>
                <a:lumOff val="35000"/>
              </a:schemeClr>
            </a:solidFill>
            <a:effectLst/>
          </p:grpSpPr>
          <p:sp>
            <p:nvSpPr>
              <p:cNvPr id="59" name="Oval 131"/>
              <p:cNvSpPr>
                <a:spLocks noChangeArrowheads="1"/>
              </p:cNvSpPr>
              <p:nvPr/>
            </p:nvSpPr>
            <p:spPr bwMode="auto">
              <a:xfrm>
                <a:off x="4109299" y="3840783"/>
                <a:ext cx="139172" cy="14095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prstClr val="black"/>
                  </a:solidFill>
                  <a:cs typeface="+mn-ea"/>
                  <a:sym typeface="+mn-lt"/>
                </a:endParaRPr>
              </a:p>
            </p:txBody>
          </p:sp>
          <p:sp>
            <p:nvSpPr>
              <p:cNvPr id="60" name="Freeform 134"/>
              <p:cNvSpPr/>
              <p:nvPr/>
            </p:nvSpPr>
            <p:spPr bwMode="auto">
              <a:xfrm>
                <a:off x="4024249" y="4003719"/>
                <a:ext cx="309272" cy="134486"/>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800">
                  <a:solidFill>
                    <a:prstClr val="black"/>
                  </a:solidFill>
                  <a:cs typeface="+mn-ea"/>
                  <a:sym typeface="+mn-lt"/>
                </a:endParaRPr>
              </a:p>
            </p:txBody>
          </p:sp>
        </p:grpSp>
      </p:grpSp>
      <p:sp>
        <p:nvSpPr>
          <p:cNvPr id="63" name="文本框 62"/>
          <p:cNvSpPr txBox="1"/>
          <p:nvPr/>
        </p:nvSpPr>
        <p:spPr>
          <a:xfrm>
            <a:off x="1124072" y="1852389"/>
            <a:ext cx="3057247" cy="1631216"/>
          </a:xfrm>
          <a:prstGeom prst="rect">
            <a:avLst/>
          </a:prstGeom>
          <a:noFill/>
          <a:effectLst/>
        </p:spPr>
        <p:txBody>
          <a:bodyPr wrap="none" rtlCol="0">
            <a:spAutoFit/>
          </a:bodyPr>
          <a:lstStyle/>
          <a:p>
            <a:r>
              <a:rPr lang="zh-CN" altLang="en-US" sz="2800" dirty="0">
                <a:solidFill>
                  <a:srgbClr val="118C3B"/>
                </a:solidFill>
                <a:cs typeface="+mn-ea"/>
                <a:sym typeface="+mn-lt"/>
              </a:rPr>
              <a:t>单击此处输入标题</a:t>
            </a:r>
            <a:endParaRPr lang="en-US" altLang="zh-CN" sz="2800" dirty="0">
              <a:solidFill>
                <a:srgbClr val="118C3B"/>
              </a:solidFill>
              <a:cs typeface="+mn-ea"/>
              <a:sym typeface="+mn-lt"/>
            </a:endParaRPr>
          </a:p>
          <a:p>
            <a:r>
              <a:rPr lang="zh-CN" altLang="en-US" sz="1600" dirty="0">
                <a:solidFill>
                  <a:schemeClr val="tx1">
                    <a:lumMod val="85000"/>
                    <a:lumOff val="15000"/>
                  </a:schemeClr>
                </a:solidFill>
                <a:cs typeface="+mn-ea"/>
                <a:sym typeface="+mn-lt"/>
              </a:rPr>
              <a:t>请在这里输入您的主要叙述内容</a:t>
            </a:r>
            <a:endParaRPr lang="en-US" altLang="zh-CN" sz="1600" dirty="0">
              <a:solidFill>
                <a:schemeClr val="tx1">
                  <a:lumMod val="85000"/>
                  <a:lumOff val="15000"/>
                </a:schemeClr>
              </a:solidFill>
              <a:cs typeface="+mn-ea"/>
              <a:sym typeface="+mn-lt"/>
            </a:endParaRPr>
          </a:p>
          <a:p>
            <a:r>
              <a:rPr lang="zh-CN" altLang="en-US" sz="1600" dirty="0">
                <a:solidFill>
                  <a:schemeClr val="tx1">
                    <a:lumMod val="85000"/>
                    <a:lumOff val="15000"/>
                  </a:schemeClr>
                </a:solidFill>
                <a:cs typeface="+mn-ea"/>
                <a:sym typeface="+mn-lt"/>
              </a:rPr>
              <a:t>请在这里输入您的主要叙述内容</a:t>
            </a:r>
            <a:endParaRPr lang="en-US" altLang="zh-CN" sz="1600" dirty="0">
              <a:solidFill>
                <a:schemeClr val="tx1">
                  <a:lumMod val="85000"/>
                  <a:lumOff val="15000"/>
                </a:schemeClr>
              </a:solidFill>
              <a:cs typeface="+mn-ea"/>
              <a:sym typeface="+mn-lt"/>
            </a:endParaRPr>
          </a:p>
          <a:p>
            <a:endParaRPr lang="en-US" altLang="zh-CN" sz="4000" dirty="0">
              <a:solidFill>
                <a:schemeClr val="tx1">
                  <a:lumMod val="85000"/>
                  <a:lumOff val="15000"/>
                </a:schemeClr>
              </a:solidFill>
              <a:cs typeface="+mn-ea"/>
              <a:sym typeface="+mn-lt"/>
            </a:endParaRPr>
          </a:p>
        </p:txBody>
      </p:sp>
      <p:sp>
        <p:nvSpPr>
          <p:cNvPr id="64" name="文本框 63"/>
          <p:cNvSpPr txBox="1"/>
          <p:nvPr/>
        </p:nvSpPr>
        <p:spPr>
          <a:xfrm>
            <a:off x="1108789" y="4486226"/>
            <a:ext cx="3057247" cy="1631216"/>
          </a:xfrm>
          <a:prstGeom prst="rect">
            <a:avLst/>
          </a:prstGeom>
          <a:noFill/>
          <a:effectLst/>
        </p:spPr>
        <p:txBody>
          <a:bodyPr wrap="none" rtlCol="0">
            <a:spAutoFit/>
          </a:bodyPr>
          <a:lstStyle/>
          <a:p>
            <a:r>
              <a:rPr lang="zh-CN" altLang="en-US" sz="2800" dirty="0">
                <a:solidFill>
                  <a:srgbClr val="118C3B"/>
                </a:solidFill>
                <a:cs typeface="+mn-ea"/>
                <a:sym typeface="+mn-lt"/>
              </a:rPr>
              <a:t>单击此处输入标题</a:t>
            </a:r>
            <a:endParaRPr lang="en-US" altLang="zh-CN" sz="2800" dirty="0">
              <a:solidFill>
                <a:srgbClr val="118C3B"/>
              </a:solidFill>
              <a:cs typeface="+mn-ea"/>
              <a:sym typeface="+mn-lt"/>
            </a:endParaRPr>
          </a:p>
          <a:p>
            <a:r>
              <a:rPr lang="zh-CN" altLang="en-US" sz="1600" dirty="0">
                <a:solidFill>
                  <a:schemeClr val="tx1">
                    <a:lumMod val="85000"/>
                    <a:lumOff val="15000"/>
                  </a:schemeClr>
                </a:solidFill>
                <a:cs typeface="+mn-ea"/>
                <a:sym typeface="+mn-lt"/>
              </a:rPr>
              <a:t>请在这里输入您的主要叙述内容</a:t>
            </a:r>
            <a:endParaRPr lang="en-US" altLang="zh-CN" sz="1600" dirty="0">
              <a:solidFill>
                <a:schemeClr val="tx1">
                  <a:lumMod val="85000"/>
                  <a:lumOff val="15000"/>
                </a:schemeClr>
              </a:solidFill>
              <a:cs typeface="+mn-ea"/>
              <a:sym typeface="+mn-lt"/>
            </a:endParaRPr>
          </a:p>
          <a:p>
            <a:r>
              <a:rPr lang="zh-CN" altLang="en-US" sz="1600" dirty="0">
                <a:solidFill>
                  <a:schemeClr val="tx1">
                    <a:lumMod val="85000"/>
                    <a:lumOff val="15000"/>
                  </a:schemeClr>
                </a:solidFill>
                <a:cs typeface="+mn-ea"/>
                <a:sym typeface="+mn-lt"/>
              </a:rPr>
              <a:t>请在这里输入您的主要叙述内容</a:t>
            </a:r>
            <a:endParaRPr lang="en-US" altLang="zh-CN" sz="1600" dirty="0">
              <a:solidFill>
                <a:schemeClr val="tx1">
                  <a:lumMod val="85000"/>
                  <a:lumOff val="15000"/>
                </a:schemeClr>
              </a:solidFill>
              <a:cs typeface="+mn-ea"/>
              <a:sym typeface="+mn-lt"/>
            </a:endParaRPr>
          </a:p>
          <a:p>
            <a:endParaRPr lang="en-US" altLang="zh-CN" sz="4000" dirty="0">
              <a:solidFill>
                <a:schemeClr val="tx1">
                  <a:lumMod val="85000"/>
                  <a:lumOff val="15000"/>
                </a:schemeClr>
              </a:solidFill>
              <a:cs typeface="+mn-ea"/>
              <a:sym typeface="+mn-lt"/>
            </a:endParaRPr>
          </a:p>
        </p:txBody>
      </p:sp>
      <p:sp>
        <p:nvSpPr>
          <p:cNvPr id="65" name="文本框 64"/>
          <p:cNvSpPr txBox="1"/>
          <p:nvPr/>
        </p:nvSpPr>
        <p:spPr>
          <a:xfrm>
            <a:off x="8109376" y="2211951"/>
            <a:ext cx="3057247" cy="1631216"/>
          </a:xfrm>
          <a:prstGeom prst="rect">
            <a:avLst/>
          </a:prstGeom>
          <a:noFill/>
          <a:effectLst/>
        </p:spPr>
        <p:txBody>
          <a:bodyPr wrap="none" rtlCol="0">
            <a:spAutoFit/>
          </a:bodyPr>
          <a:lstStyle/>
          <a:p>
            <a:r>
              <a:rPr lang="zh-CN" altLang="en-US" sz="2800" dirty="0">
                <a:solidFill>
                  <a:srgbClr val="6FB325"/>
                </a:solidFill>
                <a:cs typeface="+mn-ea"/>
                <a:sym typeface="+mn-lt"/>
              </a:rPr>
              <a:t>单击此处输入标题</a:t>
            </a:r>
            <a:endParaRPr lang="en-US" altLang="zh-CN" sz="2800" dirty="0">
              <a:solidFill>
                <a:srgbClr val="6FB325"/>
              </a:solidFill>
              <a:cs typeface="+mn-ea"/>
              <a:sym typeface="+mn-lt"/>
            </a:endParaRPr>
          </a:p>
          <a:p>
            <a:r>
              <a:rPr lang="zh-CN" altLang="en-US" sz="1600" dirty="0">
                <a:solidFill>
                  <a:schemeClr val="tx1">
                    <a:lumMod val="85000"/>
                    <a:lumOff val="15000"/>
                  </a:schemeClr>
                </a:solidFill>
                <a:cs typeface="+mn-ea"/>
                <a:sym typeface="+mn-lt"/>
              </a:rPr>
              <a:t>请在这里输入您的主要叙述内容</a:t>
            </a:r>
            <a:endParaRPr lang="en-US" altLang="zh-CN" sz="1600" dirty="0">
              <a:solidFill>
                <a:schemeClr val="tx1">
                  <a:lumMod val="85000"/>
                  <a:lumOff val="15000"/>
                </a:schemeClr>
              </a:solidFill>
              <a:cs typeface="+mn-ea"/>
              <a:sym typeface="+mn-lt"/>
            </a:endParaRPr>
          </a:p>
          <a:p>
            <a:r>
              <a:rPr lang="zh-CN" altLang="en-US" sz="1600" dirty="0">
                <a:solidFill>
                  <a:schemeClr val="tx1">
                    <a:lumMod val="85000"/>
                    <a:lumOff val="15000"/>
                  </a:schemeClr>
                </a:solidFill>
                <a:cs typeface="+mn-ea"/>
                <a:sym typeface="+mn-lt"/>
              </a:rPr>
              <a:t>请在这里输入您的主要叙述内容</a:t>
            </a:r>
            <a:endParaRPr lang="en-US" altLang="zh-CN" sz="1600" dirty="0">
              <a:solidFill>
                <a:schemeClr val="tx1">
                  <a:lumMod val="85000"/>
                  <a:lumOff val="15000"/>
                </a:schemeClr>
              </a:solidFill>
              <a:cs typeface="+mn-ea"/>
              <a:sym typeface="+mn-lt"/>
            </a:endParaRPr>
          </a:p>
          <a:p>
            <a:endParaRPr lang="en-US" altLang="zh-CN" sz="4000" dirty="0">
              <a:solidFill>
                <a:schemeClr val="tx1">
                  <a:lumMod val="85000"/>
                  <a:lumOff val="15000"/>
                </a:schemeClr>
              </a:solidFill>
              <a:cs typeface="+mn-ea"/>
              <a:sym typeface="+mn-lt"/>
            </a:endParaRPr>
          </a:p>
        </p:txBody>
      </p:sp>
      <p:sp>
        <p:nvSpPr>
          <p:cNvPr id="66" name="文本框 65"/>
          <p:cNvSpPr txBox="1"/>
          <p:nvPr/>
        </p:nvSpPr>
        <p:spPr>
          <a:xfrm>
            <a:off x="8109375" y="4486226"/>
            <a:ext cx="3057247" cy="1631216"/>
          </a:xfrm>
          <a:prstGeom prst="rect">
            <a:avLst/>
          </a:prstGeom>
          <a:noFill/>
          <a:effectLst/>
        </p:spPr>
        <p:txBody>
          <a:bodyPr wrap="none" rtlCol="0">
            <a:spAutoFit/>
          </a:bodyPr>
          <a:lstStyle/>
          <a:p>
            <a:r>
              <a:rPr lang="zh-CN" altLang="en-US" sz="2800" dirty="0">
                <a:solidFill>
                  <a:srgbClr val="6FB325"/>
                </a:solidFill>
                <a:cs typeface="+mn-ea"/>
                <a:sym typeface="+mn-lt"/>
              </a:rPr>
              <a:t>单击此处输入标题</a:t>
            </a:r>
            <a:endParaRPr lang="en-US" altLang="zh-CN" sz="2800" dirty="0">
              <a:solidFill>
                <a:srgbClr val="6FB325"/>
              </a:solidFill>
              <a:cs typeface="+mn-ea"/>
              <a:sym typeface="+mn-lt"/>
            </a:endParaRPr>
          </a:p>
          <a:p>
            <a:r>
              <a:rPr lang="zh-CN" altLang="en-US" sz="1600" dirty="0">
                <a:solidFill>
                  <a:schemeClr val="tx1">
                    <a:lumMod val="85000"/>
                    <a:lumOff val="15000"/>
                  </a:schemeClr>
                </a:solidFill>
                <a:cs typeface="+mn-ea"/>
                <a:sym typeface="+mn-lt"/>
              </a:rPr>
              <a:t>请在这里输入您的主要叙述内容</a:t>
            </a:r>
            <a:endParaRPr lang="en-US" altLang="zh-CN" sz="1600" dirty="0">
              <a:solidFill>
                <a:schemeClr val="tx1">
                  <a:lumMod val="85000"/>
                  <a:lumOff val="15000"/>
                </a:schemeClr>
              </a:solidFill>
              <a:cs typeface="+mn-ea"/>
              <a:sym typeface="+mn-lt"/>
            </a:endParaRPr>
          </a:p>
          <a:p>
            <a:r>
              <a:rPr lang="zh-CN" altLang="en-US" sz="1600" dirty="0">
                <a:solidFill>
                  <a:schemeClr val="tx1">
                    <a:lumMod val="85000"/>
                    <a:lumOff val="15000"/>
                  </a:schemeClr>
                </a:solidFill>
                <a:cs typeface="+mn-ea"/>
                <a:sym typeface="+mn-lt"/>
              </a:rPr>
              <a:t>请在这里输入您的主要叙述内容</a:t>
            </a:r>
            <a:endParaRPr lang="en-US" altLang="zh-CN" sz="1600" dirty="0">
              <a:solidFill>
                <a:schemeClr val="tx1">
                  <a:lumMod val="85000"/>
                  <a:lumOff val="15000"/>
                </a:schemeClr>
              </a:solidFill>
              <a:cs typeface="+mn-ea"/>
              <a:sym typeface="+mn-lt"/>
            </a:endParaRPr>
          </a:p>
          <a:p>
            <a:endParaRPr lang="en-US" altLang="zh-CN" sz="4000" dirty="0">
              <a:solidFill>
                <a:schemeClr val="tx1">
                  <a:lumMod val="85000"/>
                  <a:lumOff val="15000"/>
                </a:schemeClr>
              </a:solidFill>
              <a:cs typeface="+mn-ea"/>
              <a:sym typeface="+mn-lt"/>
            </a:endParaRPr>
          </a:p>
        </p:txBody>
      </p:sp>
      <p:sp>
        <p:nvSpPr>
          <p:cNvPr id="67" name="文本框 66"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grpSp>
        <p:nvGrpSpPr>
          <p:cNvPr id="68" name="组合 67"/>
          <p:cNvGrpSpPr/>
          <p:nvPr/>
        </p:nvGrpSpPr>
        <p:grpSpPr>
          <a:xfrm>
            <a:off x="-14069" y="-14068"/>
            <a:ext cx="1690469" cy="1313815"/>
            <a:chOff x="-14069" y="-14068"/>
            <a:chExt cx="1690469" cy="1313815"/>
          </a:xfrm>
        </p:grpSpPr>
        <p:sp>
          <p:nvSpPr>
            <p:cNvPr id="69" name="直角三角形 68"/>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任意多边形 69"/>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任意多边形 70"/>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900" decel="100000" fill="hold"/>
                                        <p:tgtEl>
                                          <p:spTgt spid="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1000"/>
                                        <p:tgtEl>
                                          <p:spTgt spid="51"/>
                                        </p:tgtEl>
                                      </p:cBhvr>
                                    </p:animEffect>
                                    <p:anim calcmode="lin" valueType="num">
                                      <p:cBhvr>
                                        <p:cTn id="14" dur="1000" fill="hold"/>
                                        <p:tgtEl>
                                          <p:spTgt spid="51"/>
                                        </p:tgtEl>
                                        <p:attrNameLst>
                                          <p:attrName>ppt_x</p:attrName>
                                        </p:attrNameLst>
                                      </p:cBhvr>
                                      <p:tavLst>
                                        <p:tav tm="0">
                                          <p:val>
                                            <p:strVal val="#ppt_x"/>
                                          </p:val>
                                        </p:tav>
                                        <p:tav tm="100000">
                                          <p:val>
                                            <p:strVal val="#ppt_x"/>
                                          </p:val>
                                        </p:tav>
                                      </p:tavLst>
                                    </p:anim>
                                    <p:anim calcmode="lin" valueType="num">
                                      <p:cBhvr>
                                        <p:cTn id="15" dur="900" decel="100000" fill="hold"/>
                                        <p:tgtEl>
                                          <p:spTgt spid="5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900" decel="100000" fill="hold"/>
                                        <p:tgtEl>
                                          <p:spTgt spid="4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1000"/>
                                        <p:tgtEl>
                                          <p:spTgt spid="29"/>
                                        </p:tgtEl>
                                      </p:cBhvr>
                                    </p:animEffect>
                                    <p:anim calcmode="lin" valueType="num">
                                      <p:cBhvr>
                                        <p:cTn id="26" dur="1000" fill="hold"/>
                                        <p:tgtEl>
                                          <p:spTgt spid="29"/>
                                        </p:tgtEl>
                                        <p:attrNameLst>
                                          <p:attrName>ppt_x</p:attrName>
                                        </p:attrNameLst>
                                      </p:cBhvr>
                                      <p:tavLst>
                                        <p:tav tm="0">
                                          <p:val>
                                            <p:strVal val="#ppt_x"/>
                                          </p:val>
                                        </p:tav>
                                        <p:tav tm="100000">
                                          <p:val>
                                            <p:strVal val="#ppt_x"/>
                                          </p:val>
                                        </p:tav>
                                      </p:tavLst>
                                    </p:anim>
                                    <p:anim calcmode="lin" valueType="num">
                                      <p:cBhvr>
                                        <p:cTn id="27" dur="900" decel="100000" fill="hold"/>
                                        <p:tgtEl>
                                          <p:spTgt spid="29"/>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500"/>
                                        <p:tgtEl>
                                          <p:spTgt spid="38"/>
                                        </p:tgtEl>
                                      </p:cBhvr>
                                    </p:animEffect>
                                  </p:childTnLst>
                                </p:cTn>
                              </p:par>
                              <p:par>
                                <p:cTn id="33" presetID="22" presetClass="entr" presetSubtype="2"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right)">
                                      <p:cBhvr>
                                        <p:cTn id="35" dur="500"/>
                                        <p:tgtEl>
                                          <p:spTgt spid="41"/>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500"/>
                                        <p:tgtEl>
                                          <p:spTgt spid="63"/>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500"/>
                                        <p:tgtEl>
                                          <p:spTgt spid="64"/>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9" name="组合 28"/>
          <p:cNvGrpSpPr/>
          <p:nvPr/>
        </p:nvGrpSpPr>
        <p:grpSpPr>
          <a:xfrm>
            <a:off x="2653807" y="3009047"/>
            <a:ext cx="1182531" cy="3025659"/>
            <a:chOff x="2653807" y="3009047"/>
            <a:chExt cx="1182531" cy="3025659"/>
          </a:xfrm>
        </p:grpSpPr>
        <p:sp>
          <p:nvSpPr>
            <p:cNvPr id="30" name="任意多边形 29"/>
            <p:cNvSpPr/>
            <p:nvPr/>
          </p:nvSpPr>
          <p:spPr>
            <a:xfrm>
              <a:off x="2823338" y="3106221"/>
              <a:ext cx="873045" cy="2876250"/>
            </a:xfrm>
            <a:custGeom>
              <a:avLst/>
              <a:gdLst>
                <a:gd name="connsiteX0" fmla="*/ 0 w 1087200"/>
                <a:gd name="connsiteY0" fmla="*/ 0 h 3581787"/>
                <a:gd name="connsiteX1" fmla="*/ 1085850 w 1087200"/>
                <a:gd name="connsiteY1" fmla="*/ 0 h 3581787"/>
                <a:gd name="connsiteX2" fmla="*/ 1085850 w 1087200"/>
                <a:gd name="connsiteY2" fmla="*/ 3024795 h 3581787"/>
                <a:gd name="connsiteX3" fmla="*/ 1087200 w 1087200"/>
                <a:gd name="connsiteY3" fmla="*/ 3038187 h 3581787"/>
                <a:gd name="connsiteX4" fmla="*/ 543600 w 1087200"/>
                <a:gd name="connsiteY4" fmla="*/ 3581787 h 3581787"/>
                <a:gd name="connsiteX5" fmla="*/ 0 w 1087200"/>
                <a:gd name="connsiteY5" fmla="*/ 3038187 h 3581787"/>
                <a:gd name="connsiteX6" fmla="*/ 931 w 1087200"/>
                <a:gd name="connsiteY6" fmla="*/ 3028950 h 3581787"/>
                <a:gd name="connsiteX7" fmla="*/ 0 w 1087200"/>
                <a:gd name="connsiteY7" fmla="*/ 3028950 h 358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200" h="3581787">
                  <a:moveTo>
                    <a:pt x="0" y="0"/>
                  </a:moveTo>
                  <a:lnTo>
                    <a:pt x="1085850" y="0"/>
                  </a:lnTo>
                  <a:lnTo>
                    <a:pt x="1085850" y="3024795"/>
                  </a:lnTo>
                  <a:lnTo>
                    <a:pt x="1087200" y="3038187"/>
                  </a:lnTo>
                  <a:cubicBezTo>
                    <a:pt x="1087200" y="3338409"/>
                    <a:pt x="843822" y="3581787"/>
                    <a:pt x="543600" y="3581787"/>
                  </a:cubicBezTo>
                  <a:cubicBezTo>
                    <a:pt x="243378" y="3581787"/>
                    <a:pt x="0" y="3338409"/>
                    <a:pt x="0" y="3038187"/>
                  </a:cubicBezTo>
                  <a:lnTo>
                    <a:pt x="931" y="3028950"/>
                  </a:lnTo>
                  <a:lnTo>
                    <a:pt x="0" y="3028950"/>
                  </a:lnTo>
                  <a:close/>
                </a:path>
              </a:pathLst>
            </a:custGeom>
            <a:solidFill>
              <a:srgbClr val="6FB325"/>
            </a:solidFill>
            <a:ln>
              <a:noFill/>
            </a:ln>
            <a:effectLst>
              <a:innerShdw blurRad="482600" dist="2286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31" name="任意多边形 30"/>
            <p:cNvSpPr/>
            <p:nvPr/>
          </p:nvSpPr>
          <p:spPr>
            <a:xfrm>
              <a:off x="2682296" y="3106221"/>
              <a:ext cx="1154042" cy="2928485"/>
            </a:xfrm>
            <a:custGeom>
              <a:avLst/>
              <a:gdLst>
                <a:gd name="connsiteX0" fmla="*/ 0 w 1437125"/>
                <a:gd name="connsiteY0" fmla="*/ 0 h 3646834"/>
                <a:gd name="connsiteX1" fmla="*/ 174963 w 1437125"/>
                <a:gd name="connsiteY1" fmla="*/ 0 h 3646834"/>
                <a:gd name="connsiteX2" fmla="*/ 174963 w 1437125"/>
                <a:gd name="connsiteY2" fmla="*/ 2893667 h 3646834"/>
                <a:gd name="connsiteX3" fmla="*/ 175894 w 1437125"/>
                <a:gd name="connsiteY3" fmla="*/ 2893667 h 3646834"/>
                <a:gd name="connsiteX4" fmla="*/ 174963 w 1437125"/>
                <a:gd name="connsiteY4" fmla="*/ 2902904 h 3646834"/>
                <a:gd name="connsiteX5" fmla="*/ 718563 w 1437125"/>
                <a:gd name="connsiteY5" fmla="*/ 3446504 h 3646834"/>
                <a:gd name="connsiteX6" fmla="*/ 1262163 w 1437125"/>
                <a:gd name="connsiteY6" fmla="*/ 2902904 h 3646834"/>
                <a:gd name="connsiteX7" fmla="*/ 1260813 w 1437125"/>
                <a:gd name="connsiteY7" fmla="*/ 2889512 h 3646834"/>
                <a:gd name="connsiteX8" fmla="*/ 1260813 w 1437125"/>
                <a:gd name="connsiteY8" fmla="*/ 0 h 3646834"/>
                <a:gd name="connsiteX9" fmla="*/ 1435341 w 1437125"/>
                <a:gd name="connsiteY9" fmla="*/ 0 h 3646834"/>
                <a:gd name="connsiteX10" fmla="*/ 1435341 w 1437125"/>
                <a:gd name="connsiteY10" fmla="*/ 2910569 h 3646834"/>
                <a:gd name="connsiteX11" fmla="*/ 1437125 w 1437125"/>
                <a:gd name="connsiteY11" fmla="*/ 2928272 h 3646834"/>
                <a:gd name="connsiteX12" fmla="*/ 718563 w 1437125"/>
                <a:gd name="connsiteY12" fmla="*/ 3646834 h 3646834"/>
                <a:gd name="connsiteX13" fmla="*/ 0 w 1437125"/>
                <a:gd name="connsiteY13" fmla="*/ 2928272 h 3646834"/>
                <a:gd name="connsiteX14" fmla="*/ 1231 w 1437125"/>
                <a:gd name="connsiteY14" fmla="*/ 2916062 h 3646834"/>
                <a:gd name="connsiteX15" fmla="*/ 0 w 1437125"/>
                <a:gd name="connsiteY15" fmla="*/ 2916062 h 36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7125" h="3646834">
                  <a:moveTo>
                    <a:pt x="0" y="0"/>
                  </a:moveTo>
                  <a:lnTo>
                    <a:pt x="174963" y="0"/>
                  </a:lnTo>
                  <a:lnTo>
                    <a:pt x="174963" y="2893667"/>
                  </a:lnTo>
                  <a:lnTo>
                    <a:pt x="175894" y="2893667"/>
                  </a:lnTo>
                  <a:lnTo>
                    <a:pt x="174963" y="2902904"/>
                  </a:lnTo>
                  <a:cubicBezTo>
                    <a:pt x="174963" y="3203126"/>
                    <a:pt x="418341" y="3446504"/>
                    <a:pt x="718563" y="3446504"/>
                  </a:cubicBezTo>
                  <a:cubicBezTo>
                    <a:pt x="1018785" y="3446504"/>
                    <a:pt x="1262163" y="3203126"/>
                    <a:pt x="1262163" y="2902904"/>
                  </a:cubicBezTo>
                  <a:lnTo>
                    <a:pt x="1260813" y="2889512"/>
                  </a:lnTo>
                  <a:lnTo>
                    <a:pt x="1260813" y="0"/>
                  </a:lnTo>
                  <a:lnTo>
                    <a:pt x="1435341" y="0"/>
                  </a:lnTo>
                  <a:lnTo>
                    <a:pt x="1435341" y="2910569"/>
                  </a:lnTo>
                  <a:lnTo>
                    <a:pt x="1437125" y="2928272"/>
                  </a:lnTo>
                  <a:cubicBezTo>
                    <a:pt x="1437125" y="3325123"/>
                    <a:pt x="1115414" y="3646834"/>
                    <a:pt x="718563" y="3646834"/>
                  </a:cubicBezTo>
                  <a:cubicBezTo>
                    <a:pt x="321712" y="3646834"/>
                    <a:pt x="0" y="3325123"/>
                    <a:pt x="0" y="2928272"/>
                  </a:cubicBezTo>
                  <a:lnTo>
                    <a:pt x="1231" y="2916062"/>
                  </a:lnTo>
                  <a:lnTo>
                    <a:pt x="0" y="2916062"/>
                  </a:lnTo>
                  <a:close/>
                </a:path>
              </a:pathLst>
            </a:custGeom>
            <a:solidFill>
              <a:srgbClr val="D6D6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32" name="任意多边形 31"/>
            <p:cNvSpPr/>
            <p:nvPr/>
          </p:nvSpPr>
          <p:spPr>
            <a:xfrm>
              <a:off x="2827298" y="3009047"/>
              <a:ext cx="873045" cy="2876250"/>
            </a:xfrm>
            <a:custGeom>
              <a:avLst/>
              <a:gdLst>
                <a:gd name="connsiteX0" fmla="*/ 0 w 1087200"/>
                <a:gd name="connsiteY0" fmla="*/ 0 h 3581787"/>
                <a:gd name="connsiteX1" fmla="*/ 1085850 w 1087200"/>
                <a:gd name="connsiteY1" fmla="*/ 0 h 3581787"/>
                <a:gd name="connsiteX2" fmla="*/ 1085850 w 1087200"/>
                <a:gd name="connsiteY2" fmla="*/ 3024795 h 3581787"/>
                <a:gd name="connsiteX3" fmla="*/ 1087200 w 1087200"/>
                <a:gd name="connsiteY3" fmla="*/ 3038187 h 3581787"/>
                <a:gd name="connsiteX4" fmla="*/ 543600 w 1087200"/>
                <a:gd name="connsiteY4" fmla="*/ 3581787 h 3581787"/>
                <a:gd name="connsiteX5" fmla="*/ 0 w 1087200"/>
                <a:gd name="connsiteY5" fmla="*/ 3038187 h 3581787"/>
                <a:gd name="connsiteX6" fmla="*/ 931 w 1087200"/>
                <a:gd name="connsiteY6" fmla="*/ 3028950 h 3581787"/>
                <a:gd name="connsiteX7" fmla="*/ 0 w 1087200"/>
                <a:gd name="connsiteY7" fmla="*/ 3028950 h 358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200" h="3581787">
                  <a:moveTo>
                    <a:pt x="0" y="0"/>
                  </a:moveTo>
                  <a:lnTo>
                    <a:pt x="1085850" y="0"/>
                  </a:lnTo>
                  <a:lnTo>
                    <a:pt x="1085850" y="3024795"/>
                  </a:lnTo>
                  <a:lnTo>
                    <a:pt x="1087200" y="3038187"/>
                  </a:lnTo>
                  <a:cubicBezTo>
                    <a:pt x="1087200" y="3338409"/>
                    <a:pt x="843822" y="3581787"/>
                    <a:pt x="543600" y="3581787"/>
                  </a:cubicBezTo>
                  <a:cubicBezTo>
                    <a:pt x="243378" y="3581787"/>
                    <a:pt x="0" y="3338409"/>
                    <a:pt x="0" y="3038187"/>
                  </a:cubicBezTo>
                  <a:lnTo>
                    <a:pt x="931" y="3028950"/>
                  </a:lnTo>
                  <a:lnTo>
                    <a:pt x="0" y="3028950"/>
                  </a:lnTo>
                  <a:close/>
                </a:path>
              </a:pathLst>
            </a:custGeom>
            <a:noFill/>
            <a:ln w="25400">
              <a:gradFill flip="none" rotWithShape="1">
                <a:gsLst>
                  <a:gs pos="100000">
                    <a:srgbClr val="F7F7F7"/>
                  </a:gs>
                  <a:gs pos="0">
                    <a:srgbClr val="DEDEDE"/>
                  </a:gs>
                </a:gsLst>
                <a:lin ang="0" scaled="1"/>
                <a:tileRect/>
              </a:gradFill>
            </a:ln>
            <a:effectLst>
              <a:innerShdw blurRad="457200" dist="2032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33" name="文本框 32"/>
            <p:cNvSpPr txBox="1"/>
            <p:nvPr/>
          </p:nvSpPr>
          <p:spPr>
            <a:xfrm>
              <a:off x="2653807" y="3473020"/>
              <a:ext cx="892552" cy="2246769"/>
            </a:xfrm>
            <a:prstGeom prst="rect">
              <a:avLst/>
            </a:prstGeom>
            <a:noFill/>
          </p:spPr>
          <p:txBody>
            <a:bodyPr vert="eaVert" wrap="none" rtlCol="0">
              <a:spAutoFit/>
            </a:bodyPr>
            <a:lstStyle/>
            <a:p>
              <a:r>
                <a:rPr lang="zh-CN" altLang="en-US" sz="2800" b="1" dirty="0">
                  <a:solidFill>
                    <a:schemeClr val="bg1"/>
                  </a:solidFill>
                  <a:cs typeface="+mn-ea"/>
                  <a:sym typeface="+mn-lt"/>
                </a:rPr>
                <a:t>输入您的标题</a:t>
              </a:r>
              <a:endParaRPr lang="en-US" altLang="zh-CN" sz="2800" b="1" dirty="0">
                <a:solidFill>
                  <a:schemeClr val="bg1"/>
                </a:solidFill>
                <a:cs typeface="+mn-ea"/>
                <a:sym typeface="+mn-lt"/>
              </a:endParaRPr>
            </a:p>
            <a:p>
              <a:endParaRPr lang="zh-CN" altLang="en-US" dirty="0">
                <a:cs typeface="+mn-ea"/>
                <a:sym typeface="+mn-lt"/>
              </a:endParaRPr>
            </a:p>
          </p:txBody>
        </p:sp>
      </p:grpSp>
      <p:grpSp>
        <p:nvGrpSpPr>
          <p:cNvPr id="34" name="组合 33"/>
          <p:cNvGrpSpPr/>
          <p:nvPr/>
        </p:nvGrpSpPr>
        <p:grpSpPr>
          <a:xfrm>
            <a:off x="4593567" y="3009047"/>
            <a:ext cx="1154042" cy="3025659"/>
            <a:chOff x="4593567" y="3009047"/>
            <a:chExt cx="1154042" cy="3025659"/>
          </a:xfrm>
        </p:grpSpPr>
        <p:sp>
          <p:nvSpPr>
            <p:cNvPr id="35" name="任意多边形 34"/>
            <p:cNvSpPr/>
            <p:nvPr/>
          </p:nvSpPr>
          <p:spPr>
            <a:xfrm>
              <a:off x="4734608" y="3106221"/>
              <a:ext cx="873045" cy="2876250"/>
            </a:xfrm>
            <a:custGeom>
              <a:avLst/>
              <a:gdLst>
                <a:gd name="connsiteX0" fmla="*/ 0 w 1087200"/>
                <a:gd name="connsiteY0" fmla="*/ 0 h 3581787"/>
                <a:gd name="connsiteX1" fmla="*/ 1085850 w 1087200"/>
                <a:gd name="connsiteY1" fmla="*/ 0 h 3581787"/>
                <a:gd name="connsiteX2" fmla="*/ 1085850 w 1087200"/>
                <a:gd name="connsiteY2" fmla="*/ 3024795 h 3581787"/>
                <a:gd name="connsiteX3" fmla="*/ 1087200 w 1087200"/>
                <a:gd name="connsiteY3" fmla="*/ 3038187 h 3581787"/>
                <a:gd name="connsiteX4" fmla="*/ 543600 w 1087200"/>
                <a:gd name="connsiteY4" fmla="*/ 3581787 h 3581787"/>
                <a:gd name="connsiteX5" fmla="*/ 0 w 1087200"/>
                <a:gd name="connsiteY5" fmla="*/ 3038187 h 3581787"/>
                <a:gd name="connsiteX6" fmla="*/ 931 w 1087200"/>
                <a:gd name="connsiteY6" fmla="*/ 3028950 h 3581787"/>
                <a:gd name="connsiteX7" fmla="*/ 0 w 1087200"/>
                <a:gd name="connsiteY7" fmla="*/ 3028950 h 358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200" h="3581787">
                  <a:moveTo>
                    <a:pt x="0" y="0"/>
                  </a:moveTo>
                  <a:lnTo>
                    <a:pt x="1085850" y="0"/>
                  </a:lnTo>
                  <a:lnTo>
                    <a:pt x="1085850" y="3024795"/>
                  </a:lnTo>
                  <a:lnTo>
                    <a:pt x="1087200" y="3038187"/>
                  </a:lnTo>
                  <a:cubicBezTo>
                    <a:pt x="1087200" y="3338409"/>
                    <a:pt x="843822" y="3581787"/>
                    <a:pt x="543600" y="3581787"/>
                  </a:cubicBezTo>
                  <a:cubicBezTo>
                    <a:pt x="243378" y="3581787"/>
                    <a:pt x="0" y="3338409"/>
                    <a:pt x="0" y="3038187"/>
                  </a:cubicBezTo>
                  <a:lnTo>
                    <a:pt x="931" y="3028950"/>
                  </a:lnTo>
                  <a:lnTo>
                    <a:pt x="0" y="3028950"/>
                  </a:lnTo>
                  <a:close/>
                </a:path>
              </a:pathLst>
            </a:custGeom>
            <a:solidFill>
              <a:srgbClr val="118C3B"/>
            </a:solidFill>
            <a:ln>
              <a:noFill/>
            </a:ln>
            <a:effectLst>
              <a:innerShdw blurRad="482600" dist="228600" dir="8100000">
                <a:prstClr val="black">
                  <a:alpha val="56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36" name="任意多边形 35"/>
            <p:cNvSpPr/>
            <p:nvPr/>
          </p:nvSpPr>
          <p:spPr>
            <a:xfrm>
              <a:off x="4593567" y="3106221"/>
              <a:ext cx="1154042" cy="2928485"/>
            </a:xfrm>
            <a:custGeom>
              <a:avLst/>
              <a:gdLst>
                <a:gd name="connsiteX0" fmla="*/ 0 w 1437125"/>
                <a:gd name="connsiteY0" fmla="*/ 0 h 3646834"/>
                <a:gd name="connsiteX1" fmla="*/ 174963 w 1437125"/>
                <a:gd name="connsiteY1" fmla="*/ 0 h 3646834"/>
                <a:gd name="connsiteX2" fmla="*/ 174963 w 1437125"/>
                <a:gd name="connsiteY2" fmla="*/ 2893667 h 3646834"/>
                <a:gd name="connsiteX3" fmla="*/ 175894 w 1437125"/>
                <a:gd name="connsiteY3" fmla="*/ 2893667 h 3646834"/>
                <a:gd name="connsiteX4" fmla="*/ 174963 w 1437125"/>
                <a:gd name="connsiteY4" fmla="*/ 2902904 h 3646834"/>
                <a:gd name="connsiteX5" fmla="*/ 718563 w 1437125"/>
                <a:gd name="connsiteY5" fmla="*/ 3446504 h 3646834"/>
                <a:gd name="connsiteX6" fmla="*/ 1262163 w 1437125"/>
                <a:gd name="connsiteY6" fmla="*/ 2902904 h 3646834"/>
                <a:gd name="connsiteX7" fmla="*/ 1260813 w 1437125"/>
                <a:gd name="connsiteY7" fmla="*/ 2889512 h 3646834"/>
                <a:gd name="connsiteX8" fmla="*/ 1260813 w 1437125"/>
                <a:gd name="connsiteY8" fmla="*/ 0 h 3646834"/>
                <a:gd name="connsiteX9" fmla="*/ 1435341 w 1437125"/>
                <a:gd name="connsiteY9" fmla="*/ 0 h 3646834"/>
                <a:gd name="connsiteX10" fmla="*/ 1435341 w 1437125"/>
                <a:gd name="connsiteY10" fmla="*/ 2910569 h 3646834"/>
                <a:gd name="connsiteX11" fmla="*/ 1437125 w 1437125"/>
                <a:gd name="connsiteY11" fmla="*/ 2928272 h 3646834"/>
                <a:gd name="connsiteX12" fmla="*/ 718563 w 1437125"/>
                <a:gd name="connsiteY12" fmla="*/ 3646834 h 3646834"/>
                <a:gd name="connsiteX13" fmla="*/ 0 w 1437125"/>
                <a:gd name="connsiteY13" fmla="*/ 2928272 h 3646834"/>
                <a:gd name="connsiteX14" fmla="*/ 1231 w 1437125"/>
                <a:gd name="connsiteY14" fmla="*/ 2916062 h 3646834"/>
                <a:gd name="connsiteX15" fmla="*/ 0 w 1437125"/>
                <a:gd name="connsiteY15" fmla="*/ 2916062 h 36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7125" h="3646834">
                  <a:moveTo>
                    <a:pt x="0" y="0"/>
                  </a:moveTo>
                  <a:lnTo>
                    <a:pt x="174963" y="0"/>
                  </a:lnTo>
                  <a:lnTo>
                    <a:pt x="174963" y="2893667"/>
                  </a:lnTo>
                  <a:lnTo>
                    <a:pt x="175894" y="2893667"/>
                  </a:lnTo>
                  <a:lnTo>
                    <a:pt x="174963" y="2902904"/>
                  </a:lnTo>
                  <a:cubicBezTo>
                    <a:pt x="174963" y="3203126"/>
                    <a:pt x="418341" y="3446504"/>
                    <a:pt x="718563" y="3446504"/>
                  </a:cubicBezTo>
                  <a:cubicBezTo>
                    <a:pt x="1018785" y="3446504"/>
                    <a:pt x="1262163" y="3203126"/>
                    <a:pt x="1262163" y="2902904"/>
                  </a:cubicBezTo>
                  <a:lnTo>
                    <a:pt x="1260813" y="2889512"/>
                  </a:lnTo>
                  <a:lnTo>
                    <a:pt x="1260813" y="0"/>
                  </a:lnTo>
                  <a:lnTo>
                    <a:pt x="1435341" y="0"/>
                  </a:lnTo>
                  <a:lnTo>
                    <a:pt x="1435341" y="2910569"/>
                  </a:lnTo>
                  <a:lnTo>
                    <a:pt x="1437125" y="2928272"/>
                  </a:lnTo>
                  <a:cubicBezTo>
                    <a:pt x="1437125" y="3325123"/>
                    <a:pt x="1115414" y="3646834"/>
                    <a:pt x="718563" y="3646834"/>
                  </a:cubicBezTo>
                  <a:cubicBezTo>
                    <a:pt x="321712" y="3646834"/>
                    <a:pt x="0" y="3325123"/>
                    <a:pt x="0" y="2928272"/>
                  </a:cubicBezTo>
                  <a:lnTo>
                    <a:pt x="1231" y="2916062"/>
                  </a:lnTo>
                  <a:lnTo>
                    <a:pt x="0" y="2916062"/>
                  </a:lnTo>
                  <a:close/>
                </a:path>
              </a:pathLst>
            </a:custGeom>
            <a:solidFill>
              <a:srgbClr val="D6D6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37" name="任意多边形 36"/>
            <p:cNvSpPr/>
            <p:nvPr/>
          </p:nvSpPr>
          <p:spPr>
            <a:xfrm>
              <a:off x="4738568" y="3009047"/>
              <a:ext cx="873045" cy="2876250"/>
            </a:xfrm>
            <a:custGeom>
              <a:avLst/>
              <a:gdLst>
                <a:gd name="connsiteX0" fmla="*/ 0 w 1087200"/>
                <a:gd name="connsiteY0" fmla="*/ 0 h 3581787"/>
                <a:gd name="connsiteX1" fmla="*/ 1085850 w 1087200"/>
                <a:gd name="connsiteY1" fmla="*/ 0 h 3581787"/>
                <a:gd name="connsiteX2" fmla="*/ 1085850 w 1087200"/>
                <a:gd name="connsiteY2" fmla="*/ 3024795 h 3581787"/>
                <a:gd name="connsiteX3" fmla="*/ 1087200 w 1087200"/>
                <a:gd name="connsiteY3" fmla="*/ 3038187 h 3581787"/>
                <a:gd name="connsiteX4" fmla="*/ 543600 w 1087200"/>
                <a:gd name="connsiteY4" fmla="*/ 3581787 h 3581787"/>
                <a:gd name="connsiteX5" fmla="*/ 0 w 1087200"/>
                <a:gd name="connsiteY5" fmla="*/ 3038187 h 3581787"/>
                <a:gd name="connsiteX6" fmla="*/ 931 w 1087200"/>
                <a:gd name="connsiteY6" fmla="*/ 3028950 h 3581787"/>
                <a:gd name="connsiteX7" fmla="*/ 0 w 1087200"/>
                <a:gd name="connsiteY7" fmla="*/ 3028950 h 358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200" h="3581787">
                  <a:moveTo>
                    <a:pt x="0" y="0"/>
                  </a:moveTo>
                  <a:lnTo>
                    <a:pt x="1085850" y="0"/>
                  </a:lnTo>
                  <a:lnTo>
                    <a:pt x="1085850" y="3024795"/>
                  </a:lnTo>
                  <a:lnTo>
                    <a:pt x="1087200" y="3038187"/>
                  </a:lnTo>
                  <a:cubicBezTo>
                    <a:pt x="1087200" y="3338409"/>
                    <a:pt x="843822" y="3581787"/>
                    <a:pt x="543600" y="3581787"/>
                  </a:cubicBezTo>
                  <a:cubicBezTo>
                    <a:pt x="243378" y="3581787"/>
                    <a:pt x="0" y="3338409"/>
                    <a:pt x="0" y="3038187"/>
                  </a:cubicBezTo>
                  <a:lnTo>
                    <a:pt x="931" y="3028950"/>
                  </a:lnTo>
                  <a:lnTo>
                    <a:pt x="0" y="3028950"/>
                  </a:lnTo>
                  <a:close/>
                </a:path>
              </a:pathLst>
            </a:custGeom>
            <a:noFill/>
            <a:ln w="25400">
              <a:gradFill flip="none" rotWithShape="1">
                <a:gsLst>
                  <a:gs pos="100000">
                    <a:srgbClr val="F7F7F7"/>
                  </a:gs>
                  <a:gs pos="0">
                    <a:srgbClr val="DEDEDE"/>
                  </a:gs>
                </a:gsLst>
                <a:lin ang="0" scaled="1"/>
                <a:tileRect/>
              </a:gradFill>
            </a:ln>
            <a:effectLst>
              <a:innerShdw blurRad="457200" dist="2032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38" name="文本框 37"/>
            <p:cNvSpPr txBox="1"/>
            <p:nvPr/>
          </p:nvSpPr>
          <p:spPr>
            <a:xfrm>
              <a:off x="4593567" y="3481549"/>
              <a:ext cx="892552" cy="2246769"/>
            </a:xfrm>
            <a:prstGeom prst="rect">
              <a:avLst/>
            </a:prstGeom>
            <a:noFill/>
          </p:spPr>
          <p:txBody>
            <a:bodyPr vert="eaVert" wrap="none" rtlCol="0">
              <a:spAutoFit/>
            </a:bodyPr>
            <a:lstStyle/>
            <a:p>
              <a:r>
                <a:rPr lang="zh-CN" altLang="en-US" sz="2800" b="1" dirty="0">
                  <a:solidFill>
                    <a:schemeClr val="bg1"/>
                  </a:solidFill>
                  <a:cs typeface="+mn-ea"/>
                  <a:sym typeface="+mn-lt"/>
                </a:rPr>
                <a:t>输入您的标题</a:t>
              </a:r>
              <a:endParaRPr lang="en-US" altLang="zh-CN" sz="2800" b="1" dirty="0">
                <a:solidFill>
                  <a:schemeClr val="bg1"/>
                </a:solidFill>
                <a:cs typeface="+mn-ea"/>
                <a:sym typeface="+mn-lt"/>
              </a:endParaRPr>
            </a:p>
            <a:p>
              <a:endParaRPr lang="zh-CN" altLang="en-US" dirty="0">
                <a:cs typeface="+mn-ea"/>
                <a:sym typeface="+mn-lt"/>
              </a:endParaRPr>
            </a:p>
          </p:txBody>
        </p:sp>
      </p:grpSp>
      <p:grpSp>
        <p:nvGrpSpPr>
          <p:cNvPr id="39" name="组合 38"/>
          <p:cNvGrpSpPr/>
          <p:nvPr/>
        </p:nvGrpSpPr>
        <p:grpSpPr>
          <a:xfrm>
            <a:off x="6493837" y="3009047"/>
            <a:ext cx="1157071" cy="3025659"/>
            <a:chOff x="6493837" y="3009047"/>
            <a:chExt cx="1157071" cy="3025659"/>
          </a:xfrm>
        </p:grpSpPr>
        <p:sp>
          <p:nvSpPr>
            <p:cNvPr id="40" name="任意多边形 39"/>
            <p:cNvSpPr/>
            <p:nvPr/>
          </p:nvSpPr>
          <p:spPr>
            <a:xfrm>
              <a:off x="6637908" y="3106221"/>
              <a:ext cx="873045" cy="2876250"/>
            </a:xfrm>
            <a:custGeom>
              <a:avLst/>
              <a:gdLst>
                <a:gd name="connsiteX0" fmla="*/ 0 w 1087200"/>
                <a:gd name="connsiteY0" fmla="*/ 0 h 3581787"/>
                <a:gd name="connsiteX1" fmla="*/ 1085850 w 1087200"/>
                <a:gd name="connsiteY1" fmla="*/ 0 h 3581787"/>
                <a:gd name="connsiteX2" fmla="*/ 1085850 w 1087200"/>
                <a:gd name="connsiteY2" fmla="*/ 3024795 h 3581787"/>
                <a:gd name="connsiteX3" fmla="*/ 1087200 w 1087200"/>
                <a:gd name="connsiteY3" fmla="*/ 3038187 h 3581787"/>
                <a:gd name="connsiteX4" fmla="*/ 543600 w 1087200"/>
                <a:gd name="connsiteY4" fmla="*/ 3581787 h 3581787"/>
                <a:gd name="connsiteX5" fmla="*/ 0 w 1087200"/>
                <a:gd name="connsiteY5" fmla="*/ 3038187 h 3581787"/>
                <a:gd name="connsiteX6" fmla="*/ 931 w 1087200"/>
                <a:gd name="connsiteY6" fmla="*/ 3028950 h 3581787"/>
                <a:gd name="connsiteX7" fmla="*/ 0 w 1087200"/>
                <a:gd name="connsiteY7" fmla="*/ 3028950 h 358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200" h="3581787">
                  <a:moveTo>
                    <a:pt x="0" y="0"/>
                  </a:moveTo>
                  <a:lnTo>
                    <a:pt x="1085850" y="0"/>
                  </a:lnTo>
                  <a:lnTo>
                    <a:pt x="1085850" y="3024795"/>
                  </a:lnTo>
                  <a:lnTo>
                    <a:pt x="1087200" y="3038187"/>
                  </a:lnTo>
                  <a:cubicBezTo>
                    <a:pt x="1087200" y="3338409"/>
                    <a:pt x="843822" y="3581787"/>
                    <a:pt x="543600" y="3581787"/>
                  </a:cubicBezTo>
                  <a:cubicBezTo>
                    <a:pt x="243378" y="3581787"/>
                    <a:pt x="0" y="3338409"/>
                    <a:pt x="0" y="3038187"/>
                  </a:cubicBezTo>
                  <a:lnTo>
                    <a:pt x="931" y="3028950"/>
                  </a:lnTo>
                  <a:lnTo>
                    <a:pt x="0" y="3028950"/>
                  </a:lnTo>
                  <a:close/>
                </a:path>
              </a:pathLst>
            </a:custGeom>
            <a:solidFill>
              <a:srgbClr val="6FB325"/>
            </a:solidFill>
            <a:ln>
              <a:noFill/>
            </a:ln>
            <a:effectLst>
              <a:innerShdw blurRad="482600" dist="2286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41" name="任意多边形 40"/>
            <p:cNvSpPr/>
            <p:nvPr/>
          </p:nvSpPr>
          <p:spPr>
            <a:xfrm>
              <a:off x="6496866" y="3106221"/>
              <a:ext cx="1154042" cy="2928485"/>
            </a:xfrm>
            <a:custGeom>
              <a:avLst/>
              <a:gdLst>
                <a:gd name="connsiteX0" fmla="*/ 0 w 1437125"/>
                <a:gd name="connsiteY0" fmla="*/ 0 h 3646834"/>
                <a:gd name="connsiteX1" fmla="*/ 174963 w 1437125"/>
                <a:gd name="connsiteY1" fmla="*/ 0 h 3646834"/>
                <a:gd name="connsiteX2" fmla="*/ 174963 w 1437125"/>
                <a:gd name="connsiteY2" fmla="*/ 2893667 h 3646834"/>
                <a:gd name="connsiteX3" fmla="*/ 175894 w 1437125"/>
                <a:gd name="connsiteY3" fmla="*/ 2893667 h 3646834"/>
                <a:gd name="connsiteX4" fmla="*/ 174963 w 1437125"/>
                <a:gd name="connsiteY4" fmla="*/ 2902904 h 3646834"/>
                <a:gd name="connsiteX5" fmla="*/ 718563 w 1437125"/>
                <a:gd name="connsiteY5" fmla="*/ 3446504 h 3646834"/>
                <a:gd name="connsiteX6" fmla="*/ 1262163 w 1437125"/>
                <a:gd name="connsiteY6" fmla="*/ 2902904 h 3646834"/>
                <a:gd name="connsiteX7" fmla="*/ 1260813 w 1437125"/>
                <a:gd name="connsiteY7" fmla="*/ 2889512 h 3646834"/>
                <a:gd name="connsiteX8" fmla="*/ 1260813 w 1437125"/>
                <a:gd name="connsiteY8" fmla="*/ 0 h 3646834"/>
                <a:gd name="connsiteX9" fmla="*/ 1435341 w 1437125"/>
                <a:gd name="connsiteY9" fmla="*/ 0 h 3646834"/>
                <a:gd name="connsiteX10" fmla="*/ 1435341 w 1437125"/>
                <a:gd name="connsiteY10" fmla="*/ 2910569 h 3646834"/>
                <a:gd name="connsiteX11" fmla="*/ 1437125 w 1437125"/>
                <a:gd name="connsiteY11" fmla="*/ 2928272 h 3646834"/>
                <a:gd name="connsiteX12" fmla="*/ 718563 w 1437125"/>
                <a:gd name="connsiteY12" fmla="*/ 3646834 h 3646834"/>
                <a:gd name="connsiteX13" fmla="*/ 0 w 1437125"/>
                <a:gd name="connsiteY13" fmla="*/ 2928272 h 3646834"/>
                <a:gd name="connsiteX14" fmla="*/ 1231 w 1437125"/>
                <a:gd name="connsiteY14" fmla="*/ 2916062 h 3646834"/>
                <a:gd name="connsiteX15" fmla="*/ 0 w 1437125"/>
                <a:gd name="connsiteY15" fmla="*/ 2916062 h 36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7125" h="3646834">
                  <a:moveTo>
                    <a:pt x="0" y="0"/>
                  </a:moveTo>
                  <a:lnTo>
                    <a:pt x="174963" y="0"/>
                  </a:lnTo>
                  <a:lnTo>
                    <a:pt x="174963" y="2893667"/>
                  </a:lnTo>
                  <a:lnTo>
                    <a:pt x="175894" y="2893667"/>
                  </a:lnTo>
                  <a:lnTo>
                    <a:pt x="174963" y="2902904"/>
                  </a:lnTo>
                  <a:cubicBezTo>
                    <a:pt x="174963" y="3203126"/>
                    <a:pt x="418341" y="3446504"/>
                    <a:pt x="718563" y="3446504"/>
                  </a:cubicBezTo>
                  <a:cubicBezTo>
                    <a:pt x="1018785" y="3446504"/>
                    <a:pt x="1262163" y="3203126"/>
                    <a:pt x="1262163" y="2902904"/>
                  </a:cubicBezTo>
                  <a:lnTo>
                    <a:pt x="1260813" y="2889512"/>
                  </a:lnTo>
                  <a:lnTo>
                    <a:pt x="1260813" y="0"/>
                  </a:lnTo>
                  <a:lnTo>
                    <a:pt x="1435341" y="0"/>
                  </a:lnTo>
                  <a:lnTo>
                    <a:pt x="1435341" y="2910569"/>
                  </a:lnTo>
                  <a:lnTo>
                    <a:pt x="1437125" y="2928272"/>
                  </a:lnTo>
                  <a:cubicBezTo>
                    <a:pt x="1437125" y="3325123"/>
                    <a:pt x="1115414" y="3646834"/>
                    <a:pt x="718563" y="3646834"/>
                  </a:cubicBezTo>
                  <a:cubicBezTo>
                    <a:pt x="321712" y="3646834"/>
                    <a:pt x="0" y="3325123"/>
                    <a:pt x="0" y="2928272"/>
                  </a:cubicBezTo>
                  <a:lnTo>
                    <a:pt x="1231" y="2916062"/>
                  </a:lnTo>
                  <a:lnTo>
                    <a:pt x="0" y="2916062"/>
                  </a:lnTo>
                  <a:close/>
                </a:path>
              </a:pathLst>
            </a:custGeom>
            <a:solidFill>
              <a:srgbClr val="D6D6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42" name="任意多边形 41"/>
            <p:cNvSpPr/>
            <p:nvPr/>
          </p:nvSpPr>
          <p:spPr>
            <a:xfrm>
              <a:off x="6641867" y="3009047"/>
              <a:ext cx="873045" cy="2876250"/>
            </a:xfrm>
            <a:custGeom>
              <a:avLst/>
              <a:gdLst>
                <a:gd name="connsiteX0" fmla="*/ 0 w 1087200"/>
                <a:gd name="connsiteY0" fmla="*/ 0 h 3581787"/>
                <a:gd name="connsiteX1" fmla="*/ 1085850 w 1087200"/>
                <a:gd name="connsiteY1" fmla="*/ 0 h 3581787"/>
                <a:gd name="connsiteX2" fmla="*/ 1085850 w 1087200"/>
                <a:gd name="connsiteY2" fmla="*/ 3024795 h 3581787"/>
                <a:gd name="connsiteX3" fmla="*/ 1087200 w 1087200"/>
                <a:gd name="connsiteY3" fmla="*/ 3038187 h 3581787"/>
                <a:gd name="connsiteX4" fmla="*/ 543600 w 1087200"/>
                <a:gd name="connsiteY4" fmla="*/ 3581787 h 3581787"/>
                <a:gd name="connsiteX5" fmla="*/ 0 w 1087200"/>
                <a:gd name="connsiteY5" fmla="*/ 3038187 h 3581787"/>
                <a:gd name="connsiteX6" fmla="*/ 931 w 1087200"/>
                <a:gd name="connsiteY6" fmla="*/ 3028950 h 3581787"/>
                <a:gd name="connsiteX7" fmla="*/ 0 w 1087200"/>
                <a:gd name="connsiteY7" fmla="*/ 3028950 h 358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200" h="3581787">
                  <a:moveTo>
                    <a:pt x="0" y="0"/>
                  </a:moveTo>
                  <a:lnTo>
                    <a:pt x="1085850" y="0"/>
                  </a:lnTo>
                  <a:lnTo>
                    <a:pt x="1085850" y="3024795"/>
                  </a:lnTo>
                  <a:lnTo>
                    <a:pt x="1087200" y="3038187"/>
                  </a:lnTo>
                  <a:cubicBezTo>
                    <a:pt x="1087200" y="3338409"/>
                    <a:pt x="843822" y="3581787"/>
                    <a:pt x="543600" y="3581787"/>
                  </a:cubicBezTo>
                  <a:cubicBezTo>
                    <a:pt x="243378" y="3581787"/>
                    <a:pt x="0" y="3338409"/>
                    <a:pt x="0" y="3038187"/>
                  </a:cubicBezTo>
                  <a:lnTo>
                    <a:pt x="931" y="3028950"/>
                  </a:lnTo>
                  <a:lnTo>
                    <a:pt x="0" y="3028950"/>
                  </a:lnTo>
                  <a:close/>
                </a:path>
              </a:pathLst>
            </a:custGeom>
            <a:noFill/>
            <a:ln w="25400">
              <a:gradFill flip="none" rotWithShape="1">
                <a:gsLst>
                  <a:gs pos="100000">
                    <a:srgbClr val="F7F7F7"/>
                  </a:gs>
                  <a:gs pos="0">
                    <a:srgbClr val="DEDEDE"/>
                  </a:gs>
                </a:gsLst>
                <a:lin ang="0" scaled="1"/>
                <a:tileRect/>
              </a:gradFill>
            </a:ln>
            <a:effectLst>
              <a:innerShdw blurRad="457200" dist="2032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43" name="文本框 42"/>
            <p:cNvSpPr txBox="1"/>
            <p:nvPr/>
          </p:nvSpPr>
          <p:spPr>
            <a:xfrm>
              <a:off x="6493837" y="3473020"/>
              <a:ext cx="892552" cy="2246769"/>
            </a:xfrm>
            <a:prstGeom prst="rect">
              <a:avLst/>
            </a:prstGeom>
            <a:noFill/>
          </p:spPr>
          <p:txBody>
            <a:bodyPr vert="eaVert" wrap="none" rtlCol="0">
              <a:spAutoFit/>
            </a:bodyPr>
            <a:lstStyle/>
            <a:p>
              <a:r>
                <a:rPr lang="zh-CN" altLang="en-US" sz="2800" b="1" dirty="0">
                  <a:solidFill>
                    <a:schemeClr val="bg1"/>
                  </a:solidFill>
                  <a:cs typeface="+mn-ea"/>
                  <a:sym typeface="+mn-lt"/>
                </a:rPr>
                <a:t>输入您的标题</a:t>
              </a:r>
              <a:endParaRPr lang="en-US" altLang="zh-CN" sz="2800" b="1" dirty="0">
                <a:solidFill>
                  <a:schemeClr val="bg1"/>
                </a:solidFill>
                <a:cs typeface="+mn-ea"/>
                <a:sym typeface="+mn-lt"/>
              </a:endParaRPr>
            </a:p>
            <a:p>
              <a:endParaRPr lang="zh-CN" altLang="en-US" dirty="0">
                <a:cs typeface="+mn-ea"/>
                <a:sym typeface="+mn-lt"/>
              </a:endParaRPr>
            </a:p>
          </p:txBody>
        </p:sp>
      </p:grpSp>
      <p:grpSp>
        <p:nvGrpSpPr>
          <p:cNvPr id="44" name="组合 43"/>
          <p:cNvGrpSpPr/>
          <p:nvPr/>
        </p:nvGrpSpPr>
        <p:grpSpPr>
          <a:xfrm>
            <a:off x="8391243" y="3009047"/>
            <a:ext cx="1154042" cy="3025659"/>
            <a:chOff x="8391243" y="3009047"/>
            <a:chExt cx="1154042" cy="3025659"/>
          </a:xfrm>
        </p:grpSpPr>
        <p:sp>
          <p:nvSpPr>
            <p:cNvPr id="45" name="任意多边形 44"/>
            <p:cNvSpPr/>
            <p:nvPr/>
          </p:nvSpPr>
          <p:spPr>
            <a:xfrm>
              <a:off x="8532284" y="3106221"/>
              <a:ext cx="873045" cy="2876250"/>
            </a:xfrm>
            <a:custGeom>
              <a:avLst/>
              <a:gdLst>
                <a:gd name="connsiteX0" fmla="*/ 0 w 1087200"/>
                <a:gd name="connsiteY0" fmla="*/ 0 h 3581787"/>
                <a:gd name="connsiteX1" fmla="*/ 1085850 w 1087200"/>
                <a:gd name="connsiteY1" fmla="*/ 0 h 3581787"/>
                <a:gd name="connsiteX2" fmla="*/ 1085850 w 1087200"/>
                <a:gd name="connsiteY2" fmla="*/ 3024795 h 3581787"/>
                <a:gd name="connsiteX3" fmla="*/ 1087200 w 1087200"/>
                <a:gd name="connsiteY3" fmla="*/ 3038187 h 3581787"/>
                <a:gd name="connsiteX4" fmla="*/ 543600 w 1087200"/>
                <a:gd name="connsiteY4" fmla="*/ 3581787 h 3581787"/>
                <a:gd name="connsiteX5" fmla="*/ 0 w 1087200"/>
                <a:gd name="connsiteY5" fmla="*/ 3038187 h 3581787"/>
                <a:gd name="connsiteX6" fmla="*/ 931 w 1087200"/>
                <a:gd name="connsiteY6" fmla="*/ 3028950 h 3581787"/>
                <a:gd name="connsiteX7" fmla="*/ 0 w 1087200"/>
                <a:gd name="connsiteY7" fmla="*/ 3028950 h 358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200" h="3581787">
                  <a:moveTo>
                    <a:pt x="0" y="0"/>
                  </a:moveTo>
                  <a:lnTo>
                    <a:pt x="1085850" y="0"/>
                  </a:lnTo>
                  <a:lnTo>
                    <a:pt x="1085850" y="3024795"/>
                  </a:lnTo>
                  <a:lnTo>
                    <a:pt x="1087200" y="3038187"/>
                  </a:lnTo>
                  <a:cubicBezTo>
                    <a:pt x="1087200" y="3338409"/>
                    <a:pt x="843822" y="3581787"/>
                    <a:pt x="543600" y="3581787"/>
                  </a:cubicBezTo>
                  <a:cubicBezTo>
                    <a:pt x="243378" y="3581787"/>
                    <a:pt x="0" y="3338409"/>
                    <a:pt x="0" y="3038187"/>
                  </a:cubicBezTo>
                  <a:lnTo>
                    <a:pt x="931" y="3028950"/>
                  </a:lnTo>
                  <a:lnTo>
                    <a:pt x="0" y="3028950"/>
                  </a:lnTo>
                  <a:close/>
                </a:path>
              </a:pathLst>
            </a:custGeom>
            <a:blipFill>
              <a:blip r:embed="rId4" cstate="screen"/>
              <a:stretch>
                <a:fillRect/>
              </a:stretch>
            </a:blipFill>
            <a:ln>
              <a:noFill/>
            </a:ln>
            <a:effectLst>
              <a:innerShdw blurRad="482600" dist="2286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46" name="任意多边形 45"/>
            <p:cNvSpPr/>
            <p:nvPr/>
          </p:nvSpPr>
          <p:spPr>
            <a:xfrm>
              <a:off x="8391243" y="3106221"/>
              <a:ext cx="1154042" cy="2928485"/>
            </a:xfrm>
            <a:custGeom>
              <a:avLst/>
              <a:gdLst>
                <a:gd name="connsiteX0" fmla="*/ 0 w 1437125"/>
                <a:gd name="connsiteY0" fmla="*/ 0 h 3646834"/>
                <a:gd name="connsiteX1" fmla="*/ 174963 w 1437125"/>
                <a:gd name="connsiteY1" fmla="*/ 0 h 3646834"/>
                <a:gd name="connsiteX2" fmla="*/ 174963 w 1437125"/>
                <a:gd name="connsiteY2" fmla="*/ 2893667 h 3646834"/>
                <a:gd name="connsiteX3" fmla="*/ 175894 w 1437125"/>
                <a:gd name="connsiteY3" fmla="*/ 2893667 h 3646834"/>
                <a:gd name="connsiteX4" fmla="*/ 174963 w 1437125"/>
                <a:gd name="connsiteY4" fmla="*/ 2902904 h 3646834"/>
                <a:gd name="connsiteX5" fmla="*/ 718563 w 1437125"/>
                <a:gd name="connsiteY5" fmla="*/ 3446504 h 3646834"/>
                <a:gd name="connsiteX6" fmla="*/ 1262163 w 1437125"/>
                <a:gd name="connsiteY6" fmla="*/ 2902904 h 3646834"/>
                <a:gd name="connsiteX7" fmla="*/ 1260813 w 1437125"/>
                <a:gd name="connsiteY7" fmla="*/ 2889512 h 3646834"/>
                <a:gd name="connsiteX8" fmla="*/ 1260813 w 1437125"/>
                <a:gd name="connsiteY8" fmla="*/ 0 h 3646834"/>
                <a:gd name="connsiteX9" fmla="*/ 1435341 w 1437125"/>
                <a:gd name="connsiteY9" fmla="*/ 0 h 3646834"/>
                <a:gd name="connsiteX10" fmla="*/ 1435341 w 1437125"/>
                <a:gd name="connsiteY10" fmla="*/ 2910569 h 3646834"/>
                <a:gd name="connsiteX11" fmla="*/ 1437125 w 1437125"/>
                <a:gd name="connsiteY11" fmla="*/ 2928272 h 3646834"/>
                <a:gd name="connsiteX12" fmla="*/ 718563 w 1437125"/>
                <a:gd name="connsiteY12" fmla="*/ 3646834 h 3646834"/>
                <a:gd name="connsiteX13" fmla="*/ 0 w 1437125"/>
                <a:gd name="connsiteY13" fmla="*/ 2928272 h 3646834"/>
                <a:gd name="connsiteX14" fmla="*/ 1231 w 1437125"/>
                <a:gd name="connsiteY14" fmla="*/ 2916062 h 3646834"/>
                <a:gd name="connsiteX15" fmla="*/ 0 w 1437125"/>
                <a:gd name="connsiteY15" fmla="*/ 2916062 h 36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7125" h="3646834">
                  <a:moveTo>
                    <a:pt x="0" y="0"/>
                  </a:moveTo>
                  <a:lnTo>
                    <a:pt x="174963" y="0"/>
                  </a:lnTo>
                  <a:lnTo>
                    <a:pt x="174963" y="2893667"/>
                  </a:lnTo>
                  <a:lnTo>
                    <a:pt x="175894" y="2893667"/>
                  </a:lnTo>
                  <a:lnTo>
                    <a:pt x="174963" y="2902904"/>
                  </a:lnTo>
                  <a:cubicBezTo>
                    <a:pt x="174963" y="3203126"/>
                    <a:pt x="418341" y="3446504"/>
                    <a:pt x="718563" y="3446504"/>
                  </a:cubicBezTo>
                  <a:cubicBezTo>
                    <a:pt x="1018785" y="3446504"/>
                    <a:pt x="1262163" y="3203126"/>
                    <a:pt x="1262163" y="2902904"/>
                  </a:cubicBezTo>
                  <a:lnTo>
                    <a:pt x="1260813" y="2889512"/>
                  </a:lnTo>
                  <a:lnTo>
                    <a:pt x="1260813" y="0"/>
                  </a:lnTo>
                  <a:lnTo>
                    <a:pt x="1435341" y="0"/>
                  </a:lnTo>
                  <a:lnTo>
                    <a:pt x="1435341" y="2910569"/>
                  </a:lnTo>
                  <a:lnTo>
                    <a:pt x="1437125" y="2928272"/>
                  </a:lnTo>
                  <a:cubicBezTo>
                    <a:pt x="1437125" y="3325123"/>
                    <a:pt x="1115414" y="3646834"/>
                    <a:pt x="718563" y="3646834"/>
                  </a:cubicBezTo>
                  <a:cubicBezTo>
                    <a:pt x="321712" y="3646834"/>
                    <a:pt x="0" y="3325123"/>
                    <a:pt x="0" y="2928272"/>
                  </a:cubicBezTo>
                  <a:lnTo>
                    <a:pt x="1231" y="2916062"/>
                  </a:lnTo>
                  <a:lnTo>
                    <a:pt x="0" y="2916062"/>
                  </a:lnTo>
                  <a:close/>
                </a:path>
              </a:pathLst>
            </a:custGeom>
            <a:solidFill>
              <a:srgbClr val="D6D6D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47" name="任意多边形 46"/>
            <p:cNvSpPr/>
            <p:nvPr/>
          </p:nvSpPr>
          <p:spPr>
            <a:xfrm>
              <a:off x="8536244" y="3009047"/>
              <a:ext cx="873045" cy="2876250"/>
            </a:xfrm>
            <a:custGeom>
              <a:avLst/>
              <a:gdLst>
                <a:gd name="connsiteX0" fmla="*/ 0 w 1087200"/>
                <a:gd name="connsiteY0" fmla="*/ 0 h 3581787"/>
                <a:gd name="connsiteX1" fmla="*/ 1085850 w 1087200"/>
                <a:gd name="connsiteY1" fmla="*/ 0 h 3581787"/>
                <a:gd name="connsiteX2" fmla="*/ 1085850 w 1087200"/>
                <a:gd name="connsiteY2" fmla="*/ 3024795 h 3581787"/>
                <a:gd name="connsiteX3" fmla="*/ 1087200 w 1087200"/>
                <a:gd name="connsiteY3" fmla="*/ 3038187 h 3581787"/>
                <a:gd name="connsiteX4" fmla="*/ 543600 w 1087200"/>
                <a:gd name="connsiteY4" fmla="*/ 3581787 h 3581787"/>
                <a:gd name="connsiteX5" fmla="*/ 0 w 1087200"/>
                <a:gd name="connsiteY5" fmla="*/ 3038187 h 3581787"/>
                <a:gd name="connsiteX6" fmla="*/ 931 w 1087200"/>
                <a:gd name="connsiteY6" fmla="*/ 3028950 h 3581787"/>
                <a:gd name="connsiteX7" fmla="*/ 0 w 1087200"/>
                <a:gd name="connsiteY7" fmla="*/ 3028950 h 358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200" h="3581787">
                  <a:moveTo>
                    <a:pt x="0" y="0"/>
                  </a:moveTo>
                  <a:lnTo>
                    <a:pt x="1085850" y="0"/>
                  </a:lnTo>
                  <a:lnTo>
                    <a:pt x="1085850" y="3024795"/>
                  </a:lnTo>
                  <a:lnTo>
                    <a:pt x="1087200" y="3038187"/>
                  </a:lnTo>
                  <a:cubicBezTo>
                    <a:pt x="1087200" y="3338409"/>
                    <a:pt x="843822" y="3581787"/>
                    <a:pt x="543600" y="3581787"/>
                  </a:cubicBezTo>
                  <a:cubicBezTo>
                    <a:pt x="243378" y="3581787"/>
                    <a:pt x="0" y="3338409"/>
                    <a:pt x="0" y="3038187"/>
                  </a:cubicBezTo>
                  <a:lnTo>
                    <a:pt x="931" y="3028950"/>
                  </a:lnTo>
                  <a:lnTo>
                    <a:pt x="0" y="3028950"/>
                  </a:lnTo>
                  <a:close/>
                </a:path>
              </a:pathLst>
            </a:custGeom>
            <a:solidFill>
              <a:srgbClr val="11893A"/>
            </a:solidFill>
            <a:ln w="25400">
              <a:gradFill flip="none" rotWithShape="1">
                <a:gsLst>
                  <a:gs pos="100000">
                    <a:srgbClr val="F7F7F7"/>
                  </a:gs>
                  <a:gs pos="0">
                    <a:srgbClr val="DEDEDE"/>
                  </a:gs>
                </a:gsLst>
                <a:lin ang="0" scaled="1"/>
                <a:tileRect/>
              </a:gradFill>
            </a:ln>
            <a:effectLst>
              <a:innerShdw blurRad="457200" dist="2032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cs typeface="+mn-ea"/>
                <a:sym typeface="+mn-lt"/>
              </a:endParaRPr>
            </a:p>
          </p:txBody>
        </p:sp>
        <p:sp>
          <p:nvSpPr>
            <p:cNvPr id="48" name="文本框 47"/>
            <p:cNvSpPr txBox="1"/>
            <p:nvPr/>
          </p:nvSpPr>
          <p:spPr>
            <a:xfrm>
              <a:off x="8393227" y="3481548"/>
              <a:ext cx="892552" cy="2246769"/>
            </a:xfrm>
            <a:prstGeom prst="rect">
              <a:avLst/>
            </a:prstGeom>
            <a:noFill/>
          </p:spPr>
          <p:txBody>
            <a:bodyPr vert="eaVert" wrap="none" rtlCol="0">
              <a:spAutoFit/>
            </a:bodyPr>
            <a:lstStyle/>
            <a:p>
              <a:r>
                <a:rPr lang="zh-CN" altLang="en-US" sz="2800" b="1" dirty="0">
                  <a:solidFill>
                    <a:schemeClr val="bg1"/>
                  </a:solidFill>
                  <a:cs typeface="+mn-ea"/>
                  <a:sym typeface="+mn-lt"/>
                </a:rPr>
                <a:t>输入您的标题</a:t>
              </a:r>
              <a:endParaRPr lang="en-US" altLang="zh-CN" sz="2800" b="1" dirty="0">
                <a:solidFill>
                  <a:schemeClr val="bg1"/>
                </a:solidFill>
                <a:cs typeface="+mn-ea"/>
                <a:sym typeface="+mn-lt"/>
              </a:endParaRPr>
            </a:p>
            <a:p>
              <a:endParaRPr lang="zh-CN" altLang="en-US" dirty="0">
                <a:cs typeface="+mn-ea"/>
                <a:sym typeface="+mn-lt"/>
              </a:endParaRPr>
            </a:p>
          </p:txBody>
        </p:sp>
      </p:grpSp>
      <p:grpSp>
        <p:nvGrpSpPr>
          <p:cNvPr id="49" name="组合 48"/>
          <p:cNvGrpSpPr/>
          <p:nvPr/>
        </p:nvGrpSpPr>
        <p:grpSpPr>
          <a:xfrm>
            <a:off x="2526366" y="1871004"/>
            <a:ext cx="2113003" cy="2632715"/>
            <a:chOff x="2526366" y="1871004"/>
            <a:chExt cx="2113003" cy="2632715"/>
          </a:xfrm>
        </p:grpSpPr>
        <p:grpSp>
          <p:nvGrpSpPr>
            <p:cNvPr id="50" name="组合 49"/>
            <p:cNvGrpSpPr/>
            <p:nvPr/>
          </p:nvGrpSpPr>
          <p:grpSpPr>
            <a:xfrm>
              <a:off x="2526366" y="1871004"/>
              <a:ext cx="2113003" cy="2632715"/>
              <a:chOff x="7380501" y="2927403"/>
              <a:chExt cx="2311885" cy="2880513"/>
            </a:xfrm>
          </p:grpSpPr>
          <p:sp>
            <p:nvSpPr>
              <p:cNvPr id="52" name="椭圆 50"/>
              <p:cNvSpPr/>
              <p:nvPr/>
            </p:nvSpPr>
            <p:spPr>
              <a:xfrm rot="18900000">
                <a:off x="7501946"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椭圆 52"/>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椭圆 53"/>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736600" dist="241300" dir="2700000">
                  <a:srgbClr val="5F6D6C">
                    <a:alpha val="4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1" name="文本框 50"/>
            <p:cNvSpPr txBox="1"/>
            <p:nvPr/>
          </p:nvSpPr>
          <p:spPr>
            <a:xfrm>
              <a:off x="2760874" y="2398613"/>
              <a:ext cx="979043" cy="623248"/>
            </a:xfrm>
            <a:prstGeom prst="rect">
              <a:avLst/>
            </a:prstGeom>
            <a:noFill/>
          </p:spPr>
          <p:txBody>
            <a:bodyPr wrap="square" lIns="68580" tIns="34290" rIns="68580" bIns="34290" rtlCol="0">
              <a:spAutoFit/>
            </a:bodyPr>
            <a:lstStyle/>
            <a:p>
              <a:pPr algn="ctr"/>
              <a:r>
                <a:rPr lang="en-US" altLang="zh-CN" sz="3600" dirty="0">
                  <a:solidFill>
                    <a:srgbClr val="6FB325"/>
                  </a:solidFill>
                  <a:effectLst>
                    <a:innerShdw blurRad="25400" dist="25400" dir="13500000">
                      <a:prstClr val="black">
                        <a:alpha val="50000"/>
                      </a:prstClr>
                    </a:innerShdw>
                  </a:effectLst>
                  <a:cs typeface="+mn-ea"/>
                  <a:sym typeface="+mn-lt"/>
                </a:rPr>
                <a:t>01</a:t>
              </a:r>
              <a:endParaRPr lang="zh-CN" altLang="en-US" sz="3600" dirty="0">
                <a:solidFill>
                  <a:srgbClr val="6FB325"/>
                </a:solidFill>
                <a:effectLst>
                  <a:innerShdw blurRad="25400" dist="25400" dir="13500000">
                    <a:prstClr val="black">
                      <a:alpha val="50000"/>
                    </a:prstClr>
                  </a:innerShdw>
                </a:effectLst>
                <a:cs typeface="+mn-ea"/>
                <a:sym typeface="+mn-lt"/>
              </a:endParaRPr>
            </a:p>
          </p:txBody>
        </p:sp>
      </p:grpSp>
      <p:grpSp>
        <p:nvGrpSpPr>
          <p:cNvPr id="55" name="组合 54"/>
          <p:cNvGrpSpPr/>
          <p:nvPr/>
        </p:nvGrpSpPr>
        <p:grpSpPr>
          <a:xfrm>
            <a:off x="4438422" y="1871004"/>
            <a:ext cx="2113003" cy="2632715"/>
            <a:chOff x="4438422" y="1871004"/>
            <a:chExt cx="2113003" cy="2632715"/>
          </a:xfrm>
        </p:grpSpPr>
        <p:grpSp>
          <p:nvGrpSpPr>
            <p:cNvPr id="56" name="组合 55"/>
            <p:cNvGrpSpPr/>
            <p:nvPr/>
          </p:nvGrpSpPr>
          <p:grpSpPr>
            <a:xfrm>
              <a:off x="4438422" y="1871004"/>
              <a:ext cx="2113003" cy="2632715"/>
              <a:chOff x="7380501" y="2927403"/>
              <a:chExt cx="2311885" cy="2880513"/>
            </a:xfrm>
          </p:grpSpPr>
          <p:sp>
            <p:nvSpPr>
              <p:cNvPr id="58" name="椭圆 50"/>
              <p:cNvSpPr/>
              <p:nvPr/>
            </p:nvSpPr>
            <p:spPr>
              <a:xfrm rot="18900000">
                <a:off x="7501946"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椭圆 58"/>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椭圆 59"/>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736600" dist="241300" dir="2700000">
                  <a:srgbClr val="5F6D6C">
                    <a:alpha val="4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7" name="文本框 56"/>
            <p:cNvSpPr txBox="1"/>
            <p:nvPr/>
          </p:nvSpPr>
          <p:spPr>
            <a:xfrm>
              <a:off x="4672144" y="2398613"/>
              <a:ext cx="979043" cy="623248"/>
            </a:xfrm>
            <a:prstGeom prst="rect">
              <a:avLst/>
            </a:prstGeom>
            <a:noFill/>
          </p:spPr>
          <p:txBody>
            <a:bodyPr wrap="square" lIns="68580" tIns="34290" rIns="68580" bIns="34290" rtlCol="0">
              <a:spAutoFit/>
            </a:bodyPr>
            <a:lstStyle/>
            <a:p>
              <a:pPr algn="ctr"/>
              <a:r>
                <a:rPr lang="en-US" altLang="zh-CN" sz="3600" dirty="0">
                  <a:solidFill>
                    <a:srgbClr val="118C3B"/>
                  </a:solidFill>
                  <a:effectLst>
                    <a:innerShdw blurRad="25400" dist="25400" dir="13500000">
                      <a:prstClr val="black">
                        <a:alpha val="50000"/>
                      </a:prstClr>
                    </a:innerShdw>
                  </a:effectLst>
                  <a:cs typeface="+mn-ea"/>
                  <a:sym typeface="+mn-lt"/>
                </a:rPr>
                <a:t>02</a:t>
              </a:r>
              <a:endParaRPr lang="zh-CN" altLang="en-US" sz="3600" dirty="0">
                <a:solidFill>
                  <a:srgbClr val="118C3B"/>
                </a:solidFill>
                <a:effectLst>
                  <a:innerShdw blurRad="25400" dist="25400" dir="13500000">
                    <a:prstClr val="black">
                      <a:alpha val="50000"/>
                    </a:prstClr>
                  </a:innerShdw>
                </a:effectLst>
                <a:cs typeface="+mn-ea"/>
                <a:sym typeface="+mn-lt"/>
              </a:endParaRPr>
            </a:p>
          </p:txBody>
        </p:sp>
      </p:grpSp>
      <p:grpSp>
        <p:nvGrpSpPr>
          <p:cNvPr id="61" name="组合 60"/>
          <p:cNvGrpSpPr/>
          <p:nvPr/>
        </p:nvGrpSpPr>
        <p:grpSpPr>
          <a:xfrm>
            <a:off x="6363195" y="1871004"/>
            <a:ext cx="2113003" cy="2632715"/>
            <a:chOff x="6363195" y="1871004"/>
            <a:chExt cx="2113003" cy="2632715"/>
          </a:xfrm>
        </p:grpSpPr>
        <p:grpSp>
          <p:nvGrpSpPr>
            <p:cNvPr id="62" name="组合 61"/>
            <p:cNvGrpSpPr/>
            <p:nvPr/>
          </p:nvGrpSpPr>
          <p:grpSpPr>
            <a:xfrm>
              <a:off x="6363195" y="1871004"/>
              <a:ext cx="2113003" cy="2632715"/>
              <a:chOff x="7380501" y="2927403"/>
              <a:chExt cx="2311885" cy="2880513"/>
            </a:xfrm>
          </p:grpSpPr>
          <p:sp>
            <p:nvSpPr>
              <p:cNvPr id="64" name="椭圆 50"/>
              <p:cNvSpPr/>
              <p:nvPr/>
            </p:nvSpPr>
            <p:spPr>
              <a:xfrm rot="18900000">
                <a:off x="7501946"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椭圆 65"/>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736600" dist="241300" dir="2700000">
                  <a:srgbClr val="5F6D6C">
                    <a:alpha val="4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3" name="文本框 62"/>
            <p:cNvSpPr txBox="1"/>
            <p:nvPr/>
          </p:nvSpPr>
          <p:spPr>
            <a:xfrm>
              <a:off x="6575443" y="2398613"/>
              <a:ext cx="979043" cy="623248"/>
            </a:xfrm>
            <a:prstGeom prst="rect">
              <a:avLst/>
            </a:prstGeom>
            <a:noFill/>
          </p:spPr>
          <p:txBody>
            <a:bodyPr wrap="square" lIns="68580" tIns="34290" rIns="68580" bIns="34290" rtlCol="0">
              <a:spAutoFit/>
            </a:bodyPr>
            <a:lstStyle/>
            <a:p>
              <a:pPr algn="ctr"/>
              <a:r>
                <a:rPr lang="en-US" altLang="zh-CN" sz="3600" dirty="0">
                  <a:solidFill>
                    <a:srgbClr val="6FB325"/>
                  </a:solidFill>
                  <a:effectLst>
                    <a:innerShdw blurRad="25400" dist="25400" dir="13500000">
                      <a:prstClr val="black">
                        <a:alpha val="40000"/>
                      </a:prstClr>
                    </a:innerShdw>
                  </a:effectLst>
                  <a:cs typeface="+mn-ea"/>
                  <a:sym typeface="+mn-lt"/>
                </a:rPr>
                <a:t>03</a:t>
              </a:r>
              <a:endParaRPr lang="zh-CN" altLang="en-US" sz="3600" dirty="0">
                <a:solidFill>
                  <a:srgbClr val="6FB325"/>
                </a:solidFill>
                <a:effectLst>
                  <a:innerShdw blurRad="25400" dist="25400" dir="13500000">
                    <a:prstClr val="black">
                      <a:alpha val="40000"/>
                    </a:prstClr>
                  </a:innerShdw>
                </a:effectLst>
                <a:cs typeface="+mn-ea"/>
                <a:sym typeface="+mn-lt"/>
              </a:endParaRPr>
            </a:p>
          </p:txBody>
        </p:sp>
      </p:grpSp>
      <p:grpSp>
        <p:nvGrpSpPr>
          <p:cNvPr id="67" name="组合 66"/>
          <p:cNvGrpSpPr/>
          <p:nvPr/>
        </p:nvGrpSpPr>
        <p:grpSpPr>
          <a:xfrm>
            <a:off x="8263811" y="1871004"/>
            <a:ext cx="2113003" cy="2632715"/>
            <a:chOff x="8263811" y="1871004"/>
            <a:chExt cx="2113003" cy="2632715"/>
          </a:xfrm>
        </p:grpSpPr>
        <p:grpSp>
          <p:nvGrpSpPr>
            <p:cNvPr id="68" name="组合 67"/>
            <p:cNvGrpSpPr/>
            <p:nvPr/>
          </p:nvGrpSpPr>
          <p:grpSpPr>
            <a:xfrm>
              <a:off x="8263811" y="1871004"/>
              <a:ext cx="2113003" cy="2632715"/>
              <a:chOff x="7380501" y="2927403"/>
              <a:chExt cx="2311885" cy="2880513"/>
            </a:xfrm>
          </p:grpSpPr>
          <p:sp>
            <p:nvSpPr>
              <p:cNvPr id="70" name="椭圆 50"/>
              <p:cNvSpPr/>
              <p:nvPr/>
            </p:nvSpPr>
            <p:spPr>
              <a:xfrm rot="18900000">
                <a:off x="7501946" y="2927403"/>
                <a:ext cx="2190440" cy="2880513"/>
              </a:xfrm>
              <a:custGeom>
                <a:avLst/>
                <a:gdLst>
                  <a:gd name="connsiteX0" fmla="*/ 0 w 1674495"/>
                  <a:gd name="connsiteY0" fmla="*/ 1035368 h 2070735"/>
                  <a:gd name="connsiteX1" fmla="*/ 837248 w 1674495"/>
                  <a:gd name="connsiteY1" fmla="*/ 0 h 2070735"/>
                  <a:gd name="connsiteX2" fmla="*/ 1674496 w 1674495"/>
                  <a:gd name="connsiteY2" fmla="*/ 1035368 h 2070735"/>
                  <a:gd name="connsiteX3" fmla="*/ 837248 w 1674495"/>
                  <a:gd name="connsiteY3" fmla="*/ 2070736 h 2070735"/>
                  <a:gd name="connsiteX4" fmla="*/ 0 w 1674495"/>
                  <a:gd name="connsiteY4" fmla="*/ 1035368 h 2070735"/>
                  <a:gd name="connsiteX0-1" fmla="*/ 13249 w 1687745"/>
                  <a:gd name="connsiteY0-2" fmla="*/ 1035368 h 2070736"/>
                  <a:gd name="connsiteX1-3" fmla="*/ 850497 w 1687745"/>
                  <a:gd name="connsiteY1-4" fmla="*/ 0 h 2070736"/>
                  <a:gd name="connsiteX2-5" fmla="*/ 1687745 w 1687745"/>
                  <a:gd name="connsiteY2-6" fmla="*/ 1035368 h 2070736"/>
                  <a:gd name="connsiteX3-7" fmla="*/ 850497 w 1687745"/>
                  <a:gd name="connsiteY3-8" fmla="*/ 2070736 h 2070736"/>
                  <a:gd name="connsiteX4-9" fmla="*/ 13249 w 1687745"/>
                  <a:gd name="connsiteY4-10" fmla="*/ 1035368 h 2070736"/>
                  <a:gd name="connsiteX0-11" fmla="*/ 13249 w 1696474"/>
                  <a:gd name="connsiteY0-12" fmla="*/ 1035368 h 2070736"/>
                  <a:gd name="connsiteX1-13" fmla="*/ 850497 w 1696474"/>
                  <a:gd name="connsiteY1-14" fmla="*/ 0 h 2070736"/>
                  <a:gd name="connsiteX2-15" fmla="*/ 1687745 w 1696474"/>
                  <a:gd name="connsiteY2-16" fmla="*/ 1035368 h 2070736"/>
                  <a:gd name="connsiteX3-17" fmla="*/ 850497 w 1696474"/>
                  <a:gd name="connsiteY3-18" fmla="*/ 2070736 h 2070736"/>
                  <a:gd name="connsiteX4-19" fmla="*/ 13249 w 1696474"/>
                  <a:gd name="connsiteY4-20" fmla="*/ 1035368 h 20707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96474" h="2070736">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椭圆 70"/>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blurRad="177800" dist="139700" dir="2700000" algn="tl"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椭圆 71"/>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736600" dist="241300" dir="2700000">
                  <a:srgbClr val="5F6D6C">
                    <a:alpha val="4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9" name="文本框 68"/>
            <p:cNvSpPr txBox="1"/>
            <p:nvPr/>
          </p:nvSpPr>
          <p:spPr>
            <a:xfrm>
              <a:off x="8469820" y="2398613"/>
              <a:ext cx="979043" cy="623248"/>
            </a:xfrm>
            <a:prstGeom prst="rect">
              <a:avLst/>
            </a:prstGeom>
            <a:noFill/>
          </p:spPr>
          <p:txBody>
            <a:bodyPr wrap="square" lIns="68580" tIns="34290" rIns="68580" bIns="34290" rtlCol="0">
              <a:spAutoFit/>
            </a:bodyPr>
            <a:lstStyle/>
            <a:p>
              <a:pPr algn="ctr"/>
              <a:r>
                <a:rPr lang="en-US" altLang="zh-CN" sz="3600" dirty="0">
                  <a:solidFill>
                    <a:srgbClr val="118C3B"/>
                  </a:solidFill>
                  <a:effectLst>
                    <a:innerShdw blurRad="25400" dist="25400" dir="13500000">
                      <a:prstClr val="black">
                        <a:alpha val="40000"/>
                      </a:prstClr>
                    </a:innerShdw>
                  </a:effectLst>
                  <a:cs typeface="+mn-ea"/>
                  <a:sym typeface="+mn-lt"/>
                </a:rPr>
                <a:t>04</a:t>
              </a:r>
              <a:endParaRPr lang="zh-CN" altLang="en-US" sz="3600" dirty="0">
                <a:solidFill>
                  <a:srgbClr val="118C3B"/>
                </a:solidFill>
                <a:effectLst>
                  <a:innerShdw blurRad="25400" dist="25400" dir="13500000">
                    <a:prstClr val="black">
                      <a:alpha val="40000"/>
                    </a:prstClr>
                  </a:innerShdw>
                </a:effectLst>
                <a:cs typeface="+mn-ea"/>
                <a:sym typeface="+mn-lt"/>
              </a:endParaRPr>
            </a:p>
          </p:txBody>
        </p:sp>
      </p:grpSp>
      <p:sp>
        <p:nvSpPr>
          <p:cNvPr id="73" name="文本框 72"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grpSp>
        <p:nvGrpSpPr>
          <p:cNvPr id="74" name="组合 73"/>
          <p:cNvGrpSpPr/>
          <p:nvPr/>
        </p:nvGrpSpPr>
        <p:grpSpPr>
          <a:xfrm>
            <a:off x="-14069" y="-14068"/>
            <a:ext cx="1690469" cy="1313815"/>
            <a:chOff x="-14069" y="-14068"/>
            <a:chExt cx="1690469" cy="1313815"/>
          </a:xfrm>
        </p:grpSpPr>
        <p:sp>
          <p:nvSpPr>
            <p:cNvPr id="75" name="直角三角形 74"/>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任意多边形 75"/>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任意多边形 76"/>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750" fill="hold"/>
                                        <p:tgtEl>
                                          <p:spTgt spid="49"/>
                                        </p:tgtEl>
                                        <p:attrNameLst>
                                          <p:attrName>ppt_x</p:attrName>
                                        </p:attrNameLst>
                                      </p:cBhvr>
                                      <p:tavLst>
                                        <p:tav tm="0">
                                          <p:val>
                                            <p:strVal val="#ppt_x"/>
                                          </p:val>
                                        </p:tav>
                                        <p:tav tm="100000">
                                          <p:val>
                                            <p:strVal val="#ppt_x"/>
                                          </p:val>
                                        </p:tav>
                                      </p:tavLst>
                                    </p:anim>
                                    <p:anim calcmode="lin" valueType="num">
                                      <p:cBhvr additive="base">
                                        <p:cTn id="8" dur="750" fill="hold"/>
                                        <p:tgtEl>
                                          <p:spTgt spid="49"/>
                                        </p:tgtEl>
                                        <p:attrNameLst>
                                          <p:attrName>ppt_y</p:attrName>
                                        </p:attrNameLst>
                                      </p:cBhvr>
                                      <p:tavLst>
                                        <p:tav tm="0">
                                          <p:val>
                                            <p:strVal val="1+#ppt_h/2"/>
                                          </p:val>
                                        </p:tav>
                                        <p:tav tm="100000">
                                          <p:val>
                                            <p:strVal val="#ppt_y"/>
                                          </p:val>
                                        </p:tav>
                                      </p:tavLst>
                                    </p:anim>
                                  </p:childTnLst>
                                </p:cTn>
                              </p:par>
                              <p:par>
                                <p:cTn id="9" presetID="2" presetClass="entr" presetSubtype="4" decel="28000" fill="hold" nodeType="withEffect">
                                  <p:stCondLst>
                                    <p:cond delay="25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750" fill="hold"/>
                                        <p:tgtEl>
                                          <p:spTgt spid="55"/>
                                        </p:tgtEl>
                                        <p:attrNameLst>
                                          <p:attrName>ppt_x</p:attrName>
                                        </p:attrNameLst>
                                      </p:cBhvr>
                                      <p:tavLst>
                                        <p:tav tm="0">
                                          <p:val>
                                            <p:strVal val="#ppt_x"/>
                                          </p:val>
                                        </p:tav>
                                        <p:tav tm="100000">
                                          <p:val>
                                            <p:strVal val="#ppt_x"/>
                                          </p:val>
                                        </p:tav>
                                      </p:tavLst>
                                    </p:anim>
                                    <p:anim calcmode="lin" valueType="num">
                                      <p:cBhvr additive="base">
                                        <p:cTn id="12" dur="75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4" decel="28000" fill="hold" nodeType="withEffect">
                                  <p:stCondLst>
                                    <p:cond delay="50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750" fill="hold"/>
                                        <p:tgtEl>
                                          <p:spTgt spid="61"/>
                                        </p:tgtEl>
                                        <p:attrNameLst>
                                          <p:attrName>ppt_x</p:attrName>
                                        </p:attrNameLst>
                                      </p:cBhvr>
                                      <p:tavLst>
                                        <p:tav tm="0">
                                          <p:val>
                                            <p:strVal val="#ppt_x"/>
                                          </p:val>
                                        </p:tav>
                                        <p:tav tm="100000">
                                          <p:val>
                                            <p:strVal val="#ppt_x"/>
                                          </p:val>
                                        </p:tav>
                                      </p:tavLst>
                                    </p:anim>
                                    <p:anim calcmode="lin" valueType="num">
                                      <p:cBhvr additive="base">
                                        <p:cTn id="16" dur="750" fill="hold"/>
                                        <p:tgtEl>
                                          <p:spTgt spid="61"/>
                                        </p:tgtEl>
                                        <p:attrNameLst>
                                          <p:attrName>ppt_y</p:attrName>
                                        </p:attrNameLst>
                                      </p:cBhvr>
                                      <p:tavLst>
                                        <p:tav tm="0">
                                          <p:val>
                                            <p:strVal val="1+#ppt_h/2"/>
                                          </p:val>
                                        </p:tav>
                                        <p:tav tm="100000">
                                          <p:val>
                                            <p:strVal val="#ppt_y"/>
                                          </p:val>
                                        </p:tav>
                                      </p:tavLst>
                                    </p:anim>
                                  </p:childTnLst>
                                </p:cTn>
                              </p:par>
                              <p:par>
                                <p:cTn id="17" presetID="2" presetClass="entr" presetSubtype="4" decel="28000" fill="hold" nodeType="withEffect">
                                  <p:stCondLst>
                                    <p:cond delay="75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750" fill="hold"/>
                                        <p:tgtEl>
                                          <p:spTgt spid="67"/>
                                        </p:tgtEl>
                                        <p:attrNameLst>
                                          <p:attrName>ppt_x</p:attrName>
                                        </p:attrNameLst>
                                      </p:cBhvr>
                                      <p:tavLst>
                                        <p:tav tm="0">
                                          <p:val>
                                            <p:strVal val="#ppt_x"/>
                                          </p:val>
                                        </p:tav>
                                        <p:tav tm="100000">
                                          <p:val>
                                            <p:strVal val="#ppt_x"/>
                                          </p:val>
                                        </p:tav>
                                      </p:tavLst>
                                    </p:anim>
                                    <p:anim calcmode="lin" valueType="num">
                                      <p:cBhvr additive="base">
                                        <p:cTn id="20" dur="750" fill="hold"/>
                                        <p:tgtEl>
                                          <p:spTgt spid="67"/>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750"/>
                                        <p:tgtEl>
                                          <p:spTgt spid="29"/>
                                        </p:tgtEl>
                                      </p:cBhvr>
                                    </p:animEffect>
                                  </p:childTnLst>
                                </p:cTn>
                              </p:par>
                              <p:par>
                                <p:cTn id="25" presetID="22" presetClass="entr" presetSubtype="1" fill="hold" nodeType="withEffect">
                                  <p:stCondLst>
                                    <p:cond delay="250"/>
                                  </p:stCondLst>
                                  <p:childTnLst>
                                    <p:set>
                                      <p:cBhvr>
                                        <p:cTn id="26" dur="1" fill="hold">
                                          <p:stCondLst>
                                            <p:cond delay="0"/>
                                          </p:stCondLst>
                                        </p:cTn>
                                        <p:tgtEl>
                                          <p:spTgt spid="34"/>
                                        </p:tgtEl>
                                        <p:attrNameLst>
                                          <p:attrName>style.visibility</p:attrName>
                                        </p:attrNameLst>
                                      </p:cBhvr>
                                      <p:to>
                                        <p:strVal val="visible"/>
                                      </p:to>
                                    </p:set>
                                    <p:animEffect transition="in" filter="wipe(up)">
                                      <p:cBhvr>
                                        <p:cTn id="27" dur="750"/>
                                        <p:tgtEl>
                                          <p:spTgt spid="34"/>
                                        </p:tgtEl>
                                      </p:cBhvr>
                                    </p:animEffect>
                                  </p:childTnLst>
                                </p:cTn>
                              </p:par>
                              <p:par>
                                <p:cTn id="28" presetID="22" presetClass="entr" presetSubtype="1" fill="hold" nodeType="withEffect">
                                  <p:stCondLst>
                                    <p:cond delay="50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750"/>
                                        <p:tgtEl>
                                          <p:spTgt spid="39"/>
                                        </p:tgtEl>
                                      </p:cBhvr>
                                    </p:animEffect>
                                  </p:childTnLst>
                                </p:cTn>
                              </p:par>
                              <p:par>
                                <p:cTn id="31" presetID="22" presetClass="entr" presetSubtype="1" fill="hold" nodeType="withEffect">
                                  <p:stCondLst>
                                    <p:cond delay="75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直角三角形 4"/>
          <p:cNvSpPr/>
          <p:nvPr/>
        </p:nvSpPr>
        <p:spPr>
          <a:xfrm rot="5400000">
            <a:off x="-1740877" y="1740877"/>
            <a:ext cx="6858000" cy="3376246"/>
          </a:xfrm>
          <a:prstGeom prst="rtTriangle">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任意多边形 7"/>
          <p:cNvSpPr/>
          <p:nvPr/>
        </p:nvSpPr>
        <p:spPr>
          <a:xfrm>
            <a:off x="-14069" y="-2"/>
            <a:ext cx="5662652" cy="6872068"/>
          </a:xfrm>
          <a:custGeom>
            <a:avLst/>
            <a:gdLst>
              <a:gd name="connsiteX0" fmla="*/ 4061393 w 5662652"/>
              <a:gd name="connsiteY0" fmla="*/ 0 h 6872068"/>
              <a:gd name="connsiteX1" fmla="*/ 5662652 w 5662652"/>
              <a:gd name="connsiteY1" fmla="*/ 0 h 6872068"/>
              <a:gd name="connsiteX2" fmla="*/ 2283438 w 5662652"/>
              <a:gd name="connsiteY2" fmla="*/ 6858002 h 6872068"/>
              <a:gd name="connsiteX3" fmla="*/ 2754301 w 5662652"/>
              <a:gd name="connsiteY3" fmla="*/ 6858002 h 6872068"/>
              <a:gd name="connsiteX4" fmla="*/ 2747370 w 5662652"/>
              <a:gd name="connsiteY4" fmla="*/ 6872067 h 6872068"/>
              <a:gd name="connsiteX5" fmla="*/ 2072122 w 5662652"/>
              <a:gd name="connsiteY5" fmla="*/ 6872067 h 6872068"/>
              <a:gd name="connsiteX6" fmla="*/ 2072121 w 5662652"/>
              <a:gd name="connsiteY6" fmla="*/ 6872068 h 6872068"/>
              <a:gd name="connsiteX7" fmla="*/ 0 w 5662652"/>
              <a:gd name="connsiteY7" fmla="*/ 6872068 h 6872068"/>
              <a:gd name="connsiteX8" fmla="*/ 3386144 w 5662652"/>
              <a:gd name="connsiteY8" fmla="*/ 1 h 6872068"/>
              <a:gd name="connsiteX9" fmla="*/ 4061393 w 5662652"/>
              <a:gd name="connsiteY9"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652" h="6872068">
                <a:moveTo>
                  <a:pt x="4061393" y="0"/>
                </a:moveTo>
                <a:lnTo>
                  <a:pt x="5662652" y="0"/>
                </a:lnTo>
                <a:lnTo>
                  <a:pt x="2283438" y="6858002"/>
                </a:lnTo>
                <a:lnTo>
                  <a:pt x="2754301" y="6858002"/>
                </a:lnTo>
                <a:lnTo>
                  <a:pt x="2747370" y="6872067"/>
                </a:lnTo>
                <a:lnTo>
                  <a:pt x="2072122" y="6872067"/>
                </a:lnTo>
                <a:lnTo>
                  <a:pt x="2072121" y="6872068"/>
                </a:lnTo>
                <a:lnTo>
                  <a:pt x="0" y="6872068"/>
                </a:lnTo>
                <a:lnTo>
                  <a:pt x="3386144" y="1"/>
                </a:lnTo>
                <a:lnTo>
                  <a:pt x="4061393" y="1"/>
                </a:lnTo>
                <a:close/>
              </a:path>
            </a:pathLst>
          </a:custGeom>
          <a:gradFill>
            <a:gsLst>
              <a:gs pos="0">
                <a:schemeClr val="bg1">
                  <a:lumMod val="85000"/>
                </a:schemeClr>
              </a:gs>
              <a:gs pos="100000">
                <a:srgbClr val="ECEE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9" name="任意多边形 28"/>
          <p:cNvSpPr/>
          <p:nvPr/>
        </p:nvSpPr>
        <p:spPr>
          <a:xfrm>
            <a:off x="2743060" y="-3"/>
            <a:ext cx="8294821" cy="6872068"/>
          </a:xfrm>
          <a:custGeom>
            <a:avLst/>
            <a:gdLst>
              <a:gd name="connsiteX0" fmla="*/ 4061393 w 8294821"/>
              <a:gd name="connsiteY0" fmla="*/ 0 h 6872068"/>
              <a:gd name="connsiteX1" fmla="*/ 6133514 w 8294821"/>
              <a:gd name="connsiteY1" fmla="*/ 0 h 6872068"/>
              <a:gd name="connsiteX2" fmla="*/ 6133513 w 8294821"/>
              <a:gd name="connsiteY2" fmla="*/ 3 h 6872068"/>
              <a:gd name="connsiteX3" fmla="*/ 5767344 w 8294821"/>
              <a:gd name="connsiteY3" fmla="*/ 3 h 6872068"/>
              <a:gd name="connsiteX4" fmla="*/ 5767344 w 8294821"/>
              <a:gd name="connsiteY4" fmla="*/ 4 h 6872068"/>
              <a:gd name="connsiteX5" fmla="*/ 5092095 w 8294821"/>
              <a:gd name="connsiteY5" fmla="*/ 4 h 6872068"/>
              <a:gd name="connsiteX6" fmla="*/ 4633270 w 8294821"/>
              <a:gd name="connsiteY6" fmla="*/ 931175 h 6872068"/>
              <a:gd name="connsiteX7" fmla="*/ 4828864 w 8294821"/>
              <a:gd name="connsiteY7" fmla="*/ 931175 h 6872068"/>
              <a:gd name="connsiteX8" fmla="*/ 4908884 w 8294821"/>
              <a:gd name="connsiteY8" fmla="*/ 931175 h 6872068"/>
              <a:gd name="connsiteX9" fmla="*/ 5120822 w 8294821"/>
              <a:gd name="connsiteY9" fmla="*/ 931175 h 6872068"/>
              <a:gd name="connsiteX10" fmla="*/ 5121181 w 8294821"/>
              <a:gd name="connsiteY10" fmla="*/ 930446 h 6872068"/>
              <a:gd name="connsiteX11" fmla="*/ 5201201 w 8294821"/>
              <a:gd name="connsiteY11" fmla="*/ 930446 h 6872068"/>
              <a:gd name="connsiteX12" fmla="*/ 5446757 w 8294821"/>
              <a:gd name="connsiteY12" fmla="*/ 930446 h 6872068"/>
              <a:gd name="connsiteX13" fmla="*/ 5446398 w 8294821"/>
              <a:gd name="connsiteY13" fmla="*/ 931175 h 6872068"/>
              <a:gd name="connsiteX14" fmla="*/ 5455710 w 8294821"/>
              <a:gd name="connsiteY14" fmla="*/ 931175 h 6872068"/>
              <a:gd name="connsiteX15" fmla="*/ 5487758 w 8294821"/>
              <a:gd name="connsiteY15" fmla="*/ 931175 h 6872068"/>
              <a:gd name="connsiteX16" fmla="*/ 5661458 w 8294821"/>
              <a:gd name="connsiteY16" fmla="*/ 931175 h 6872068"/>
              <a:gd name="connsiteX17" fmla="*/ 5661458 w 8294821"/>
              <a:gd name="connsiteY17" fmla="*/ 931174 h 6872068"/>
              <a:gd name="connsiteX18" fmla="*/ 5741478 w 8294821"/>
              <a:gd name="connsiteY18" fmla="*/ 931174 h 6872068"/>
              <a:gd name="connsiteX19" fmla="*/ 5969769 w 8294821"/>
              <a:gd name="connsiteY19" fmla="*/ 931174 h 6872068"/>
              <a:gd name="connsiteX20" fmla="*/ 6049789 w 8294821"/>
              <a:gd name="connsiteY20" fmla="*/ 931174 h 6872068"/>
              <a:gd name="connsiteX21" fmla="*/ 6261727 w 8294821"/>
              <a:gd name="connsiteY21" fmla="*/ 931174 h 6872068"/>
              <a:gd name="connsiteX22" fmla="*/ 6262086 w 8294821"/>
              <a:gd name="connsiteY22" fmla="*/ 930445 h 6872068"/>
              <a:gd name="connsiteX23" fmla="*/ 6342106 w 8294821"/>
              <a:gd name="connsiteY23" fmla="*/ 930445 h 6872068"/>
              <a:gd name="connsiteX24" fmla="*/ 6587662 w 8294821"/>
              <a:gd name="connsiteY24" fmla="*/ 930445 h 6872068"/>
              <a:gd name="connsiteX25" fmla="*/ 6587303 w 8294821"/>
              <a:gd name="connsiteY25" fmla="*/ 931174 h 6872068"/>
              <a:gd name="connsiteX26" fmla="*/ 6596615 w 8294821"/>
              <a:gd name="connsiteY26" fmla="*/ 931174 h 6872068"/>
              <a:gd name="connsiteX27" fmla="*/ 6842171 w 8294821"/>
              <a:gd name="connsiteY27" fmla="*/ 931174 h 6872068"/>
              <a:gd name="connsiteX28" fmla="*/ 6882382 w 8294821"/>
              <a:gd name="connsiteY28" fmla="*/ 931174 h 6872068"/>
              <a:gd name="connsiteX29" fmla="*/ 7110673 w 8294821"/>
              <a:gd name="connsiteY29" fmla="*/ 931174 h 6872068"/>
              <a:gd name="connsiteX30" fmla="*/ 7190693 w 8294821"/>
              <a:gd name="connsiteY30" fmla="*/ 931174 h 6872068"/>
              <a:gd name="connsiteX31" fmla="*/ 7402631 w 8294821"/>
              <a:gd name="connsiteY31" fmla="*/ 931174 h 6872068"/>
              <a:gd name="connsiteX32" fmla="*/ 7402990 w 8294821"/>
              <a:gd name="connsiteY32" fmla="*/ 930445 h 6872068"/>
              <a:gd name="connsiteX33" fmla="*/ 7483010 w 8294821"/>
              <a:gd name="connsiteY33" fmla="*/ 930445 h 6872068"/>
              <a:gd name="connsiteX34" fmla="*/ 7728566 w 8294821"/>
              <a:gd name="connsiteY34" fmla="*/ 930445 h 6872068"/>
              <a:gd name="connsiteX35" fmla="*/ 7728207 w 8294821"/>
              <a:gd name="connsiteY35" fmla="*/ 931174 h 6872068"/>
              <a:gd name="connsiteX36" fmla="*/ 7737519 w 8294821"/>
              <a:gd name="connsiteY36" fmla="*/ 931174 h 6872068"/>
              <a:gd name="connsiteX37" fmla="*/ 7983075 w 8294821"/>
              <a:gd name="connsiteY37" fmla="*/ 931174 h 6872068"/>
              <a:gd name="connsiteX38" fmla="*/ 7982716 w 8294821"/>
              <a:gd name="connsiteY38" fmla="*/ 931902 h 6872068"/>
              <a:gd name="connsiteX39" fmla="*/ 8049265 w 8294821"/>
              <a:gd name="connsiteY39" fmla="*/ 931902 h 6872068"/>
              <a:gd name="connsiteX40" fmla="*/ 8294821 w 8294821"/>
              <a:gd name="connsiteY40" fmla="*/ 931902 h 6872068"/>
              <a:gd name="connsiteX41" fmla="*/ 7893547 w 8294821"/>
              <a:gd name="connsiteY41" fmla="*/ 1746274 h 6872068"/>
              <a:gd name="connsiteX42" fmla="*/ 7813527 w 8294821"/>
              <a:gd name="connsiteY42" fmla="*/ 1746274 h 6872068"/>
              <a:gd name="connsiteX43" fmla="*/ 7567971 w 8294821"/>
              <a:gd name="connsiteY43" fmla="*/ 1746274 h 6872068"/>
              <a:gd name="connsiteX44" fmla="*/ 7568330 w 8294821"/>
              <a:gd name="connsiteY44" fmla="*/ 1745545 h 6872068"/>
              <a:gd name="connsiteX45" fmla="*/ 7501781 w 8294821"/>
              <a:gd name="connsiteY45" fmla="*/ 1745545 h 6872068"/>
              <a:gd name="connsiteX46" fmla="*/ 7256225 w 8294821"/>
              <a:gd name="connsiteY46" fmla="*/ 1745545 h 6872068"/>
              <a:gd name="connsiteX47" fmla="*/ 7256584 w 8294821"/>
              <a:gd name="connsiteY47" fmla="*/ 1744817 h 6872068"/>
              <a:gd name="connsiteX48" fmla="*/ 7247272 w 8294821"/>
              <a:gd name="connsiteY48" fmla="*/ 1744817 h 6872068"/>
              <a:gd name="connsiteX49" fmla="*/ 7035335 w 8294821"/>
              <a:gd name="connsiteY49" fmla="*/ 1744817 h 6872068"/>
              <a:gd name="connsiteX50" fmla="*/ 7034975 w 8294821"/>
              <a:gd name="connsiteY50" fmla="*/ 1745546 h 6872068"/>
              <a:gd name="connsiteX51" fmla="*/ 6954955 w 8294821"/>
              <a:gd name="connsiteY51" fmla="*/ 1745546 h 6872068"/>
              <a:gd name="connsiteX52" fmla="*/ 6753002 w 8294821"/>
              <a:gd name="connsiteY52" fmla="*/ 1745546 h 6872068"/>
              <a:gd name="connsiteX53" fmla="*/ 6752643 w 8294821"/>
              <a:gd name="connsiteY53" fmla="*/ 1746274 h 6872068"/>
              <a:gd name="connsiteX54" fmla="*/ 6672623 w 8294821"/>
              <a:gd name="connsiteY54" fmla="*/ 1746274 h 6872068"/>
              <a:gd name="connsiteX55" fmla="*/ 6427067 w 8294821"/>
              <a:gd name="connsiteY55" fmla="*/ 1746274 h 6872068"/>
              <a:gd name="connsiteX56" fmla="*/ 6427425 w 8294821"/>
              <a:gd name="connsiteY56" fmla="*/ 1745546 h 6872068"/>
              <a:gd name="connsiteX57" fmla="*/ 6392924 w 8294821"/>
              <a:gd name="connsiteY57" fmla="*/ 1745546 h 6872068"/>
              <a:gd name="connsiteX58" fmla="*/ 6147368 w 8294821"/>
              <a:gd name="connsiteY58" fmla="*/ 1745546 h 6872068"/>
              <a:gd name="connsiteX59" fmla="*/ 6147368 w 8294821"/>
              <a:gd name="connsiteY59" fmla="*/ 1745545 h 6872068"/>
              <a:gd name="connsiteX60" fmla="*/ 6115321 w 8294821"/>
              <a:gd name="connsiteY60" fmla="*/ 1745545 h 6872068"/>
              <a:gd name="connsiteX61" fmla="*/ 6115680 w 8294821"/>
              <a:gd name="connsiteY61" fmla="*/ 1744817 h 6872068"/>
              <a:gd name="connsiteX62" fmla="*/ 6106368 w 8294821"/>
              <a:gd name="connsiteY62" fmla="*/ 1744817 h 6872068"/>
              <a:gd name="connsiteX63" fmla="*/ 5894431 w 8294821"/>
              <a:gd name="connsiteY63" fmla="*/ 1744817 h 6872068"/>
              <a:gd name="connsiteX64" fmla="*/ 5894071 w 8294821"/>
              <a:gd name="connsiteY64" fmla="*/ 1745546 h 6872068"/>
              <a:gd name="connsiteX65" fmla="*/ 5814051 w 8294821"/>
              <a:gd name="connsiteY65" fmla="*/ 1745546 h 6872068"/>
              <a:gd name="connsiteX66" fmla="*/ 5612098 w 8294821"/>
              <a:gd name="connsiteY66" fmla="*/ 1745546 h 6872068"/>
              <a:gd name="connsiteX67" fmla="*/ 5611739 w 8294821"/>
              <a:gd name="connsiteY67" fmla="*/ 1746275 h 6872068"/>
              <a:gd name="connsiteX68" fmla="*/ 5531719 w 8294821"/>
              <a:gd name="connsiteY68" fmla="*/ 1746275 h 6872068"/>
              <a:gd name="connsiteX69" fmla="*/ 5531718 w 8294821"/>
              <a:gd name="connsiteY69" fmla="*/ 1746275 h 6872068"/>
              <a:gd name="connsiteX70" fmla="*/ 5286162 w 8294821"/>
              <a:gd name="connsiteY70" fmla="*/ 1746275 h 6872068"/>
              <a:gd name="connsiteX71" fmla="*/ 5286521 w 8294821"/>
              <a:gd name="connsiteY71" fmla="*/ 1745546 h 6872068"/>
              <a:gd name="connsiteX72" fmla="*/ 5252021 w 8294821"/>
              <a:gd name="connsiteY72" fmla="*/ 1745546 h 6872068"/>
              <a:gd name="connsiteX73" fmla="*/ 5252020 w 8294821"/>
              <a:gd name="connsiteY73" fmla="*/ 1745546 h 6872068"/>
              <a:gd name="connsiteX74" fmla="*/ 5219972 w 8294821"/>
              <a:gd name="connsiteY74" fmla="*/ 1745546 h 6872068"/>
              <a:gd name="connsiteX75" fmla="*/ 5006464 w 8294821"/>
              <a:gd name="connsiteY75" fmla="*/ 1745546 h 6872068"/>
              <a:gd name="connsiteX76" fmla="*/ 4974416 w 8294821"/>
              <a:gd name="connsiteY76" fmla="*/ 1745546 h 6872068"/>
              <a:gd name="connsiteX77" fmla="*/ 4974775 w 8294821"/>
              <a:gd name="connsiteY77" fmla="*/ 1744818 h 6872068"/>
              <a:gd name="connsiteX78" fmla="*/ 4965463 w 8294821"/>
              <a:gd name="connsiteY78" fmla="*/ 1744818 h 6872068"/>
              <a:gd name="connsiteX79" fmla="*/ 4753525 w 8294821"/>
              <a:gd name="connsiteY79" fmla="*/ 1744818 h 6872068"/>
              <a:gd name="connsiteX80" fmla="*/ 4753166 w 8294821"/>
              <a:gd name="connsiteY80" fmla="*/ 1745547 h 6872068"/>
              <a:gd name="connsiteX81" fmla="*/ 4673146 w 8294821"/>
              <a:gd name="connsiteY81" fmla="*/ 1745547 h 6872068"/>
              <a:gd name="connsiteX82" fmla="*/ 4444856 w 8294821"/>
              <a:gd name="connsiteY82" fmla="*/ 1745547 h 6872068"/>
              <a:gd name="connsiteX83" fmla="*/ 4364836 w 8294821"/>
              <a:gd name="connsiteY83" fmla="*/ 1745547 h 6872068"/>
              <a:gd name="connsiteX84" fmla="*/ 4364835 w 8294821"/>
              <a:gd name="connsiteY84" fmla="*/ 1745547 h 6872068"/>
              <a:gd name="connsiteX85" fmla="*/ 4231996 w 8294821"/>
              <a:gd name="connsiteY85" fmla="*/ 1745547 h 6872068"/>
              <a:gd name="connsiteX86" fmla="*/ 3895843 w 8294821"/>
              <a:gd name="connsiteY86" fmla="*/ 2427760 h 6872068"/>
              <a:gd name="connsiteX87" fmla="*/ 4099337 w 8294821"/>
              <a:gd name="connsiteY87" fmla="*/ 2427760 h 6872068"/>
              <a:gd name="connsiteX88" fmla="*/ 4179357 w 8294821"/>
              <a:gd name="connsiteY88" fmla="*/ 2427760 h 6872068"/>
              <a:gd name="connsiteX89" fmla="*/ 4391295 w 8294821"/>
              <a:gd name="connsiteY89" fmla="*/ 2427760 h 6872068"/>
              <a:gd name="connsiteX90" fmla="*/ 4391654 w 8294821"/>
              <a:gd name="connsiteY90" fmla="*/ 2427031 h 6872068"/>
              <a:gd name="connsiteX91" fmla="*/ 4471674 w 8294821"/>
              <a:gd name="connsiteY91" fmla="*/ 2427031 h 6872068"/>
              <a:gd name="connsiteX92" fmla="*/ 4717230 w 8294821"/>
              <a:gd name="connsiteY92" fmla="*/ 2427031 h 6872068"/>
              <a:gd name="connsiteX93" fmla="*/ 4716871 w 8294821"/>
              <a:gd name="connsiteY93" fmla="*/ 2427760 h 6872068"/>
              <a:gd name="connsiteX94" fmla="*/ 4726183 w 8294821"/>
              <a:gd name="connsiteY94" fmla="*/ 2427760 h 6872068"/>
              <a:gd name="connsiteX95" fmla="*/ 4758231 w 8294821"/>
              <a:gd name="connsiteY95" fmla="*/ 2427760 h 6872068"/>
              <a:gd name="connsiteX96" fmla="*/ 4931931 w 8294821"/>
              <a:gd name="connsiteY96" fmla="*/ 2427760 h 6872068"/>
              <a:gd name="connsiteX97" fmla="*/ 4931931 w 8294821"/>
              <a:gd name="connsiteY97" fmla="*/ 2427759 h 6872068"/>
              <a:gd name="connsiteX98" fmla="*/ 5011951 w 8294821"/>
              <a:gd name="connsiteY98" fmla="*/ 2427759 h 6872068"/>
              <a:gd name="connsiteX99" fmla="*/ 5240242 w 8294821"/>
              <a:gd name="connsiteY99" fmla="*/ 2427759 h 6872068"/>
              <a:gd name="connsiteX100" fmla="*/ 5320262 w 8294821"/>
              <a:gd name="connsiteY100" fmla="*/ 2427759 h 6872068"/>
              <a:gd name="connsiteX101" fmla="*/ 5532200 w 8294821"/>
              <a:gd name="connsiteY101" fmla="*/ 2427759 h 6872068"/>
              <a:gd name="connsiteX102" fmla="*/ 5532559 w 8294821"/>
              <a:gd name="connsiteY102" fmla="*/ 2427030 h 6872068"/>
              <a:gd name="connsiteX103" fmla="*/ 5612579 w 8294821"/>
              <a:gd name="connsiteY103" fmla="*/ 2427030 h 6872068"/>
              <a:gd name="connsiteX104" fmla="*/ 5858135 w 8294821"/>
              <a:gd name="connsiteY104" fmla="*/ 2427030 h 6872068"/>
              <a:gd name="connsiteX105" fmla="*/ 5857776 w 8294821"/>
              <a:gd name="connsiteY105" fmla="*/ 2427759 h 6872068"/>
              <a:gd name="connsiteX106" fmla="*/ 5867088 w 8294821"/>
              <a:gd name="connsiteY106" fmla="*/ 2427759 h 6872068"/>
              <a:gd name="connsiteX107" fmla="*/ 6112644 w 8294821"/>
              <a:gd name="connsiteY107" fmla="*/ 2427759 h 6872068"/>
              <a:gd name="connsiteX108" fmla="*/ 6152855 w 8294821"/>
              <a:gd name="connsiteY108" fmla="*/ 2427759 h 6872068"/>
              <a:gd name="connsiteX109" fmla="*/ 6381146 w 8294821"/>
              <a:gd name="connsiteY109" fmla="*/ 2427759 h 6872068"/>
              <a:gd name="connsiteX110" fmla="*/ 6461166 w 8294821"/>
              <a:gd name="connsiteY110" fmla="*/ 2427759 h 6872068"/>
              <a:gd name="connsiteX111" fmla="*/ 6673104 w 8294821"/>
              <a:gd name="connsiteY111" fmla="*/ 2427759 h 6872068"/>
              <a:gd name="connsiteX112" fmla="*/ 6673463 w 8294821"/>
              <a:gd name="connsiteY112" fmla="*/ 2427030 h 6872068"/>
              <a:gd name="connsiteX113" fmla="*/ 6753483 w 8294821"/>
              <a:gd name="connsiteY113" fmla="*/ 2427030 h 6872068"/>
              <a:gd name="connsiteX114" fmla="*/ 6999039 w 8294821"/>
              <a:gd name="connsiteY114" fmla="*/ 2427030 h 6872068"/>
              <a:gd name="connsiteX115" fmla="*/ 6998680 w 8294821"/>
              <a:gd name="connsiteY115" fmla="*/ 2427759 h 6872068"/>
              <a:gd name="connsiteX116" fmla="*/ 7007992 w 8294821"/>
              <a:gd name="connsiteY116" fmla="*/ 2427759 h 6872068"/>
              <a:gd name="connsiteX117" fmla="*/ 7253548 w 8294821"/>
              <a:gd name="connsiteY117" fmla="*/ 2427759 h 6872068"/>
              <a:gd name="connsiteX118" fmla="*/ 7253189 w 8294821"/>
              <a:gd name="connsiteY118" fmla="*/ 2428487 h 6872068"/>
              <a:gd name="connsiteX119" fmla="*/ 7319738 w 8294821"/>
              <a:gd name="connsiteY119" fmla="*/ 2428487 h 6872068"/>
              <a:gd name="connsiteX120" fmla="*/ 7565294 w 8294821"/>
              <a:gd name="connsiteY120" fmla="*/ 2428487 h 6872068"/>
              <a:gd name="connsiteX121" fmla="*/ 7164020 w 8294821"/>
              <a:gd name="connsiteY121" fmla="*/ 3242859 h 6872068"/>
              <a:gd name="connsiteX122" fmla="*/ 7084000 w 8294821"/>
              <a:gd name="connsiteY122" fmla="*/ 3242859 h 6872068"/>
              <a:gd name="connsiteX123" fmla="*/ 6838444 w 8294821"/>
              <a:gd name="connsiteY123" fmla="*/ 3242859 h 6872068"/>
              <a:gd name="connsiteX124" fmla="*/ 6838803 w 8294821"/>
              <a:gd name="connsiteY124" fmla="*/ 3242130 h 6872068"/>
              <a:gd name="connsiteX125" fmla="*/ 6772254 w 8294821"/>
              <a:gd name="connsiteY125" fmla="*/ 3242130 h 6872068"/>
              <a:gd name="connsiteX126" fmla="*/ 6526698 w 8294821"/>
              <a:gd name="connsiteY126" fmla="*/ 3242130 h 6872068"/>
              <a:gd name="connsiteX127" fmla="*/ 6527057 w 8294821"/>
              <a:gd name="connsiteY127" fmla="*/ 3241402 h 6872068"/>
              <a:gd name="connsiteX128" fmla="*/ 6517745 w 8294821"/>
              <a:gd name="connsiteY128" fmla="*/ 3241402 h 6872068"/>
              <a:gd name="connsiteX129" fmla="*/ 6305808 w 8294821"/>
              <a:gd name="connsiteY129" fmla="*/ 3241402 h 6872068"/>
              <a:gd name="connsiteX130" fmla="*/ 6305448 w 8294821"/>
              <a:gd name="connsiteY130" fmla="*/ 3242131 h 6872068"/>
              <a:gd name="connsiteX131" fmla="*/ 6225428 w 8294821"/>
              <a:gd name="connsiteY131" fmla="*/ 3242131 h 6872068"/>
              <a:gd name="connsiteX132" fmla="*/ 6023475 w 8294821"/>
              <a:gd name="connsiteY132" fmla="*/ 3242131 h 6872068"/>
              <a:gd name="connsiteX133" fmla="*/ 6023116 w 8294821"/>
              <a:gd name="connsiteY133" fmla="*/ 3242859 h 6872068"/>
              <a:gd name="connsiteX134" fmla="*/ 5943096 w 8294821"/>
              <a:gd name="connsiteY134" fmla="*/ 3242859 h 6872068"/>
              <a:gd name="connsiteX135" fmla="*/ 5697540 w 8294821"/>
              <a:gd name="connsiteY135" fmla="*/ 3242859 h 6872068"/>
              <a:gd name="connsiteX136" fmla="*/ 5697898 w 8294821"/>
              <a:gd name="connsiteY136" fmla="*/ 3242131 h 6872068"/>
              <a:gd name="connsiteX137" fmla="*/ 5663397 w 8294821"/>
              <a:gd name="connsiteY137" fmla="*/ 3242131 h 6872068"/>
              <a:gd name="connsiteX138" fmla="*/ 5417841 w 8294821"/>
              <a:gd name="connsiteY138" fmla="*/ 3242131 h 6872068"/>
              <a:gd name="connsiteX139" fmla="*/ 5417841 w 8294821"/>
              <a:gd name="connsiteY139" fmla="*/ 3242130 h 6872068"/>
              <a:gd name="connsiteX140" fmla="*/ 5385794 w 8294821"/>
              <a:gd name="connsiteY140" fmla="*/ 3242130 h 6872068"/>
              <a:gd name="connsiteX141" fmla="*/ 5386153 w 8294821"/>
              <a:gd name="connsiteY141" fmla="*/ 3241402 h 6872068"/>
              <a:gd name="connsiteX142" fmla="*/ 5376841 w 8294821"/>
              <a:gd name="connsiteY142" fmla="*/ 3241402 h 6872068"/>
              <a:gd name="connsiteX143" fmla="*/ 5164904 w 8294821"/>
              <a:gd name="connsiteY143" fmla="*/ 3241402 h 6872068"/>
              <a:gd name="connsiteX144" fmla="*/ 5164544 w 8294821"/>
              <a:gd name="connsiteY144" fmla="*/ 3242131 h 6872068"/>
              <a:gd name="connsiteX145" fmla="*/ 5084524 w 8294821"/>
              <a:gd name="connsiteY145" fmla="*/ 3242131 h 6872068"/>
              <a:gd name="connsiteX146" fmla="*/ 4882571 w 8294821"/>
              <a:gd name="connsiteY146" fmla="*/ 3242131 h 6872068"/>
              <a:gd name="connsiteX147" fmla="*/ 4882212 w 8294821"/>
              <a:gd name="connsiteY147" fmla="*/ 3242860 h 6872068"/>
              <a:gd name="connsiteX148" fmla="*/ 4802192 w 8294821"/>
              <a:gd name="connsiteY148" fmla="*/ 3242860 h 6872068"/>
              <a:gd name="connsiteX149" fmla="*/ 4802191 w 8294821"/>
              <a:gd name="connsiteY149" fmla="*/ 3242860 h 6872068"/>
              <a:gd name="connsiteX150" fmla="*/ 4556635 w 8294821"/>
              <a:gd name="connsiteY150" fmla="*/ 3242860 h 6872068"/>
              <a:gd name="connsiteX151" fmla="*/ 4556994 w 8294821"/>
              <a:gd name="connsiteY151" fmla="*/ 3242131 h 6872068"/>
              <a:gd name="connsiteX152" fmla="*/ 4522494 w 8294821"/>
              <a:gd name="connsiteY152" fmla="*/ 3242131 h 6872068"/>
              <a:gd name="connsiteX153" fmla="*/ 4522493 w 8294821"/>
              <a:gd name="connsiteY153" fmla="*/ 3242131 h 6872068"/>
              <a:gd name="connsiteX154" fmla="*/ 4490445 w 8294821"/>
              <a:gd name="connsiteY154" fmla="*/ 3242131 h 6872068"/>
              <a:gd name="connsiteX155" fmla="*/ 4276937 w 8294821"/>
              <a:gd name="connsiteY155" fmla="*/ 3242131 h 6872068"/>
              <a:gd name="connsiteX156" fmla="*/ 4244889 w 8294821"/>
              <a:gd name="connsiteY156" fmla="*/ 3242131 h 6872068"/>
              <a:gd name="connsiteX157" fmla="*/ 4245248 w 8294821"/>
              <a:gd name="connsiteY157" fmla="*/ 3241403 h 6872068"/>
              <a:gd name="connsiteX158" fmla="*/ 4235936 w 8294821"/>
              <a:gd name="connsiteY158" fmla="*/ 3241403 h 6872068"/>
              <a:gd name="connsiteX159" fmla="*/ 4023998 w 8294821"/>
              <a:gd name="connsiteY159" fmla="*/ 3241403 h 6872068"/>
              <a:gd name="connsiteX160" fmla="*/ 4023639 w 8294821"/>
              <a:gd name="connsiteY160" fmla="*/ 3242132 h 6872068"/>
              <a:gd name="connsiteX161" fmla="*/ 3943619 w 8294821"/>
              <a:gd name="connsiteY161" fmla="*/ 3242132 h 6872068"/>
              <a:gd name="connsiteX162" fmla="*/ 3715329 w 8294821"/>
              <a:gd name="connsiteY162" fmla="*/ 3242132 h 6872068"/>
              <a:gd name="connsiteX163" fmla="*/ 3635309 w 8294821"/>
              <a:gd name="connsiteY163" fmla="*/ 3242132 h 6872068"/>
              <a:gd name="connsiteX164" fmla="*/ 3635308 w 8294821"/>
              <a:gd name="connsiteY164" fmla="*/ 3242132 h 6872068"/>
              <a:gd name="connsiteX165" fmla="*/ 3494569 w 8294821"/>
              <a:gd name="connsiteY165" fmla="*/ 3242132 h 6872068"/>
              <a:gd name="connsiteX166" fmla="*/ 3158416 w 8294821"/>
              <a:gd name="connsiteY166" fmla="*/ 3924345 h 6872068"/>
              <a:gd name="connsiteX167" fmla="*/ 3365178 w 8294821"/>
              <a:gd name="connsiteY167" fmla="*/ 3924345 h 6872068"/>
              <a:gd name="connsiteX168" fmla="*/ 3445198 w 8294821"/>
              <a:gd name="connsiteY168" fmla="*/ 3924345 h 6872068"/>
              <a:gd name="connsiteX169" fmla="*/ 3657136 w 8294821"/>
              <a:gd name="connsiteY169" fmla="*/ 3924345 h 6872068"/>
              <a:gd name="connsiteX170" fmla="*/ 3657495 w 8294821"/>
              <a:gd name="connsiteY170" fmla="*/ 3923616 h 6872068"/>
              <a:gd name="connsiteX171" fmla="*/ 3737515 w 8294821"/>
              <a:gd name="connsiteY171" fmla="*/ 3923616 h 6872068"/>
              <a:gd name="connsiteX172" fmla="*/ 3983071 w 8294821"/>
              <a:gd name="connsiteY172" fmla="*/ 3923616 h 6872068"/>
              <a:gd name="connsiteX173" fmla="*/ 3982712 w 8294821"/>
              <a:gd name="connsiteY173" fmla="*/ 3924345 h 6872068"/>
              <a:gd name="connsiteX174" fmla="*/ 3992024 w 8294821"/>
              <a:gd name="connsiteY174" fmla="*/ 3924345 h 6872068"/>
              <a:gd name="connsiteX175" fmla="*/ 4024072 w 8294821"/>
              <a:gd name="connsiteY175" fmla="*/ 3924345 h 6872068"/>
              <a:gd name="connsiteX176" fmla="*/ 4197772 w 8294821"/>
              <a:gd name="connsiteY176" fmla="*/ 3924345 h 6872068"/>
              <a:gd name="connsiteX177" fmla="*/ 4197772 w 8294821"/>
              <a:gd name="connsiteY177" fmla="*/ 3924344 h 6872068"/>
              <a:gd name="connsiteX178" fmla="*/ 4277792 w 8294821"/>
              <a:gd name="connsiteY178" fmla="*/ 3924344 h 6872068"/>
              <a:gd name="connsiteX179" fmla="*/ 4506083 w 8294821"/>
              <a:gd name="connsiteY179" fmla="*/ 3924344 h 6872068"/>
              <a:gd name="connsiteX180" fmla="*/ 4586103 w 8294821"/>
              <a:gd name="connsiteY180" fmla="*/ 3924344 h 6872068"/>
              <a:gd name="connsiteX181" fmla="*/ 4798041 w 8294821"/>
              <a:gd name="connsiteY181" fmla="*/ 3924344 h 6872068"/>
              <a:gd name="connsiteX182" fmla="*/ 4798400 w 8294821"/>
              <a:gd name="connsiteY182" fmla="*/ 3923615 h 6872068"/>
              <a:gd name="connsiteX183" fmla="*/ 4878420 w 8294821"/>
              <a:gd name="connsiteY183" fmla="*/ 3923615 h 6872068"/>
              <a:gd name="connsiteX184" fmla="*/ 5123976 w 8294821"/>
              <a:gd name="connsiteY184" fmla="*/ 3923615 h 6872068"/>
              <a:gd name="connsiteX185" fmla="*/ 5123617 w 8294821"/>
              <a:gd name="connsiteY185" fmla="*/ 3924344 h 6872068"/>
              <a:gd name="connsiteX186" fmla="*/ 5132929 w 8294821"/>
              <a:gd name="connsiteY186" fmla="*/ 3924344 h 6872068"/>
              <a:gd name="connsiteX187" fmla="*/ 5378485 w 8294821"/>
              <a:gd name="connsiteY187" fmla="*/ 3924344 h 6872068"/>
              <a:gd name="connsiteX188" fmla="*/ 5418696 w 8294821"/>
              <a:gd name="connsiteY188" fmla="*/ 3924344 h 6872068"/>
              <a:gd name="connsiteX189" fmla="*/ 5646987 w 8294821"/>
              <a:gd name="connsiteY189" fmla="*/ 3924344 h 6872068"/>
              <a:gd name="connsiteX190" fmla="*/ 5727007 w 8294821"/>
              <a:gd name="connsiteY190" fmla="*/ 3924344 h 6872068"/>
              <a:gd name="connsiteX191" fmla="*/ 5938945 w 8294821"/>
              <a:gd name="connsiteY191" fmla="*/ 3924344 h 6872068"/>
              <a:gd name="connsiteX192" fmla="*/ 5939304 w 8294821"/>
              <a:gd name="connsiteY192" fmla="*/ 3923615 h 6872068"/>
              <a:gd name="connsiteX193" fmla="*/ 6019324 w 8294821"/>
              <a:gd name="connsiteY193" fmla="*/ 3923615 h 6872068"/>
              <a:gd name="connsiteX194" fmla="*/ 6264880 w 8294821"/>
              <a:gd name="connsiteY194" fmla="*/ 3923615 h 6872068"/>
              <a:gd name="connsiteX195" fmla="*/ 6264521 w 8294821"/>
              <a:gd name="connsiteY195" fmla="*/ 3924344 h 6872068"/>
              <a:gd name="connsiteX196" fmla="*/ 6273833 w 8294821"/>
              <a:gd name="connsiteY196" fmla="*/ 3924344 h 6872068"/>
              <a:gd name="connsiteX197" fmla="*/ 6519389 w 8294821"/>
              <a:gd name="connsiteY197" fmla="*/ 3924344 h 6872068"/>
              <a:gd name="connsiteX198" fmla="*/ 6519030 w 8294821"/>
              <a:gd name="connsiteY198" fmla="*/ 3925072 h 6872068"/>
              <a:gd name="connsiteX199" fmla="*/ 6585579 w 8294821"/>
              <a:gd name="connsiteY199" fmla="*/ 3925072 h 6872068"/>
              <a:gd name="connsiteX200" fmla="*/ 6831135 w 8294821"/>
              <a:gd name="connsiteY200" fmla="*/ 3925072 h 6872068"/>
              <a:gd name="connsiteX201" fmla="*/ 6429861 w 8294821"/>
              <a:gd name="connsiteY201" fmla="*/ 4739444 h 6872068"/>
              <a:gd name="connsiteX202" fmla="*/ 6349841 w 8294821"/>
              <a:gd name="connsiteY202" fmla="*/ 4739444 h 6872068"/>
              <a:gd name="connsiteX203" fmla="*/ 6104285 w 8294821"/>
              <a:gd name="connsiteY203" fmla="*/ 4739444 h 6872068"/>
              <a:gd name="connsiteX204" fmla="*/ 6104644 w 8294821"/>
              <a:gd name="connsiteY204" fmla="*/ 4738715 h 6872068"/>
              <a:gd name="connsiteX205" fmla="*/ 6038095 w 8294821"/>
              <a:gd name="connsiteY205" fmla="*/ 4738715 h 6872068"/>
              <a:gd name="connsiteX206" fmla="*/ 5792539 w 8294821"/>
              <a:gd name="connsiteY206" fmla="*/ 4738715 h 6872068"/>
              <a:gd name="connsiteX207" fmla="*/ 5792898 w 8294821"/>
              <a:gd name="connsiteY207" fmla="*/ 4737987 h 6872068"/>
              <a:gd name="connsiteX208" fmla="*/ 5783586 w 8294821"/>
              <a:gd name="connsiteY208" fmla="*/ 4737987 h 6872068"/>
              <a:gd name="connsiteX209" fmla="*/ 5571649 w 8294821"/>
              <a:gd name="connsiteY209" fmla="*/ 4737987 h 6872068"/>
              <a:gd name="connsiteX210" fmla="*/ 5571289 w 8294821"/>
              <a:gd name="connsiteY210" fmla="*/ 4738716 h 6872068"/>
              <a:gd name="connsiteX211" fmla="*/ 5491269 w 8294821"/>
              <a:gd name="connsiteY211" fmla="*/ 4738716 h 6872068"/>
              <a:gd name="connsiteX212" fmla="*/ 5289316 w 8294821"/>
              <a:gd name="connsiteY212" fmla="*/ 4738716 h 6872068"/>
              <a:gd name="connsiteX213" fmla="*/ 5288957 w 8294821"/>
              <a:gd name="connsiteY213" fmla="*/ 4739444 h 6872068"/>
              <a:gd name="connsiteX214" fmla="*/ 5208937 w 8294821"/>
              <a:gd name="connsiteY214" fmla="*/ 4739444 h 6872068"/>
              <a:gd name="connsiteX215" fmla="*/ 4963381 w 8294821"/>
              <a:gd name="connsiteY215" fmla="*/ 4739444 h 6872068"/>
              <a:gd name="connsiteX216" fmla="*/ 4963739 w 8294821"/>
              <a:gd name="connsiteY216" fmla="*/ 4738716 h 6872068"/>
              <a:gd name="connsiteX217" fmla="*/ 4929238 w 8294821"/>
              <a:gd name="connsiteY217" fmla="*/ 4738716 h 6872068"/>
              <a:gd name="connsiteX218" fmla="*/ 4683682 w 8294821"/>
              <a:gd name="connsiteY218" fmla="*/ 4738716 h 6872068"/>
              <a:gd name="connsiteX219" fmla="*/ 4683682 w 8294821"/>
              <a:gd name="connsiteY219" fmla="*/ 4738715 h 6872068"/>
              <a:gd name="connsiteX220" fmla="*/ 4651635 w 8294821"/>
              <a:gd name="connsiteY220" fmla="*/ 4738715 h 6872068"/>
              <a:gd name="connsiteX221" fmla="*/ 4651994 w 8294821"/>
              <a:gd name="connsiteY221" fmla="*/ 4737987 h 6872068"/>
              <a:gd name="connsiteX222" fmla="*/ 4642682 w 8294821"/>
              <a:gd name="connsiteY222" fmla="*/ 4737987 h 6872068"/>
              <a:gd name="connsiteX223" fmla="*/ 4430745 w 8294821"/>
              <a:gd name="connsiteY223" fmla="*/ 4737987 h 6872068"/>
              <a:gd name="connsiteX224" fmla="*/ 4430385 w 8294821"/>
              <a:gd name="connsiteY224" fmla="*/ 4738716 h 6872068"/>
              <a:gd name="connsiteX225" fmla="*/ 4350365 w 8294821"/>
              <a:gd name="connsiteY225" fmla="*/ 4738716 h 6872068"/>
              <a:gd name="connsiteX226" fmla="*/ 4148412 w 8294821"/>
              <a:gd name="connsiteY226" fmla="*/ 4738716 h 6872068"/>
              <a:gd name="connsiteX227" fmla="*/ 4148053 w 8294821"/>
              <a:gd name="connsiteY227" fmla="*/ 4739445 h 6872068"/>
              <a:gd name="connsiteX228" fmla="*/ 4068033 w 8294821"/>
              <a:gd name="connsiteY228" fmla="*/ 4739445 h 6872068"/>
              <a:gd name="connsiteX229" fmla="*/ 4068032 w 8294821"/>
              <a:gd name="connsiteY229" fmla="*/ 4739445 h 6872068"/>
              <a:gd name="connsiteX230" fmla="*/ 3822476 w 8294821"/>
              <a:gd name="connsiteY230" fmla="*/ 4739445 h 6872068"/>
              <a:gd name="connsiteX231" fmla="*/ 3822835 w 8294821"/>
              <a:gd name="connsiteY231" fmla="*/ 4738716 h 6872068"/>
              <a:gd name="connsiteX232" fmla="*/ 3788335 w 8294821"/>
              <a:gd name="connsiteY232" fmla="*/ 4738716 h 6872068"/>
              <a:gd name="connsiteX233" fmla="*/ 3788334 w 8294821"/>
              <a:gd name="connsiteY233" fmla="*/ 4738716 h 6872068"/>
              <a:gd name="connsiteX234" fmla="*/ 3756286 w 8294821"/>
              <a:gd name="connsiteY234" fmla="*/ 4738716 h 6872068"/>
              <a:gd name="connsiteX235" fmla="*/ 3542778 w 8294821"/>
              <a:gd name="connsiteY235" fmla="*/ 4738716 h 6872068"/>
              <a:gd name="connsiteX236" fmla="*/ 3510730 w 8294821"/>
              <a:gd name="connsiteY236" fmla="*/ 4738716 h 6872068"/>
              <a:gd name="connsiteX237" fmla="*/ 3511089 w 8294821"/>
              <a:gd name="connsiteY237" fmla="*/ 4737988 h 6872068"/>
              <a:gd name="connsiteX238" fmla="*/ 3501777 w 8294821"/>
              <a:gd name="connsiteY238" fmla="*/ 4737988 h 6872068"/>
              <a:gd name="connsiteX239" fmla="*/ 3289839 w 8294821"/>
              <a:gd name="connsiteY239" fmla="*/ 4737988 h 6872068"/>
              <a:gd name="connsiteX240" fmla="*/ 3289480 w 8294821"/>
              <a:gd name="connsiteY240" fmla="*/ 4738717 h 6872068"/>
              <a:gd name="connsiteX241" fmla="*/ 3209460 w 8294821"/>
              <a:gd name="connsiteY241" fmla="*/ 4738717 h 6872068"/>
              <a:gd name="connsiteX242" fmla="*/ 2981170 w 8294821"/>
              <a:gd name="connsiteY242" fmla="*/ 4738717 h 6872068"/>
              <a:gd name="connsiteX243" fmla="*/ 2901150 w 8294821"/>
              <a:gd name="connsiteY243" fmla="*/ 4738717 h 6872068"/>
              <a:gd name="connsiteX244" fmla="*/ 2901149 w 8294821"/>
              <a:gd name="connsiteY244" fmla="*/ 4738717 h 6872068"/>
              <a:gd name="connsiteX245" fmla="*/ 2757142 w 8294821"/>
              <a:gd name="connsiteY245" fmla="*/ 4738717 h 6872068"/>
              <a:gd name="connsiteX246" fmla="*/ 2420834 w 8294821"/>
              <a:gd name="connsiteY246" fmla="*/ 5421243 h 6872068"/>
              <a:gd name="connsiteX247" fmla="*/ 2628306 w 8294821"/>
              <a:gd name="connsiteY247" fmla="*/ 5421243 h 6872068"/>
              <a:gd name="connsiteX248" fmla="*/ 2708326 w 8294821"/>
              <a:gd name="connsiteY248" fmla="*/ 5421243 h 6872068"/>
              <a:gd name="connsiteX249" fmla="*/ 2920264 w 8294821"/>
              <a:gd name="connsiteY249" fmla="*/ 5421243 h 6872068"/>
              <a:gd name="connsiteX250" fmla="*/ 2920623 w 8294821"/>
              <a:gd name="connsiteY250" fmla="*/ 5420514 h 6872068"/>
              <a:gd name="connsiteX251" fmla="*/ 3000643 w 8294821"/>
              <a:gd name="connsiteY251" fmla="*/ 5420514 h 6872068"/>
              <a:gd name="connsiteX252" fmla="*/ 3246199 w 8294821"/>
              <a:gd name="connsiteY252" fmla="*/ 5420514 h 6872068"/>
              <a:gd name="connsiteX253" fmla="*/ 3245840 w 8294821"/>
              <a:gd name="connsiteY253" fmla="*/ 5421243 h 6872068"/>
              <a:gd name="connsiteX254" fmla="*/ 3255152 w 8294821"/>
              <a:gd name="connsiteY254" fmla="*/ 5421243 h 6872068"/>
              <a:gd name="connsiteX255" fmla="*/ 3287200 w 8294821"/>
              <a:gd name="connsiteY255" fmla="*/ 5421243 h 6872068"/>
              <a:gd name="connsiteX256" fmla="*/ 3460900 w 8294821"/>
              <a:gd name="connsiteY256" fmla="*/ 5421243 h 6872068"/>
              <a:gd name="connsiteX257" fmla="*/ 3460900 w 8294821"/>
              <a:gd name="connsiteY257" fmla="*/ 5421242 h 6872068"/>
              <a:gd name="connsiteX258" fmla="*/ 3540920 w 8294821"/>
              <a:gd name="connsiteY258" fmla="*/ 5421242 h 6872068"/>
              <a:gd name="connsiteX259" fmla="*/ 3769211 w 8294821"/>
              <a:gd name="connsiteY259" fmla="*/ 5421242 h 6872068"/>
              <a:gd name="connsiteX260" fmla="*/ 3849231 w 8294821"/>
              <a:gd name="connsiteY260" fmla="*/ 5421242 h 6872068"/>
              <a:gd name="connsiteX261" fmla="*/ 4061169 w 8294821"/>
              <a:gd name="connsiteY261" fmla="*/ 5421242 h 6872068"/>
              <a:gd name="connsiteX262" fmla="*/ 4061528 w 8294821"/>
              <a:gd name="connsiteY262" fmla="*/ 5420513 h 6872068"/>
              <a:gd name="connsiteX263" fmla="*/ 4141548 w 8294821"/>
              <a:gd name="connsiteY263" fmla="*/ 5420513 h 6872068"/>
              <a:gd name="connsiteX264" fmla="*/ 4387104 w 8294821"/>
              <a:gd name="connsiteY264" fmla="*/ 5420513 h 6872068"/>
              <a:gd name="connsiteX265" fmla="*/ 4386745 w 8294821"/>
              <a:gd name="connsiteY265" fmla="*/ 5421242 h 6872068"/>
              <a:gd name="connsiteX266" fmla="*/ 4396057 w 8294821"/>
              <a:gd name="connsiteY266" fmla="*/ 5421242 h 6872068"/>
              <a:gd name="connsiteX267" fmla="*/ 4641613 w 8294821"/>
              <a:gd name="connsiteY267" fmla="*/ 5421242 h 6872068"/>
              <a:gd name="connsiteX268" fmla="*/ 4681824 w 8294821"/>
              <a:gd name="connsiteY268" fmla="*/ 5421242 h 6872068"/>
              <a:gd name="connsiteX269" fmla="*/ 4910115 w 8294821"/>
              <a:gd name="connsiteY269" fmla="*/ 5421242 h 6872068"/>
              <a:gd name="connsiteX270" fmla="*/ 4990135 w 8294821"/>
              <a:gd name="connsiteY270" fmla="*/ 5421242 h 6872068"/>
              <a:gd name="connsiteX271" fmla="*/ 5202073 w 8294821"/>
              <a:gd name="connsiteY271" fmla="*/ 5421242 h 6872068"/>
              <a:gd name="connsiteX272" fmla="*/ 5202432 w 8294821"/>
              <a:gd name="connsiteY272" fmla="*/ 5420513 h 6872068"/>
              <a:gd name="connsiteX273" fmla="*/ 5282452 w 8294821"/>
              <a:gd name="connsiteY273" fmla="*/ 5420513 h 6872068"/>
              <a:gd name="connsiteX274" fmla="*/ 5528008 w 8294821"/>
              <a:gd name="connsiteY274" fmla="*/ 5420513 h 6872068"/>
              <a:gd name="connsiteX275" fmla="*/ 5527649 w 8294821"/>
              <a:gd name="connsiteY275" fmla="*/ 5421242 h 6872068"/>
              <a:gd name="connsiteX276" fmla="*/ 5536961 w 8294821"/>
              <a:gd name="connsiteY276" fmla="*/ 5421242 h 6872068"/>
              <a:gd name="connsiteX277" fmla="*/ 5782517 w 8294821"/>
              <a:gd name="connsiteY277" fmla="*/ 5421242 h 6872068"/>
              <a:gd name="connsiteX278" fmla="*/ 5782158 w 8294821"/>
              <a:gd name="connsiteY278" fmla="*/ 5421970 h 6872068"/>
              <a:gd name="connsiteX279" fmla="*/ 5848707 w 8294821"/>
              <a:gd name="connsiteY279" fmla="*/ 5421970 h 6872068"/>
              <a:gd name="connsiteX280" fmla="*/ 6094263 w 8294821"/>
              <a:gd name="connsiteY280" fmla="*/ 5421970 h 6872068"/>
              <a:gd name="connsiteX281" fmla="*/ 5692989 w 8294821"/>
              <a:gd name="connsiteY281" fmla="*/ 6236342 h 6872068"/>
              <a:gd name="connsiteX282" fmla="*/ 5612969 w 8294821"/>
              <a:gd name="connsiteY282" fmla="*/ 6236342 h 6872068"/>
              <a:gd name="connsiteX283" fmla="*/ 5367413 w 8294821"/>
              <a:gd name="connsiteY283" fmla="*/ 6236342 h 6872068"/>
              <a:gd name="connsiteX284" fmla="*/ 5367772 w 8294821"/>
              <a:gd name="connsiteY284" fmla="*/ 6235613 h 6872068"/>
              <a:gd name="connsiteX285" fmla="*/ 5301223 w 8294821"/>
              <a:gd name="connsiteY285" fmla="*/ 6235613 h 6872068"/>
              <a:gd name="connsiteX286" fmla="*/ 5055667 w 8294821"/>
              <a:gd name="connsiteY286" fmla="*/ 6235613 h 6872068"/>
              <a:gd name="connsiteX287" fmla="*/ 5056026 w 8294821"/>
              <a:gd name="connsiteY287" fmla="*/ 6234885 h 6872068"/>
              <a:gd name="connsiteX288" fmla="*/ 5046714 w 8294821"/>
              <a:gd name="connsiteY288" fmla="*/ 6234885 h 6872068"/>
              <a:gd name="connsiteX289" fmla="*/ 4834777 w 8294821"/>
              <a:gd name="connsiteY289" fmla="*/ 6234885 h 6872068"/>
              <a:gd name="connsiteX290" fmla="*/ 4834417 w 8294821"/>
              <a:gd name="connsiteY290" fmla="*/ 6235614 h 6872068"/>
              <a:gd name="connsiteX291" fmla="*/ 4754397 w 8294821"/>
              <a:gd name="connsiteY291" fmla="*/ 6235614 h 6872068"/>
              <a:gd name="connsiteX292" fmla="*/ 4552444 w 8294821"/>
              <a:gd name="connsiteY292" fmla="*/ 6235614 h 6872068"/>
              <a:gd name="connsiteX293" fmla="*/ 4552085 w 8294821"/>
              <a:gd name="connsiteY293" fmla="*/ 6236342 h 6872068"/>
              <a:gd name="connsiteX294" fmla="*/ 4472065 w 8294821"/>
              <a:gd name="connsiteY294" fmla="*/ 6236342 h 6872068"/>
              <a:gd name="connsiteX295" fmla="*/ 4226509 w 8294821"/>
              <a:gd name="connsiteY295" fmla="*/ 6236342 h 6872068"/>
              <a:gd name="connsiteX296" fmla="*/ 4226867 w 8294821"/>
              <a:gd name="connsiteY296" fmla="*/ 6235614 h 6872068"/>
              <a:gd name="connsiteX297" fmla="*/ 4192366 w 8294821"/>
              <a:gd name="connsiteY297" fmla="*/ 6235614 h 6872068"/>
              <a:gd name="connsiteX298" fmla="*/ 3946810 w 8294821"/>
              <a:gd name="connsiteY298" fmla="*/ 6235614 h 6872068"/>
              <a:gd name="connsiteX299" fmla="*/ 3946810 w 8294821"/>
              <a:gd name="connsiteY299" fmla="*/ 6235613 h 6872068"/>
              <a:gd name="connsiteX300" fmla="*/ 3914763 w 8294821"/>
              <a:gd name="connsiteY300" fmla="*/ 6235613 h 6872068"/>
              <a:gd name="connsiteX301" fmla="*/ 3915122 w 8294821"/>
              <a:gd name="connsiteY301" fmla="*/ 6234885 h 6872068"/>
              <a:gd name="connsiteX302" fmla="*/ 3905810 w 8294821"/>
              <a:gd name="connsiteY302" fmla="*/ 6234885 h 6872068"/>
              <a:gd name="connsiteX303" fmla="*/ 3693873 w 8294821"/>
              <a:gd name="connsiteY303" fmla="*/ 6234885 h 6872068"/>
              <a:gd name="connsiteX304" fmla="*/ 3693513 w 8294821"/>
              <a:gd name="connsiteY304" fmla="*/ 6235614 h 6872068"/>
              <a:gd name="connsiteX305" fmla="*/ 3613493 w 8294821"/>
              <a:gd name="connsiteY305" fmla="*/ 6235614 h 6872068"/>
              <a:gd name="connsiteX306" fmla="*/ 3411540 w 8294821"/>
              <a:gd name="connsiteY306" fmla="*/ 6235614 h 6872068"/>
              <a:gd name="connsiteX307" fmla="*/ 3411181 w 8294821"/>
              <a:gd name="connsiteY307" fmla="*/ 6236343 h 6872068"/>
              <a:gd name="connsiteX308" fmla="*/ 3331161 w 8294821"/>
              <a:gd name="connsiteY308" fmla="*/ 6236343 h 6872068"/>
              <a:gd name="connsiteX309" fmla="*/ 3331160 w 8294821"/>
              <a:gd name="connsiteY309" fmla="*/ 6236343 h 6872068"/>
              <a:gd name="connsiteX310" fmla="*/ 3085604 w 8294821"/>
              <a:gd name="connsiteY310" fmla="*/ 6236343 h 6872068"/>
              <a:gd name="connsiteX311" fmla="*/ 3085963 w 8294821"/>
              <a:gd name="connsiteY311" fmla="*/ 6235614 h 6872068"/>
              <a:gd name="connsiteX312" fmla="*/ 3051463 w 8294821"/>
              <a:gd name="connsiteY312" fmla="*/ 6235614 h 6872068"/>
              <a:gd name="connsiteX313" fmla="*/ 3051462 w 8294821"/>
              <a:gd name="connsiteY313" fmla="*/ 6235614 h 6872068"/>
              <a:gd name="connsiteX314" fmla="*/ 3019414 w 8294821"/>
              <a:gd name="connsiteY314" fmla="*/ 6235614 h 6872068"/>
              <a:gd name="connsiteX315" fmla="*/ 2805906 w 8294821"/>
              <a:gd name="connsiteY315" fmla="*/ 6235614 h 6872068"/>
              <a:gd name="connsiteX316" fmla="*/ 2773858 w 8294821"/>
              <a:gd name="connsiteY316" fmla="*/ 6235614 h 6872068"/>
              <a:gd name="connsiteX317" fmla="*/ 2774217 w 8294821"/>
              <a:gd name="connsiteY317" fmla="*/ 6234886 h 6872068"/>
              <a:gd name="connsiteX318" fmla="*/ 2764905 w 8294821"/>
              <a:gd name="connsiteY318" fmla="*/ 6234886 h 6872068"/>
              <a:gd name="connsiteX319" fmla="*/ 2552967 w 8294821"/>
              <a:gd name="connsiteY319" fmla="*/ 6234886 h 6872068"/>
              <a:gd name="connsiteX320" fmla="*/ 2552608 w 8294821"/>
              <a:gd name="connsiteY320" fmla="*/ 6235615 h 6872068"/>
              <a:gd name="connsiteX321" fmla="*/ 2472588 w 8294821"/>
              <a:gd name="connsiteY321" fmla="*/ 6235615 h 6872068"/>
              <a:gd name="connsiteX322" fmla="*/ 2244298 w 8294821"/>
              <a:gd name="connsiteY322" fmla="*/ 6235615 h 6872068"/>
              <a:gd name="connsiteX323" fmla="*/ 2164278 w 8294821"/>
              <a:gd name="connsiteY323" fmla="*/ 6235615 h 6872068"/>
              <a:gd name="connsiteX324" fmla="*/ 2164277 w 8294821"/>
              <a:gd name="connsiteY324" fmla="*/ 6235615 h 6872068"/>
              <a:gd name="connsiteX325" fmla="*/ 2019560 w 8294821"/>
              <a:gd name="connsiteY325" fmla="*/ 6235615 h 6872068"/>
              <a:gd name="connsiteX326" fmla="*/ 1705953 w 8294821"/>
              <a:gd name="connsiteY326" fmla="*/ 6872068 h 6872068"/>
              <a:gd name="connsiteX327" fmla="*/ 0 w 8294821"/>
              <a:gd name="connsiteY327" fmla="*/ 6872068 h 6872068"/>
              <a:gd name="connsiteX328" fmla="*/ 3386144 w 8294821"/>
              <a:gd name="connsiteY328" fmla="*/ 1 h 6872068"/>
              <a:gd name="connsiteX329" fmla="*/ 4061393 w 8294821"/>
              <a:gd name="connsiteY329"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8294821" h="6872068">
                <a:moveTo>
                  <a:pt x="4061393" y="0"/>
                </a:moveTo>
                <a:lnTo>
                  <a:pt x="6133514" y="0"/>
                </a:lnTo>
                <a:lnTo>
                  <a:pt x="6133513" y="3"/>
                </a:lnTo>
                <a:lnTo>
                  <a:pt x="5767344" y="3"/>
                </a:lnTo>
                <a:lnTo>
                  <a:pt x="5767344" y="4"/>
                </a:lnTo>
                <a:lnTo>
                  <a:pt x="5092095" y="4"/>
                </a:lnTo>
                <a:lnTo>
                  <a:pt x="4633270" y="931175"/>
                </a:lnTo>
                <a:lnTo>
                  <a:pt x="4828864" y="931175"/>
                </a:lnTo>
                <a:lnTo>
                  <a:pt x="4908884" y="931175"/>
                </a:lnTo>
                <a:lnTo>
                  <a:pt x="5120822" y="931175"/>
                </a:lnTo>
                <a:lnTo>
                  <a:pt x="5121181" y="930446"/>
                </a:lnTo>
                <a:lnTo>
                  <a:pt x="5201201" y="930446"/>
                </a:lnTo>
                <a:lnTo>
                  <a:pt x="5446757" y="930446"/>
                </a:lnTo>
                <a:lnTo>
                  <a:pt x="5446398" y="931175"/>
                </a:lnTo>
                <a:lnTo>
                  <a:pt x="5455710" y="931175"/>
                </a:lnTo>
                <a:lnTo>
                  <a:pt x="5487758" y="931175"/>
                </a:lnTo>
                <a:lnTo>
                  <a:pt x="5661458" y="931175"/>
                </a:lnTo>
                <a:lnTo>
                  <a:pt x="5661458" y="931174"/>
                </a:lnTo>
                <a:lnTo>
                  <a:pt x="5741478" y="931174"/>
                </a:lnTo>
                <a:lnTo>
                  <a:pt x="5969769" y="931174"/>
                </a:lnTo>
                <a:lnTo>
                  <a:pt x="6049789" y="931174"/>
                </a:lnTo>
                <a:lnTo>
                  <a:pt x="6261727" y="931174"/>
                </a:lnTo>
                <a:lnTo>
                  <a:pt x="6262086" y="930445"/>
                </a:lnTo>
                <a:lnTo>
                  <a:pt x="6342106" y="930445"/>
                </a:lnTo>
                <a:lnTo>
                  <a:pt x="6587662" y="930445"/>
                </a:lnTo>
                <a:lnTo>
                  <a:pt x="6587303" y="931174"/>
                </a:lnTo>
                <a:lnTo>
                  <a:pt x="6596615" y="931174"/>
                </a:lnTo>
                <a:lnTo>
                  <a:pt x="6842171" y="931174"/>
                </a:lnTo>
                <a:lnTo>
                  <a:pt x="6882382" y="931174"/>
                </a:lnTo>
                <a:lnTo>
                  <a:pt x="7110673" y="931174"/>
                </a:lnTo>
                <a:lnTo>
                  <a:pt x="7190693" y="931174"/>
                </a:lnTo>
                <a:lnTo>
                  <a:pt x="7402631" y="931174"/>
                </a:lnTo>
                <a:lnTo>
                  <a:pt x="7402990" y="930445"/>
                </a:lnTo>
                <a:lnTo>
                  <a:pt x="7483010" y="930445"/>
                </a:lnTo>
                <a:lnTo>
                  <a:pt x="7728566" y="930445"/>
                </a:lnTo>
                <a:lnTo>
                  <a:pt x="7728207" y="931174"/>
                </a:lnTo>
                <a:lnTo>
                  <a:pt x="7737519" y="931174"/>
                </a:lnTo>
                <a:lnTo>
                  <a:pt x="7983075" y="931174"/>
                </a:lnTo>
                <a:lnTo>
                  <a:pt x="7982716" y="931902"/>
                </a:lnTo>
                <a:lnTo>
                  <a:pt x="8049265" y="931902"/>
                </a:lnTo>
                <a:lnTo>
                  <a:pt x="8294821" y="931902"/>
                </a:lnTo>
                <a:lnTo>
                  <a:pt x="7893547" y="1746274"/>
                </a:lnTo>
                <a:lnTo>
                  <a:pt x="7813527" y="1746274"/>
                </a:lnTo>
                <a:lnTo>
                  <a:pt x="7567971" y="1746274"/>
                </a:lnTo>
                <a:lnTo>
                  <a:pt x="7568330" y="1745545"/>
                </a:lnTo>
                <a:lnTo>
                  <a:pt x="7501781" y="1745545"/>
                </a:lnTo>
                <a:lnTo>
                  <a:pt x="7256225" y="1745545"/>
                </a:lnTo>
                <a:lnTo>
                  <a:pt x="7256584" y="1744817"/>
                </a:lnTo>
                <a:lnTo>
                  <a:pt x="7247272" y="1744817"/>
                </a:lnTo>
                <a:lnTo>
                  <a:pt x="7035335" y="1744817"/>
                </a:lnTo>
                <a:lnTo>
                  <a:pt x="7034975" y="1745546"/>
                </a:lnTo>
                <a:lnTo>
                  <a:pt x="6954955" y="1745546"/>
                </a:lnTo>
                <a:lnTo>
                  <a:pt x="6753002" y="1745546"/>
                </a:lnTo>
                <a:lnTo>
                  <a:pt x="6752643" y="1746274"/>
                </a:lnTo>
                <a:lnTo>
                  <a:pt x="6672623" y="1746274"/>
                </a:lnTo>
                <a:lnTo>
                  <a:pt x="6427067" y="1746274"/>
                </a:lnTo>
                <a:lnTo>
                  <a:pt x="6427425" y="1745546"/>
                </a:lnTo>
                <a:lnTo>
                  <a:pt x="6392924" y="1745546"/>
                </a:lnTo>
                <a:lnTo>
                  <a:pt x="6147368" y="1745546"/>
                </a:lnTo>
                <a:lnTo>
                  <a:pt x="6147368" y="1745545"/>
                </a:lnTo>
                <a:lnTo>
                  <a:pt x="6115321" y="1745545"/>
                </a:lnTo>
                <a:lnTo>
                  <a:pt x="6115680" y="1744817"/>
                </a:lnTo>
                <a:lnTo>
                  <a:pt x="6106368" y="1744817"/>
                </a:lnTo>
                <a:lnTo>
                  <a:pt x="5894431" y="1744817"/>
                </a:lnTo>
                <a:lnTo>
                  <a:pt x="5894071" y="1745546"/>
                </a:lnTo>
                <a:lnTo>
                  <a:pt x="5814051" y="1745546"/>
                </a:lnTo>
                <a:lnTo>
                  <a:pt x="5612098" y="1745546"/>
                </a:lnTo>
                <a:lnTo>
                  <a:pt x="5611739" y="1746275"/>
                </a:lnTo>
                <a:lnTo>
                  <a:pt x="5531719" y="1746275"/>
                </a:lnTo>
                <a:lnTo>
                  <a:pt x="5531718" y="1746275"/>
                </a:lnTo>
                <a:lnTo>
                  <a:pt x="5286162" y="1746275"/>
                </a:lnTo>
                <a:lnTo>
                  <a:pt x="5286521" y="1745546"/>
                </a:lnTo>
                <a:lnTo>
                  <a:pt x="5252021" y="1745546"/>
                </a:lnTo>
                <a:lnTo>
                  <a:pt x="5252020" y="1745546"/>
                </a:lnTo>
                <a:lnTo>
                  <a:pt x="5219972" y="1745546"/>
                </a:lnTo>
                <a:lnTo>
                  <a:pt x="5006464" y="1745546"/>
                </a:lnTo>
                <a:lnTo>
                  <a:pt x="4974416" y="1745546"/>
                </a:lnTo>
                <a:lnTo>
                  <a:pt x="4974775" y="1744818"/>
                </a:lnTo>
                <a:lnTo>
                  <a:pt x="4965463" y="1744818"/>
                </a:lnTo>
                <a:lnTo>
                  <a:pt x="4753525" y="1744818"/>
                </a:lnTo>
                <a:lnTo>
                  <a:pt x="4753166" y="1745547"/>
                </a:lnTo>
                <a:lnTo>
                  <a:pt x="4673146" y="1745547"/>
                </a:lnTo>
                <a:lnTo>
                  <a:pt x="4444856" y="1745547"/>
                </a:lnTo>
                <a:lnTo>
                  <a:pt x="4364836" y="1745547"/>
                </a:lnTo>
                <a:lnTo>
                  <a:pt x="4364835" y="1745547"/>
                </a:lnTo>
                <a:lnTo>
                  <a:pt x="4231996" y="1745547"/>
                </a:lnTo>
                <a:lnTo>
                  <a:pt x="3895843" y="2427760"/>
                </a:lnTo>
                <a:lnTo>
                  <a:pt x="4099337" y="2427760"/>
                </a:lnTo>
                <a:lnTo>
                  <a:pt x="4179357" y="2427760"/>
                </a:lnTo>
                <a:lnTo>
                  <a:pt x="4391295" y="2427760"/>
                </a:lnTo>
                <a:lnTo>
                  <a:pt x="4391654" y="2427031"/>
                </a:lnTo>
                <a:lnTo>
                  <a:pt x="4471674" y="2427031"/>
                </a:lnTo>
                <a:lnTo>
                  <a:pt x="4717230" y="2427031"/>
                </a:lnTo>
                <a:lnTo>
                  <a:pt x="4716871" y="2427760"/>
                </a:lnTo>
                <a:lnTo>
                  <a:pt x="4726183" y="2427760"/>
                </a:lnTo>
                <a:lnTo>
                  <a:pt x="4758231" y="2427760"/>
                </a:lnTo>
                <a:lnTo>
                  <a:pt x="4931931" y="2427760"/>
                </a:lnTo>
                <a:lnTo>
                  <a:pt x="4931931" y="2427759"/>
                </a:lnTo>
                <a:lnTo>
                  <a:pt x="5011951" y="2427759"/>
                </a:lnTo>
                <a:lnTo>
                  <a:pt x="5240242" y="2427759"/>
                </a:lnTo>
                <a:lnTo>
                  <a:pt x="5320262" y="2427759"/>
                </a:lnTo>
                <a:lnTo>
                  <a:pt x="5532200" y="2427759"/>
                </a:lnTo>
                <a:lnTo>
                  <a:pt x="5532559" y="2427030"/>
                </a:lnTo>
                <a:lnTo>
                  <a:pt x="5612579" y="2427030"/>
                </a:lnTo>
                <a:lnTo>
                  <a:pt x="5858135" y="2427030"/>
                </a:lnTo>
                <a:lnTo>
                  <a:pt x="5857776" y="2427759"/>
                </a:lnTo>
                <a:lnTo>
                  <a:pt x="5867088" y="2427759"/>
                </a:lnTo>
                <a:lnTo>
                  <a:pt x="6112644" y="2427759"/>
                </a:lnTo>
                <a:lnTo>
                  <a:pt x="6152855" y="2427759"/>
                </a:lnTo>
                <a:lnTo>
                  <a:pt x="6381146" y="2427759"/>
                </a:lnTo>
                <a:lnTo>
                  <a:pt x="6461166" y="2427759"/>
                </a:lnTo>
                <a:lnTo>
                  <a:pt x="6673104" y="2427759"/>
                </a:lnTo>
                <a:lnTo>
                  <a:pt x="6673463" y="2427030"/>
                </a:lnTo>
                <a:lnTo>
                  <a:pt x="6753483" y="2427030"/>
                </a:lnTo>
                <a:lnTo>
                  <a:pt x="6999039" y="2427030"/>
                </a:lnTo>
                <a:lnTo>
                  <a:pt x="6998680" y="2427759"/>
                </a:lnTo>
                <a:lnTo>
                  <a:pt x="7007992" y="2427759"/>
                </a:lnTo>
                <a:lnTo>
                  <a:pt x="7253548" y="2427759"/>
                </a:lnTo>
                <a:lnTo>
                  <a:pt x="7253189" y="2428487"/>
                </a:lnTo>
                <a:lnTo>
                  <a:pt x="7319738" y="2428487"/>
                </a:lnTo>
                <a:lnTo>
                  <a:pt x="7565294" y="2428487"/>
                </a:lnTo>
                <a:lnTo>
                  <a:pt x="7164020" y="3242859"/>
                </a:lnTo>
                <a:lnTo>
                  <a:pt x="7084000" y="3242859"/>
                </a:lnTo>
                <a:lnTo>
                  <a:pt x="6838444" y="3242859"/>
                </a:lnTo>
                <a:lnTo>
                  <a:pt x="6838803" y="3242130"/>
                </a:lnTo>
                <a:lnTo>
                  <a:pt x="6772254" y="3242130"/>
                </a:lnTo>
                <a:lnTo>
                  <a:pt x="6526698" y="3242130"/>
                </a:lnTo>
                <a:lnTo>
                  <a:pt x="6527057" y="3241402"/>
                </a:lnTo>
                <a:lnTo>
                  <a:pt x="6517745" y="3241402"/>
                </a:lnTo>
                <a:lnTo>
                  <a:pt x="6305808" y="3241402"/>
                </a:lnTo>
                <a:lnTo>
                  <a:pt x="6305448" y="3242131"/>
                </a:lnTo>
                <a:lnTo>
                  <a:pt x="6225428" y="3242131"/>
                </a:lnTo>
                <a:lnTo>
                  <a:pt x="6023475" y="3242131"/>
                </a:lnTo>
                <a:lnTo>
                  <a:pt x="6023116" y="3242859"/>
                </a:lnTo>
                <a:lnTo>
                  <a:pt x="5943096" y="3242859"/>
                </a:lnTo>
                <a:lnTo>
                  <a:pt x="5697540" y="3242859"/>
                </a:lnTo>
                <a:lnTo>
                  <a:pt x="5697898" y="3242131"/>
                </a:lnTo>
                <a:lnTo>
                  <a:pt x="5663397" y="3242131"/>
                </a:lnTo>
                <a:lnTo>
                  <a:pt x="5417841" y="3242131"/>
                </a:lnTo>
                <a:lnTo>
                  <a:pt x="5417841" y="3242130"/>
                </a:lnTo>
                <a:lnTo>
                  <a:pt x="5385794" y="3242130"/>
                </a:lnTo>
                <a:lnTo>
                  <a:pt x="5386153" y="3241402"/>
                </a:lnTo>
                <a:lnTo>
                  <a:pt x="5376841" y="3241402"/>
                </a:lnTo>
                <a:lnTo>
                  <a:pt x="5164904" y="3241402"/>
                </a:lnTo>
                <a:lnTo>
                  <a:pt x="5164544" y="3242131"/>
                </a:lnTo>
                <a:lnTo>
                  <a:pt x="5084524" y="3242131"/>
                </a:lnTo>
                <a:lnTo>
                  <a:pt x="4882571" y="3242131"/>
                </a:lnTo>
                <a:lnTo>
                  <a:pt x="4882212" y="3242860"/>
                </a:lnTo>
                <a:lnTo>
                  <a:pt x="4802192" y="3242860"/>
                </a:lnTo>
                <a:lnTo>
                  <a:pt x="4802191" y="3242860"/>
                </a:lnTo>
                <a:lnTo>
                  <a:pt x="4556635" y="3242860"/>
                </a:lnTo>
                <a:lnTo>
                  <a:pt x="4556994" y="3242131"/>
                </a:lnTo>
                <a:lnTo>
                  <a:pt x="4522494" y="3242131"/>
                </a:lnTo>
                <a:lnTo>
                  <a:pt x="4522493" y="3242131"/>
                </a:lnTo>
                <a:lnTo>
                  <a:pt x="4490445" y="3242131"/>
                </a:lnTo>
                <a:lnTo>
                  <a:pt x="4276937" y="3242131"/>
                </a:lnTo>
                <a:lnTo>
                  <a:pt x="4244889" y="3242131"/>
                </a:lnTo>
                <a:lnTo>
                  <a:pt x="4245248" y="3241403"/>
                </a:lnTo>
                <a:lnTo>
                  <a:pt x="4235936" y="3241403"/>
                </a:lnTo>
                <a:lnTo>
                  <a:pt x="4023998" y="3241403"/>
                </a:lnTo>
                <a:lnTo>
                  <a:pt x="4023639" y="3242132"/>
                </a:lnTo>
                <a:lnTo>
                  <a:pt x="3943619" y="3242132"/>
                </a:lnTo>
                <a:lnTo>
                  <a:pt x="3715329" y="3242132"/>
                </a:lnTo>
                <a:lnTo>
                  <a:pt x="3635309" y="3242132"/>
                </a:lnTo>
                <a:lnTo>
                  <a:pt x="3635308" y="3242132"/>
                </a:lnTo>
                <a:lnTo>
                  <a:pt x="3494569" y="3242132"/>
                </a:lnTo>
                <a:lnTo>
                  <a:pt x="3158416" y="3924345"/>
                </a:lnTo>
                <a:lnTo>
                  <a:pt x="3365178" y="3924345"/>
                </a:lnTo>
                <a:lnTo>
                  <a:pt x="3445198" y="3924345"/>
                </a:lnTo>
                <a:lnTo>
                  <a:pt x="3657136" y="3924345"/>
                </a:lnTo>
                <a:lnTo>
                  <a:pt x="3657495" y="3923616"/>
                </a:lnTo>
                <a:lnTo>
                  <a:pt x="3737515" y="3923616"/>
                </a:lnTo>
                <a:lnTo>
                  <a:pt x="3983071" y="3923616"/>
                </a:lnTo>
                <a:lnTo>
                  <a:pt x="3982712" y="3924345"/>
                </a:lnTo>
                <a:lnTo>
                  <a:pt x="3992024" y="3924345"/>
                </a:lnTo>
                <a:lnTo>
                  <a:pt x="4024072" y="3924345"/>
                </a:lnTo>
                <a:lnTo>
                  <a:pt x="4197772" y="3924345"/>
                </a:lnTo>
                <a:lnTo>
                  <a:pt x="4197772" y="3924344"/>
                </a:lnTo>
                <a:lnTo>
                  <a:pt x="4277792" y="3924344"/>
                </a:lnTo>
                <a:lnTo>
                  <a:pt x="4506083" y="3924344"/>
                </a:lnTo>
                <a:lnTo>
                  <a:pt x="4586103" y="3924344"/>
                </a:lnTo>
                <a:lnTo>
                  <a:pt x="4798041" y="3924344"/>
                </a:lnTo>
                <a:lnTo>
                  <a:pt x="4798400" y="3923615"/>
                </a:lnTo>
                <a:lnTo>
                  <a:pt x="4878420" y="3923615"/>
                </a:lnTo>
                <a:lnTo>
                  <a:pt x="5123976" y="3923615"/>
                </a:lnTo>
                <a:lnTo>
                  <a:pt x="5123617" y="3924344"/>
                </a:lnTo>
                <a:lnTo>
                  <a:pt x="5132929" y="3924344"/>
                </a:lnTo>
                <a:lnTo>
                  <a:pt x="5378485" y="3924344"/>
                </a:lnTo>
                <a:lnTo>
                  <a:pt x="5418696" y="3924344"/>
                </a:lnTo>
                <a:lnTo>
                  <a:pt x="5646987" y="3924344"/>
                </a:lnTo>
                <a:lnTo>
                  <a:pt x="5727007" y="3924344"/>
                </a:lnTo>
                <a:lnTo>
                  <a:pt x="5938945" y="3924344"/>
                </a:lnTo>
                <a:lnTo>
                  <a:pt x="5939304" y="3923615"/>
                </a:lnTo>
                <a:lnTo>
                  <a:pt x="6019324" y="3923615"/>
                </a:lnTo>
                <a:lnTo>
                  <a:pt x="6264880" y="3923615"/>
                </a:lnTo>
                <a:lnTo>
                  <a:pt x="6264521" y="3924344"/>
                </a:lnTo>
                <a:lnTo>
                  <a:pt x="6273833" y="3924344"/>
                </a:lnTo>
                <a:lnTo>
                  <a:pt x="6519389" y="3924344"/>
                </a:lnTo>
                <a:lnTo>
                  <a:pt x="6519030" y="3925072"/>
                </a:lnTo>
                <a:lnTo>
                  <a:pt x="6585579" y="3925072"/>
                </a:lnTo>
                <a:lnTo>
                  <a:pt x="6831135" y="3925072"/>
                </a:lnTo>
                <a:lnTo>
                  <a:pt x="6429861" y="4739444"/>
                </a:lnTo>
                <a:lnTo>
                  <a:pt x="6349841" y="4739444"/>
                </a:lnTo>
                <a:lnTo>
                  <a:pt x="6104285" y="4739444"/>
                </a:lnTo>
                <a:lnTo>
                  <a:pt x="6104644" y="4738715"/>
                </a:lnTo>
                <a:lnTo>
                  <a:pt x="6038095" y="4738715"/>
                </a:lnTo>
                <a:lnTo>
                  <a:pt x="5792539" y="4738715"/>
                </a:lnTo>
                <a:lnTo>
                  <a:pt x="5792898" y="4737987"/>
                </a:lnTo>
                <a:lnTo>
                  <a:pt x="5783586" y="4737987"/>
                </a:lnTo>
                <a:lnTo>
                  <a:pt x="5571649" y="4737987"/>
                </a:lnTo>
                <a:lnTo>
                  <a:pt x="5571289" y="4738716"/>
                </a:lnTo>
                <a:lnTo>
                  <a:pt x="5491269" y="4738716"/>
                </a:lnTo>
                <a:lnTo>
                  <a:pt x="5289316" y="4738716"/>
                </a:lnTo>
                <a:lnTo>
                  <a:pt x="5288957" y="4739444"/>
                </a:lnTo>
                <a:lnTo>
                  <a:pt x="5208937" y="4739444"/>
                </a:lnTo>
                <a:lnTo>
                  <a:pt x="4963381" y="4739444"/>
                </a:lnTo>
                <a:lnTo>
                  <a:pt x="4963739" y="4738716"/>
                </a:lnTo>
                <a:lnTo>
                  <a:pt x="4929238" y="4738716"/>
                </a:lnTo>
                <a:lnTo>
                  <a:pt x="4683682" y="4738716"/>
                </a:lnTo>
                <a:lnTo>
                  <a:pt x="4683682" y="4738715"/>
                </a:lnTo>
                <a:lnTo>
                  <a:pt x="4651635" y="4738715"/>
                </a:lnTo>
                <a:lnTo>
                  <a:pt x="4651994" y="4737987"/>
                </a:lnTo>
                <a:lnTo>
                  <a:pt x="4642682" y="4737987"/>
                </a:lnTo>
                <a:lnTo>
                  <a:pt x="4430745" y="4737987"/>
                </a:lnTo>
                <a:lnTo>
                  <a:pt x="4430385" y="4738716"/>
                </a:lnTo>
                <a:lnTo>
                  <a:pt x="4350365" y="4738716"/>
                </a:lnTo>
                <a:lnTo>
                  <a:pt x="4148412" y="4738716"/>
                </a:lnTo>
                <a:lnTo>
                  <a:pt x="4148053" y="4739445"/>
                </a:lnTo>
                <a:lnTo>
                  <a:pt x="4068033" y="4739445"/>
                </a:lnTo>
                <a:lnTo>
                  <a:pt x="4068032" y="4739445"/>
                </a:lnTo>
                <a:lnTo>
                  <a:pt x="3822476" y="4739445"/>
                </a:lnTo>
                <a:lnTo>
                  <a:pt x="3822835" y="4738716"/>
                </a:lnTo>
                <a:lnTo>
                  <a:pt x="3788335" y="4738716"/>
                </a:lnTo>
                <a:lnTo>
                  <a:pt x="3788334" y="4738716"/>
                </a:lnTo>
                <a:lnTo>
                  <a:pt x="3756286" y="4738716"/>
                </a:lnTo>
                <a:lnTo>
                  <a:pt x="3542778" y="4738716"/>
                </a:lnTo>
                <a:lnTo>
                  <a:pt x="3510730" y="4738716"/>
                </a:lnTo>
                <a:lnTo>
                  <a:pt x="3511089" y="4737988"/>
                </a:lnTo>
                <a:lnTo>
                  <a:pt x="3501777" y="4737988"/>
                </a:lnTo>
                <a:lnTo>
                  <a:pt x="3289839" y="4737988"/>
                </a:lnTo>
                <a:lnTo>
                  <a:pt x="3289480" y="4738717"/>
                </a:lnTo>
                <a:lnTo>
                  <a:pt x="3209460" y="4738717"/>
                </a:lnTo>
                <a:lnTo>
                  <a:pt x="2981170" y="4738717"/>
                </a:lnTo>
                <a:lnTo>
                  <a:pt x="2901150" y="4738717"/>
                </a:lnTo>
                <a:lnTo>
                  <a:pt x="2901149" y="4738717"/>
                </a:lnTo>
                <a:lnTo>
                  <a:pt x="2757142" y="4738717"/>
                </a:lnTo>
                <a:lnTo>
                  <a:pt x="2420834" y="5421243"/>
                </a:lnTo>
                <a:lnTo>
                  <a:pt x="2628306" y="5421243"/>
                </a:lnTo>
                <a:lnTo>
                  <a:pt x="2708326" y="5421243"/>
                </a:lnTo>
                <a:lnTo>
                  <a:pt x="2920264" y="5421243"/>
                </a:lnTo>
                <a:lnTo>
                  <a:pt x="2920623" y="5420514"/>
                </a:lnTo>
                <a:lnTo>
                  <a:pt x="3000643" y="5420514"/>
                </a:lnTo>
                <a:lnTo>
                  <a:pt x="3246199" y="5420514"/>
                </a:lnTo>
                <a:lnTo>
                  <a:pt x="3245840" y="5421243"/>
                </a:lnTo>
                <a:lnTo>
                  <a:pt x="3255152" y="5421243"/>
                </a:lnTo>
                <a:lnTo>
                  <a:pt x="3287200" y="5421243"/>
                </a:lnTo>
                <a:lnTo>
                  <a:pt x="3460900" y="5421243"/>
                </a:lnTo>
                <a:lnTo>
                  <a:pt x="3460900" y="5421242"/>
                </a:lnTo>
                <a:lnTo>
                  <a:pt x="3540920" y="5421242"/>
                </a:lnTo>
                <a:lnTo>
                  <a:pt x="3769211" y="5421242"/>
                </a:lnTo>
                <a:lnTo>
                  <a:pt x="3849231" y="5421242"/>
                </a:lnTo>
                <a:lnTo>
                  <a:pt x="4061169" y="5421242"/>
                </a:lnTo>
                <a:lnTo>
                  <a:pt x="4061528" y="5420513"/>
                </a:lnTo>
                <a:lnTo>
                  <a:pt x="4141548" y="5420513"/>
                </a:lnTo>
                <a:lnTo>
                  <a:pt x="4387104" y="5420513"/>
                </a:lnTo>
                <a:lnTo>
                  <a:pt x="4386745" y="5421242"/>
                </a:lnTo>
                <a:lnTo>
                  <a:pt x="4396057" y="5421242"/>
                </a:lnTo>
                <a:lnTo>
                  <a:pt x="4641613" y="5421242"/>
                </a:lnTo>
                <a:lnTo>
                  <a:pt x="4681824" y="5421242"/>
                </a:lnTo>
                <a:lnTo>
                  <a:pt x="4910115" y="5421242"/>
                </a:lnTo>
                <a:lnTo>
                  <a:pt x="4990135" y="5421242"/>
                </a:lnTo>
                <a:lnTo>
                  <a:pt x="5202073" y="5421242"/>
                </a:lnTo>
                <a:lnTo>
                  <a:pt x="5202432" y="5420513"/>
                </a:lnTo>
                <a:lnTo>
                  <a:pt x="5282452" y="5420513"/>
                </a:lnTo>
                <a:lnTo>
                  <a:pt x="5528008" y="5420513"/>
                </a:lnTo>
                <a:lnTo>
                  <a:pt x="5527649" y="5421242"/>
                </a:lnTo>
                <a:lnTo>
                  <a:pt x="5536961" y="5421242"/>
                </a:lnTo>
                <a:lnTo>
                  <a:pt x="5782517" y="5421242"/>
                </a:lnTo>
                <a:lnTo>
                  <a:pt x="5782158" y="5421970"/>
                </a:lnTo>
                <a:lnTo>
                  <a:pt x="5848707" y="5421970"/>
                </a:lnTo>
                <a:lnTo>
                  <a:pt x="6094263" y="5421970"/>
                </a:lnTo>
                <a:lnTo>
                  <a:pt x="5692989" y="6236342"/>
                </a:lnTo>
                <a:lnTo>
                  <a:pt x="5612969" y="6236342"/>
                </a:lnTo>
                <a:lnTo>
                  <a:pt x="5367413" y="6236342"/>
                </a:lnTo>
                <a:lnTo>
                  <a:pt x="5367772" y="6235613"/>
                </a:lnTo>
                <a:lnTo>
                  <a:pt x="5301223" y="6235613"/>
                </a:lnTo>
                <a:lnTo>
                  <a:pt x="5055667" y="6235613"/>
                </a:lnTo>
                <a:lnTo>
                  <a:pt x="5056026" y="6234885"/>
                </a:lnTo>
                <a:lnTo>
                  <a:pt x="5046714" y="6234885"/>
                </a:lnTo>
                <a:lnTo>
                  <a:pt x="4834777" y="6234885"/>
                </a:lnTo>
                <a:lnTo>
                  <a:pt x="4834417" y="6235614"/>
                </a:lnTo>
                <a:lnTo>
                  <a:pt x="4754397" y="6235614"/>
                </a:lnTo>
                <a:lnTo>
                  <a:pt x="4552444" y="6235614"/>
                </a:lnTo>
                <a:lnTo>
                  <a:pt x="4552085" y="6236342"/>
                </a:lnTo>
                <a:lnTo>
                  <a:pt x="4472065" y="6236342"/>
                </a:lnTo>
                <a:lnTo>
                  <a:pt x="4226509" y="6236342"/>
                </a:lnTo>
                <a:lnTo>
                  <a:pt x="4226867" y="6235614"/>
                </a:lnTo>
                <a:lnTo>
                  <a:pt x="4192366" y="6235614"/>
                </a:lnTo>
                <a:lnTo>
                  <a:pt x="3946810" y="6235614"/>
                </a:lnTo>
                <a:lnTo>
                  <a:pt x="3946810" y="6235613"/>
                </a:lnTo>
                <a:lnTo>
                  <a:pt x="3914763" y="6235613"/>
                </a:lnTo>
                <a:lnTo>
                  <a:pt x="3915122" y="6234885"/>
                </a:lnTo>
                <a:lnTo>
                  <a:pt x="3905810" y="6234885"/>
                </a:lnTo>
                <a:lnTo>
                  <a:pt x="3693873" y="6234885"/>
                </a:lnTo>
                <a:lnTo>
                  <a:pt x="3693513" y="6235614"/>
                </a:lnTo>
                <a:lnTo>
                  <a:pt x="3613493" y="6235614"/>
                </a:lnTo>
                <a:lnTo>
                  <a:pt x="3411540" y="6235614"/>
                </a:lnTo>
                <a:lnTo>
                  <a:pt x="3411181" y="6236343"/>
                </a:lnTo>
                <a:lnTo>
                  <a:pt x="3331161" y="6236343"/>
                </a:lnTo>
                <a:lnTo>
                  <a:pt x="3331160" y="6236343"/>
                </a:lnTo>
                <a:lnTo>
                  <a:pt x="3085604" y="6236343"/>
                </a:lnTo>
                <a:lnTo>
                  <a:pt x="3085963" y="6235614"/>
                </a:lnTo>
                <a:lnTo>
                  <a:pt x="3051463" y="6235614"/>
                </a:lnTo>
                <a:lnTo>
                  <a:pt x="3051462" y="6235614"/>
                </a:lnTo>
                <a:lnTo>
                  <a:pt x="3019414" y="6235614"/>
                </a:lnTo>
                <a:lnTo>
                  <a:pt x="2805906" y="6235614"/>
                </a:lnTo>
                <a:lnTo>
                  <a:pt x="2773858" y="6235614"/>
                </a:lnTo>
                <a:lnTo>
                  <a:pt x="2774217" y="6234886"/>
                </a:lnTo>
                <a:lnTo>
                  <a:pt x="2764905" y="6234886"/>
                </a:lnTo>
                <a:lnTo>
                  <a:pt x="2552967" y="6234886"/>
                </a:lnTo>
                <a:lnTo>
                  <a:pt x="2552608" y="6235615"/>
                </a:lnTo>
                <a:lnTo>
                  <a:pt x="2472588" y="6235615"/>
                </a:lnTo>
                <a:lnTo>
                  <a:pt x="2244298" y="6235615"/>
                </a:lnTo>
                <a:lnTo>
                  <a:pt x="2164278" y="6235615"/>
                </a:lnTo>
                <a:lnTo>
                  <a:pt x="2164277" y="6235615"/>
                </a:lnTo>
                <a:lnTo>
                  <a:pt x="2019560" y="6235615"/>
                </a:lnTo>
                <a:lnTo>
                  <a:pt x="1705953" y="6872068"/>
                </a:lnTo>
                <a:lnTo>
                  <a:pt x="0" y="6872068"/>
                </a:lnTo>
                <a:lnTo>
                  <a:pt x="3386144" y="1"/>
                </a:lnTo>
                <a:lnTo>
                  <a:pt x="4061393" y="1"/>
                </a:lnTo>
                <a:close/>
              </a:path>
            </a:pathLst>
          </a:custGeom>
          <a:gradFill>
            <a:gsLst>
              <a:gs pos="0">
                <a:srgbClr val="88C612"/>
              </a:gs>
              <a:gs pos="100000">
                <a:srgbClr val="518B09"/>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4" name="文本框 33"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7747238" y="947507"/>
            <a:ext cx="2578463" cy="800219"/>
          </a:xfrm>
          <a:prstGeom prst="rect">
            <a:avLst/>
          </a:prstGeom>
          <a:noFill/>
        </p:spPr>
        <p:txBody>
          <a:bodyPr wrap="none" rtlCol="0">
            <a:spAutoFit/>
          </a:bodyPr>
          <a:lstStyle/>
          <a:p>
            <a:pPr algn="ctr">
              <a:spcBef>
                <a:spcPts val="500"/>
              </a:spcBef>
              <a:spcAft>
                <a:spcPts val="0"/>
              </a:spcAft>
              <a:defRPr/>
            </a:pPr>
            <a:r>
              <a:rPr lang="zh-CN" altLang="en-US" sz="2800" b="1" kern="100" dirty="0">
                <a:solidFill>
                  <a:schemeClr val="bg1"/>
                </a:solidFill>
                <a:cs typeface="+mn-ea"/>
                <a:sym typeface="+mn-lt"/>
              </a:rPr>
              <a:t>基本资料</a:t>
            </a:r>
          </a:p>
          <a:p>
            <a:pPr algn="ctr">
              <a:spcAft>
                <a:spcPts val="0"/>
              </a:spcAft>
              <a:defRPr/>
            </a:pPr>
            <a:r>
              <a:rPr lang="en-US" altLang="zh-CN" b="1" dirty="0">
                <a:solidFill>
                  <a:schemeClr val="bg1"/>
                </a:solidFill>
                <a:cs typeface="+mn-ea"/>
                <a:sym typeface="+mn-lt"/>
              </a:rPr>
              <a:t>BASIC INFORMATION</a:t>
            </a:r>
            <a:endParaRPr lang="zh-CN" altLang="zh-CN" kern="100" dirty="0">
              <a:solidFill>
                <a:schemeClr val="bg1"/>
              </a:solidFill>
              <a:cs typeface="+mn-ea"/>
              <a:sym typeface="+mn-lt"/>
            </a:endParaRPr>
          </a:p>
        </p:txBody>
      </p:sp>
      <p:sp>
        <p:nvSpPr>
          <p:cNvPr id="35" name="文本框 34"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7279535" y="2450708"/>
            <a:ext cx="2146742" cy="800219"/>
          </a:xfrm>
          <a:prstGeom prst="rect">
            <a:avLst/>
          </a:prstGeom>
          <a:noFill/>
        </p:spPr>
        <p:txBody>
          <a:bodyPr wrap="none" rtlCol="0">
            <a:spAutoFit/>
          </a:bodyPr>
          <a:lstStyle/>
          <a:p>
            <a:pPr algn="ctr">
              <a:spcBef>
                <a:spcPts val="500"/>
              </a:spcBef>
              <a:defRPr/>
            </a:pPr>
            <a:r>
              <a:rPr lang="zh-CN" altLang="en-US" sz="2800" b="1" kern="100" dirty="0">
                <a:solidFill>
                  <a:schemeClr val="bg1"/>
                </a:solidFill>
                <a:cs typeface="+mn-ea"/>
                <a:sym typeface="+mn-lt"/>
              </a:rPr>
              <a:t>岗位认知</a:t>
            </a:r>
          </a:p>
          <a:p>
            <a:pPr algn="ctr">
              <a:defRPr/>
            </a:pPr>
            <a:r>
              <a:rPr lang="en-US" altLang="zh-CN" b="1" dirty="0">
                <a:solidFill>
                  <a:schemeClr val="bg1"/>
                </a:solidFill>
                <a:cs typeface="+mn-ea"/>
                <a:sym typeface="+mn-lt"/>
              </a:rPr>
              <a:t>POST COGNITIVE</a:t>
            </a:r>
            <a:endParaRPr lang="zh-CN" altLang="zh-CN" kern="100" dirty="0">
              <a:solidFill>
                <a:schemeClr val="bg1"/>
              </a:solidFill>
              <a:cs typeface="+mn-ea"/>
              <a:sym typeface="+mn-lt"/>
            </a:endParaRPr>
          </a:p>
        </p:txBody>
      </p:sp>
      <p:sp>
        <p:nvSpPr>
          <p:cNvPr id="36" name="文本框 35"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6673188" y="3945596"/>
            <a:ext cx="1877438" cy="800219"/>
          </a:xfrm>
          <a:prstGeom prst="rect">
            <a:avLst/>
          </a:prstGeom>
          <a:noFill/>
        </p:spPr>
        <p:txBody>
          <a:bodyPr wrap="none" rtlCol="0">
            <a:spAutoFit/>
          </a:bodyPr>
          <a:lstStyle/>
          <a:p>
            <a:pPr algn="ctr">
              <a:spcBef>
                <a:spcPts val="500"/>
              </a:spcBef>
              <a:defRPr/>
            </a:pPr>
            <a:r>
              <a:rPr lang="zh-CN" altLang="en-US" sz="2800" b="1" kern="100" dirty="0">
                <a:solidFill>
                  <a:schemeClr val="bg1"/>
                </a:solidFill>
                <a:cs typeface="+mn-ea"/>
                <a:sym typeface="+mn-lt"/>
              </a:rPr>
              <a:t>胜任能力</a:t>
            </a:r>
          </a:p>
          <a:p>
            <a:pPr algn="ctr">
              <a:defRPr/>
            </a:pPr>
            <a:r>
              <a:rPr lang="en-US" altLang="zh-CN" kern="100" dirty="0">
                <a:solidFill>
                  <a:schemeClr val="bg1"/>
                </a:solidFill>
                <a:cs typeface="+mn-ea"/>
                <a:sym typeface="+mn-lt"/>
              </a:rPr>
              <a:t> </a:t>
            </a:r>
            <a:r>
              <a:rPr lang="en-US" altLang="zh-CN" b="1" dirty="0">
                <a:solidFill>
                  <a:schemeClr val="bg1"/>
                </a:solidFill>
                <a:cs typeface="+mn-ea"/>
                <a:sym typeface="+mn-lt"/>
              </a:rPr>
              <a:t>COMPETENCE</a:t>
            </a:r>
            <a:endParaRPr lang="zh-CN" altLang="zh-CN" kern="100" dirty="0">
              <a:solidFill>
                <a:schemeClr val="bg1"/>
              </a:solidFill>
              <a:cs typeface="+mn-ea"/>
              <a:sym typeface="+mn-lt"/>
            </a:endParaRPr>
          </a:p>
        </p:txBody>
      </p:sp>
      <p:sp>
        <p:nvSpPr>
          <p:cNvPr id="37" name="文本框 36"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5648755" y="5432012"/>
            <a:ext cx="2390399" cy="800219"/>
          </a:xfrm>
          <a:prstGeom prst="rect">
            <a:avLst/>
          </a:prstGeom>
          <a:noFill/>
        </p:spPr>
        <p:txBody>
          <a:bodyPr wrap="none" rtlCol="0">
            <a:spAutoFit/>
          </a:bodyPr>
          <a:lstStyle/>
          <a:p>
            <a:pPr algn="ctr">
              <a:spcBef>
                <a:spcPts val="500"/>
              </a:spcBef>
              <a:defRPr/>
            </a:pPr>
            <a:r>
              <a:rPr lang="zh-CN" altLang="en-US" sz="2800" b="1" kern="100" dirty="0">
                <a:solidFill>
                  <a:schemeClr val="bg1"/>
                </a:solidFill>
                <a:cs typeface="+mn-ea"/>
                <a:sym typeface="+mn-lt"/>
              </a:rPr>
              <a:t>目标规划</a:t>
            </a:r>
            <a:endParaRPr lang="en-US" altLang="zh-CN" sz="2800" b="1" kern="100" dirty="0">
              <a:solidFill>
                <a:schemeClr val="bg1"/>
              </a:solidFill>
              <a:cs typeface="+mn-ea"/>
              <a:sym typeface="+mn-lt"/>
            </a:endParaRPr>
          </a:p>
          <a:p>
            <a:pPr algn="ctr">
              <a:defRPr/>
            </a:pPr>
            <a:r>
              <a:rPr lang="en-US" altLang="zh-CN" b="1" dirty="0">
                <a:solidFill>
                  <a:schemeClr val="bg1"/>
                </a:solidFill>
                <a:cs typeface="+mn-ea"/>
                <a:sym typeface="+mn-lt"/>
              </a:rPr>
              <a:t>OBJECT PROGRAM</a:t>
            </a:r>
            <a:endParaRPr lang="zh-CN" altLang="zh-CN" b="1" kern="100" dirty="0">
              <a:solidFill>
                <a:schemeClr val="bg1"/>
              </a:solidFill>
              <a:cs typeface="+mn-ea"/>
              <a:sym typeface="+mn-lt"/>
            </a:endParaRPr>
          </a:p>
        </p:txBody>
      </p:sp>
      <p:grpSp>
        <p:nvGrpSpPr>
          <p:cNvPr id="45" name="组合 44"/>
          <p:cNvGrpSpPr/>
          <p:nvPr/>
        </p:nvGrpSpPr>
        <p:grpSpPr>
          <a:xfrm>
            <a:off x="6653358" y="935920"/>
            <a:ext cx="672522" cy="672522"/>
            <a:chOff x="6653358" y="935920"/>
            <a:chExt cx="672522" cy="672522"/>
          </a:xfrm>
          <a:solidFill>
            <a:srgbClr val="118C3B"/>
          </a:solidFill>
        </p:grpSpPr>
        <p:sp>
          <p:nvSpPr>
            <p:cNvPr id="30" name="矩形 29"/>
            <p:cNvSpPr/>
            <p:nvPr/>
          </p:nvSpPr>
          <p:spPr>
            <a:xfrm rot="2700000">
              <a:off x="6653358" y="935920"/>
              <a:ext cx="672522" cy="6725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6687466" y="1048653"/>
              <a:ext cx="527709" cy="461665"/>
            </a:xfrm>
            <a:prstGeom prst="rect">
              <a:avLst/>
            </a:prstGeom>
            <a:noFill/>
          </p:spPr>
          <p:txBody>
            <a:bodyPr wrap="none" rtlCol="0">
              <a:spAutoFit/>
            </a:bodyPr>
            <a:lstStyle/>
            <a:p>
              <a:r>
                <a:rPr lang="en-US" altLang="zh-CN" sz="2400" b="1" dirty="0" smtClean="0">
                  <a:solidFill>
                    <a:srgbClr val="F8F8F8"/>
                  </a:solidFill>
                  <a:cs typeface="+mn-ea"/>
                  <a:sym typeface="+mn-lt"/>
                </a:rPr>
                <a:t>01</a:t>
              </a:r>
              <a:endParaRPr lang="zh-CN" altLang="en-US" sz="2400" b="1" dirty="0">
                <a:solidFill>
                  <a:srgbClr val="F8F8F8"/>
                </a:solidFill>
                <a:cs typeface="+mn-ea"/>
                <a:sym typeface="+mn-lt"/>
              </a:endParaRPr>
            </a:p>
          </p:txBody>
        </p:sp>
      </p:grpSp>
      <p:grpSp>
        <p:nvGrpSpPr>
          <p:cNvPr id="46" name="组合 45"/>
          <p:cNvGrpSpPr/>
          <p:nvPr/>
        </p:nvGrpSpPr>
        <p:grpSpPr>
          <a:xfrm>
            <a:off x="5924193" y="2417826"/>
            <a:ext cx="672522" cy="672522"/>
            <a:chOff x="5924193" y="2417826"/>
            <a:chExt cx="672522" cy="672522"/>
          </a:xfrm>
          <a:solidFill>
            <a:srgbClr val="118C3B"/>
          </a:solidFill>
        </p:grpSpPr>
        <p:sp>
          <p:nvSpPr>
            <p:cNvPr id="31" name="矩形 30"/>
            <p:cNvSpPr/>
            <p:nvPr/>
          </p:nvSpPr>
          <p:spPr>
            <a:xfrm rot="2700000">
              <a:off x="5924193" y="2417826"/>
              <a:ext cx="672522" cy="6725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p:cNvSpPr txBox="1"/>
            <p:nvPr/>
          </p:nvSpPr>
          <p:spPr>
            <a:xfrm>
              <a:off x="5962936" y="2544365"/>
              <a:ext cx="527709" cy="461665"/>
            </a:xfrm>
            <a:prstGeom prst="rect">
              <a:avLst/>
            </a:prstGeom>
            <a:noFill/>
          </p:spPr>
          <p:txBody>
            <a:bodyPr wrap="none" rtlCol="0">
              <a:spAutoFit/>
            </a:bodyPr>
            <a:lstStyle/>
            <a:p>
              <a:r>
                <a:rPr lang="en-US" altLang="zh-CN" sz="2400" b="1" dirty="0" smtClean="0">
                  <a:solidFill>
                    <a:srgbClr val="F8F8F8"/>
                  </a:solidFill>
                  <a:cs typeface="+mn-ea"/>
                  <a:sym typeface="+mn-lt"/>
                </a:rPr>
                <a:t>02</a:t>
              </a:r>
              <a:endParaRPr lang="zh-CN" altLang="en-US" sz="2400" b="1" dirty="0">
                <a:solidFill>
                  <a:srgbClr val="F8F8F8"/>
                </a:solidFill>
                <a:cs typeface="+mn-ea"/>
                <a:sym typeface="+mn-lt"/>
              </a:endParaRPr>
            </a:p>
          </p:txBody>
        </p:sp>
      </p:grpSp>
      <p:grpSp>
        <p:nvGrpSpPr>
          <p:cNvPr id="47" name="组合 46"/>
          <p:cNvGrpSpPr/>
          <p:nvPr/>
        </p:nvGrpSpPr>
        <p:grpSpPr>
          <a:xfrm>
            <a:off x="5172538" y="3913587"/>
            <a:ext cx="672522" cy="672522"/>
            <a:chOff x="5172538" y="3913587"/>
            <a:chExt cx="672522" cy="672522"/>
          </a:xfrm>
          <a:solidFill>
            <a:srgbClr val="118C3B"/>
          </a:solidFill>
        </p:grpSpPr>
        <p:sp>
          <p:nvSpPr>
            <p:cNvPr id="32" name="矩形 31"/>
            <p:cNvSpPr/>
            <p:nvPr/>
          </p:nvSpPr>
          <p:spPr>
            <a:xfrm rot="2700000">
              <a:off x="5172538" y="3913587"/>
              <a:ext cx="672522" cy="6725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p:cNvSpPr txBox="1"/>
            <p:nvPr/>
          </p:nvSpPr>
          <p:spPr>
            <a:xfrm>
              <a:off x="5211281" y="4032896"/>
              <a:ext cx="527709" cy="461665"/>
            </a:xfrm>
            <a:prstGeom prst="rect">
              <a:avLst/>
            </a:prstGeom>
            <a:noFill/>
          </p:spPr>
          <p:txBody>
            <a:bodyPr wrap="none" rtlCol="0">
              <a:spAutoFit/>
            </a:bodyPr>
            <a:lstStyle/>
            <a:p>
              <a:r>
                <a:rPr lang="en-US" altLang="zh-CN" sz="2400" b="1" dirty="0" smtClean="0">
                  <a:solidFill>
                    <a:srgbClr val="F8F8F8"/>
                  </a:solidFill>
                  <a:cs typeface="+mn-ea"/>
                  <a:sym typeface="+mn-lt"/>
                </a:rPr>
                <a:t>03</a:t>
              </a:r>
              <a:endParaRPr lang="zh-CN" altLang="en-US" sz="2400" b="1" dirty="0">
                <a:solidFill>
                  <a:srgbClr val="F8F8F8"/>
                </a:solidFill>
                <a:cs typeface="+mn-ea"/>
                <a:sym typeface="+mn-lt"/>
              </a:endParaRPr>
            </a:p>
          </p:txBody>
        </p:sp>
      </p:grpSp>
      <p:grpSp>
        <p:nvGrpSpPr>
          <p:cNvPr id="48" name="组合 47"/>
          <p:cNvGrpSpPr/>
          <p:nvPr/>
        </p:nvGrpSpPr>
        <p:grpSpPr>
          <a:xfrm>
            <a:off x="4434157" y="5409348"/>
            <a:ext cx="672522" cy="672522"/>
            <a:chOff x="4434157" y="5409348"/>
            <a:chExt cx="672522" cy="672522"/>
          </a:xfrm>
          <a:solidFill>
            <a:srgbClr val="118C3B"/>
          </a:solidFill>
        </p:grpSpPr>
        <p:sp>
          <p:nvSpPr>
            <p:cNvPr id="33" name="矩形 32"/>
            <p:cNvSpPr/>
            <p:nvPr/>
          </p:nvSpPr>
          <p:spPr>
            <a:xfrm rot="2700000">
              <a:off x="4434157" y="5409348"/>
              <a:ext cx="672522" cy="6725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40"/>
            <p:cNvSpPr txBox="1"/>
            <p:nvPr/>
          </p:nvSpPr>
          <p:spPr>
            <a:xfrm>
              <a:off x="4472268" y="5528657"/>
              <a:ext cx="527709" cy="461665"/>
            </a:xfrm>
            <a:prstGeom prst="rect">
              <a:avLst/>
            </a:prstGeom>
            <a:noFill/>
          </p:spPr>
          <p:txBody>
            <a:bodyPr wrap="none" rtlCol="0">
              <a:spAutoFit/>
            </a:bodyPr>
            <a:lstStyle/>
            <a:p>
              <a:r>
                <a:rPr lang="en-US" altLang="zh-CN" sz="2400" b="1" dirty="0" smtClean="0">
                  <a:solidFill>
                    <a:srgbClr val="F8F8F8"/>
                  </a:solidFill>
                  <a:cs typeface="+mn-ea"/>
                  <a:sym typeface="+mn-lt"/>
                </a:rPr>
                <a:t>04</a:t>
              </a:r>
              <a:endParaRPr lang="zh-CN" altLang="en-US" sz="2400" b="1" dirty="0">
                <a:solidFill>
                  <a:srgbClr val="F8F8F8"/>
                </a:solidFill>
                <a:cs typeface="+mn-ea"/>
                <a:sym typeface="+mn-lt"/>
              </a:endParaRPr>
            </a:p>
          </p:txBody>
        </p:sp>
      </p:grpSp>
      <p:sp>
        <p:nvSpPr>
          <p:cNvPr id="42" name="文本框 41"/>
          <p:cNvSpPr txBox="1"/>
          <p:nvPr/>
        </p:nvSpPr>
        <p:spPr>
          <a:xfrm flipH="1">
            <a:off x="209706" y="424286"/>
            <a:ext cx="2396810" cy="923330"/>
          </a:xfrm>
          <a:prstGeom prst="rect">
            <a:avLst/>
          </a:prstGeom>
          <a:noFill/>
        </p:spPr>
        <p:txBody>
          <a:bodyPr wrap="none" rtlCol="0">
            <a:spAutoFit/>
          </a:bodyPr>
          <a:lstStyle/>
          <a:p>
            <a:r>
              <a:rPr lang="zh-CN" altLang="en-US" sz="5400" b="1" dirty="0" smtClean="0">
                <a:solidFill>
                  <a:srgbClr val="FDFDFD"/>
                </a:solidFill>
                <a:cs typeface="+mn-ea"/>
                <a:sym typeface="+mn-lt"/>
              </a:rPr>
              <a:t>目    录</a:t>
            </a:r>
            <a:endParaRPr lang="zh-CN" altLang="en-US" sz="5400" b="1" dirty="0">
              <a:solidFill>
                <a:srgbClr val="FDFDFD"/>
              </a:solidFill>
              <a:cs typeface="+mn-ea"/>
              <a:sym typeface="+mn-lt"/>
            </a:endParaRPr>
          </a:p>
        </p:txBody>
      </p:sp>
      <p:sp>
        <p:nvSpPr>
          <p:cNvPr id="43" name="圆角矩形 7"/>
          <p:cNvSpPr/>
          <p:nvPr/>
        </p:nvSpPr>
        <p:spPr>
          <a:xfrm rot="17804713">
            <a:off x="909826" y="3233803"/>
            <a:ext cx="3747942" cy="76944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pPr>
            <a:r>
              <a:rPr lang="en-US" altLang="zh-CN" sz="4400" dirty="0">
                <a:solidFill>
                  <a:srgbClr val="118C3B"/>
                </a:solidFill>
                <a:cs typeface="+mn-ea"/>
                <a:sym typeface="+mn-lt"/>
              </a:rPr>
              <a:t>CONTENTS</a:t>
            </a:r>
            <a:endParaRPr lang="zh-CN" altLang="en-US" sz="4400" dirty="0">
              <a:solidFill>
                <a:srgbClr val="118C3B"/>
              </a:solidFill>
              <a:cs typeface="+mn-ea"/>
              <a:sym typeface="+mn-lt"/>
            </a:endParaRPr>
          </a:p>
        </p:txBody>
      </p:sp>
      <p:grpSp>
        <p:nvGrpSpPr>
          <p:cNvPr id="25" name="组合 24"/>
          <p:cNvGrpSpPr/>
          <p:nvPr/>
        </p:nvGrpSpPr>
        <p:grpSpPr>
          <a:xfrm>
            <a:off x="1126969" y="-1367783"/>
            <a:ext cx="1357839" cy="1135853"/>
            <a:chOff x="1760296" y="-915023"/>
            <a:chExt cx="943366" cy="789140"/>
          </a:xfrm>
        </p:grpSpPr>
        <p:sp>
          <p:nvSpPr>
            <p:cNvPr id="26" name="矩形 25"/>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8" name="矩形 27"/>
          <p:cNvSpPr/>
          <p:nvPr/>
        </p:nvSpPr>
        <p:spPr>
          <a:xfrm>
            <a:off x="1126969" y="-1367783"/>
            <a:ext cx="678920" cy="1135853"/>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a:off x="1805889" y="-1367783"/>
            <a:ext cx="678920" cy="1135853"/>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矩形 48"/>
          <p:cNvSpPr/>
          <p:nvPr/>
        </p:nvSpPr>
        <p:spPr>
          <a:xfrm>
            <a:off x="2484809" y="-1367783"/>
            <a:ext cx="678920" cy="1135853"/>
          </a:xfrm>
          <a:prstGeom prst="rect">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p:cNvSpPr/>
          <p:nvPr/>
        </p:nvSpPr>
        <p:spPr>
          <a:xfrm>
            <a:off x="-699578" y="1556754"/>
            <a:ext cx="531628" cy="808075"/>
          </a:xfrm>
          <a:prstGeom prst="rect">
            <a:avLst/>
          </a:prstGeom>
          <a:gradFill>
            <a:gsLst>
              <a:gs pos="0">
                <a:srgbClr val="88C612"/>
              </a:gs>
              <a:gs pos="100000">
                <a:srgbClr val="518B09"/>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333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33300" fill="hold" grpId="0"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33300" fill="hold" grpId="0" nodeType="withEffect">
                                  <p:stCondLst>
                                    <p:cond delay="4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1+#ppt_w/2"/>
                                          </p:val>
                                        </p:tav>
                                        <p:tav tm="100000">
                                          <p:val>
                                            <p:strVal val="#ppt_x"/>
                                          </p:val>
                                        </p:tav>
                                      </p:tavLst>
                                    </p:anim>
                                    <p:anim calcmode="lin" valueType="num">
                                      <p:cBhvr additive="base">
                                        <p:cTn id="16" dur="1000" fill="hold"/>
                                        <p:tgtEl>
                                          <p:spTgt spid="2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42"/>
                                        </p:tgtEl>
                                        <p:attrNameLst>
                                          <p:attrName>style.visibility</p:attrName>
                                        </p:attrNameLst>
                                      </p:cBhvr>
                                      <p:to>
                                        <p:strVal val="visible"/>
                                      </p:to>
                                    </p:set>
                                    <p:anim by="(-#ppt_w*2)" calcmode="lin" valueType="num">
                                      <p:cBhvr rctx="PPT">
                                        <p:cTn id="20" dur="500" autoRev="1" fill="hold">
                                          <p:stCondLst>
                                            <p:cond delay="0"/>
                                          </p:stCondLst>
                                        </p:cTn>
                                        <p:tgtEl>
                                          <p:spTgt spid="42"/>
                                        </p:tgtEl>
                                        <p:attrNameLst>
                                          <p:attrName>ppt_w</p:attrName>
                                        </p:attrNameLst>
                                      </p:cBhvr>
                                    </p:anim>
                                    <p:anim by="(#ppt_w*0.50)" calcmode="lin" valueType="num">
                                      <p:cBhvr>
                                        <p:cTn id="21" dur="500" decel="50000" autoRev="1" fill="hold">
                                          <p:stCondLst>
                                            <p:cond delay="0"/>
                                          </p:stCondLst>
                                        </p:cTn>
                                        <p:tgtEl>
                                          <p:spTgt spid="42"/>
                                        </p:tgtEl>
                                        <p:attrNameLst>
                                          <p:attrName>ppt_x</p:attrName>
                                        </p:attrNameLst>
                                      </p:cBhvr>
                                    </p:anim>
                                    <p:anim from="(-#ppt_h/2)" to="(#ppt_y)" calcmode="lin" valueType="num">
                                      <p:cBhvr>
                                        <p:cTn id="22" dur="1000" fill="hold">
                                          <p:stCondLst>
                                            <p:cond delay="0"/>
                                          </p:stCondLst>
                                        </p:cTn>
                                        <p:tgtEl>
                                          <p:spTgt spid="42"/>
                                        </p:tgtEl>
                                        <p:attrNameLst>
                                          <p:attrName>ppt_y</p:attrName>
                                        </p:attrNameLst>
                                      </p:cBhvr>
                                    </p:anim>
                                    <p:animRot by="21600000">
                                      <p:cBhvr>
                                        <p:cTn id="23" dur="1000" fill="hold">
                                          <p:stCondLst>
                                            <p:cond delay="0"/>
                                          </p:stCondLst>
                                        </p:cTn>
                                        <p:tgtEl>
                                          <p:spTgt spid="42"/>
                                        </p:tgtEl>
                                        <p:attrNameLst>
                                          <p:attrName>r</p:attrName>
                                        </p:attrNameLst>
                                      </p:cBhvr>
                                    </p:animRo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500"/>
                                        <p:tgtEl>
                                          <p:spTgt spid="43"/>
                                        </p:tgtEl>
                                      </p:cBhvr>
                                    </p:animEffect>
                                  </p:childTnLst>
                                </p:cTn>
                              </p:par>
                            </p:childTnLst>
                          </p:cTn>
                        </p:par>
                        <p:par>
                          <p:cTn id="28" fill="hold">
                            <p:stCondLst>
                              <p:cond delay="2000"/>
                            </p:stCondLst>
                            <p:childTnLst>
                              <p:par>
                                <p:cTn id="29" presetID="25" presetClass="entr" presetSubtype="0"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34" dur="1000" fill="hold"/>
                                        <p:tgtEl>
                                          <p:spTgt spid="4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5"/>
                                        </p:tgtEl>
                                      </p:cBhvr>
                                    </p:animEffect>
                                  </p:childTnLst>
                                </p:cTn>
                              </p:par>
                              <p:par>
                                <p:cTn id="39" presetID="25" presetClass="entr" presetSubtype="0" fill="hold" nodeType="withEffect">
                                  <p:stCondLst>
                                    <p:cond delay="250"/>
                                  </p:stCondLst>
                                  <p:childTnLst>
                                    <p:set>
                                      <p:cBhvr>
                                        <p:cTn id="40" dur="1" fill="hold">
                                          <p:stCondLst>
                                            <p:cond delay="0"/>
                                          </p:stCondLst>
                                        </p:cTn>
                                        <p:tgtEl>
                                          <p:spTgt spid="46"/>
                                        </p:tgtEl>
                                        <p:attrNameLst>
                                          <p:attrName>style.visibility</p:attrName>
                                        </p:attrNameLst>
                                      </p:cBhvr>
                                      <p:to>
                                        <p:strVal val="visible"/>
                                      </p:to>
                                    </p:set>
                                    <p:anim calcmode="lin" valueType="num">
                                      <p:cBhvr>
                                        <p:cTn id="41"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44" dur="1000" fill="hold"/>
                                        <p:tgtEl>
                                          <p:spTgt spid="4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4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46"/>
                                        </p:tgtEl>
                                      </p:cBhvr>
                                    </p:animEffect>
                                  </p:childTnLst>
                                </p:cTn>
                              </p:par>
                              <p:par>
                                <p:cTn id="49" presetID="25" presetClass="entr" presetSubtype="0" fill="hold" nodeType="withEffect">
                                  <p:stCondLst>
                                    <p:cond delay="500"/>
                                  </p:stCondLst>
                                  <p:childTnLst>
                                    <p:set>
                                      <p:cBhvr>
                                        <p:cTn id="50" dur="1" fill="hold">
                                          <p:stCondLst>
                                            <p:cond delay="0"/>
                                          </p:stCondLst>
                                        </p:cTn>
                                        <p:tgtEl>
                                          <p:spTgt spid="47"/>
                                        </p:tgtEl>
                                        <p:attrNameLst>
                                          <p:attrName>style.visibility</p:attrName>
                                        </p:attrNameLst>
                                      </p:cBhvr>
                                      <p:to>
                                        <p:strVal val="visible"/>
                                      </p:to>
                                    </p:set>
                                    <p:anim calcmode="lin" valueType="num">
                                      <p:cBhvr>
                                        <p:cTn id="51" dur="500" decel="50000" fill="hold">
                                          <p:stCondLst>
                                            <p:cond delay="0"/>
                                          </p:stCondLst>
                                        </p:cTn>
                                        <p:tgtEl>
                                          <p:spTgt spid="47"/>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id="54" dur="1000" fill="hold"/>
                                        <p:tgtEl>
                                          <p:spTgt spid="47"/>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47"/>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47"/>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47"/>
                                        </p:tgtEl>
                                      </p:cBhvr>
                                    </p:animEffect>
                                  </p:childTnLst>
                                </p:cTn>
                              </p:par>
                              <p:par>
                                <p:cTn id="59" presetID="25" presetClass="entr" presetSubtype="0" fill="hold" nodeType="withEffect">
                                  <p:stCondLst>
                                    <p:cond delay="1000"/>
                                  </p:stCondLst>
                                  <p:childTnLst>
                                    <p:set>
                                      <p:cBhvr>
                                        <p:cTn id="60" dur="1" fill="hold">
                                          <p:stCondLst>
                                            <p:cond delay="0"/>
                                          </p:stCondLst>
                                        </p:cTn>
                                        <p:tgtEl>
                                          <p:spTgt spid="48"/>
                                        </p:tgtEl>
                                        <p:attrNameLst>
                                          <p:attrName>style.visibility</p:attrName>
                                        </p:attrNameLst>
                                      </p:cBhvr>
                                      <p:to>
                                        <p:strVal val="visible"/>
                                      </p:to>
                                    </p:set>
                                    <p:anim calcmode="lin" valueType="num">
                                      <p:cBhvr>
                                        <p:cTn id="61" dur="500" decel="50000" fill="hold">
                                          <p:stCondLst>
                                            <p:cond delay="0"/>
                                          </p:stCondLst>
                                        </p:cTn>
                                        <p:tgtEl>
                                          <p:spTgt spid="48"/>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48"/>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48"/>
                                        </p:tgtEl>
                                        <p:attrNameLst>
                                          <p:attrName>ppt_w</p:attrName>
                                        </p:attrNameLst>
                                      </p:cBhvr>
                                      <p:tavLst>
                                        <p:tav tm="0">
                                          <p:val>
                                            <p:strVal val="#ppt_w*.05"/>
                                          </p:val>
                                        </p:tav>
                                        <p:tav tm="100000">
                                          <p:val>
                                            <p:strVal val="#ppt_w"/>
                                          </p:val>
                                        </p:tav>
                                      </p:tavLst>
                                    </p:anim>
                                    <p:anim calcmode="lin" valueType="num">
                                      <p:cBhvr>
                                        <p:cTn id="64" dur="1000" fill="hold"/>
                                        <p:tgtEl>
                                          <p:spTgt spid="48"/>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48"/>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48"/>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48"/>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48"/>
                                        </p:tgtEl>
                                      </p:cBhvr>
                                    </p:animEffect>
                                  </p:childTnLst>
                                </p:cTn>
                              </p:par>
                            </p:childTnLst>
                          </p:cTn>
                        </p:par>
                        <p:par>
                          <p:cTn id="69" fill="hold">
                            <p:stCondLst>
                              <p:cond delay="3000"/>
                            </p:stCondLst>
                            <p:childTnLst>
                              <p:par>
                                <p:cTn id="70" presetID="50" presetClass="entr" presetSubtype="0" decel="10000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p:cTn id="72" dur="1000" fill="hold"/>
                                        <p:tgtEl>
                                          <p:spTgt spid="34"/>
                                        </p:tgtEl>
                                        <p:attrNameLst>
                                          <p:attrName>ppt_w</p:attrName>
                                        </p:attrNameLst>
                                      </p:cBhvr>
                                      <p:tavLst>
                                        <p:tav tm="0">
                                          <p:val>
                                            <p:strVal val="#ppt_w+.3"/>
                                          </p:val>
                                        </p:tav>
                                        <p:tav tm="100000">
                                          <p:val>
                                            <p:strVal val="#ppt_w"/>
                                          </p:val>
                                        </p:tav>
                                      </p:tavLst>
                                    </p:anim>
                                    <p:anim calcmode="lin" valueType="num">
                                      <p:cBhvr>
                                        <p:cTn id="73" dur="1000" fill="hold"/>
                                        <p:tgtEl>
                                          <p:spTgt spid="34"/>
                                        </p:tgtEl>
                                        <p:attrNameLst>
                                          <p:attrName>ppt_h</p:attrName>
                                        </p:attrNameLst>
                                      </p:cBhvr>
                                      <p:tavLst>
                                        <p:tav tm="0">
                                          <p:val>
                                            <p:strVal val="#ppt_h"/>
                                          </p:val>
                                        </p:tav>
                                        <p:tav tm="100000">
                                          <p:val>
                                            <p:strVal val="#ppt_h"/>
                                          </p:val>
                                        </p:tav>
                                      </p:tavLst>
                                    </p:anim>
                                    <p:animEffect transition="in" filter="fade">
                                      <p:cBhvr>
                                        <p:cTn id="74" dur="1000"/>
                                        <p:tgtEl>
                                          <p:spTgt spid="34"/>
                                        </p:tgtEl>
                                      </p:cBhvr>
                                    </p:animEffect>
                                  </p:childTnLst>
                                </p:cTn>
                              </p:par>
                              <p:par>
                                <p:cTn id="75" presetID="50" presetClass="entr" presetSubtype="0" decel="100000" fill="hold" grpId="0" nodeType="withEffect">
                                  <p:stCondLst>
                                    <p:cond delay="250"/>
                                  </p:stCondLst>
                                  <p:childTnLst>
                                    <p:set>
                                      <p:cBhvr>
                                        <p:cTn id="76" dur="1" fill="hold">
                                          <p:stCondLst>
                                            <p:cond delay="0"/>
                                          </p:stCondLst>
                                        </p:cTn>
                                        <p:tgtEl>
                                          <p:spTgt spid="35"/>
                                        </p:tgtEl>
                                        <p:attrNameLst>
                                          <p:attrName>style.visibility</p:attrName>
                                        </p:attrNameLst>
                                      </p:cBhvr>
                                      <p:to>
                                        <p:strVal val="visible"/>
                                      </p:to>
                                    </p:set>
                                    <p:anim calcmode="lin" valueType="num">
                                      <p:cBhvr>
                                        <p:cTn id="77" dur="1000" fill="hold"/>
                                        <p:tgtEl>
                                          <p:spTgt spid="35"/>
                                        </p:tgtEl>
                                        <p:attrNameLst>
                                          <p:attrName>ppt_w</p:attrName>
                                        </p:attrNameLst>
                                      </p:cBhvr>
                                      <p:tavLst>
                                        <p:tav tm="0">
                                          <p:val>
                                            <p:strVal val="#ppt_w+.3"/>
                                          </p:val>
                                        </p:tav>
                                        <p:tav tm="100000">
                                          <p:val>
                                            <p:strVal val="#ppt_w"/>
                                          </p:val>
                                        </p:tav>
                                      </p:tavLst>
                                    </p:anim>
                                    <p:anim calcmode="lin" valueType="num">
                                      <p:cBhvr>
                                        <p:cTn id="78" dur="1000" fill="hold"/>
                                        <p:tgtEl>
                                          <p:spTgt spid="35"/>
                                        </p:tgtEl>
                                        <p:attrNameLst>
                                          <p:attrName>ppt_h</p:attrName>
                                        </p:attrNameLst>
                                      </p:cBhvr>
                                      <p:tavLst>
                                        <p:tav tm="0">
                                          <p:val>
                                            <p:strVal val="#ppt_h"/>
                                          </p:val>
                                        </p:tav>
                                        <p:tav tm="100000">
                                          <p:val>
                                            <p:strVal val="#ppt_h"/>
                                          </p:val>
                                        </p:tav>
                                      </p:tavLst>
                                    </p:anim>
                                    <p:animEffect transition="in" filter="fade">
                                      <p:cBhvr>
                                        <p:cTn id="79" dur="1000"/>
                                        <p:tgtEl>
                                          <p:spTgt spid="35"/>
                                        </p:tgtEl>
                                      </p:cBhvr>
                                    </p:animEffect>
                                  </p:childTnLst>
                                </p:cTn>
                              </p:par>
                              <p:par>
                                <p:cTn id="80" presetID="50" presetClass="entr" presetSubtype="0" decel="100000" fill="hold" grpId="0" nodeType="withEffect">
                                  <p:stCondLst>
                                    <p:cond delay="500"/>
                                  </p:stCondLst>
                                  <p:childTnLst>
                                    <p:set>
                                      <p:cBhvr>
                                        <p:cTn id="81" dur="1" fill="hold">
                                          <p:stCondLst>
                                            <p:cond delay="0"/>
                                          </p:stCondLst>
                                        </p:cTn>
                                        <p:tgtEl>
                                          <p:spTgt spid="36"/>
                                        </p:tgtEl>
                                        <p:attrNameLst>
                                          <p:attrName>style.visibility</p:attrName>
                                        </p:attrNameLst>
                                      </p:cBhvr>
                                      <p:to>
                                        <p:strVal val="visible"/>
                                      </p:to>
                                    </p:set>
                                    <p:anim calcmode="lin" valueType="num">
                                      <p:cBhvr>
                                        <p:cTn id="82" dur="1000" fill="hold"/>
                                        <p:tgtEl>
                                          <p:spTgt spid="36"/>
                                        </p:tgtEl>
                                        <p:attrNameLst>
                                          <p:attrName>ppt_w</p:attrName>
                                        </p:attrNameLst>
                                      </p:cBhvr>
                                      <p:tavLst>
                                        <p:tav tm="0">
                                          <p:val>
                                            <p:strVal val="#ppt_w+.3"/>
                                          </p:val>
                                        </p:tav>
                                        <p:tav tm="100000">
                                          <p:val>
                                            <p:strVal val="#ppt_w"/>
                                          </p:val>
                                        </p:tav>
                                      </p:tavLst>
                                    </p:anim>
                                    <p:anim calcmode="lin" valueType="num">
                                      <p:cBhvr>
                                        <p:cTn id="83" dur="1000" fill="hold"/>
                                        <p:tgtEl>
                                          <p:spTgt spid="36"/>
                                        </p:tgtEl>
                                        <p:attrNameLst>
                                          <p:attrName>ppt_h</p:attrName>
                                        </p:attrNameLst>
                                      </p:cBhvr>
                                      <p:tavLst>
                                        <p:tav tm="0">
                                          <p:val>
                                            <p:strVal val="#ppt_h"/>
                                          </p:val>
                                        </p:tav>
                                        <p:tav tm="100000">
                                          <p:val>
                                            <p:strVal val="#ppt_h"/>
                                          </p:val>
                                        </p:tav>
                                      </p:tavLst>
                                    </p:anim>
                                    <p:animEffect transition="in" filter="fade">
                                      <p:cBhvr>
                                        <p:cTn id="84" dur="1000"/>
                                        <p:tgtEl>
                                          <p:spTgt spid="36"/>
                                        </p:tgtEl>
                                      </p:cBhvr>
                                    </p:animEffect>
                                  </p:childTnLst>
                                </p:cTn>
                              </p:par>
                              <p:par>
                                <p:cTn id="85" presetID="50" presetClass="entr" presetSubtype="0" decel="100000" fill="hold" grpId="0" nodeType="withEffect">
                                  <p:stCondLst>
                                    <p:cond delay="750"/>
                                  </p:stCondLst>
                                  <p:childTnLst>
                                    <p:set>
                                      <p:cBhvr>
                                        <p:cTn id="86" dur="1" fill="hold">
                                          <p:stCondLst>
                                            <p:cond delay="0"/>
                                          </p:stCondLst>
                                        </p:cTn>
                                        <p:tgtEl>
                                          <p:spTgt spid="37"/>
                                        </p:tgtEl>
                                        <p:attrNameLst>
                                          <p:attrName>style.visibility</p:attrName>
                                        </p:attrNameLst>
                                      </p:cBhvr>
                                      <p:to>
                                        <p:strVal val="visible"/>
                                      </p:to>
                                    </p:set>
                                    <p:anim calcmode="lin" valueType="num">
                                      <p:cBhvr>
                                        <p:cTn id="87" dur="1000" fill="hold"/>
                                        <p:tgtEl>
                                          <p:spTgt spid="37"/>
                                        </p:tgtEl>
                                        <p:attrNameLst>
                                          <p:attrName>ppt_w</p:attrName>
                                        </p:attrNameLst>
                                      </p:cBhvr>
                                      <p:tavLst>
                                        <p:tav tm="0">
                                          <p:val>
                                            <p:strVal val="#ppt_w+.3"/>
                                          </p:val>
                                        </p:tav>
                                        <p:tav tm="100000">
                                          <p:val>
                                            <p:strVal val="#ppt_w"/>
                                          </p:val>
                                        </p:tav>
                                      </p:tavLst>
                                    </p:anim>
                                    <p:anim calcmode="lin" valueType="num">
                                      <p:cBhvr>
                                        <p:cTn id="88" dur="1000" fill="hold"/>
                                        <p:tgtEl>
                                          <p:spTgt spid="37"/>
                                        </p:tgtEl>
                                        <p:attrNameLst>
                                          <p:attrName>ppt_h</p:attrName>
                                        </p:attrNameLst>
                                      </p:cBhvr>
                                      <p:tavLst>
                                        <p:tav tm="0">
                                          <p:val>
                                            <p:strVal val="#ppt_h"/>
                                          </p:val>
                                        </p:tav>
                                        <p:tav tm="100000">
                                          <p:val>
                                            <p:strVal val="#ppt_h"/>
                                          </p:val>
                                        </p:tav>
                                      </p:tavLst>
                                    </p:anim>
                                    <p:animEffect transition="in" filter="fade">
                                      <p:cBhvr>
                                        <p:cTn id="89"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9" grpId="0" animBg="1"/>
      <p:bldP spid="34" grpId="0"/>
      <p:bldP spid="35" grpId="0"/>
      <p:bldP spid="36" grpId="0"/>
      <p:bldP spid="37"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rot="5400000">
            <a:off x="-1740877" y="1740877"/>
            <a:ext cx="6858000" cy="3376246"/>
          </a:xfrm>
          <a:prstGeom prst="rtTriangle">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任意多边形 7"/>
          <p:cNvSpPr/>
          <p:nvPr/>
        </p:nvSpPr>
        <p:spPr>
          <a:xfrm>
            <a:off x="-14069" y="-2"/>
            <a:ext cx="6133514" cy="6872068"/>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gradFill>
            <a:gsLst>
              <a:gs pos="0">
                <a:srgbClr val="88C612"/>
              </a:gs>
              <a:gs pos="100000">
                <a:srgbClr val="518B09"/>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8"/>
          <p:cNvSpPr/>
          <p:nvPr/>
        </p:nvSpPr>
        <p:spPr>
          <a:xfrm>
            <a:off x="2712719" y="-14068"/>
            <a:ext cx="6133514" cy="6872068"/>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gradFill>
            <a:gsLst>
              <a:gs pos="0">
                <a:srgbClr val="A0A0A0"/>
              </a:gs>
              <a:gs pos="100000">
                <a:srgbClr val="ECEE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20"/>
          <p:cNvSpPr/>
          <p:nvPr/>
        </p:nvSpPr>
        <p:spPr>
          <a:xfrm>
            <a:off x="4710724" y="2221876"/>
            <a:ext cx="6391883" cy="2428312"/>
          </a:xfrm>
          <a:custGeom>
            <a:avLst/>
            <a:gdLst>
              <a:gd name="connsiteX0" fmla="*/ 3975532 w 6391883"/>
              <a:gd name="connsiteY0" fmla="*/ 0 h 2428312"/>
              <a:gd name="connsiteX1" fmla="*/ 4706428 w 6391883"/>
              <a:gd name="connsiteY1" fmla="*/ 0 h 2428312"/>
              <a:gd name="connsiteX2" fmla="*/ 4705359 w 6391883"/>
              <a:gd name="connsiteY2" fmla="*/ 2169 h 2428312"/>
              <a:gd name="connsiteX3" fmla="*/ 4733076 w 6391883"/>
              <a:gd name="connsiteY3" fmla="*/ 2169 h 2428312"/>
              <a:gd name="connsiteX4" fmla="*/ 4733076 w 6391883"/>
              <a:gd name="connsiteY4" fmla="*/ 2169 h 2428312"/>
              <a:gd name="connsiteX5" fmla="*/ 5463972 w 6391883"/>
              <a:gd name="connsiteY5" fmla="*/ 2169 h 2428312"/>
              <a:gd name="connsiteX6" fmla="*/ 5462903 w 6391883"/>
              <a:gd name="connsiteY6" fmla="*/ 4338 h 2428312"/>
              <a:gd name="connsiteX7" fmla="*/ 5660987 w 6391883"/>
              <a:gd name="connsiteY7" fmla="*/ 4338 h 2428312"/>
              <a:gd name="connsiteX8" fmla="*/ 5660987 w 6391883"/>
              <a:gd name="connsiteY8" fmla="*/ 4338 h 2428312"/>
              <a:gd name="connsiteX9" fmla="*/ 6391883 w 6391883"/>
              <a:gd name="connsiteY9" fmla="*/ 4338 h 2428312"/>
              <a:gd name="connsiteX10" fmla="*/ 5197494 w 6391883"/>
              <a:gd name="connsiteY10" fmla="*/ 2428312 h 2428312"/>
              <a:gd name="connsiteX11" fmla="*/ 4959315 w 6391883"/>
              <a:gd name="connsiteY11" fmla="*/ 2428312 h 2428312"/>
              <a:gd name="connsiteX12" fmla="*/ 4959314 w 6391883"/>
              <a:gd name="connsiteY12" fmla="*/ 2428312 h 2428312"/>
              <a:gd name="connsiteX13" fmla="*/ 4228418 w 6391883"/>
              <a:gd name="connsiteY13" fmla="*/ 2428312 h 2428312"/>
              <a:gd name="connsiteX14" fmla="*/ 4229487 w 6391883"/>
              <a:gd name="connsiteY14" fmla="*/ 2426143 h 2428312"/>
              <a:gd name="connsiteX15" fmla="*/ 4031404 w 6391883"/>
              <a:gd name="connsiteY15" fmla="*/ 2426143 h 2428312"/>
              <a:gd name="connsiteX16" fmla="*/ 4031403 w 6391883"/>
              <a:gd name="connsiteY16" fmla="*/ 2426143 h 2428312"/>
              <a:gd name="connsiteX17" fmla="*/ 3300507 w 6391883"/>
              <a:gd name="connsiteY17" fmla="*/ 2426143 h 2428312"/>
              <a:gd name="connsiteX18" fmla="*/ 3301576 w 6391883"/>
              <a:gd name="connsiteY18" fmla="*/ 2423974 h 2428312"/>
              <a:gd name="connsiteX19" fmla="*/ 3273860 w 6391883"/>
              <a:gd name="connsiteY19" fmla="*/ 2423974 h 2428312"/>
              <a:gd name="connsiteX20" fmla="*/ 3273859 w 6391883"/>
              <a:gd name="connsiteY20" fmla="*/ 2423974 h 2428312"/>
              <a:gd name="connsiteX21" fmla="*/ 2643028 w 6391883"/>
              <a:gd name="connsiteY21" fmla="*/ 2423974 h 2428312"/>
              <a:gd name="connsiteX22" fmla="*/ 2641959 w 6391883"/>
              <a:gd name="connsiteY22" fmla="*/ 2426144 h 2428312"/>
              <a:gd name="connsiteX23" fmla="*/ 2403779 w 6391883"/>
              <a:gd name="connsiteY23" fmla="*/ 2426144 h 2428312"/>
              <a:gd name="connsiteX24" fmla="*/ 2403779 w 6391883"/>
              <a:gd name="connsiteY24" fmla="*/ 2426144 h 2428312"/>
              <a:gd name="connsiteX25" fmla="*/ 1724274 w 6391883"/>
              <a:gd name="connsiteY25" fmla="*/ 2426144 h 2428312"/>
              <a:gd name="connsiteX26" fmla="*/ 1724274 w 6391883"/>
              <a:gd name="connsiteY26" fmla="*/ 2426145 h 2428312"/>
              <a:gd name="connsiteX27" fmla="*/ 1486095 w 6391883"/>
              <a:gd name="connsiteY27" fmla="*/ 2426145 h 2428312"/>
              <a:gd name="connsiteX28" fmla="*/ 1486094 w 6391883"/>
              <a:gd name="connsiteY28" fmla="*/ 2426145 h 2428312"/>
              <a:gd name="connsiteX29" fmla="*/ 969076 w 6391883"/>
              <a:gd name="connsiteY29" fmla="*/ 2426145 h 2428312"/>
              <a:gd name="connsiteX30" fmla="*/ 969076 w 6391883"/>
              <a:gd name="connsiteY30" fmla="*/ 2426146 h 2428312"/>
              <a:gd name="connsiteX31" fmla="*/ 730897 w 6391883"/>
              <a:gd name="connsiteY31" fmla="*/ 2426146 h 2428312"/>
              <a:gd name="connsiteX32" fmla="*/ 730896 w 6391883"/>
              <a:gd name="connsiteY32" fmla="*/ 2426146 h 2428312"/>
              <a:gd name="connsiteX33" fmla="*/ 0 w 6391883"/>
              <a:gd name="connsiteY33" fmla="*/ 2426146 h 2428312"/>
              <a:gd name="connsiteX34" fmla="*/ 1194389 w 6391883"/>
              <a:gd name="connsiteY34" fmla="*/ 2172 h 2428312"/>
              <a:gd name="connsiteX35" fmla="*/ 1432569 w 6391883"/>
              <a:gd name="connsiteY35" fmla="*/ 2172 h 2428312"/>
              <a:gd name="connsiteX36" fmla="*/ 1432569 w 6391883"/>
              <a:gd name="connsiteY36" fmla="*/ 2172 h 2428312"/>
              <a:gd name="connsiteX37" fmla="*/ 1949587 w 6391883"/>
              <a:gd name="connsiteY37" fmla="*/ 2172 h 2428312"/>
              <a:gd name="connsiteX38" fmla="*/ 1949587 w 6391883"/>
              <a:gd name="connsiteY38" fmla="*/ 2171 h 2428312"/>
              <a:gd name="connsiteX39" fmla="*/ 2187767 w 6391883"/>
              <a:gd name="connsiteY39" fmla="*/ 2171 h 2428312"/>
              <a:gd name="connsiteX40" fmla="*/ 2187767 w 6391883"/>
              <a:gd name="connsiteY40" fmla="*/ 2171 h 2428312"/>
              <a:gd name="connsiteX41" fmla="*/ 2867272 w 6391883"/>
              <a:gd name="connsiteY41" fmla="*/ 2171 h 2428312"/>
              <a:gd name="connsiteX42" fmla="*/ 2867273 w 6391883"/>
              <a:gd name="connsiteY42" fmla="*/ 2170 h 2428312"/>
              <a:gd name="connsiteX43" fmla="*/ 3105452 w 6391883"/>
              <a:gd name="connsiteY43" fmla="*/ 2170 h 2428312"/>
              <a:gd name="connsiteX44" fmla="*/ 3105452 w 6391883"/>
              <a:gd name="connsiteY44" fmla="*/ 2170 h 2428312"/>
              <a:gd name="connsiteX45" fmla="*/ 3736284 w 6391883"/>
              <a:gd name="connsiteY45" fmla="*/ 2170 h 2428312"/>
              <a:gd name="connsiteX46" fmla="*/ 3737353 w 6391883"/>
              <a:gd name="connsiteY46" fmla="*/ 0 h 2428312"/>
              <a:gd name="connsiteX47" fmla="*/ 3975532 w 6391883"/>
              <a:gd name="connsiteY47" fmla="*/ 0 h 242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91883" h="2428312">
                <a:moveTo>
                  <a:pt x="3975532" y="0"/>
                </a:moveTo>
                <a:lnTo>
                  <a:pt x="4706428" y="0"/>
                </a:lnTo>
                <a:lnTo>
                  <a:pt x="4705359" y="2169"/>
                </a:lnTo>
                <a:lnTo>
                  <a:pt x="4733076" y="2169"/>
                </a:lnTo>
                <a:lnTo>
                  <a:pt x="4733076" y="2169"/>
                </a:lnTo>
                <a:lnTo>
                  <a:pt x="5463972" y="2169"/>
                </a:lnTo>
                <a:lnTo>
                  <a:pt x="5462903" y="4338"/>
                </a:lnTo>
                <a:lnTo>
                  <a:pt x="5660987" y="4338"/>
                </a:lnTo>
                <a:lnTo>
                  <a:pt x="5660987" y="4338"/>
                </a:lnTo>
                <a:lnTo>
                  <a:pt x="6391883" y="4338"/>
                </a:lnTo>
                <a:lnTo>
                  <a:pt x="5197494" y="2428312"/>
                </a:lnTo>
                <a:lnTo>
                  <a:pt x="4959315" y="2428312"/>
                </a:lnTo>
                <a:lnTo>
                  <a:pt x="4959314" y="2428312"/>
                </a:lnTo>
                <a:lnTo>
                  <a:pt x="4228418" y="2428312"/>
                </a:lnTo>
                <a:lnTo>
                  <a:pt x="4229487" y="2426143"/>
                </a:lnTo>
                <a:lnTo>
                  <a:pt x="4031404" y="2426143"/>
                </a:lnTo>
                <a:lnTo>
                  <a:pt x="4031403" y="2426143"/>
                </a:lnTo>
                <a:lnTo>
                  <a:pt x="3300507" y="2426143"/>
                </a:lnTo>
                <a:lnTo>
                  <a:pt x="3301576" y="2423974"/>
                </a:lnTo>
                <a:lnTo>
                  <a:pt x="3273860" y="2423974"/>
                </a:lnTo>
                <a:lnTo>
                  <a:pt x="3273859" y="2423974"/>
                </a:lnTo>
                <a:lnTo>
                  <a:pt x="2643028" y="2423974"/>
                </a:lnTo>
                <a:lnTo>
                  <a:pt x="2641959" y="2426144"/>
                </a:lnTo>
                <a:lnTo>
                  <a:pt x="2403779" y="2426144"/>
                </a:lnTo>
                <a:lnTo>
                  <a:pt x="2403779" y="2426144"/>
                </a:lnTo>
                <a:lnTo>
                  <a:pt x="1724274" y="2426144"/>
                </a:lnTo>
                <a:lnTo>
                  <a:pt x="1724274" y="2426145"/>
                </a:lnTo>
                <a:lnTo>
                  <a:pt x="1486095" y="2426145"/>
                </a:lnTo>
                <a:lnTo>
                  <a:pt x="1486094" y="2426145"/>
                </a:lnTo>
                <a:lnTo>
                  <a:pt x="969076" y="2426145"/>
                </a:lnTo>
                <a:lnTo>
                  <a:pt x="969076" y="2426146"/>
                </a:lnTo>
                <a:lnTo>
                  <a:pt x="730897" y="2426146"/>
                </a:lnTo>
                <a:lnTo>
                  <a:pt x="730896" y="2426146"/>
                </a:lnTo>
                <a:lnTo>
                  <a:pt x="0" y="2426146"/>
                </a:lnTo>
                <a:lnTo>
                  <a:pt x="1194389" y="2172"/>
                </a:lnTo>
                <a:lnTo>
                  <a:pt x="1432569" y="2172"/>
                </a:lnTo>
                <a:lnTo>
                  <a:pt x="1432569" y="2172"/>
                </a:lnTo>
                <a:lnTo>
                  <a:pt x="1949587" y="2172"/>
                </a:lnTo>
                <a:lnTo>
                  <a:pt x="1949587" y="2171"/>
                </a:lnTo>
                <a:lnTo>
                  <a:pt x="2187767" y="2171"/>
                </a:lnTo>
                <a:lnTo>
                  <a:pt x="2187767" y="2171"/>
                </a:lnTo>
                <a:lnTo>
                  <a:pt x="2867272" y="2171"/>
                </a:lnTo>
                <a:lnTo>
                  <a:pt x="2867273" y="2170"/>
                </a:lnTo>
                <a:lnTo>
                  <a:pt x="3105452" y="2170"/>
                </a:lnTo>
                <a:lnTo>
                  <a:pt x="3105452" y="2170"/>
                </a:lnTo>
                <a:lnTo>
                  <a:pt x="3736284" y="2170"/>
                </a:lnTo>
                <a:lnTo>
                  <a:pt x="3737353" y="0"/>
                </a:lnTo>
                <a:lnTo>
                  <a:pt x="3975532" y="0"/>
                </a:lnTo>
                <a:close/>
              </a:path>
            </a:pathLst>
          </a:custGeom>
          <a:gradFill>
            <a:gsLst>
              <a:gs pos="0">
                <a:srgbClr val="88C612"/>
              </a:gs>
              <a:gs pos="100000">
                <a:srgbClr val="518B09"/>
              </a:gs>
            </a:gsLst>
            <a:lin ang="1800000" scaled="0"/>
          </a:gra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5746121" y="2768543"/>
            <a:ext cx="3943708" cy="1538883"/>
          </a:xfrm>
          <a:prstGeom prst="rect">
            <a:avLst/>
          </a:prstGeom>
          <a:noFill/>
          <a:effectLst/>
        </p:spPr>
        <p:txBody>
          <a:bodyPr wrap="none" rtlCol="0">
            <a:spAutoFit/>
          </a:bodyPr>
          <a:lstStyle/>
          <a:p>
            <a:pPr algn="ctr">
              <a:spcBef>
                <a:spcPts val="500"/>
              </a:spcBef>
              <a:defRPr/>
            </a:pPr>
            <a:r>
              <a:rPr lang="zh-CN" altLang="en-US" sz="5400" b="1" kern="100" dirty="0">
                <a:solidFill>
                  <a:schemeClr val="bg1"/>
                </a:solidFill>
                <a:cs typeface="+mn-ea"/>
                <a:sym typeface="+mn-lt"/>
              </a:rPr>
              <a:t>胜任能力</a:t>
            </a:r>
          </a:p>
          <a:p>
            <a:pPr algn="ctr">
              <a:defRPr/>
            </a:pPr>
            <a:r>
              <a:rPr lang="en-US" altLang="zh-CN" sz="4000" kern="100" dirty="0">
                <a:solidFill>
                  <a:schemeClr val="bg1"/>
                </a:solidFill>
                <a:cs typeface="+mn-ea"/>
                <a:sym typeface="+mn-lt"/>
              </a:rPr>
              <a:t> </a:t>
            </a:r>
            <a:r>
              <a:rPr lang="en-US" altLang="zh-CN" sz="4000" b="1" dirty="0">
                <a:solidFill>
                  <a:schemeClr val="bg1"/>
                </a:solidFill>
                <a:cs typeface="+mn-ea"/>
                <a:sym typeface="+mn-lt"/>
              </a:rPr>
              <a:t>COMPETENCE</a:t>
            </a:r>
            <a:endParaRPr lang="zh-CN" altLang="zh-CN" sz="4000" kern="100" dirty="0">
              <a:solidFill>
                <a:schemeClr val="bg1"/>
              </a:solidFill>
              <a:cs typeface="+mn-ea"/>
              <a:sym typeface="+mn-lt"/>
            </a:endParaRPr>
          </a:p>
        </p:txBody>
      </p:sp>
      <p:sp>
        <p:nvSpPr>
          <p:cNvPr id="13" name="TextBox 20"/>
          <p:cNvSpPr txBox="1"/>
          <p:nvPr/>
        </p:nvSpPr>
        <p:spPr>
          <a:xfrm>
            <a:off x="2181529" y="2360137"/>
            <a:ext cx="2071080" cy="2123658"/>
          </a:xfrm>
          <a:prstGeom prst="rect">
            <a:avLst/>
          </a:prstGeom>
          <a:noFill/>
        </p:spPr>
        <p:txBody>
          <a:bodyPr wrap="none" lIns="0" tIns="0" rIns="0" bIns="0" rtlCol="0">
            <a:spAutoFit/>
          </a:bodyPr>
          <a:lstStyle/>
          <a:p>
            <a:r>
              <a:rPr lang="en-US" altLang="zh-CN" sz="13800" b="1" spc="400" dirty="0" smtClean="0">
                <a:solidFill>
                  <a:schemeClr val="bg1"/>
                </a:solidFill>
                <a:cs typeface="+mn-ea"/>
                <a:sym typeface="+mn-lt"/>
              </a:rPr>
              <a:t>03</a:t>
            </a:r>
            <a:endParaRPr lang="zh-CN" altLang="en-US" sz="13800" b="1" spc="400" dirty="0">
              <a:solidFill>
                <a:schemeClr val="bg1"/>
              </a:solidFill>
              <a:cs typeface="+mn-ea"/>
              <a:sym typeface="+mn-lt"/>
            </a:endParaRPr>
          </a:p>
        </p:txBody>
      </p:sp>
      <p:grpSp>
        <p:nvGrpSpPr>
          <p:cNvPr id="10" name="组合 9"/>
          <p:cNvGrpSpPr/>
          <p:nvPr/>
        </p:nvGrpSpPr>
        <p:grpSpPr>
          <a:xfrm>
            <a:off x="1126969" y="-1367783"/>
            <a:ext cx="1357839" cy="1135853"/>
            <a:chOff x="1760296" y="-915023"/>
            <a:chExt cx="943366" cy="789140"/>
          </a:xfrm>
        </p:grpSpPr>
        <p:sp>
          <p:nvSpPr>
            <p:cNvPr id="11" name="矩形 1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矩形 13"/>
          <p:cNvSpPr/>
          <p:nvPr/>
        </p:nvSpPr>
        <p:spPr>
          <a:xfrm>
            <a:off x="1126969" y="-1367783"/>
            <a:ext cx="678920" cy="1135853"/>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1805889" y="-1367783"/>
            <a:ext cx="678920" cy="1135853"/>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2484809" y="-1367783"/>
            <a:ext cx="678920" cy="1135853"/>
          </a:xfrm>
          <a:prstGeom prst="rect">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699578" y="1556754"/>
            <a:ext cx="531628" cy="808075"/>
          </a:xfrm>
          <a:prstGeom prst="rect">
            <a:avLst/>
          </a:prstGeom>
          <a:gradFill>
            <a:gsLst>
              <a:gs pos="0">
                <a:srgbClr val="88C612"/>
              </a:gs>
              <a:gs pos="100000">
                <a:srgbClr val="518B09"/>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333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33300" fill="hold" grpId="0"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33300" fill="hold" grpId="0" nodeType="withEffect">
                                  <p:stCondLst>
                                    <p:cond delay="4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decel="3330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1000" fill="hold"/>
                                        <p:tgtEl>
                                          <p:spTgt spid="21"/>
                                        </p:tgtEl>
                                        <p:attrNameLst>
                                          <p:attrName>ppt_x</p:attrName>
                                        </p:attrNameLst>
                                      </p:cBhvr>
                                      <p:tavLst>
                                        <p:tav tm="0">
                                          <p:val>
                                            <p:strVal val="0-#ppt_w/2"/>
                                          </p:val>
                                        </p:tav>
                                        <p:tav tm="100000">
                                          <p:val>
                                            <p:strVal val="#ppt_x"/>
                                          </p:val>
                                        </p:tav>
                                      </p:tavLst>
                                    </p:anim>
                                    <p:anim calcmode="lin" valueType="num">
                                      <p:cBhvr additive="base">
                                        <p:cTn id="21" dur="1000" fill="hold"/>
                                        <p:tgtEl>
                                          <p:spTgt spid="21"/>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50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24"/>
                                        </p:tgtEl>
                                        <p:attrNameLst>
                                          <p:attrName>style.visibility</p:attrName>
                                        </p:attrNameLst>
                                      </p:cBhvr>
                                      <p:to>
                                        <p:strVal val="visible"/>
                                      </p:to>
                                    </p:set>
                                    <p:anim by="(-#ppt_w*2)" calcmode="lin" valueType="num">
                                      <p:cBhvr rctx="PPT">
                                        <p:cTn id="31" dur="500" autoRev="1" fill="hold">
                                          <p:stCondLst>
                                            <p:cond delay="0"/>
                                          </p:stCondLst>
                                        </p:cTn>
                                        <p:tgtEl>
                                          <p:spTgt spid="24"/>
                                        </p:tgtEl>
                                        <p:attrNameLst>
                                          <p:attrName>ppt_w</p:attrName>
                                        </p:attrNameLst>
                                      </p:cBhvr>
                                    </p:anim>
                                    <p:anim by="(#ppt_w*0.50)" calcmode="lin" valueType="num">
                                      <p:cBhvr>
                                        <p:cTn id="32" dur="500" decel="50000" autoRev="1" fill="hold">
                                          <p:stCondLst>
                                            <p:cond delay="0"/>
                                          </p:stCondLst>
                                        </p:cTn>
                                        <p:tgtEl>
                                          <p:spTgt spid="24"/>
                                        </p:tgtEl>
                                        <p:attrNameLst>
                                          <p:attrName>ppt_x</p:attrName>
                                        </p:attrNameLst>
                                      </p:cBhvr>
                                    </p:anim>
                                    <p:anim from="(-#ppt_h/2)" to="(#ppt_y)" calcmode="lin" valueType="num">
                                      <p:cBhvr>
                                        <p:cTn id="33" dur="1000" fill="hold">
                                          <p:stCondLst>
                                            <p:cond delay="0"/>
                                          </p:stCondLst>
                                        </p:cTn>
                                        <p:tgtEl>
                                          <p:spTgt spid="24"/>
                                        </p:tgtEl>
                                        <p:attrNameLst>
                                          <p:attrName>ppt_y</p:attrName>
                                        </p:attrNameLst>
                                      </p:cBhvr>
                                    </p:anim>
                                    <p:animRot by="21600000">
                                      <p:cBhvr>
                                        <p:cTn id="34" dur="10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21" grpId="0" animBg="1"/>
      <p:bldP spid="24"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9" name="组合 28"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7686906" y="2349225"/>
            <a:ext cx="3731271" cy="2487515"/>
            <a:chOff x="7686906" y="2412289"/>
            <a:chExt cx="3731271" cy="2487515"/>
          </a:xfrm>
        </p:grpSpPr>
        <p:graphicFrame>
          <p:nvGraphicFramePr>
            <p:cNvPr id="30" name="图表 29"/>
            <p:cNvGraphicFramePr/>
            <p:nvPr/>
          </p:nvGraphicFramePr>
          <p:xfrm>
            <a:off x="7686906" y="2412289"/>
            <a:ext cx="3731271" cy="2487515"/>
          </p:xfrm>
          <a:graphic>
            <a:graphicData uri="http://schemas.openxmlformats.org/drawingml/2006/chart">
              <c:chart xmlns:c="http://schemas.openxmlformats.org/drawingml/2006/chart" xmlns:r="http://schemas.openxmlformats.org/officeDocument/2006/relationships" r:id="rId4"/>
            </a:graphicData>
          </a:graphic>
        </p:graphicFrame>
        <p:sp>
          <p:nvSpPr>
            <p:cNvPr id="31" name="矩形 30"/>
            <p:cNvSpPr/>
            <p:nvPr/>
          </p:nvSpPr>
          <p:spPr>
            <a:xfrm>
              <a:off x="9051405" y="3318045"/>
              <a:ext cx="1005403" cy="628955"/>
            </a:xfrm>
            <a:prstGeom prst="rect">
              <a:avLst/>
            </a:prstGeom>
          </p:spPr>
          <p:txBody>
            <a:bodyPr wrap="none" anchor="t">
              <a:spAutoFit/>
            </a:bodyPr>
            <a:lstStyle/>
            <a:p>
              <a:pPr algn="ctr">
                <a:lnSpc>
                  <a:spcPct val="120000"/>
                </a:lnSpc>
              </a:pPr>
              <a:r>
                <a:rPr lang="en-US" altLang="zh-CN" sz="3200" b="1" dirty="0" smtClean="0">
                  <a:solidFill>
                    <a:srgbClr val="6FB325"/>
                  </a:solidFill>
                  <a:cs typeface="+mn-ea"/>
                  <a:sym typeface="+mn-lt"/>
                </a:rPr>
                <a:t>16%</a:t>
              </a:r>
              <a:endParaRPr lang="zh-CN" altLang="en-US" sz="3200" b="1" dirty="0">
                <a:solidFill>
                  <a:srgbClr val="6FB325"/>
                </a:solidFill>
                <a:cs typeface="+mn-ea"/>
                <a:sym typeface="+mn-lt"/>
              </a:endParaRPr>
            </a:p>
          </p:txBody>
        </p:sp>
      </p:grpSp>
      <p:grpSp>
        <p:nvGrpSpPr>
          <p:cNvPr id="32" name="组合 31"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804135" y="2349225"/>
            <a:ext cx="3731271" cy="2487515"/>
            <a:chOff x="804135" y="2412289"/>
            <a:chExt cx="3731271" cy="2487515"/>
          </a:xfrm>
        </p:grpSpPr>
        <p:graphicFrame>
          <p:nvGraphicFramePr>
            <p:cNvPr id="33" name="图表 32"/>
            <p:cNvGraphicFramePr/>
            <p:nvPr/>
          </p:nvGraphicFramePr>
          <p:xfrm>
            <a:off x="804135" y="2412289"/>
            <a:ext cx="3731271" cy="2487515"/>
          </p:xfrm>
          <a:graphic>
            <a:graphicData uri="http://schemas.openxmlformats.org/drawingml/2006/chart">
              <c:chart xmlns:c="http://schemas.openxmlformats.org/drawingml/2006/chart" xmlns:r="http://schemas.openxmlformats.org/officeDocument/2006/relationships" r:id="rId5"/>
            </a:graphicData>
          </a:graphic>
        </p:graphicFrame>
        <p:sp>
          <p:nvSpPr>
            <p:cNvPr id="34" name="矩形 33"/>
            <p:cNvSpPr/>
            <p:nvPr/>
          </p:nvSpPr>
          <p:spPr>
            <a:xfrm>
              <a:off x="2165506" y="3318045"/>
              <a:ext cx="1005403" cy="628955"/>
            </a:xfrm>
            <a:prstGeom prst="rect">
              <a:avLst/>
            </a:prstGeom>
          </p:spPr>
          <p:txBody>
            <a:bodyPr wrap="none" anchor="t">
              <a:spAutoFit/>
            </a:bodyPr>
            <a:lstStyle/>
            <a:p>
              <a:pPr algn="ctr">
                <a:lnSpc>
                  <a:spcPct val="120000"/>
                </a:lnSpc>
              </a:pPr>
              <a:r>
                <a:rPr lang="en-US" altLang="zh-CN" sz="3200" b="1" dirty="0" smtClean="0">
                  <a:solidFill>
                    <a:srgbClr val="6FB325"/>
                  </a:solidFill>
                  <a:cs typeface="+mn-ea"/>
                  <a:sym typeface="+mn-lt"/>
                </a:rPr>
                <a:t>75%</a:t>
              </a:r>
              <a:endParaRPr lang="zh-CN" altLang="en-US" sz="3200" b="1" dirty="0">
                <a:solidFill>
                  <a:srgbClr val="6FB325"/>
                </a:solidFill>
                <a:cs typeface="+mn-ea"/>
                <a:sym typeface="+mn-lt"/>
              </a:endParaRPr>
            </a:p>
          </p:txBody>
        </p:sp>
      </p:grpSp>
      <p:grpSp>
        <p:nvGrpSpPr>
          <p:cNvPr id="35" name="组合 34"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1466642" y="2382580"/>
            <a:ext cx="9242882" cy="2413847"/>
            <a:chOff x="1466642" y="2445644"/>
            <a:chExt cx="9242882" cy="2413847"/>
          </a:xfrm>
        </p:grpSpPr>
        <p:sp>
          <p:nvSpPr>
            <p:cNvPr id="36" name="弧形 35"/>
            <p:cNvSpPr/>
            <p:nvPr/>
          </p:nvSpPr>
          <p:spPr>
            <a:xfrm flipH="1" flipV="1">
              <a:off x="1466642" y="2485957"/>
              <a:ext cx="2373534" cy="2373534"/>
            </a:xfrm>
            <a:prstGeom prst="arc">
              <a:avLst>
                <a:gd name="adj1" fmla="val 10684416"/>
                <a:gd name="adj2" fmla="val 20274395"/>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弧形 36"/>
            <p:cNvSpPr/>
            <p:nvPr/>
          </p:nvSpPr>
          <p:spPr>
            <a:xfrm flipH="1" flipV="1">
              <a:off x="4899685" y="2485957"/>
              <a:ext cx="2373534" cy="2373534"/>
            </a:xfrm>
            <a:prstGeom prst="arc">
              <a:avLst>
                <a:gd name="adj1" fmla="val 10684416"/>
                <a:gd name="adj2" fmla="val 20274395"/>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8" name="组合 37"/>
            <p:cNvGrpSpPr/>
            <p:nvPr/>
          </p:nvGrpSpPr>
          <p:grpSpPr>
            <a:xfrm>
              <a:off x="1466642" y="2445644"/>
              <a:ext cx="9242882" cy="2373534"/>
              <a:chOff x="1466642" y="2445644"/>
              <a:chExt cx="9242882" cy="2373534"/>
            </a:xfrm>
          </p:grpSpPr>
          <p:cxnSp>
            <p:nvCxnSpPr>
              <p:cNvPr id="40" name="直接连接符 39"/>
              <p:cNvCxnSpPr/>
              <p:nvPr/>
            </p:nvCxnSpPr>
            <p:spPr>
              <a:xfrm>
                <a:off x="3840729" y="3632411"/>
                <a:ext cx="1072940" cy="0"/>
              </a:xfrm>
              <a:prstGeom prst="line">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41" name="直接连接符 40"/>
              <p:cNvCxnSpPr/>
              <p:nvPr/>
            </p:nvCxnSpPr>
            <p:spPr>
              <a:xfrm>
                <a:off x="7274137" y="3632411"/>
                <a:ext cx="1055058" cy="0"/>
              </a:xfrm>
              <a:prstGeom prst="line">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42" name="弧形 41"/>
              <p:cNvSpPr/>
              <p:nvPr/>
            </p:nvSpPr>
            <p:spPr>
              <a:xfrm flipH="1">
                <a:off x="1466642" y="2445644"/>
                <a:ext cx="2373534" cy="2373534"/>
              </a:xfrm>
              <a:prstGeom prst="arc">
                <a:avLst>
                  <a:gd name="adj1" fmla="val 12184051"/>
                  <a:gd name="adj2" fmla="val 0"/>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弧形 42"/>
              <p:cNvSpPr/>
              <p:nvPr/>
            </p:nvSpPr>
            <p:spPr>
              <a:xfrm flipH="1">
                <a:off x="4899685" y="2445644"/>
                <a:ext cx="2373534" cy="2373534"/>
              </a:xfrm>
              <a:prstGeom prst="arc">
                <a:avLst>
                  <a:gd name="adj1" fmla="val 12184051"/>
                  <a:gd name="adj2" fmla="val 0"/>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弧形 43"/>
              <p:cNvSpPr/>
              <p:nvPr/>
            </p:nvSpPr>
            <p:spPr>
              <a:xfrm flipH="1">
                <a:off x="8335990" y="2445644"/>
                <a:ext cx="2373534" cy="2373534"/>
              </a:xfrm>
              <a:prstGeom prst="arc">
                <a:avLst>
                  <a:gd name="adj1" fmla="val 12184051"/>
                  <a:gd name="adj2" fmla="val 0"/>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9" name="弧形 38"/>
            <p:cNvSpPr/>
            <p:nvPr/>
          </p:nvSpPr>
          <p:spPr>
            <a:xfrm flipH="1" flipV="1">
              <a:off x="8335990" y="2485957"/>
              <a:ext cx="2373534" cy="2373534"/>
            </a:xfrm>
            <a:prstGeom prst="arc">
              <a:avLst>
                <a:gd name="adj1" fmla="val 10684416"/>
                <a:gd name="adj2" fmla="val 20274395"/>
              </a:avLst>
            </a:prstGeom>
            <a:noFill/>
            <a:ln w="9525">
              <a:solidFill>
                <a:srgbClr val="353434"/>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5" name="组合 44"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4245521" y="2349225"/>
            <a:ext cx="3731271" cy="2487515"/>
            <a:chOff x="4245521" y="2412289"/>
            <a:chExt cx="3731271" cy="2487515"/>
          </a:xfrm>
        </p:grpSpPr>
        <p:graphicFrame>
          <p:nvGraphicFramePr>
            <p:cNvPr id="46" name="图表 45"/>
            <p:cNvGraphicFramePr/>
            <p:nvPr/>
          </p:nvGraphicFramePr>
          <p:xfrm>
            <a:off x="4245521" y="2412289"/>
            <a:ext cx="3731271" cy="2487515"/>
          </p:xfrm>
          <a:graphic>
            <a:graphicData uri="http://schemas.openxmlformats.org/drawingml/2006/chart">
              <c:chart xmlns:c="http://schemas.openxmlformats.org/drawingml/2006/chart" xmlns:r="http://schemas.openxmlformats.org/officeDocument/2006/relationships" r:id="rId6"/>
            </a:graphicData>
          </a:graphic>
        </p:graphicFrame>
        <p:sp>
          <p:nvSpPr>
            <p:cNvPr id="47" name="矩形 46"/>
            <p:cNvSpPr/>
            <p:nvPr/>
          </p:nvSpPr>
          <p:spPr>
            <a:xfrm>
              <a:off x="5601004" y="3318045"/>
              <a:ext cx="1005403" cy="628955"/>
            </a:xfrm>
            <a:prstGeom prst="rect">
              <a:avLst/>
            </a:prstGeom>
          </p:spPr>
          <p:txBody>
            <a:bodyPr wrap="none" anchor="t">
              <a:spAutoFit/>
            </a:bodyPr>
            <a:lstStyle/>
            <a:p>
              <a:pPr algn="ctr">
                <a:lnSpc>
                  <a:spcPct val="120000"/>
                </a:lnSpc>
              </a:pPr>
              <a:r>
                <a:rPr lang="en-US" altLang="zh-CN" sz="3200" b="1" dirty="0" smtClean="0">
                  <a:solidFill>
                    <a:srgbClr val="118C3B"/>
                  </a:solidFill>
                  <a:cs typeface="+mn-ea"/>
                  <a:sym typeface="+mn-lt"/>
                </a:rPr>
                <a:t>55%</a:t>
              </a:r>
              <a:endParaRPr lang="zh-CN" altLang="en-US" sz="3200" b="1" dirty="0">
                <a:solidFill>
                  <a:srgbClr val="118C3B"/>
                </a:solidFill>
                <a:cs typeface="+mn-ea"/>
                <a:sym typeface="+mn-lt"/>
              </a:endParaRPr>
            </a:p>
          </p:txBody>
        </p:sp>
      </p:grpSp>
      <p:sp>
        <p:nvSpPr>
          <p:cNvPr id="48" name="文本框 47"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8204606" y="5144602"/>
            <a:ext cx="2698175" cy="1446550"/>
          </a:xfrm>
          <a:prstGeom prst="rect">
            <a:avLst/>
          </a:prstGeom>
          <a:noFill/>
          <a:effectLst/>
        </p:spPr>
        <p:txBody>
          <a:bodyPr wrap="none" rtlCol="0">
            <a:spAutoFit/>
          </a:bodyPr>
          <a:lstStyle/>
          <a:p>
            <a:r>
              <a:rPr lang="zh-CN" altLang="en-US" sz="2400" dirty="0">
                <a:solidFill>
                  <a:srgbClr val="6FB325"/>
                </a:solidFill>
                <a:cs typeface="+mn-ea"/>
                <a:sym typeface="+mn-lt"/>
              </a:rPr>
              <a:t>单击此处输入标题</a:t>
            </a:r>
            <a:endParaRPr lang="en-US" altLang="zh-CN" sz="2400" dirty="0">
              <a:solidFill>
                <a:srgbClr val="6FB325"/>
              </a:solidFill>
              <a:cs typeface="+mn-ea"/>
              <a:sym typeface="+mn-lt"/>
            </a:endParaRPr>
          </a:p>
          <a:p>
            <a:r>
              <a:rPr lang="zh-CN" altLang="en-US" sz="1400" dirty="0">
                <a:solidFill>
                  <a:schemeClr val="tx1">
                    <a:lumMod val="85000"/>
                    <a:lumOff val="15000"/>
                  </a:schemeClr>
                </a:solidFill>
                <a:cs typeface="+mn-ea"/>
                <a:sym typeface="+mn-lt"/>
              </a:rPr>
              <a:t>请在这里输入您的主要叙述内容</a:t>
            </a:r>
            <a:endParaRPr lang="en-US" altLang="zh-CN" sz="1400" dirty="0">
              <a:solidFill>
                <a:schemeClr val="tx1">
                  <a:lumMod val="85000"/>
                  <a:lumOff val="15000"/>
                </a:schemeClr>
              </a:solidFill>
              <a:cs typeface="+mn-ea"/>
              <a:sym typeface="+mn-lt"/>
            </a:endParaRPr>
          </a:p>
          <a:p>
            <a:r>
              <a:rPr lang="zh-CN" altLang="en-US" sz="1400" dirty="0">
                <a:solidFill>
                  <a:schemeClr val="tx1">
                    <a:lumMod val="85000"/>
                    <a:lumOff val="15000"/>
                  </a:schemeClr>
                </a:solidFill>
                <a:cs typeface="+mn-ea"/>
                <a:sym typeface="+mn-lt"/>
              </a:rPr>
              <a:t>请在这里输入您的主要叙述内容</a:t>
            </a:r>
            <a:endParaRPr lang="en-US" altLang="zh-CN" sz="1400" dirty="0">
              <a:solidFill>
                <a:schemeClr val="tx1">
                  <a:lumMod val="85000"/>
                  <a:lumOff val="15000"/>
                </a:schemeClr>
              </a:solidFill>
              <a:cs typeface="+mn-ea"/>
              <a:sym typeface="+mn-lt"/>
            </a:endParaRPr>
          </a:p>
          <a:p>
            <a:endParaRPr lang="en-US" altLang="zh-CN" sz="3600" dirty="0">
              <a:solidFill>
                <a:schemeClr val="tx1">
                  <a:lumMod val="85000"/>
                  <a:lumOff val="15000"/>
                </a:schemeClr>
              </a:solidFill>
              <a:cs typeface="+mn-ea"/>
              <a:sym typeface="+mn-lt"/>
            </a:endParaRPr>
          </a:p>
        </p:txBody>
      </p:sp>
      <p:sp>
        <p:nvSpPr>
          <p:cNvPr id="49" name="文本框 48"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4736951" y="5144602"/>
            <a:ext cx="2698175" cy="1446550"/>
          </a:xfrm>
          <a:prstGeom prst="rect">
            <a:avLst/>
          </a:prstGeom>
          <a:noFill/>
          <a:effectLst/>
        </p:spPr>
        <p:txBody>
          <a:bodyPr wrap="none" rtlCol="0">
            <a:spAutoFit/>
          </a:bodyPr>
          <a:lstStyle/>
          <a:p>
            <a:r>
              <a:rPr lang="zh-CN" altLang="en-US" sz="2400" dirty="0">
                <a:solidFill>
                  <a:srgbClr val="118C3B"/>
                </a:solidFill>
                <a:cs typeface="+mn-ea"/>
                <a:sym typeface="+mn-lt"/>
              </a:rPr>
              <a:t>单击此处输入标题</a:t>
            </a:r>
            <a:endParaRPr lang="en-US" altLang="zh-CN" sz="2400" dirty="0">
              <a:solidFill>
                <a:srgbClr val="118C3B"/>
              </a:solidFill>
              <a:cs typeface="+mn-ea"/>
              <a:sym typeface="+mn-lt"/>
            </a:endParaRPr>
          </a:p>
          <a:p>
            <a:r>
              <a:rPr lang="zh-CN" altLang="en-US" sz="1400" dirty="0">
                <a:solidFill>
                  <a:schemeClr val="tx1">
                    <a:lumMod val="85000"/>
                    <a:lumOff val="15000"/>
                  </a:schemeClr>
                </a:solidFill>
                <a:cs typeface="+mn-ea"/>
                <a:sym typeface="+mn-lt"/>
              </a:rPr>
              <a:t>请在这里输入您的主要叙述内容</a:t>
            </a:r>
            <a:endParaRPr lang="en-US" altLang="zh-CN" sz="1400" dirty="0">
              <a:solidFill>
                <a:schemeClr val="tx1">
                  <a:lumMod val="85000"/>
                  <a:lumOff val="15000"/>
                </a:schemeClr>
              </a:solidFill>
              <a:cs typeface="+mn-ea"/>
              <a:sym typeface="+mn-lt"/>
            </a:endParaRPr>
          </a:p>
          <a:p>
            <a:r>
              <a:rPr lang="zh-CN" altLang="en-US" sz="1400" dirty="0">
                <a:solidFill>
                  <a:schemeClr val="tx1">
                    <a:lumMod val="85000"/>
                    <a:lumOff val="15000"/>
                  </a:schemeClr>
                </a:solidFill>
                <a:cs typeface="+mn-ea"/>
                <a:sym typeface="+mn-lt"/>
              </a:rPr>
              <a:t>请在这里输入您的主要叙述内容</a:t>
            </a:r>
            <a:endParaRPr lang="en-US" altLang="zh-CN" sz="1400" dirty="0">
              <a:solidFill>
                <a:schemeClr val="tx1">
                  <a:lumMod val="85000"/>
                  <a:lumOff val="15000"/>
                </a:schemeClr>
              </a:solidFill>
              <a:cs typeface="+mn-ea"/>
              <a:sym typeface="+mn-lt"/>
            </a:endParaRPr>
          </a:p>
          <a:p>
            <a:endParaRPr lang="en-US" altLang="zh-CN" sz="3600" dirty="0">
              <a:solidFill>
                <a:schemeClr val="tx1">
                  <a:lumMod val="85000"/>
                  <a:lumOff val="15000"/>
                </a:schemeClr>
              </a:solidFill>
              <a:cs typeface="+mn-ea"/>
              <a:sym typeface="+mn-lt"/>
            </a:endParaRPr>
          </a:p>
        </p:txBody>
      </p:sp>
      <p:sp>
        <p:nvSpPr>
          <p:cNvPr id="50" name="文本框 49"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1303908" y="5144602"/>
            <a:ext cx="2698175" cy="1446550"/>
          </a:xfrm>
          <a:prstGeom prst="rect">
            <a:avLst/>
          </a:prstGeom>
          <a:noFill/>
          <a:effectLst/>
        </p:spPr>
        <p:txBody>
          <a:bodyPr wrap="none" rtlCol="0">
            <a:spAutoFit/>
          </a:bodyPr>
          <a:lstStyle/>
          <a:p>
            <a:r>
              <a:rPr lang="zh-CN" altLang="en-US" sz="2400" dirty="0">
                <a:solidFill>
                  <a:srgbClr val="6FB325"/>
                </a:solidFill>
                <a:cs typeface="+mn-ea"/>
                <a:sym typeface="+mn-lt"/>
              </a:rPr>
              <a:t>单击此处输入标题</a:t>
            </a:r>
            <a:endParaRPr lang="en-US" altLang="zh-CN" sz="2400" dirty="0">
              <a:solidFill>
                <a:srgbClr val="6FB325"/>
              </a:solidFill>
              <a:cs typeface="+mn-ea"/>
              <a:sym typeface="+mn-lt"/>
            </a:endParaRPr>
          </a:p>
          <a:p>
            <a:r>
              <a:rPr lang="zh-CN" altLang="en-US" sz="1400" dirty="0">
                <a:solidFill>
                  <a:schemeClr val="tx1">
                    <a:lumMod val="85000"/>
                    <a:lumOff val="15000"/>
                  </a:schemeClr>
                </a:solidFill>
                <a:cs typeface="+mn-ea"/>
                <a:sym typeface="+mn-lt"/>
              </a:rPr>
              <a:t>请在这里输入您的主要叙述内容</a:t>
            </a:r>
            <a:endParaRPr lang="en-US" altLang="zh-CN" sz="1400" dirty="0">
              <a:solidFill>
                <a:schemeClr val="tx1">
                  <a:lumMod val="85000"/>
                  <a:lumOff val="15000"/>
                </a:schemeClr>
              </a:solidFill>
              <a:cs typeface="+mn-ea"/>
              <a:sym typeface="+mn-lt"/>
            </a:endParaRPr>
          </a:p>
          <a:p>
            <a:r>
              <a:rPr lang="zh-CN" altLang="en-US" sz="1400" dirty="0">
                <a:solidFill>
                  <a:schemeClr val="tx1">
                    <a:lumMod val="85000"/>
                    <a:lumOff val="15000"/>
                  </a:schemeClr>
                </a:solidFill>
                <a:cs typeface="+mn-ea"/>
                <a:sym typeface="+mn-lt"/>
              </a:rPr>
              <a:t>请在这里输入您的主要叙述内容</a:t>
            </a:r>
            <a:endParaRPr lang="en-US" altLang="zh-CN" sz="1400" dirty="0">
              <a:solidFill>
                <a:schemeClr val="tx1">
                  <a:lumMod val="85000"/>
                  <a:lumOff val="15000"/>
                </a:schemeClr>
              </a:solidFill>
              <a:cs typeface="+mn-ea"/>
              <a:sym typeface="+mn-lt"/>
            </a:endParaRPr>
          </a:p>
          <a:p>
            <a:endParaRPr lang="en-US" altLang="zh-CN" sz="3600" dirty="0">
              <a:solidFill>
                <a:schemeClr val="tx1">
                  <a:lumMod val="85000"/>
                  <a:lumOff val="15000"/>
                </a:schemeClr>
              </a:solidFill>
              <a:cs typeface="+mn-ea"/>
              <a:sym typeface="+mn-lt"/>
            </a:endParaRPr>
          </a:p>
        </p:txBody>
      </p:sp>
      <p:sp>
        <p:nvSpPr>
          <p:cNvPr id="51" name="文本框 50"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grpSp>
        <p:nvGrpSpPr>
          <p:cNvPr id="52" name="组合 51"/>
          <p:cNvGrpSpPr/>
          <p:nvPr/>
        </p:nvGrpSpPr>
        <p:grpSpPr>
          <a:xfrm>
            <a:off x="-14069" y="-14068"/>
            <a:ext cx="1690469" cy="1313815"/>
            <a:chOff x="-14069" y="-14068"/>
            <a:chExt cx="1690469" cy="1313815"/>
          </a:xfrm>
        </p:grpSpPr>
        <p:sp>
          <p:nvSpPr>
            <p:cNvPr id="53" name="直角三角形 52"/>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任意多边形 53"/>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任意多边形 54"/>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750" fill="hold"/>
                                        <p:tgtEl>
                                          <p:spTgt spid="50"/>
                                        </p:tgtEl>
                                        <p:attrNameLst>
                                          <p:attrName>ppt_x</p:attrName>
                                        </p:attrNameLst>
                                      </p:cBhvr>
                                      <p:tavLst>
                                        <p:tav tm="0">
                                          <p:val>
                                            <p:strVal val="#ppt_x"/>
                                          </p:val>
                                        </p:tav>
                                        <p:tav tm="100000">
                                          <p:val>
                                            <p:strVal val="#ppt_x"/>
                                          </p:val>
                                        </p:tav>
                                      </p:tavLst>
                                    </p:anim>
                                    <p:anim calcmode="lin" valueType="num">
                                      <p:cBhvr additive="base">
                                        <p:cTn id="16" dur="750" fill="hold"/>
                                        <p:tgtEl>
                                          <p:spTgt spid="5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1" decel="100000"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750" fill="hold"/>
                                        <p:tgtEl>
                                          <p:spTgt spid="45"/>
                                        </p:tgtEl>
                                        <p:attrNameLst>
                                          <p:attrName>ppt_x</p:attrName>
                                        </p:attrNameLst>
                                      </p:cBhvr>
                                      <p:tavLst>
                                        <p:tav tm="0">
                                          <p:val>
                                            <p:strVal val="#ppt_x"/>
                                          </p:val>
                                        </p:tav>
                                        <p:tav tm="100000">
                                          <p:val>
                                            <p:strVal val="#ppt_x"/>
                                          </p:val>
                                        </p:tav>
                                      </p:tavLst>
                                    </p:anim>
                                    <p:anim calcmode="lin" valueType="num">
                                      <p:cBhvr additive="base">
                                        <p:cTn id="21" dur="750" fill="hold"/>
                                        <p:tgtEl>
                                          <p:spTgt spid="45"/>
                                        </p:tgtEl>
                                        <p:attrNameLst>
                                          <p:attrName>ppt_y</p:attrName>
                                        </p:attrNameLst>
                                      </p:cBhvr>
                                      <p:tavLst>
                                        <p:tav tm="0">
                                          <p:val>
                                            <p:strVal val="0-#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750" fill="hold"/>
                                        <p:tgtEl>
                                          <p:spTgt spid="49"/>
                                        </p:tgtEl>
                                        <p:attrNameLst>
                                          <p:attrName>ppt_x</p:attrName>
                                        </p:attrNameLst>
                                      </p:cBhvr>
                                      <p:tavLst>
                                        <p:tav tm="0">
                                          <p:val>
                                            <p:strVal val="#ppt_x"/>
                                          </p:val>
                                        </p:tav>
                                        <p:tav tm="100000">
                                          <p:val>
                                            <p:strVal val="#ppt_x"/>
                                          </p:val>
                                        </p:tav>
                                      </p:tavLst>
                                    </p:anim>
                                    <p:anim calcmode="lin" valueType="num">
                                      <p:cBhvr additive="base">
                                        <p:cTn id="25" dur="750" fill="hold"/>
                                        <p:tgtEl>
                                          <p:spTgt spid="4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1" decel="100000"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750" fill="hold"/>
                                        <p:tgtEl>
                                          <p:spTgt spid="29"/>
                                        </p:tgtEl>
                                        <p:attrNameLst>
                                          <p:attrName>ppt_x</p:attrName>
                                        </p:attrNameLst>
                                      </p:cBhvr>
                                      <p:tavLst>
                                        <p:tav tm="0">
                                          <p:val>
                                            <p:strVal val="#ppt_x"/>
                                          </p:val>
                                        </p:tav>
                                        <p:tav tm="100000">
                                          <p:val>
                                            <p:strVal val="#ppt_x"/>
                                          </p:val>
                                        </p:tav>
                                      </p:tavLst>
                                    </p:anim>
                                    <p:anim calcmode="lin" valueType="num">
                                      <p:cBhvr additive="base">
                                        <p:cTn id="30" dur="750" fill="hold"/>
                                        <p:tgtEl>
                                          <p:spTgt spid="29"/>
                                        </p:tgtEl>
                                        <p:attrNameLst>
                                          <p:attrName>ppt_y</p:attrName>
                                        </p:attrNameLst>
                                      </p:cBhvr>
                                      <p:tavLst>
                                        <p:tav tm="0">
                                          <p:val>
                                            <p:strVal val="0-#ppt_h/2"/>
                                          </p:val>
                                        </p:tav>
                                        <p:tav tm="100000">
                                          <p:val>
                                            <p:strVal val="#ppt_y"/>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750" fill="hold"/>
                                        <p:tgtEl>
                                          <p:spTgt spid="48"/>
                                        </p:tgtEl>
                                        <p:attrNameLst>
                                          <p:attrName>ppt_x</p:attrName>
                                        </p:attrNameLst>
                                      </p:cBhvr>
                                      <p:tavLst>
                                        <p:tav tm="0">
                                          <p:val>
                                            <p:strVal val="#ppt_x"/>
                                          </p:val>
                                        </p:tav>
                                        <p:tav tm="100000">
                                          <p:val>
                                            <p:strVal val="#ppt_x"/>
                                          </p:val>
                                        </p:tav>
                                      </p:tavLst>
                                    </p:anim>
                                    <p:anim calcmode="lin" valueType="num">
                                      <p:cBhvr additive="base">
                                        <p:cTn id="34" dur="75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9" name="组合 28"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943200" y="2283106"/>
            <a:ext cx="2944929" cy="2944929"/>
            <a:chOff x="943200" y="2283106"/>
            <a:chExt cx="2944929" cy="2944929"/>
          </a:xfrm>
        </p:grpSpPr>
        <p:sp>
          <p:nvSpPr>
            <p:cNvPr id="30" name="椭圆 29"/>
            <p:cNvSpPr>
              <a:spLocks noChangeAspect="1"/>
            </p:cNvSpPr>
            <p:nvPr/>
          </p:nvSpPr>
          <p:spPr>
            <a:xfrm>
              <a:off x="943200" y="2283106"/>
              <a:ext cx="2944929" cy="2944929"/>
            </a:xfrm>
            <a:prstGeom prst="ellipse">
              <a:avLst/>
            </a:prstGeom>
            <a:gradFill>
              <a:gsLst>
                <a:gs pos="0">
                  <a:schemeClr val="bg1"/>
                </a:gs>
                <a:gs pos="100000">
                  <a:srgbClr val="C6C7C6"/>
                </a:gs>
              </a:gsLst>
              <a:lin ang="2400000" scaled="0"/>
            </a:gradFill>
            <a:ln>
              <a:noFill/>
            </a:ln>
            <a:effectLst>
              <a:outerShdw blurRad="2540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任意多边形 30"/>
            <p:cNvSpPr>
              <a:spLocks noChangeAspect="1"/>
            </p:cNvSpPr>
            <p:nvPr/>
          </p:nvSpPr>
          <p:spPr>
            <a:xfrm>
              <a:off x="1117898" y="2457804"/>
              <a:ext cx="2595532" cy="2595532"/>
            </a:xfrm>
            <a:custGeom>
              <a:avLst/>
              <a:gdLst>
                <a:gd name="connsiteX0" fmla="*/ 1230736 w 2461472"/>
                <a:gd name="connsiteY0" fmla="*/ 138793 h 2461472"/>
                <a:gd name="connsiteX1" fmla="*/ 138793 w 2461472"/>
                <a:gd name="connsiteY1" fmla="*/ 1230736 h 2461472"/>
                <a:gd name="connsiteX2" fmla="*/ 1230736 w 2461472"/>
                <a:gd name="connsiteY2" fmla="*/ 2322679 h 2461472"/>
                <a:gd name="connsiteX3" fmla="*/ 2322679 w 2461472"/>
                <a:gd name="connsiteY3" fmla="*/ 1230736 h 2461472"/>
                <a:gd name="connsiteX4" fmla="*/ 1230736 w 2461472"/>
                <a:gd name="connsiteY4" fmla="*/ 138793 h 2461472"/>
                <a:gd name="connsiteX5" fmla="*/ 1230736 w 2461472"/>
                <a:gd name="connsiteY5" fmla="*/ 0 h 2461472"/>
                <a:gd name="connsiteX6" fmla="*/ 2461472 w 2461472"/>
                <a:gd name="connsiteY6" fmla="*/ 1230736 h 2461472"/>
                <a:gd name="connsiteX7" fmla="*/ 1230736 w 2461472"/>
                <a:gd name="connsiteY7" fmla="*/ 2461472 h 2461472"/>
                <a:gd name="connsiteX8" fmla="*/ 0 w 2461472"/>
                <a:gd name="connsiteY8" fmla="*/ 1230736 h 2461472"/>
                <a:gd name="connsiteX9" fmla="*/ 1230736 w 2461472"/>
                <a:gd name="connsiteY9" fmla="*/ 0 h 246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1472" h="2461472">
                  <a:moveTo>
                    <a:pt x="1230736" y="138793"/>
                  </a:moveTo>
                  <a:cubicBezTo>
                    <a:pt x="627673" y="138793"/>
                    <a:pt x="138793" y="627673"/>
                    <a:pt x="138793" y="1230736"/>
                  </a:cubicBezTo>
                  <a:cubicBezTo>
                    <a:pt x="138793" y="1833799"/>
                    <a:pt x="627673" y="2322679"/>
                    <a:pt x="1230736" y="2322679"/>
                  </a:cubicBezTo>
                  <a:cubicBezTo>
                    <a:pt x="1833799" y="2322679"/>
                    <a:pt x="2322679" y="1833799"/>
                    <a:pt x="2322679" y="1230736"/>
                  </a:cubicBezTo>
                  <a:cubicBezTo>
                    <a:pt x="2322679" y="627673"/>
                    <a:pt x="1833799" y="138793"/>
                    <a:pt x="1230736" y="138793"/>
                  </a:cubicBezTo>
                  <a:close/>
                  <a:moveTo>
                    <a:pt x="1230736" y="0"/>
                  </a:moveTo>
                  <a:cubicBezTo>
                    <a:pt x="1910453" y="0"/>
                    <a:pt x="2461472" y="551019"/>
                    <a:pt x="2461472" y="1230736"/>
                  </a:cubicBezTo>
                  <a:cubicBezTo>
                    <a:pt x="2461472" y="1910453"/>
                    <a:pt x="1910453" y="2461472"/>
                    <a:pt x="1230736" y="2461472"/>
                  </a:cubicBezTo>
                  <a:cubicBezTo>
                    <a:pt x="551019" y="2461472"/>
                    <a:pt x="0" y="1910453"/>
                    <a:pt x="0" y="1230736"/>
                  </a:cubicBezTo>
                  <a:cubicBezTo>
                    <a:pt x="0" y="551019"/>
                    <a:pt x="551019" y="0"/>
                    <a:pt x="1230736" y="0"/>
                  </a:cubicBezTo>
                  <a:close/>
                </a:path>
              </a:pathLst>
            </a:custGeom>
            <a:solidFill>
              <a:srgbClr val="6FB325"/>
            </a:solidFill>
            <a:ln>
              <a:no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2" name="Freeform 223"/>
            <p:cNvSpPr/>
            <p:nvPr/>
          </p:nvSpPr>
          <p:spPr bwMode="auto">
            <a:xfrm>
              <a:off x="2129715" y="2949595"/>
              <a:ext cx="488697" cy="396344"/>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6FB325"/>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3" name="文本框 32"/>
            <p:cNvSpPr txBox="1"/>
            <p:nvPr/>
          </p:nvSpPr>
          <p:spPr>
            <a:xfrm>
              <a:off x="1355913" y="3667907"/>
              <a:ext cx="2159566" cy="1138773"/>
            </a:xfrm>
            <a:prstGeom prst="rect">
              <a:avLst/>
            </a:prstGeom>
            <a:noFill/>
            <a:effectLst/>
          </p:spPr>
          <p:txBody>
            <a:bodyPr wrap="none" rtlCol="0">
              <a:spAutoFit/>
            </a:bodyPr>
            <a:lstStyle/>
            <a:p>
              <a:r>
                <a:rPr lang="zh-CN" altLang="en-US" dirty="0">
                  <a:solidFill>
                    <a:srgbClr val="6FB325"/>
                  </a:solidFill>
                  <a:cs typeface="+mn-ea"/>
                  <a:sym typeface="+mn-lt"/>
                </a:rPr>
                <a:t>单击此处输入标题</a:t>
              </a:r>
              <a:endParaRPr lang="en-US" altLang="zh-CN" dirty="0">
                <a:solidFill>
                  <a:srgbClr val="6FB325"/>
                </a:solidFill>
                <a:cs typeface="+mn-ea"/>
                <a:sym typeface="+mn-lt"/>
              </a:endParaRPr>
            </a:p>
            <a:p>
              <a:r>
                <a:rPr lang="zh-CN" altLang="en-US" sz="1100" dirty="0">
                  <a:solidFill>
                    <a:schemeClr val="tx1">
                      <a:lumMod val="85000"/>
                      <a:lumOff val="15000"/>
                    </a:schemeClr>
                  </a:solidFill>
                  <a:cs typeface="+mn-ea"/>
                  <a:sym typeface="+mn-lt"/>
                </a:rPr>
                <a:t>请在这里输入您的主要叙述内容</a:t>
              </a:r>
              <a:endParaRPr lang="en-US" altLang="zh-CN" sz="1100" dirty="0">
                <a:solidFill>
                  <a:schemeClr val="tx1">
                    <a:lumMod val="85000"/>
                    <a:lumOff val="15000"/>
                  </a:schemeClr>
                </a:solidFill>
                <a:cs typeface="+mn-ea"/>
                <a:sym typeface="+mn-lt"/>
              </a:endParaRPr>
            </a:p>
            <a:p>
              <a:r>
                <a:rPr lang="zh-CN" altLang="en-US" sz="1100" dirty="0">
                  <a:solidFill>
                    <a:schemeClr val="tx1">
                      <a:lumMod val="85000"/>
                      <a:lumOff val="15000"/>
                    </a:schemeClr>
                  </a:solidFill>
                  <a:cs typeface="+mn-ea"/>
                  <a:sym typeface="+mn-lt"/>
                </a:rPr>
                <a:t>请在这里输入您的主要叙述内容</a:t>
              </a:r>
              <a:endParaRPr lang="en-US" altLang="zh-CN" sz="1100" dirty="0">
                <a:solidFill>
                  <a:schemeClr val="tx1">
                    <a:lumMod val="85000"/>
                    <a:lumOff val="15000"/>
                  </a:schemeClr>
                </a:solidFill>
                <a:cs typeface="+mn-ea"/>
                <a:sym typeface="+mn-lt"/>
              </a:endParaRPr>
            </a:p>
            <a:p>
              <a:endParaRPr lang="en-US" altLang="zh-CN" sz="2800" dirty="0">
                <a:solidFill>
                  <a:srgbClr val="2A355E"/>
                </a:solidFill>
                <a:cs typeface="+mn-ea"/>
                <a:sym typeface="+mn-lt"/>
              </a:endParaRPr>
            </a:p>
          </p:txBody>
        </p:sp>
      </p:grpSp>
      <p:grpSp>
        <p:nvGrpSpPr>
          <p:cNvPr id="34" name="组合 33"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4628580" y="2283106"/>
            <a:ext cx="2944929" cy="2944929"/>
            <a:chOff x="4628580" y="2283106"/>
            <a:chExt cx="2944929" cy="2944929"/>
          </a:xfrm>
        </p:grpSpPr>
        <p:sp>
          <p:nvSpPr>
            <p:cNvPr id="35" name="椭圆 34"/>
            <p:cNvSpPr>
              <a:spLocks noChangeAspect="1"/>
            </p:cNvSpPr>
            <p:nvPr/>
          </p:nvSpPr>
          <p:spPr>
            <a:xfrm>
              <a:off x="4628580" y="2283106"/>
              <a:ext cx="2944929" cy="2944929"/>
            </a:xfrm>
            <a:prstGeom prst="ellipse">
              <a:avLst/>
            </a:prstGeom>
            <a:gradFill>
              <a:gsLst>
                <a:gs pos="0">
                  <a:schemeClr val="bg1"/>
                </a:gs>
                <a:gs pos="100000">
                  <a:srgbClr val="C6C7C6"/>
                </a:gs>
              </a:gsLst>
              <a:lin ang="2400000" scaled="0"/>
            </a:gradFill>
            <a:ln>
              <a:noFill/>
            </a:ln>
            <a:effectLst>
              <a:outerShdw blurRad="2540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任意多边形 35"/>
            <p:cNvSpPr>
              <a:spLocks noChangeAspect="1"/>
            </p:cNvSpPr>
            <p:nvPr/>
          </p:nvSpPr>
          <p:spPr>
            <a:xfrm>
              <a:off x="4803278" y="2457804"/>
              <a:ext cx="2595532" cy="2595532"/>
            </a:xfrm>
            <a:custGeom>
              <a:avLst/>
              <a:gdLst>
                <a:gd name="connsiteX0" fmla="*/ 1230736 w 2461472"/>
                <a:gd name="connsiteY0" fmla="*/ 138793 h 2461472"/>
                <a:gd name="connsiteX1" fmla="*/ 138793 w 2461472"/>
                <a:gd name="connsiteY1" fmla="*/ 1230736 h 2461472"/>
                <a:gd name="connsiteX2" fmla="*/ 1230736 w 2461472"/>
                <a:gd name="connsiteY2" fmla="*/ 2322679 h 2461472"/>
                <a:gd name="connsiteX3" fmla="*/ 2322679 w 2461472"/>
                <a:gd name="connsiteY3" fmla="*/ 1230736 h 2461472"/>
                <a:gd name="connsiteX4" fmla="*/ 1230736 w 2461472"/>
                <a:gd name="connsiteY4" fmla="*/ 138793 h 2461472"/>
                <a:gd name="connsiteX5" fmla="*/ 1230736 w 2461472"/>
                <a:gd name="connsiteY5" fmla="*/ 0 h 2461472"/>
                <a:gd name="connsiteX6" fmla="*/ 2461472 w 2461472"/>
                <a:gd name="connsiteY6" fmla="*/ 1230736 h 2461472"/>
                <a:gd name="connsiteX7" fmla="*/ 1230736 w 2461472"/>
                <a:gd name="connsiteY7" fmla="*/ 2461472 h 2461472"/>
                <a:gd name="connsiteX8" fmla="*/ 0 w 2461472"/>
                <a:gd name="connsiteY8" fmla="*/ 1230736 h 2461472"/>
                <a:gd name="connsiteX9" fmla="*/ 1230736 w 2461472"/>
                <a:gd name="connsiteY9" fmla="*/ 0 h 246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1472" h="2461472">
                  <a:moveTo>
                    <a:pt x="1230736" y="138793"/>
                  </a:moveTo>
                  <a:cubicBezTo>
                    <a:pt x="627673" y="138793"/>
                    <a:pt x="138793" y="627673"/>
                    <a:pt x="138793" y="1230736"/>
                  </a:cubicBezTo>
                  <a:cubicBezTo>
                    <a:pt x="138793" y="1833799"/>
                    <a:pt x="627673" y="2322679"/>
                    <a:pt x="1230736" y="2322679"/>
                  </a:cubicBezTo>
                  <a:cubicBezTo>
                    <a:pt x="1833799" y="2322679"/>
                    <a:pt x="2322679" y="1833799"/>
                    <a:pt x="2322679" y="1230736"/>
                  </a:cubicBezTo>
                  <a:cubicBezTo>
                    <a:pt x="2322679" y="627673"/>
                    <a:pt x="1833799" y="138793"/>
                    <a:pt x="1230736" y="138793"/>
                  </a:cubicBezTo>
                  <a:close/>
                  <a:moveTo>
                    <a:pt x="1230736" y="0"/>
                  </a:moveTo>
                  <a:cubicBezTo>
                    <a:pt x="1910453" y="0"/>
                    <a:pt x="2461472" y="551019"/>
                    <a:pt x="2461472" y="1230736"/>
                  </a:cubicBezTo>
                  <a:cubicBezTo>
                    <a:pt x="2461472" y="1910453"/>
                    <a:pt x="1910453" y="2461472"/>
                    <a:pt x="1230736" y="2461472"/>
                  </a:cubicBezTo>
                  <a:cubicBezTo>
                    <a:pt x="551019" y="2461472"/>
                    <a:pt x="0" y="1910453"/>
                    <a:pt x="0" y="1230736"/>
                  </a:cubicBezTo>
                  <a:cubicBezTo>
                    <a:pt x="0" y="551019"/>
                    <a:pt x="551019" y="0"/>
                    <a:pt x="1230736" y="0"/>
                  </a:cubicBezTo>
                  <a:close/>
                </a:path>
              </a:pathLst>
            </a:custGeom>
            <a:solidFill>
              <a:srgbClr val="118C3B"/>
            </a:solidFill>
            <a:ln>
              <a:no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37" name="组合 36"/>
            <p:cNvGrpSpPr/>
            <p:nvPr/>
          </p:nvGrpSpPr>
          <p:grpSpPr>
            <a:xfrm>
              <a:off x="5874465" y="2904709"/>
              <a:ext cx="453157" cy="435794"/>
              <a:chOff x="9791183" y="5224434"/>
              <a:chExt cx="645684" cy="620945"/>
            </a:xfrm>
            <a:solidFill>
              <a:srgbClr val="2D5A86"/>
            </a:solidFill>
          </p:grpSpPr>
          <p:sp>
            <p:nvSpPr>
              <p:cNvPr id="39" name="Oval 131"/>
              <p:cNvSpPr>
                <a:spLocks noChangeArrowheads="1"/>
              </p:cNvSpPr>
              <p:nvPr/>
            </p:nvSpPr>
            <p:spPr bwMode="auto">
              <a:xfrm>
                <a:off x="9968746" y="5224434"/>
                <a:ext cx="290558" cy="294275"/>
              </a:xfrm>
              <a:prstGeom prst="ellipse">
                <a:avLst/>
              </a:prstGeom>
              <a:solidFill>
                <a:srgbClr val="118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0"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rgbClr val="118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38" name="文本框 37"/>
            <p:cNvSpPr txBox="1"/>
            <p:nvPr/>
          </p:nvSpPr>
          <p:spPr>
            <a:xfrm>
              <a:off x="5021260" y="3667907"/>
              <a:ext cx="2159566" cy="1138773"/>
            </a:xfrm>
            <a:prstGeom prst="rect">
              <a:avLst/>
            </a:prstGeom>
            <a:noFill/>
            <a:effectLst/>
          </p:spPr>
          <p:txBody>
            <a:bodyPr wrap="none" rtlCol="0">
              <a:spAutoFit/>
            </a:bodyPr>
            <a:lstStyle/>
            <a:p>
              <a:r>
                <a:rPr lang="zh-CN" altLang="en-US" dirty="0">
                  <a:solidFill>
                    <a:srgbClr val="118C3B"/>
                  </a:solidFill>
                  <a:cs typeface="+mn-ea"/>
                  <a:sym typeface="+mn-lt"/>
                </a:rPr>
                <a:t>单击此处输入标题</a:t>
              </a:r>
              <a:endParaRPr lang="en-US" altLang="zh-CN" dirty="0">
                <a:solidFill>
                  <a:srgbClr val="118C3B"/>
                </a:solidFill>
                <a:cs typeface="+mn-ea"/>
                <a:sym typeface="+mn-lt"/>
              </a:endParaRPr>
            </a:p>
            <a:p>
              <a:r>
                <a:rPr lang="zh-CN" altLang="en-US" sz="1100" dirty="0">
                  <a:solidFill>
                    <a:schemeClr val="tx1">
                      <a:lumMod val="85000"/>
                      <a:lumOff val="15000"/>
                    </a:schemeClr>
                  </a:solidFill>
                  <a:cs typeface="+mn-ea"/>
                  <a:sym typeface="+mn-lt"/>
                </a:rPr>
                <a:t>请在这里输入您的主要叙述内容</a:t>
              </a:r>
              <a:endParaRPr lang="en-US" altLang="zh-CN" sz="1100" dirty="0">
                <a:solidFill>
                  <a:schemeClr val="tx1">
                    <a:lumMod val="85000"/>
                    <a:lumOff val="15000"/>
                  </a:schemeClr>
                </a:solidFill>
                <a:cs typeface="+mn-ea"/>
                <a:sym typeface="+mn-lt"/>
              </a:endParaRPr>
            </a:p>
            <a:p>
              <a:r>
                <a:rPr lang="zh-CN" altLang="en-US" sz="1100" dirty="0">
                  <a:solidFill>
                    <a:schemeClr val="tx1">
                      <a:lumMod val="85000"/>
                      <a:lumOff val="15000"/>
                    </a:schemeClr>
                  </a:solidFill>
                  <a:cs typeface="+mn-ea"/>
                  <a:sym typeface="+mn-lt"/>
                </a:rPr>
                <a:t>请在这里输入您的主要叙述内容</a:t>
              </a:r>
              <a:endParaRPr lang="en-US" altLang="zh-CN" sz="1100" dirty="0">
                <a:solidFill>
                  <a:schemeClr val="tx1">
                    <a:lumMod val="85000"/>
                    <a:lumOff val="15000"/>
                  </a:schemeClr>
                </a:solidFill>
                <a:cs typeface="+mn-ea"/>
                <a:sym typeface="+mn-lt"/>
              </a:endParaRPr>
            </a:p>
            <a:p>
              <a:endParaRPr lang="en-US" altLang="zh-CN" sz="2800" dirty="0">
                <a:solidFill>
                  <a:schemeClr val="tx1">
                    <a:lumMod val="85000"/>
                    <a:lumOff val="15000"/>
                  </a:schemeClr>
                </a:solidFill>
                <a:cs typeface="+mn-ea"/>
                <a:sym typeface="+mn-lt"/>
              </a:endParaRPr>
            </a:p>
          </p:txBody>
        </p:sp>
      </p:grpSp>
      <p:grpSp>
        <p:nvGrpSpPr>
          <p:cNvPr id="41" name="组合 40"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8313960" y="2283106"/>
            <a:ext cx="2944929" cy="2944929"/>
            <a:chOff x="8313960" y="2283106"/>
            <a:chExt cx="2944929" cy="2944929"/>
          </a:xfrm>
        </p:grpSpPr>
        <p:sp>
          <p:nvSpPr>
            <p:cNvPr id="42" name="椭圆 41"/>
            <p:cNvSpPr>
              <a:spLocks noChangeAspect="1"/>
            </p:cNvSpPr>
            <p:nvPr/>
          </p:nvSpPr>
          <p:spPr>
            <a:xfrm>
              <a:off x="8313960" y="2283106"/>
              <a:ext cx="2944929" cy="2944929"/>
            </a:xfrm>
            <a:prstGeom prst="ellipse">
              <a:avLst/>
            </a:prstGeom>
            <a:gradFill>
              <a:gsLst>
                <a:gs pos="0">
                  <a:schemeClr val="bg1"/>
                </a:gs>
                <a:gs pos="100000">
                  <a:srgbClr val="C6C7C6"/>
                </a:gs>
              </a:gsLst>
              <a:lin ang="2400000" scaled="0"/>
            </a:gradFill>
            <a:ln>
              <a:noFill/>
            </a:ln>
            <a:effectLst>
              <a:outerShdw blurRad="2540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任意多边形 42"/>
            <p:cNvSpPr>
              <a:spLocks noChangeAspect="1"/>
            </p:cNvSpPr>
            <p:nvPr/>
          </p:nvSpPr>
          <p:spPr>
            <a:xfrm>
              <a:off x="8488658" y="2457804"/>
              <a:ext cx="2595532" cy="2595532"/>
            </a:xfrm>
            <a:custGeom>
              <a:avLst/>
              <a:gdLst>
                <a:gd name="connsiteX0" fmla="*/ 1230736 w 2461472"/>
                <a:gd name="connsiteY0" fmla="*/ 138793 h 2461472"/>
                <a:gd name="connsiteX1" fmla="*/ 138793 w 2461472"/>
                <a:gd name="connsiteY1" fmla="*/ 1230736 h 2461472"/>
                <a:gd name="connsiteX2" fmla="*/ 1230736 w 2461472"/>
                <a:gd name="connsiteY2" fmla="*/ 2322679 h 2461472"/>
                <a:gd name="connsiteX3" fmla="*/ 2322679 w 2461472"/>
                <a:gd name="connsiteY3" fmla="*/ 1230736 h 2461472"/>
                <a:gd name="connsiteX4" fmla="*/ 1230736 w 2461472"/>
                <a:gd name="connsiteY4" fmla="*/ 138793 h 2461472"/>
                <a:gd name="connsiteX5" fmla="*/ 1230736 w 2461472"/>
                <a:gd name="connsiteY5" fmla="*/ 0 h 2461472"/>
                <a:gd name="connsiteX6" fmla="*/ 2461472 w 2461472"/>
                <a:gd name="connsiteY6" fmla="*/ 1230736 h 2461472"/>
                <a:gd name="connsiteX7" fmla="*/ 1230736 w 2461472"/>
                <a:gd name="connsiteY7" fmla="*/ 2461472 h 2461472"/>
                <a:gd name="connsiteX8" fmla="*/ 0 w 2461472"/>
                <a:gd name="connsiteY8" fmla="*/ 1230736 h 2461472"/>
                <a:gd name="connsiteX9" fmla="*/ 1230736 w 2461472"/>
                <a:gd name="connsiteY9" fmla="*/ 0 h 246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1472" h="2461472">
                  <a:moveTo>
                    <a:pt x="1230736" y="138793"/>
                  </a:moveTo>
                  <a:cubicBezTo>
                    <a:pt x="627673" y="138793"/>
                    <a:pt x="138793" y="627673"/>
                    <a:pt x="138793" y="1230736"/>
                  </a:cubicBezTo>
                  <a:cubicBezTo>
                    <a:pt x="138793" y="1833799"/>
                    <a:pt x="627673" y="2322679"/>
                    <a:pt x="1230736" y="2322679"/>
                  </a:cubicBezTo>
                  <a:cubicBezTo>
                    <a:pt x="1833799" y="2322679"/>
                    <a:pt x="2322679" y="1833799"/>
                    <a:pt x="2322679" y="1230736"/>
                  </a:cubicBezTo>
                  <a:cubicBezTo>
                    <a:pt x="2322679" y="627673"/>
                    <a:pt x="1833799" y="138793"/>
                    <a:pt x="1230736" y="138793"/>
                  </a:cubicBezTo>
                  <a:close/>
                  <a:moveTo>
                    <a:pt x="1230736" y="0"/>
                  </a:moveTo>
                  <a:cubicBezTo>
                    <a:pt x="1910453" y="0"/>
                    <a:pt x="2461472" y="551019"/>
                    <a:pt x="2461472" y="1230736"/>
                  </a:cubicBezTo>
                  <a:cubicBezTo>
                    <a:pt x="2461472" y="1910453"/>
                    <a:pt x="1910453" y="2461472"/>
                    <a:pt x="1230736" y="2461472"/>
                  </a:cubicBezTo>
                  <a:cubicBezTo>
                    <a:pt x="551019" y="2461472"/>
                    <a:pt x="0" y="1910453"/>
                    <a:pt x="0" y="1230736"/>
                  </a:cubicBezTo>
                  <a:cubicBezTo>
                    <a:pt x="0" y="551019"/>
                    <a:pt x="551019" y="0"/>
                    <a:pt x="1230736" y="0"/>
                  </a:cubicBezTo>
                  <a:close/>
                </a:path>
              </a:pathLst>
            </a:custGeom>
            <a:solidFill>
              <a:srgbClr val="6FB325"/>
            </a:solidFill>
            <a:ln>
              <a:noFill/>
            </a:ln>
            <a:effectLst>
              <a:innerShdw blurRad="635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44" name="组合 43"/>
            <p:cNvGrpSpPr/>
            <p:nvPr/>
          </p:nvGrpSpPr>
          <p:grpSpPr>
            <a:xfrm>
              <a:off x="9581263" y="2845314"/>
              <a:ext cx="387208" cy="495189"/>
              <a:chOff x="1605186" y="572440"/>
              <a:chExt cx="563562" cy="720725"/>
            </a:xfrm>
            <a:solidFill>
              <a:srgbClr val="2D5A86"/>
            </a:solidFill>
          </p:grpSpPr>
          <p:sp>
            <p:nvSpPr>
              <p:cNvPr id="46"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rgbClr val="6EB1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7"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rgbClr val="6EB1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8"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rgbClr val="6EB1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45" name="文本框 44"/>
            <p:cNvSpPr txBox="1"/>
            <p:nvPr/>
          </p:nvSpPr>
          <p:spPr>
            <a:xfrm>
              <a:off x="8754868" y="3667907"/>
              <a:ext cx="2159566" cy="1138773"/>
            </a:xfrm>
            <a:prstGeom prst="rect">
              <a:avLst/>
            </a:prstGeom>
            <a:noFill/>
            <a:effectLst/>
          </p:spPr>
          <p:txBody>
            <a:bodyPr wrap="none" rtlCol="0">
              <a:spAutoFit/>
            </a:bodyPr>
            <a:lstStyle/>
            <a:p>
              <a:r>
                <a:rPr lang="zh-CN" altLang="en-US" dirty="0">
                  <a:solidFill>
                    <a:srgbClr val="6FB325"/>
                  </a:solidFill>
                  <a:cs typeface="+mn-ea"/>
                  <a:sym typeface="+mn-lt"/>
                </a:rPr>
                <a:t>单击此处输入标题</a:t>
              </a:r>
              <a:endParaRPr lang="en-US" altLang="zh-CN" dirty="0">
                <a:solidFill>
                  <a:srgbClr val="6FB325"/>
                </a:solidFill>
                <a:cs typeface="+mn-ea"/>
                <a:sym typeface="+mn-lt"/>
              </a:endParaRPr>
            </a:p>
            <a:p>
              <a:r>
                <a:rPr lang="zh-CN" altLang="en-US" sz="1100" dirty="0">
                  <a:solidFill>
                    <a:schemeClr val="tx1">
                      <a:lumMod val="85000"/>
                      <a:lumOff val="15000"/>
                    </a:schemeClr>
                  </a:solidFill>
                  <a:cs typeface="+mn-ea"/>
                  <a:sym typeface="+mn-lt"/>
                </a:rPr>
                <a:t>请在这里输入您的主要叙述内容</a:t>
              </a:r>
              <a:endParaRPr lang="en-US" altLang="zh-CN" sz="1100" dirty="0">
                <a:solidFill>
                  <a:schemeClr val="tx1">
                    <a:lumMod val="85000"/>
                    <a:lumOff val="15000"/>
                  </a:schemeClr>
                </a:solidFill>
                <a:cs typeface="+mn-ea"/>
                <a:sym typeface="+mn-lt"/>
              </a:endParaRPr>
            </a:p>
            <a:p>
              <a:r>
                <a:rPr lang="zh-CN" altLang="en-US" sz="1100" dirty="0">
                  <a:solidFill>
                    <a:schemeClr val="tx1">
                      <a:lumMod val="85000"/>
                      <a:lumOff val="15000"/>
                    </a:schemeClr>
                  </a:solidFill>
                  <a:cs typeface="+mn-ea"/>
                  <a:sym typeface="+mn-lt"/>
                </a:rPr>
                <a:t>请在这里输入您的主要叙述内容</a:t>
              </a:r>
              <a:endParaRPr lang="en-US" altLang="zh-CN" sz="1100" dirty="0">
                <a:solidFill>
                  <a:schemeClr val="tx1">
                    <a:lumMod val="85000"/>
                    <a:lumOff val="15000"/>
                  </a:schemeClr>
                </a:solidFill>
                <a:cs typeface="+mn-ea"/>
                <a:sym typeface="+mn-lt"/>
              </a:endParaRPr>
            </a:p>
            <a:p>
              <a:endParaRPr lang="en-US" altLang="zh-CN" sz="2800" dirty="0">
                <a:solidFill>
                  <a:schemeClr val="tx1">
                    <a:lumMod val="85000"/>
                    <a:lumOff val="15000"/>
                  </a:schemeClr>
                </a:solidFill>
                <a:cs typeface="+mn-ea"/>
                <a:sym typeface="+mn-lt"/>
              </a:endParaRPr>
            </a:p>
          </p:txBody>
        </p:sp>
      </p:grpSp>
      <p:sp>
        <p:nvSpPr>
          <p:cNvPr id="49" name="文本框 48"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grpSp>
        <p:nvGrpSpPr>
          <p:cNvPr id="50" name="组合 49"/>
          <p:cNvGrpSpPr/>
          <p:nvPr/>
        </p:nvGrpSpPr>
        <p:grpSpPr>
          <a:xfrm>
            <a:off x="-14069" y="-14068"/>
            <a:ext cx="1690469" cy="1313815"/>
            <a:chOff x="-14069" y="-14068"/>
            <a:chExt cx="1690469" cy="1313815"/>
          </a:xfrm>
        </p:grpSpPr>
        <p:sp>
          <p:nvSpPr>
            <p:cNvPr id="51" name="直角三角形 50"/>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任意多边形 51"/>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任意多边形 52"/>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60000">
                                          <p:cBhvr additive="base">
                                            <p:cTn id="7" dur="1500" fill="hold"/>
                                            <p:tgtEl>
                                              <p:spTgt spid="29"/>
                                            </p:tgtEl>
                                            <p:attrNameLst>
                                              <p:attrName>ppt_x</p:attrName>
                                            </p:attrNameLst>
                                          </p:cBhvr>
                                          <p:tavLst>
                                            <p:tav tm="0">
                                              <p:val>
                                                <p:strVal val="#ppt_x"/>
                                              </p:val>
                                            </p:tav>
                                            <p:tav tm="100000">
                                              <p:val>
                                                <p:strVal val="#ppt_x"/>
                                              </p:val>
                                            </p:tav>
                                          </p:tavLst>
                                        </p:anim>
                                        <p:anim calcmode="lin" valueType="num" p14:bounceEnd="60000">
                                          <p:cBhvr additive="base">
                                            <p:cTn id="8" dur="1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250"/>
                                      </p:stCondLst>
                                      <p:childTnLst>
                                        <p:set>
                                          <p:cBhvr>
                                            <p:cTn id="10" dur="1" fill="hold">
                                              <p:stCondLst>
                                                <p:cond delay="0"/>
                                              </p:stCondLst>
                                            </p:cTn>
                                            <p:tgtEl>
                                              <p:spTgt spid="34"/>
                                            </p:tgtEl>
                                            <p:attrNameLst>
                                              <p:attrName>style.visibility</p:attrName>
                                            </p:attrNameLst>
                                          </p:cBhvr>
                                          <p:to>
                                            <p:strVal val="visible"/>
                                          </p:to>
                                        </p:set>
                                        <p:anim calcmode="lin" valueType="num" p14:bounceEnd="60000">
                                          <p:cBhvr additive="base">
                                            <p:cTn id="11" dur="1500" fill="hold"/>
                                            <p:tgtEl>
                                              <p:spTgt spid="34"/>
                                            </p:tgtEl>
                                            <p:attrNameLst>
                                              <p:attrName>ppt_x</p:attrName>
                                            </p:attrNameLst>
                                          </p:cBhvr>
                                          <p:tavLst>
                                            <p:tav tm="0">
                                              <p:val>
                                                <p:strVal val="#ppt_x"/>
                                              </p:val>
                                            </p:tav>
                                            <p:tav tm="100000">
                                              <p:val>
                                                <p:strVal val="#ppt_x"/>
                                              </p:val>
                                            </p:tav>
                                          </p:tavLst>
                                        </p:anim>
                                        <p:anim calcmode="lin" valueType="num" p14:bounceEnd="60000">
                                          <p:cBhvr additive="base">
                                            <p:cTn id="12" dur="1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0000">
                                      <p:stCondLst>
                                        <p:cond delay="500"/>
                                      </p:stCondLst>
                                      <p:childTnLst>
                                        <p:set>
                                          <p:cBhvr>
                                            <p:cTn id="14" dur="1" fill="hold">
                                              <p:stCondLst>
                                                <p:cond delay="0"/>
                                              </p:stCondLst>
                                            </p:cTn>
                                            <p:tgtEl>
                                              <p:spTgt spid="41"/>
                                            </p:tgtEl>
                                            <p:attrNameLst>
                                              <p:attrName>style.visibility</p:attrName>
                                            </p:attrNameLst>
                                          </p:cBhvr>
                                          <p:to>
                                            <p:strVal val="visible"/>
                                          </p:to>
                                        </p:set>
                                        <p:anim calcmode="lin" valueType="num" p14:bounceEnd="60000">
                                          <p:cBhvr additive="base">
                                            <p:cTn id="15" dur="1500" fill="hold"/>
                                            <p:tgtEl>
                                              <p:spTgt spid="41"/>
                                            </p:tgtEl>
                                            <p:attrNameLst>
                                              <p:attrName>ppt_x</p:attrName>
                                            </p:attrNameLst>
                                          </p:cBhvr>
                                          <p:tavLst>
                                            <p:tav tm="0">
                                              <p:val>
                                                <p:strVal val="#ppt_x"/>
                                              </p:val>
                                            </p:tav>
                                            <p:tav tm="100000">
                                              <p:val>
                                                <p:strVal val="#ppt_x"/>
                                              </p:val>
                                            </p:tav>
                                          </p:tavLst>
                                        </p:anim>
                                        <p:anim calcmode="lin" valueType="num" p14:bounceEnd="60000">
                                          <p:cBhvr additive="base">
                                            <p:cTn id="16"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500" fill="hold"/>
                                            <p:tgtEl>
                                              <p:spTgt spid="29"/>
                                            </p:tgtEl>
                                            <p:attrNameLst>
                                              <p:attrName>ppt_x</p:attrName>
                                            </p:attrNameLst>
                                          </p:cBhvr>
                                          <p:tavLst>
                                            <p:tav tm="0">
                                              <p:val>
                                                <p:strVal val="#ppt_x"/>
                                              </p:val>
                                            </p:tav>
                                            <p:tav tm="100000">
                                              <p:val>
                                                <p:strVal val="#ppt_x"/>
                                              </p:val>
                                            </p:tav>
                                          </p:tavLst>
                                        </p:anim>
                                        <p:anim calcmode="lin" valueType="num">
                                          <p:cBhvr additive="base">
                                            <p:cTn id="8" dur="1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500" fill="hold"/>
                                            <p:tgtEl>
                                              <p:spTgt spid="34"/>
                                            </p:tgtEl>
                                            <p:attrNameLst>
                                              <p:attrName>ppt_x</p:attrName>
                                            </p:attrNameLst>
                                          </p:cBhvr>
                                          <p:tavLst>
                                            <p:tav tm="0">
                                              <p:val>
                                                <p:strVal val="#ppt_x"/>
                                              </p:val>
                                            </p:tav>
                                            <p:tav tm="100000">
                                              <p:val>
                                                <p:strVal val="#ppt_x"/>
                                              </p:val>
                                            </p:tav>
                                          </p:tavLst>
                                        </p:anim>
                                        <p:anim calcmode="lin" valueType="num">
                                          <p:cBhvr additive="base">
                                            <p:cTn id="12" dur="1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500" fill="hold"/>
                                            <p:tgtEl>
                                              <p:spTgt spid="41"/>
                                            </p:tgtEl>
                                            <p:attrNameLst>
                                              <p:attrName>ppt_x</p:attrName>
                                            </p:attrNameLst>
                                          </p:cBhvr>
                                          <p:tavLst>
                                            <p:tav tm="0">
                                              <p:val>
                                                <p:strVal val="#ppt_x"/>
                                              </p:val>
                                            </p:tav>
                                            <p:tav tm="100000">
                                              <p:val>
                                                <p:strVal val="#ppt_x"/>
                                              </p:val>
                                            </p:tav>
                                          </p:tavLst>
                                        </p:anim>
                                        <p:anim calcmode="lin" valueType="num">
                                          <p:cBhvr additive="base">
                                            <p:cTn id="16" dur="1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0" name="文本框 5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sp>
        <p:nvSpPr>
          <p:cNvPr id="29" name="Rectangle 2"/>
          <p:cNvSpPr/>
          <p:nvPr/>
        </p:nvSpPr>
        <p:spPr>
          <a:xfrm>
            <a:off x="1" y="1845820"/>
            <a:ext cx="12192000" cy="2332788"/>
          </a:xfrm>
          <a:prstGeom prst="rect">
            <a:avLst/>
          </a:prstGeom>
          <a:solidFill>
            <a:schemeClr val="tx1">
              <a:lumMod val="95000"/>
              <a:lumOff val="5000"/>
              <a:alpha val="5098"/>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defRPr/>
            </a:pPr>
            <a:endParaRPr lang="en-US" sz="2400">
              <a:solidFill>
                <a:schemeClr val="bg1">
                  <a:lumMod val="95000"/>
                </a:schemeClr>
              </a:solidFill>
              <a:cs typeface="+mn-ea"/>
              <a:sym typeface="+mn-lt"/>
            </a:endParaRPr>
          </a:p>
        </p:txBody>
      </p:sp>
      <p:sp>
        <p:nvSpPr>
          <p:cNvPr id="30" name="Rectangle 2"/>
          <p:cNvSpPr/>
          <p:nvPr/>
        </p:nvSpPr>
        <p:spPr>
          <a:xfrm>
            <a:off x="6129745" y="1845820"/>
            <a:ext cx="6062255" cy="2332788"/>
          </a:xfrm>
          <a:prstGeom prst="rect">
            <a:avLst/>
          </a:prstGeom>
          <a:blipFill>
            <a:blip r:embed="rId4"/>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defRPr/>
            </a:pPr>
            <a:endParaRPr lang="en-US" sz="2400">
              <a:solidFill>
                <a:schemeClr val="bg1">
                  <a:lumMod val="95000"/>
                </a:schemeClr>
              </a:solidFill>
              <a:cs typeface="+mn-ea"/>
              <a:sym typeface="+mn-lt"/>
            </a:endParaRPr>
          </a:p>
        </p:txBody>
      </p:sp>
      <p:grpSp>
        <p:nvGrpSpPr>
          <p:cNvPr id="2" name="组合 1"/>
          <p:cNvGrpSpPr/>
          <p:nvPr/>
        </p:nvGrpSpPr>
        <p:grpSpPr>
          <a:xfrm>
            <a:off x="1735501" y="4440796"/>
            <a:ext cx="1135487" cy="1135936"/>
            <a:chOff x="1735501" y="4440796"/>
            <a:chExt cx="1135487" cy="1135936"/>
          </a:xfrm>
        </p:grpSpPr>
        <p:grpSp>
          <p:nvGrpSpPr>
            <p:cNvPr id="33" name="组合 32"/>
            <p:cNvGrpSpPr/>
            <p:nvPr/>
          </p:nvGrpSpPr>
          <p:grpSpPr>
            <a:xfrm>
              <a:off x="1735501" y="4440796"/>
              <a:ext cx="1135487" cy="1135936"/>
              <a:chOff x="1677608" y="2996952"/>
              <a:chExt cx="1395643" cy="1395643"/>
            </a:xfrm>
          </p:grpSpPr>
          <p:sp>
            <p:nvSpPr>
              <p:cNvPr id="34"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prstClr val="white"/>
                  </a:solidFill>
                  <a:cs typeface="+mn-ea"/>
                  <a:sym typeface="+mn-lt"/>
                </a:endParaRPr>
              </a:p>
            </p:txBody>
          </p:sp>
          <p:sp>
            <p:nvSpPr>
              <p:cNvPr id="35" name="Oval 29"/>
              <p:cNvSpPr>
                <a:spLocks noChangeAspect="1"/>
              </p:cNvSpPr>
              <p:nvPr/>
            </p:nvSpPr>
            <p:spPr>
              <a:xfrm>
                <a:off x="1850114" y="3169459"/>
                <a:ext cx="1050631" cy="1050629"/>
              </a:xfrm>
              <a:prstGeom prst="ellipse">
                <a:avLst/>
              </a:prstGeom>
              <a:solidFill>
                <a:srgbClr val="6FB325"/>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cs typeface="+mn-ea"/>
                  <a:sym typeface="+mn-lt"/>
                </a:endParaRPr>
              </a:p>
            </p:txBody>
          </p:sp>
        </p:grpSp>
        <p:sp>
          <p:nvSpPr>
            <p:cNvPr id="36" name="矩形 35"/>
            <p:cNvSpPr/>
            <p:nvPr/>
          </p:nvSpPr>
          <p:spPr>
            <a:xfrm>
              <a:off x="2010573" y="4756730"/>
              <a:ext cx="585341" cy="523184"/>
            </a:xfrm>
            <a:prstGeom prst="rect">
              <a:avLst/>
            </a:prstGeom>
          </p:spPr>
          <p:txBody>
            <a:bodyPr wrap="none" lIns="91402" tIns="45702" rIns="91402" bIns="45702">
              <a:spAutoFit/>
            </a:bodyPr>
            <a:lstStyle/>
            <a:p>
              <a:pPr algn="r"/>
              <a:r>
                <a:rPr lang="en-US" altLang="zh-CN" sz="2800" b="1" dirty="0">
                  <a:solidFill>
                    <a:schemeClr val="bg1"/>
                  </a:solidFill>
                  <a:cs typeface="+mn-ea"/>
                  <a:sym typeface="+mn-lt"/>
                </a:rPr>
                <a:t>01</a:t>
              </a:r>
            </a:p>
          </p:txBody>
        </p:sp>
      </p:grpSp>
      <p:grpSp>
        <p:nvGrpSpPr>
          <p:cNvPr id="26" name="组合 25"/>
          <p:cNvGrpSpPr/>
          <p:nvPr/>
        </p:nvGrpSpPr>
        <p:grpSpPr>
          <a:xfrm>
            <a:off x="5562000" y="4446286"/>
            <a:ext cx="1135487" cy="1135936"/>
            <a:chOff x="5562000" y="4446286"/>
            <a:chExt cx="1135487" cy="1135936"/>
          </a:xfrm>
        </p:grpSpPr>
        <p:grpSp>
          <p:nvGrpSpPr>
            <p:cNvPr id="40" name="组合 39"/>
            <p:cNvGrpSpPr/>
            <p:nvPr/>
          </p:nvGrpSpPr>
          <p:grpSpPr>
            <a:xfrm>
              <a:off x="5562000" y="4446286"/>
              <a:ext cx="1135487" cy="1135936"/>
              <a:chOff x="1677608" y="2996952"/>
              <a:chExt cx="1395643" cy="1395643"/>
            </a:xfrm>
          </p:grpSpPr>
          <p:sp>
            <p:nvSpPr>
              <p:cNvPr id="41"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prstClr val="white"/>
                  </a:solidFill>
                  <a:cs typeface="+mn-ea"/>
                  <a:sym typeface="+mn-lt"/>
                </a:endParaRPr>
              </a:p>
            </p:txBody>
          </p:sp>
          <p:sp>
            <p:nvSpPr>
              <p:cNvPr id="42" name="Oval 29"/>
              <p:cNvSpPr>
                <a:spLocks noChangeAspect="1"/>
              </p:cNvSpPr>
              <p:nvPr/>
            </p:nvSpPr>
            <p:spPr>
              <a:xfrm>
                <a:off x="1850114" y="3169458"/>
                <a:ext cx="1050630" cy="1050630"/>
              </a:xfrm>
              <a:prstGeom prst="ellipse">
                <a:avLst/>
              </a:prstGeom>
              <a:solidFill>
                <a:srgbClr val="118C3B"/>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cs typeface="+mn-ea"/>
                  <a:sym typeface="+mn-lt"/>
                </a:endParaRPr>
              </a:p>
            </p:txBody>
          </p:sp>
        </p:grpSp>
        <p:sp>
          <p:nvSpPr>
            <p:cNvPr id="43" name="矩形 42"/>
            <p:cNvSpPr/>
            <p:nvPr/>
          </p:nvSpPr>
          <p:spPr>
            <a:xfrm>
              <a:off x="5820733" y="4762220"/>
              <a:ext cx="585341" cy="523184"/>
            </a:xfrm>
            <a:prstGeom prst="rect">
              <a:avLst/>
            </a:prstGeom>
          </p:spPr>
          <p:txBody>
            <a:bodyPr wrap="none" lIns="91402" tIns="45702" rIns="91402" bIns="45702">
              <a:spAutoFit/>
            </a:bodyPr>
            <a:lstStyle/>
            <a:p>
              <a:pPr algn="r"/>
              <a:r>
                <a:rPr lang="en-US" altLang="zh-CN" sz="2800" b="1" dirty="0">
                  <a:solidFill>
                    <a:schemeClr val="bg1"/>
                  </a:solidFill>
                  <a:cs typeface="+mn-ea"/>
                  <a:sym typeface="+mn-lt"/>
                </a:rPr>
                <a:t>02</a:t>
              </a:r>
            </a:p>
          </p:txBody>
        </p:sp>
      </p:grpSp>
      <p:grpSp>
        <p:nvGrpSpPr>
          <p:cNvPr id="27" name="组合 26"/>
          <p:cNvGrpSpPr/>
          <p:nvPr/>
        </p:nvGrpSpPr>
        <p:grpSpPr>
          <a:xfrm>
            <a:off x="9388499" y="4440796"/>
            <a:ext cx="1135487" cy="1135936"/>
            <a:chOff x="9388499" y="4440796"/>
            <a:chExt cx="1135487" cy="1135936"/>
          </a:xfrm>
        </p:grpSpPr>
        <p:grpSp>
          <p:nvGrpSpPr>
            <p:cNvPr id="47" name="组合 46"/>
            <p:cNvGrpSpPr/>
            <p:nvPr/>
          </p:nvGrpSpPr>
          <p:grpSpPr>
            <a:xfrm>
              <a:off x="9388499" y="4440796"/>
              <a:ext cx="1135487" cy="1135936"/>
              <a:chOff x="1677608" y="2996952"/>
              <a:chExt cx="1395643" cy="1395643"/>
            </a:xfrm>
          </p:grpSpPr>
          <p:sp>
            <p:nvSpPr>
              <p:cNvPr id="4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prstClr val="white"/>
                  </a:solidFill>
                  <a:cs typeface="+mn-ea"/>
                  <a:sym typeface="+mn-lt"/>
                </a:endParaRPr>
              </a:p>
            </p:txBody>
          </p:sp>
          <p:sp>
            <p:nvSpPr>
              <p:cNvPr id="49" name="Oval 29"/>
              <p:cNvSpPr>
                <a:spLocks noChangeAspect="1"/>
              </p:cNvSpPr>
              <p:nvPr/>
            </p:nvSpPr>
            <p:spPr>
              <a:xfrm>
                <a:off x="1850114" y="3169458"/>
                <a:ext cx="1050630" cy="1050630"/>
              </a:xfrm>
              <a:prstGeom prst="ellipse">
                <a:avLst/>
              </a:prstGeom>
              <a:solidFill>
                <a:srgbClr val="619D2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143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cs typeface="+mn-ea"/>
                  <a:sym typeface="+mn-lt"/>
                </a:endParaRPr>
              </a:p>
            </p:txBody>
          </p:sp>
        </p:grpSp>
        <p:sp>
          <p:nvSpPr>
            <p:cNvPr id="50" name="矩形 49"/>
            <p:cNvSpPr/>
            <p:nvPr/>
          </p:nvSpPr>
          <p:spPr>
            <a:xfrm>
              <a:off x="9663571" y="4772496"/>
              <a:ext cx="585341" cy="523184"/>
            </a:xfrm>
            <a:prstGeom prst="rect">
              <a:avLst/>
            </a:prstGeom>
          </p:spPr>
          <p:txBody>
            <a:bodyPr wrap="none" lIns="91402" tIns="45702" rIns="91402" bIns="45702">
              <a:spAutoFit/>
            </a:bodyPr>
            <a:lstStyle/>
            <a:p>
              <a:pPr algn="r"/>
              <a:r>
                <a:rPr lang="en-US" altLang="zh-CN" sz="2800" b="1" dirty="0">
                  <a:solidFill>
                    <a:schemeClr val="bg1"/>
                  </a:solidFill>
                  <a:cs typeface="+mn-ea"/>
                  <a:sym typeface="+mn-lt"/>
                </a:rPr>
                <a:t>03</a:t>
              </a:r>
            </a:p>
          </p:txBody>
        </p:sp>
      </p:grpSp>
      <p:sp>
        <p:nvSpPr>
          <p:cNvPr id="54" name="文本框 5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030234" y="5752260"/>
            <a:ext cx="2738239" cy="1446550"/>
          </a:xfrm>
          <a:prstGeom prst="rect">
            <a:avLst/>
          </a:prstGeom>
          <a:noFill/>
          <a:effectLst/>
        </p:spPr>
        <p:txBody>
          <a:bodyPr wrap="square" rtlCol="0">
            <a:spAutoFit/>
          </a:bodyPr>
          <a:lstStyle/>
          <a:p>
            <a:r>
              <a:rPr lang="zh-CN" altLang="en-US" sz="2400" dirty="0" smtClean="0">
                <a:solidFill>
                  <a:srgbClr val="6FB325"/>
                </a:solidFill>
                <a:cs typeface="+mn-ea"/>
                <a:sym typeface="+mn-lt"/>
              </a:rPr>
              <a:t>单击此处输入标题</a:t>
            </a:r>
            <a:endParaRPr lang="en-US" altLang="zh-CN" sz="2400" dirty="0" smtClean="0">
              <a:solidFill>
                <a:srgbClr val="6FB325"/>
              </a:solidFill>
              <a:cs typeface="+mn-ea"/>
              <a:sym typeface="+mn-lt"/>
            </a:endParaRPr>
          </a:p>
          <a:p>
            <a:r>
              <a:rPr lang="zh-CN" altLang="en-US" sz="1400" dirty="0" smtClean="0">
                <a:solidFill>
                  <a:schemeClr val="tx1">
                    <a:lumMod val="85000"/>
                    <a:lumOff val="15000"/>
                  </a:schemeClr>
                </a:solidFill>
                <a:cs typeface="+mn-ea"/>
                <a:sym typeface="+mn-lt"/>
              </a:rPr>
              <a:t>请在这里输入您的主要叙述内容</a:t>
            </a:r>
            <a:endParaRPr lang="en-US" altLang="zh-CN" sz="1400" dirty="0" smtClean="0">
              <a:solidFill>
                <a:schemeClr val="tx1">
                  <a:lumMod val="85000"/>
                  <a:lumOff val="15000"/>
                </a:schemeClr>
              </a:solidFill>
              <a:cs typeface="+mn-ea"/>
              <a:sym typeface="+mn-lt"/>
            </a:endParaRPr>
          </a:p>
          <a:p>
            <a:r>
              <a:rPr lang="zh-CN" altLang="en-US" sz="1400" dirty="0" smtClean="0">
                <a:solidFill>
                  <a:schemeClr val="tx1">
                    <a:lumMod val="85000"/>
                    <a:lumOff val="15000"/>
                  </a:schemeClr>
                </a:solidFill>
                <a:cs typeface="+mn-ea"/>
                <a:sym typeface="+mn-lt"/>
              </a:rPr>
              <a:t>请在这里输入您的主要叙述内容</a:t>
            </a:r>
            <a:endParaRPr lang="en-US" altLang="zh-CN" sz="1400" dirty="0" smtClean="0">
              <a:solidFill>
                <a:schemeClr val="tx1">
                  <a:lumMod val="85000"/>
                  <a:lumOff val="15000"/>
                </a:schemeClr>
              </a:solidFill>
              <a:cs typeface="+mn-ea"/>
              <a:sym typeface="+mn-lt"/>
            </a:endParaRPr>
          </a:p>
          <a:p>
            <a:endParaRPr lang="en-US" altLang="zh-CN" sz="3600" dirty="0">
              <a:solidFill>
                <a:schemeClr val="tx1">
                  <a:lumMod val="85000"/>
                  <a:lumOff val="15000"/>
                </a:schemeClr>
              </a:solidFill>
              <a:cs typeface="+mn-ea"/>
              <a:sym typeface="+mn-lt"/>
            </a:endParaRPr>
          </a:p>
        </p:txBody>
      </p:sp>
      <p:sp>
        <p:nvSpPr>
          <p:cNvPr id="55" name="文本框 5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587121" y="5768027"/>
            <a:ext cx="2738239" cy="1446550"/>
          </a:xfrm>
          <a:prstGeom prst="rect">
            <a:avLst/>
          </a:prstGeom>
          <a:noFill/>
          <a:effectLst/>
        </p:spPr>
        <p:txBody>
          <a:bodyPr wrap="square" rtlCol="0">
            <a:spAutoFit/>
          </a:bodyPr>
          <a:lstStyle/>
          <a:p>
            <a:r>
              <a:rPr lang="zh-CN" altLang="en-US" sz="2400" dirty="0" smtClean="0">
                <a:solidFill>
                  <a:srgbClr val="6FB325"/>
                </a:solidFill>
                <a:cs typeface="+mn-ea"/>
                <a:sym typeface="+mn-lt"/>
              </a:rPr>
              <a:t>单击此处输入标题</a:t>
            </a:r>
            <a:endParaRPr lang="en-US" altLang="zh-CN" sz="2400" dirty="0" smtClean="0">
              <a:solidFill>
                <a:srgbClr val="6FB325"/>
              </a:solidFill>
              <a:cs typeface="+mn-ea"/>
              <a:sym typeface="+mn-lt"/>
            </a:endParaRPr>
          </a:p>
          <a:p>
            <a:r>
              <a:rPr lang="zh-CN" altLang="en-US" sz="1400" dirty="0" smtClean="0">
                <a:solidFill>
                  <a:schemeClr val="tx1">
                    <a:lumMod val="85000"/>
                    <a:lumOff val="15000"/>
                  </a:schemeClr>
                </a:solidFill>
                <a:cs typeface="+mn-ea"/>
                <a:sym typeface="+mn-lt"/>
              </a:rPr>
              <a:t>请在这里输入您的主要叙述内容</a:t>
            </a:r>
            <a:endParaRPr lang="en-US" altLang="zh-CN" sz="1400" dirty="0" smtClean="0">
              <a:solidFill>
                <a:schemeClr val="tx1">
                  <a:lumMod val="85000"/>
                  <a:lumOff val="15000"/>
                </a:schemeClr>
              </a:solidFill>
              <a:cs typeface="+mn-ea"/>
              <a:sym typeface="+mn-lt"/>
            </a:endParaRPr>
          </a:p>
          <a:p>
            <a:r>
              <a:rPr lang="zh-CN" altLang="en-US" sz="1400" dirty="0" smtClean="0">
                <a:solidFill>
                  <a:schemeClr val="tx1">
                    <a:lumMod val="85000"/>
                    <a:lumOff val="15000"/>
                  </a:schemeClr>
                </a:solidFill>
                <a:cs typeface="+mn-ea"/>
                <a:sym typeface="+mn-lt"/>
              </a:rPr>
              <a:t>请在这里输入您的主要叙述内容</a:t>
            </a:r>
            <a:endParaRPr lang="en-US" altLang="zh-CN" sz="1400" dirty="0" smtClean="0">
              <a:solidFill>
                <a:schemeClr val="tx1">
                  <a:lumMod val="85000"/>
                  <a:lumOff val="15000"/>
                </a:schemeClr>
              </a:solidFill>
              <a:cs typeface="+mn-ea"/>
              <a:sym typeface="+mn-lt"/>
            </a:endParaRPr>
          </a:p>
          <a:p>
            <a:endParaRPr lang="en-US" altLang="zh-CN" sz="3600" dirty="0">
              <a:solidFill>
                <a:schemeClr val="tx1">
                  <a:lumMod val="85000"/>
                  <a:lumOff val="15000"/>
                </a:schemeClr>
              </a:solidFill>
              <a:cs typeface="+mn-ea"/>
              <a:sym typeface="+mn-lt"/>
            </a:endParaRPr>
          </a:p>
        </p:txBody>
      </p:sp>
      <p:sp>
        <p:nvSpPr>
          <p:cNvPr id="56" name="文本框 5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808677" y="5768027"/>
            <a:ext cx="2738239" cy="1446550"/>
          </a:xfrm>
          <a:prstGeom prst="rect">
            <a:avLst/>
          </a:prstGeom>
          <a:noFill/>
          <a:effectLst/>
        </p:spPr>
        <p:txBody>
          <a:bodyPr wrap="square" rtlCol="0">
            <a:spAutoFit/>
          </a:bodyPr>
          <a:lstStyle/>
          <a:p>
            <a:r>
              <a:rPr lang="zh-CN" altLang="en-US" sz="2400" dirty="0" smtClean="0">
                <a:solidFill>
                  <a:srgbClr val="118C3B"/>
                </a:solidFill>
                <a:cs typeface="+mn-ea"/>
                <a:sym typeface="+mn-lt"/>
              </a:rPr>
              <a:t>单击此处输入标题</a:t>
            </a:r>
            <a:endParaRPr lang="en-US" altLang="zh-CN" sz="2400" dirty="0" smtClean="0">
              <a:solidFill>
                <a:srgbClr val="118C3B"/>
              </a:solidFill>
              <a:cs typeface="+mn-ea"/>
              <a:sym typeface="+mn-lt"/>
            </a:endParaRPr>
          </a:p>
          <a:p>
            <a:r>
              <a:rPr lang="zh-CN" altLang="en-US" sz="1400" dirty="0" smtClean="0">
                <a:solidFill>
                  <a:schemeClr val="tx1">
                    <a:lumMod val="85000"/>
                    <a:lumOff val="15000"/>
                  </a:schemeClr>
                </a:solidFill>
                <a:cs typeface="+mn-ea"/>
                <a:sym typeface="+mn-lt"/>
              </a:rPr>
              <a:t>请在这里输入您的主要叙述内容</a:t>
            </a:r>
            <a:endParaRPr lang="en-US" altLang="zh-CN" sz="1400" dirty="0" smtClean="0">
              <a:solidFill>
                <a:schemeClr val="tx1">
                  <a:lumMod val="85000"/>
                  <a:lumOff val="15000"/>
                </a:schemeClr>
              </a:solidFill>
              <a:cs typeface="+mn-ea"/>
              <a:sym typeface="+mn-lt"/>
            </a:endParaRPr>
          </a:p>
          <a:p>
            <a:r>
              <a:rPr lang="zh-CN" altLang="en-US" sz="1400" dirty="0" smtClean="0">
                <a:solidFill>
                  <a:schemeClr val="tx1">
                    <a:lumMod val="85000"/>
                    <a:lumOff val="15000"/>
                  </a:schemeClr>
                </a:solidFill>
                <a:cs typeface="+mn-ea"/>
                <a:sym typeface="+mn-lt"/>
              </a:rPr>
              <a:t>请在这里输入您的主要叙述内容</a:t>
            </a:r>
            <a:endParaRPr lang="en-US" altLang="zh-CN" sz="1400" dirty="0" smtClean="0">
              <a:solidFill>
                <a:schemeClr val="tx1">
                  <a:lumMod val="85000"/>
                  <a:lumOff val="15000"/>
                </a:schemeClr>
              </a:solidFill>
              <a:cs typeface="+mn-ea"/>
              <a:sym typeface="+mn-lt"/>
            </a:endParaRPr>
          </a:p>
          <a:p>
            <a:endParaRPr lang="en-US" altLang="zh-CN" sz="3600" dirty="0">
              <a:solidFill>
                <a:schemeClr val="tx1">
                  <a:lumMod val="85000"/>
                  <a:lumOff val="15000"/>
                </a:schemeClr>
              </a:solidFill>
              <a:cs typeface="+mn-ea"/>
              <a:sym typeface="+mn-lt"/>
            </a:endParaRPr>
          </a:p>
        </p:txBody>
      </p:sp>
      <p:sp>
        <p:nvSpPr>
          <p:cNvPr id="59" name="矩形 47"/>
          <p:cNvSpPr>
            <a:spLocks noChangeArrowheads="1"/>
          </p:cNvSpPr>
          <p:nvPr/>
        </p:nvSpPr>
        <p:spPr bwMode="auto">
          <a:xfrm>
            <a:off x="908981" y="2531739"/>
            <a:ext cx="4311785" cy="101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6000" dirty="0" smtClean="0">
                <a:solidFill>
                  <a:schemeClr val="tx1">
                    <a:lumMod val="85000"/>
                    <a:lumOff val="15000"/>
                  </a:schemeClr>
                </a:solidFill>
                <a:latin typeface="+mn-lt"/>
                <a:ea typeface="+mn-ea"/>
                <a:cs typeface="+mn-ea"/>
                <a:sym typeface="+mn-lt"/>
              </a:rPr>
              <a:t>我们是</a:t>
            </a:r>
            <a:r>
              <a:rPr lang="zh-CN" altLang="en-US" sz="6000" b="1" dirty="0" smtClean="0">
                <a:solidFill>
                  <a:srgbClr val="118C3B"/>
                </a:solidFill>
                <a:latin typeface="+mn-lt"/>
                <a:ea typeface="+mn-ea"/>
                <a:cs typeface="+mn-ea"/>
                <a:sym typeface="+mn-lt"/>
              </a:rPr>
              <a:t>冠军</a:t>
            </a:r>
            <a:endParaRPr lang="en-US" altLang="zh-CN" sz="6000" b="1" dirty="0">
              <a:solidFill>
                <a:srgbClr val="118C3B"/>
              </a:solidFill>
              <a:latin typeface="+mn-lt"/>
              <a:ea typeface="+mn-ea"/>
              <a:cs typeface="+mn-ea"/>
              <a:sym typeface="+mn-lt"/>
            </a:endParaRPr>
          </a:p>
        </p:txBody>
      </p:sp>
      <p:grpSp>
        <p:nvGrpSpPr>
          <p:cNvPr id="51" name="组合 50"/>
          <p:cNvGrpSpPr/>
          <p:nvPr/>
        </p:nvGrpSpPr>
        <p:grpSpPr>
          <a:xfrm>
            <a:off x="-14069" y="-14068"/>
            <a:ext cx="1690469" cy="1313815"/>
            <a:chOff x="-14069" y="-14068"/>
            <a:chExt cx="1690469" cy="1313815"/>
          </a:xfrm>
        </p:grpSpPr>
        <p:sp>
          <p:nvSpPr>
            <p:cNvPr id="52" name="直角三角形 51"/>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任意多边形 52"/>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任意多边形 56"/>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52"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Scale>
                                      <p:cBhvr>
                                        <p:cTn id="15" dur="1000" decel="50000" fill="hold">
                                          <p:stCondLst>
                                            <p:cond delay="0"/>
                                          </p:stCondLst>
                                        </p:cTn>
                                        <p:tgtEl>
                                          <p:spTgt spid="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9"/>
                                        </p:tgtEl>
                                        <p:attrNameLst>
                                          <p:attrName>ppt_x</p:attrName>
                                          <p:attrName>ppt_y</p:attrName>
                                        </p:attrNameLst>
                                      </p:cBhvr>
                                    </p:animMotion>
                                    <p:animEffect transition="in" filter="fade">
                                      <p:cBhvr>
                                        <p:cTn id="17" dur="1000"/>
                                        <p:tgtEl>
                                          <p:spTgt spid="59"/>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2500"/>
                            </p:stCondLst>
                            <p:childTnLst>
                              <p:par>
                                <p:cTn id="25" presetID="16" presetClass="entr" presetSubtype="37"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arn(outVertical)">
                                      <p:cBhvr>
                                        <p:cTn id="27" dur="500"/>
                                        <p:tgtEl>
                                          <p:spTgt spid="54"/>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barn(outVertical)">
                                      <p:cBhvr>
                                        <p:cTn id="37" dur="500"/>
                                        <p:tgtEl>
                                          <p:spTgt spid="56"/>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4500"/>
                            </p:stCondLst>
                            <p:childTnLst>
                              <p:par>
                                <p:cTn id="45" presetID="16" presetClass="entr" presetSubtype="37"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barn(outVertical)">
                                      <p:cBhvr>
                                        <p:cTn id="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54" grpId="0"/>
      <p:bldP spid="55" grpId="0"/>
      <p:bldP spid="56" grpId="0"/>
      <p:bldP spid="5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9" name="圆角矩形 28"/>
          <p:cNvSpPr/>
          <p:nvPr/>
        </p:nvSpPr>
        <p:spPr>
          <a:xfrm>
            <a:off x="1215886" y="4569214"/>
            <a:ext cx="1823299" cy="108000"/>
          </a:xfrm>
          <a:prstGeom prst="roundRect">
            <a:avLst>
              <a:gd name="adj" fmla="val 50000"/>
            </a:avLst>
          </a:prstGeom>
          <a:solidFill>
            <a:srgbClr val="6FB3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圆角矩形 29"/>
          <p:cNvSpPr/>
          <p:nvPr/>
        </p:nvSpPr>
        <p:spPr>
          <a:xfrm>
            <a:off x="3825042" y="4557511"/>
            <a:ext cx="1823299" cy="108000"/>
          </a:xfrm>
          <a:prstGeom prst="roundRect">
            <a:avLst>
              <a:gd name="adj" fmla="val 50000"/>
            </a:avLst>
          </a:prstGeom>
          <a:solidFill>
            <a:srgbClr val="118C3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圆角矩形 30"/>
          <p:cNvSpPr/>
          <p:nvPr/>
        </p:nvSpPr>
        <p:spPr>
          <a:xfrm>
            <a:off x="6465177" y="4557512"/>
            <a:ext cx="1823299" cy="108000"/>
          </a:xfrm>
          <a:prstGeom prst="roundRect">
            <a:avLst>
              <a:gd name="adj" fmla="val 50000"/>
            </a:avLst>
          </a:prstGeom>
          <a:solidFill>
            <a:srgbClr val="6FB3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圆角矩形 31"/>
          <p:cNvSpPr/>
          <p:nvPr/>
        </p:nvSpPr>
        <p:spPr>
          <a:xfrm>
            <a:off x="9121974" y="4545807"/>
            <a:ext cx="1823299" cy="108000"/>
          </a:xfrm>
          <a:prstGeom prst="roundRect">
            <a:avLst>
              <a:gd name="adj" fmla="val 50000"/>
            </a:avLst>
          </a:prstGeom>
          <a:solidFill>
            <a:srgbClr val="118C3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3" name="组合 32"/>
          <p:cNvGrpSpPr/>
          <p:nvPr/>
        </p:nvGrpSpPr>
        <p:grpSpPr>
          <a:xfrm>
            <a:off x="6221332" y="2109663"/>
            <a:ext cx="2301918" cy="2259470"/>
            <a:chOff x="6221332" y="2109663"/>
            <a:chExt cx="2301918" cy="2259470"/>
          </a:xfrm>
        </p:grpSpPr>
        <p:sp>
          <p:nvSpPr>
            <p:cNvPr id="34" name="任意多边形 33"/>
            <p:cNvSpPr/>
            <p:nvPr/>
          </p:nvSpPr>
          <p:spPr>
            <a:xfrm rot="18900000" flipH="1">
              <a:off x="6221332" y="2109663"/>
              <a:ext cx="2301918" cy="2259470"/>
            </a:xfrm>
            <a:custGeom>
              <a:avLst/>
              <a:gdLst>
                <a:gd name="connsiteX0" fmla="*/ 852964 w 2301918"/>
                <a:gd name="connsiteY0" fmla="*/ 2136037 h 2259470"/>
                <a:gd name="connsiteX1" fmla="*/ 852958 w 2301918"/>
                <a:gd name="connsiteY1" fmla="*/ 2136030 h 2259470"/>
                <a:gd name="connsiteX2" fmla="*/ 123441 w 2301918"/>
                <a:gd name="connsiteY2" fmla="*/ 1406512 h 2259470"/>
                <a:gd name="connsiteX3" fmla="*/ 123433 w 2301918"/>
                <a:gd name="connsiteY3" fmla="*/ 1406506 h 2259470"/>
                <a:gd name="connsiteX4" fmla="*/ 123427 w 2301918"/>
                <a:gd name="connsiteY4" fmla="*/ 1406498 h 2259470"/>
                <a:gd name="connsiteX5" fmla="*/ 98928 w 2301918"/>
                <a:gd name="connsiteY5" fmla="*/ 1381999 h 2259470"/>
                <a:gd name="connsiteX6" fmla="*/ 101397 w 2301918"/>
                <a:gd name="connsiteY6" fmla="*/ 1379529 h 2259470"/>
                <a:gd name="connsiteX7" fmla="*/ 69431 w 2301918"/>
                <a:gd name="connsiteY7" fmla="*/ 1340396 h 2259470"/>
                <a:gd name="connsiteX8" fmla="*/ 123433 w 2301918"/>
                <a:gd name="connsiteY8" fmla="*/ 810517 h 2259470"/>
                <a:gd name="connsiteX9" fmla="*/ 653312 w 2301918"/>
                <a:gd name="connsiteY9" fmla="*/ 756515 h 2259470"/>
                <a:gd name="connsiteX10" fmla="*/ 692446 w 2301918"/>
                <a:gd name="connsiteY10" fmla="*/ 788481 h 2259470"/>
                <a:gd name="connsiteX11" fmla="*/ 694917 w 2301918"/>
                <a:gd name="connsiteY11" fmla="*/ 786010 h 2259470"/>
                <a:gd name="connsiteX12" fmla="*/ 754052 w 2301918"/>
                <a:gd name="connsiteY12" fmla="*/ 845145 h 2259470"/>
                <a:gd name="connsiteX13" fmla="*/ 754052 w 2301918"/>
                <a:gd name="connsiteY13" fmla="*/ 421437 h 2259470"/>
                <a:gd name="connsiteX14" fmla="*/ 754051 w 2301918"/>
                <a:gd name="connsiteY14" fmla="*/ 421428 h 2259470"/>
                <a:gd name="connsiteX15" fmla="*/ 754052 w 2301918"/>
                <a:gd name="connsiteY15" fmla="*/ 421420 h 2259470"/>
                <a:gd name="connsiteX16" fmla="*/ 754052 w 2301918"/>
                <a:gd name="connsiteY16" fmla="*/ 386771 h 2259470"/>
                <a:gd name="connsiteX17" fmla="*/ 757545 w 2301918"/>
                <a:gd name="connsiteY17" fmla="*/ 386771 h 2259470"/>
                <a:gd name="connsiteX18" fmla="*/ 762613 w 2301918"/>
                <a:gd name="connsiteY18" fmla="*/ 336496 h 2259470"/>
                <a:gd name="connsiteX19" fmla="*/ 1175479 w 2301918"/>
                <a:gd name="connsiteY19" fmla="*/ 0 h 2259470"/>
                <a:gd name="connsiteX20" fmla="*/ 1588345 w 2301918"/>
                <a:gd name="connsiteY20" fmla="*/ 336495 h 2259470"/>
                <a:gd name="connsiteX21" fmla="*/ 1593413 w 2301918"/>
                <a:gd name="connsiteY21" fmla="*/ 386771 h 2259470"/>
                <a:gd name="connsiteX22" fmla="*/ 1596908 w 2301918"/>
                <a:gd name="connsiteY22" fmla="*/ 386771 h 2259470"/>
                <a:gd name="connsiteX23" fmla="*/ 1596908 w 2301918"/>
                <a:gd name="connsiteY23" fmla="*/ 796107 h 2259470"/>
                <a:gd name="connsiteX24" fmla="*/ 1608538 w 2301918"/>
                <a:gd name="connsiteY24" fmla="*/ 784478 h 2259470"/>
                <a:gd name="connsiteX25" fmla="*/ 1611162 w 2301918"/>
                <a:gd name="connsiteY25" fmla="*/ 787102 h 2259470"/>
                <a:gd name="connsiteX26" fmla="*/ 1648607 w 2301918"/>
                <a:gd name="connsiteY26" fmla="*/ 756516 h 2259470"/>
                <a:gd name="connsiteX27" fmla="*/ 2178486 w 2301918"/>
                <a:gd name="connsiteY27" fmla="*/ 810518 h 2259470"/>
                <a:gd name="connsiteX28" fmla="*/ 2232487 w 2301918"/>
                <a:gd name="connsiteY28" fmla="*/ 1340396 h 2259470"/>
                <a:gd name="connsiteX29" fmla="*/ 2201901 w 2301918"/>
                <a:gd name="connsiteY29" fmla="*/ 1377841 h 2259470"/>
                <a:gd name="connsiteX30" fmla="*/ 2204526 w 2301918"/>
                <a:gd name="connsiteY30" fmla="*/ 1380466 h 2259470"/>
                <a:gd name="connsiteX31" fmla="*/ 2178486 w 2301918"/>
                <a:gd name="connsiteY31" fmla="*/ 1406507 h 2259470"/>
                <a:gd name="connsiteX32" fmla="*/ 1428634 w 2301918"/>
                <a:gd name="connsiteY32" fmla="*/ 2156358 h 2259470"/>
                <a:gd name="connsiteX33" fmla="*/ 1426840 w 2301918"/>
                <a:gd name="connsiteY33" fmla="*/ 2154565 h 2259470"/>
                <a:gd name="connsiteX34" fmla="*/ 1391549 w 2301918"/>
                <a:gd name="connsiteY34" fmla="*/ 2184133 h 2259470"/>
                <a:gd name="connsiteX35" fmla="*/ 919075 w 2301918"/>
                <a:gd name="connsiteY35" fmla="*/ 2190039 h 2259470"/>
                <a:gd name="connsiteX36" fmla="*/ 875254 w 2301918"/>
                <a:gd name="connsiteY36" fmla="*/ 2154245 h 2259470"/>
                <a:gd name="connsiteX37" fmla="*/ 873214 w 2301918"/>
                <a:gd name="connsiteY37" fmla="*/ 2156285 h 2259470"/>
                <a:gd name="connsiteX38" fmla="*/ 852972 w 2301918"/>
                <a:gd name="connsiteY38" fmla="*/ 2136044 h 225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1918" h="2259470">
                  <a:moveTo>
                    <a:pt x="852964" y="2136037"/>
                  </a:moveTo>
                  <a:lnTo>
                    <a:pt x="852958" y="2136030"/>
                  </a:lnTo>
                  <a:lnTo>
                    <a:pt x="123441" y="1406512"/>
                  </a:lnTo>
                  <a:lnTo>
                    <a:pt x="123433" y="1406506"/>
                  </a:lnTo>
                  <a:lnTo>
                    <a:pt x="123427" y="1406498"/>
                  </a:lnTo>
                  <a:lnTo>
                    <a:pt x="98928" y="1381999"/>
                  </a:lnTo>
                  <a:lnTo>
                    <a:pt x="101397" y="1379529"/>
                  </a:lnTo>
                  <a:lnTo>
                    <a:pt x="69431" y="1340396"/>
                  </a:lnTo>
                  <a:cubicBezTo>
                    <a:pt x="-38573" y="1176818"/>
                    <a:pt x="-20572" y="954522"/>
                    <a:pt x="123433" y="810517"/>
                  </a:cubicBezTo>
                  <a:cubicBezTo>
                    <a:pt x="267439" y="666511"/>
                    <a:pt x="489734" y="648511"/>
                    <a:pt x="653312" y="756515"/>
                  </a:cubicBezTo>
                  <a:lnTo>
                    <a:pt x="692446" y="788481"/>
                  </a:lnTo>
                  <a:lnTo>
                    <a:pt x="694917" y="786010"/>
                  </a:lnTo>
                  <a:lnTo>
                    <a:pt x="754052" y="845145"/>
                  </a:lnTo>
                  <a:lnTo>
                    <a:pt x="754052" y="421437"/>
                  </a:lnTo>
                  <a:lnTo>
                    <a:pt x="754051" y="421428"/>
                  </a:lnTo>
                  <a:lnTo>
                    <a:pt x="754052" y="421420"/>
                  </a:lnTo>
                  <a:lnTo>
                    <a:pt x="754052" y="386771"/>
                  </a:lnTo>
                  <a:lnTo>
                    <a:pt x="757545" y="386771"/>
                  </a:lnTo>
                  <a:lnTo>
                    <a:pt x="762613" y="336496"/>
                  </a:lnTo>
                  <a:cubicBezTo>
                    <a:pt x="801910" y="144458"/>
                    <a:pt x="971824" y="0"/>
                    <a:pt x="1175479" y="0"/>
                  </a:cubicBezTo>
                  <a:cubicBezTo>
                    <a:pt x="1379134" y="0"/>
                    <a:pt x="1549049" y="144458"/>
                    <a:pt x="1588345" y="336495"/>
                  </a:cubicBezTo>
                  <a:lnTo>
                    <a:pt x="1593413" y="386771"/>
                  </a:lnTo>
                  <a:lnTo>
                    <a:pt x="1596908" y="386771"/>
                  </a:lnTo>
                  <a:lnTo>
                    <a:pt x="1596908" y="796107"/>
                  </a:lnTo>
                  <a:lnTo>
                    <a:pt x="1608538" y="784478"/>
                  </a:lnTo>
                  <a:lnTo>
                    <a:pt x="1611162" y="787102"/>
                  </a:lnTo>
                  <a:lnTo>
                    <a:pt x="1648607" y="756516"/>
                  </a:lnTo>
                  <a:cubicBezTo>
                    <a:pt x="1812185" y="648511"/>
                    <a:pt x="2034480" y="666512"/>
                    <a:pt x="2178486" y="810518"/>
                  </a:cubicBezTo>
                  <a:cubicBezTo>
                    <a:pt x="2322491" y="954523"/>
                    <a:pt x="2340492" y="1176818"/>
                    <a:pt x="2232487" y="1340396"/>
                  </a:cubicBezTo>
                  <a:lnTo>
                    <a:pt x="2201901" y="1377841"/>
                  </a:lnTo>
                  <a:lnTo>
                    <a:pt x="2204526" y="1380466"/>
                  </a:lnTo>
                  <a:lnTo>
                    <a:pt x="2178486" y="1406507"/>
                  </a:lnTo>
                  <a:lnTo>
                    <a:pt x="1428634" y="2156358"/>
                  </a:lnTo>
                  <a:lnTo>
                    <a:pt x="1426840" y="2154565"/>
                  </a:lnTo>
                  <a:lnTo>
                    <a:pt x="1391549" y="2184133"/>
                  </a:lnTo>
                  <a:cubicBezTo>
                    <a:pt x="1250292" y="2282574"/>
                    <a:pt x="1062205" y="2284543"/>
                    <a:pt x="919075" y="2190039"/>
                  </a:cubicBezTo>
                  <a:lnTo>
                    <a:pt x="875254" y="2154245"/>
                  </a:lnTo>
                  <a:lnTo>
                    <a:pt x="873214" y="2156285"/>
                  </a:lnTo>
                  <a:lnTo>
                    <a:pt x="852972" y="2136044"/>
                  </a:lnTo>
                  <a:close/>
                </a:path>
              </a:pathLst>
            </a:custGeom>
            <a:solidFill>
              <a:srgbClr val="6FB325"/>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5" name="Freeform 14"/>
            <p:cNvSpPr>
              <a:spLocks noEditPoints="1"/>
            </p:cNvSpPr>
            <p:nvPr/>
          </p:nvSpPr>
          <p:spPr bwMode="auto">
            <a:xfrm>
              <a:off x="7414421" y="3347817"/>
              <a:ext cx="584573" cy="582218"/>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grpSp>
        <p:nvGrpSpPr>
          <p:cNvPr id="36" name="组合 35"/>
          <p:cNvGrpSpPr/>
          <p:nvPr/>
        </p:nvGrpSpPr>
        <p:grpSpPr>
          <a:xfrm>
            <a:off x="3559068" y="2088439"/>
            <a:ext cx="2259470" cy="2301918"/>
            <a:chOff x="3559068" y="2088439"/>
            <a:chExt cx="2259470" cy="2301918"/>
          </a:xfrm>
        </p:grpSpPr>
        <p:sp>
          <p:nvSpPr>
            <p:cNvPr id="37" name="任意多边形 36"/>
            <p:cNvSpPr/>
            <p:nvPr/>
          </p:nvSpPr>
          <p:spPr>
            <a:xfrm rot="13500000" flipH="1">
              <a:off x="3537844" y="2109663"/>
              <a:ext cx="2301918" cy="2259470"/>
            </a:xfrm>
            <a:custGeom>
              <a:avLst/>
              <a:gdLst>
                <a:gd name="connsiteX0" fmla="*/ 852964 w 2301918"/>
                <a:gd name="connsiteY0" fmla="*/ 2136037 h 2259470"/>
                <a:gd name="connsiteX1" fmla="*/ 852958 w 2301918"/>
                <a:gd name="connsiteY1" fmla="*/ 2136030 h 2259470"/>
                <a:gd name="connsiteX2" fmla="*/ 123441 w 2301918"/>
                <a:gd name="connsiteY2" fmla="*/ 1406512 h 2259470"/>
                <a:gd name="connsiteX3" fmla="*/ 123433 w 2301918"/>
                <a:gd name="connsiteY3" fmla="*/ 1406506 h 2259470"/>
                <a:gd name="connsiteX4" fmla="*/ 123427 w 2301918"/>
                <a:gd name="connsiteY4" fmla="*/ 1406498 h 2259470"/>
                <a:gd name="connsiteX5" fmla="*/ 98928 w 2301918"/>
                <a:gd name="connsiteY5" fmla="*/ 1381999 h 2259470"/>
                <a:gd name="connsiteX6" fmla="*/ 101397 w 2301918"/>
                <a:gd name="connsiteY6" fmla="*/ 1379529 h 2259470"/>
                <a:gd name="connsiteX7" fmla="*/ 69431 w 2301918"/>
                <a:gd name="connsiteY7" fmla="*/ 1340396 h 2259470"/>
                <a:gd name="connsiteX8" fmla="*/ 123433 w 2301918"/>
                <a:gd name="connsiteY8" fmla="*/ 810517 h 2259470"/>
                <a:gd name="connsiteX9" fmla="*/ 653312 w 2301918"/>
                <a:gd name="connsiteY9" fmla="*/ 756515 h 2259470"/>
                <a:gd name="connsiteX10" fmla="*/ 692446 w 2301918"/>
                <a:gd name="connsiteY10" fmla="*/ 788481 h 2259470"/>
                <a:gd name="connsiteX11" fmla="*/ 694917 w 2301918"/>
                <a:gd name="connsiteY11" fmla="*/ 786010 h 2259470"/>
                <a:gd name="connsiteX12" fmla="*/ 754052 w 2301918"/>
                <a:gd name="connsiteY12" fmla="*/ 845145 h 2259470"/>
                <a:gd name="connsiteX13" fmla="*/ 754052 w 2301918"/>
                <a:gd name="connsiteY13" fmla="*/ 421437 h 2259470"/>
                <a:gd name="connsiteX14" fmla="*/ 754051 w 2301918"/>
                <a:gd name="connsiteY14" fmla="*/ 421428 h 2259470"/>
                <a:gd name="connsiteX15" fmla="*/ 754052 w 2301918"/>
                <a:gd name="connsiteY15" fmla="*/ 421420 h 2259470"/>
                <a:gd name="connsiteX16" fmla="*/ 754052 w 2301918"/>
                <a:gd name="connsiteY16" fmla="*/ 386771 h 2259470"/>
                <a:gd name="connsiteX17" fmla="*/ 757545 w 2301918"/>
                <a:gd name="connsiteY17" fmla="*/ 386771 h 2259470"/>
                <a:gd name="connsiteX18" fmla="*/ 762613 w 2301918"/>
                <a:gd name="connsiteY18" fmla="*/ 336496 h 2259470"/>
                <a:gd name="connsiteX19" fmla="*/ 1175479 w 2301918"/>
                <a:gd name="connsiteY19" fmla="*/ 0 h 2259470"/>
                <a:gd name="connsiteX20" fmla="*/ 1588345 w 2301918"/>
                <a:gd name="connsiteY20" fmla="*/ 336495 h 2259470"/>
                <a:gd name="connsiteX21" fmla="*/ 1593413 w 2301918"/>
                <a:gd name="connsiteY21" fmla="*/ 386771 h 2259470"/>
                <a:gd name="connsiteX22" fmla="*/ 1596908 w 2301918"/>
                <a:gd name="connsiteY22" fmla="*/ 386771 h 2259470"/>
                <a:gd name="connsiteX23" fmla="*/ 1596908 w 2301918"/>
                <a:gd name="connsiteY23" fmla="*/ 796107 h 2259470"/>
                <a:gd name="connsiteX24" fmla="*/ 1608538 w 2301918"/>
                <a:gd name="connsiteY24" fmla="*/ 784478 h 2259470"/>
                <a:gd name="connsiteX25" fmla="*/ 1611162 w 2301918"/>
                <a:gd name="connsiteY25" fmla="*/ 787102 h 2259470"/>
                <a:gd name="connsiteX26" fmla="*/ 1648607 w 2301918"/>
                <a:gd name="connsiteY26" fmla="*/ 756516 h 2259470"/>
                <a:gd name="connsiteX27" fmla="*/ 2178486 w 2301918"/>
                <a:gd name="connsiteY27" fmla="*/ 810518 h 2259470"/>
                <a:gd name="connsiteX28" fmla="*/ 2232487 w 2301918"/>
                <a:gd name="connsiteY28" fmla="*/ 1340396 h 2259470"/>
                <a:gd name="connsiteX29" fmla="*/ 2201901 w 2301918"/>
                <a:gd name="connsiteY29" fmla="*/ 1377841 h 2259470"/>
                <a:gd name="connsiteX30" fmla="*/ 2204526 w 2301918"/>
                <a:gd name="connsiteY30" fmla="*/ 1380466 h 2259470"/>
                <a:gd name="connsiteX31" fmla="*/ 2178486 w 2301918"/>
                <a:gd name="connsiteY31" fmla="*/ 1406507 h 2259470"/>
                <a:gd name="connsiteX32" fmla="*/ 1428634 w 2301918"/>
                <a:gd name="connsiteY32" fmla="*/ 2156358 h 2259470"/>
                <a:gd name="connsiteX33" fmla="*/ 1426840 w 2301918"/>
                <a:gd name="connsiteY33" fmla="*/ 2154565 h 2259470"/>
                <a:gd name="connsiteX34" fmla="*/ 1391549 w 2301918"/>
                <a:gd name="connsiteY34" fmla="*/ 2184133 h 2259470"/>
                <a:gd name="connsiteX35" fmla="*/ 919075 w 2301918"/>
                <a:gd name="connsiteY35" fmla="*/ 2190039 h 2259470"/>
                <a:gd name="connsiteX36" fmla="*/ 875254 w 2301918"/>
                <a:gd name="connsiteY36" fmla="*/ 2154245 h 2259470"/>
                <a:gd name="connsiteX37" fmla="*/ 873214 w 2301918"/>
                <a:gd name="connsiteY37" fmla="*/ 2156285 h 2259470"/>
                <a:gd name="connsiteX38" fmla="*/ 852972 w 2301918"/>
                <a:gd name="connsiteY38" fmla="*/ 2136044 h 225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1918" h="2259470">
                  <a:moveTo>
                    <a:pt x="852964" y="2136037"/>
                  </a:moveTo>
                  <a:lnTo>
                    <a:pt x="852958" y="2136030"/>
                  </a:lnTo>
                  <a:lnTo>
                    <a:pt x="123441" y="1406512"/>
                  </a:lnTo>
                  <a:lnTo>
                    <a:pt x="123433" y="1406506"/>
                  </a:lnTo>
                  <a:lnTo>
                    <a:pt x="123427" y="1406498"/>
                  </a:lnTo>
                  <a:lnTo>
                    <a:pt x="98928" y="1381999"/>
                  </a:lnTo>
                  <a:lnTo>
                    <a:pt x="101397" y="1379529"/>
                  </a:lnTo>
                  <a:lnTo>
                    <a:pt x="69431" y="1340396"/>
                  </a:lnTo>
                  <a:cubicBezTo>
                    <a:pt x="-38573" y="1176818"/>
                    <a:pt x="-20572" y="954522"/>
                    <a:pt x="123433" y="810517"/>
                  </a:cubicBezTo>
                  <a:cubicBezTo>
                    <a:pt x="267439" y="666511"/>
                    <a:pt x="489734" y="648511"/>
                    <a:pt x="653312" y="756515"/>
                  </a:cubicBezTo>
                  <a:lnTo>
                    <a:pt x="692446" y="788481"/>
                  </a:lnTo>
                  <a:lnTo>
                    <a:pt x="694917" y="786010"/>
                  </a:lnTo>
                  <a:lnTo>
                    <a:pt x="754052" y="845145"/>
                  </a:lnTo>
                  <a:lnTo>
                    <a:pt x="754052" y="421437"/>
                  </a:lnTo>
                  <a:lnTo>
                    <a:pt x="754051" y="421428"/>
                  </a:lnTo>
                  <a:lnTo>
                    <a:pt x="754052" y="421420"/>
                  </a:lnTo>
                  <a:lnTo>
                    <a:pt x="754052" y="386771"/>
                  </a:lnTo>
                  <a:lnTo>
                    <a:pt x="757545" y="386771"/>
                  </a:lnTo>
                  <a:lnTo>
                    <a:pt x="762613" y="336496"/>
                  </a:lnTo>
                  <a:cubicBezTo>
                    <a:pt x="801910" y="144458"/>
                    <a:pt x="971824" y="0"/>
                    <a:pt x="1175479" y="0"/>
                  </a:cubicBezTo>
                  <a:cubicBezTo>
                    <a:pt x="1379134" y="0"/>
                    <a:pt x="1549049" y="144458"/>
                    <a:pt x="1588345" y="336495"/>
                  </a:cubicBezTo>
                  <a:lnTo>
                    <a:pt x="1593413" y="386771"/>
                  </a:lnTo>
                  <a:lnTo>
                    <a:pt x="1596908" y="386771"/>
                  </a:lnTo>
                  <a:lnTo>
                    <a:pt x="1596908" y="796107"/>
                  </a:lnTo>
                  <a:lnTo>
                    <a:pt x="1608538" y="784478"/>
                  </a:lnTo>
                  <a:lnTo>
                    <a:pt x="1611162" y="787102"/>
                  </a:lnTo>
                  <a:lnTo>
                    <a:pt x="1648607" y="756516"/>
                  </a:lnTo>
                  <a:cubicBezTo>
                    <a:pt x="1812185" y="648511"/>
                    <a:pt x="2034480" y="666512"/>
                    <a:pt x="2178486" y="810518"/>
                  </a:cubicBezTo>
                  <a:cubicBezTo>
                    <a:pt x="2322491" y="954523"/>
                    <a:pt x="2340492" y="1176818"/>
                    <a:pt x="2232487" y="1340396"/>
                  </a:cubicBezTo>
                  <a:lnTo>
                    <a:pt x="2201901" y="1377841"/>
                  </a:lnTo>
                  <a:lnTo>
                    <a:pt x="2204526" y="1380466"/>
                  </a:lnTo>
                  <a:lnTo>
                    <a:pt x="2178486" y="1406507"/>
                  </a:lnTo>
                  <a:lnTo>
                    <a:pt x="1428634" y="2156358"/>
                  </a:lnTo>
                  <a:lnTo>
                    <a:pt x="1426840" y="2154565"/>
                  </a:lnTo>
                  <a:lnTo>
                    <a:pt x="1391549" y="2184133"/>
                  </a:lnTo>
                  <a:cubicBezTo>
                    <a:pt x="1250292" y="2282574"/>
                    <a:pt x="1062205" y="2284543"/>
                    <a:pt x="919075" y="2190039"/>
                  </a:cubicBezTo>
                  <a:lnTo>
                    <a:pt x="875254" y="2154245"/>
                  </a:lnTo>
                  <a:lnTo>
                    <a:pt x="873214" y="2156285"/>
                  </a:lnTo>
                  <a:lnTo>
                    <a:pt x="852972" y="2136044"/>
                  </a:lnTo>
                  <a:close/>
                </a:path>
              </a:pathLst>
            </a:custGeom>
            <a:solidFill>
              <a:srgbClr val="118C3B"/>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8" name="Freeform 33"/>
            <p:cNvSpPr>
              <a:spLocks noEditPoints="1"/>
            </p:cNvSpPr>
            <p:nvPr/>
          </p:nvSpPr>
          <p:spPr bwMode="auto">
            <a:xfrm>
              <a:off x="4746591" y="2705849"/>
              <a:ext cx="619929" cy="582218"/>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grpSp>
        <p:nvGrpSpPr>
          <p:cNvPr id="39" name="组合 38"/>
          <p:cNvGrpSpPr/>
          <p:nvPr/>
        </p:nvGrpSpPr>
        <p:grpSpPr>
          <a:xfrm>
            <a:off x="908689" y="2121366"/>
            <a:ext cx="2301918" cy="2259470"/>
            <a:chOff x="908689" y="2121366"/>
            <a:chExt cx="2301918" cy="2259470"/>
          </a:xfrm>
        </p:grpSpPr>
        <p:sp>
          <p:nvSpPr>
            <p:cNvPr id="40" name="任意多边形 39"/>
            <p:cNvSpPr/>
            <p:nvPr/>
          </p:nvSpPr>
          <p:spPr>
            <a:xfrm rot="8100000">
              <a:off x="908689" y="2121366"/>
              <a:ext cx="2301918" cy="2259470"/>
            </a:xfrm>
            <a:custGeom>
              <a:avLst/>
              <a:gdLst>
                <a:gd name="connsiteX0" fmla="*/ 852964 w 2301918"/>
                <a:gd name="connsiteY0" fmla="*/ 2136037 h 2259470"/>
                <a:gd name="connsiteX1" fmla="*/ 852958 w 2301918"/>
                <a:gd name="connsiteY1" fmla="*/ 2136030 h 2259470"/>
                <a:gd name="connsiteX2" fmla="*/ 123441 w 2301918"/>
                <a:gd name="connsiteY2" fmla="*/ 1406512 h 2259470"/>
                <a:gd name="connsiteX3" fmla="*/ 123433 w 2301918"/>
                <a:gd name="connsiteY3" fmla="*/ 1406506 h 2259470"/>
                <a:gd name="connsiteX4" fmla="*/ 123427 w 2301918"/>
                <a:gd name="connsiteY4" fmla="*/ 1406498 h 2259470"/>
                <a:gd name="connsiteX5" fmla="*/ 98928 w 2301918"/>
                <a:gd name="connsiteY5" fmla="*/ 1381999 h 2259470"/>
                <a:gd name="connsiteX6" fmla="*/ 101397 w 2301918"/>
                <a:gd name="connsiteY6" fmla="*/ 1379529 h 2259470"/>
                <a:gd name="connsiteX7" fmla="*/ 69431 w 2301918"/>
                <a:gd name="connsiteY7" fmla="*/ 1340396 h 2259470"/>
                <a:gd name="connsiteX8" fmla="*/ 123433 w 2301918"/>
                <a:gd name="connsiteY8" fmla="*/ 810517 h 2259470"/>
                <a:gd name="connsiteX9" fmla="*/ 653312 w 2301918"/>
                <a:gd name="connsiteY9" fmla="*/ 756515 h 2259470"/>
                <a:gd name="connsiteX10" fmla="*/ 692446 w 2301918"/>
                <a:gd name="connsiteY10" fmla="*/ 788481 h 2259470"/>
                <a:gd name="connsiteX11" fmla="*/ 694917 w 2301918"/>
                <a:gd name="connsiteY11" fmla="*/ 786010 h 2259470"/>
                <a:gd name="connsiteX12" fmla="*/ 754052 w 2301918"/>
                <a:gd name="connsiteY12" fmla="*/ 845145 h 2259470"/>
                <a:gd name="connsiteX13" fmla="*/ 754052 w 2301918"/>
                <a:gd name="connsiteY13" fmla="*/ 421437 h 2259470"/>
                <a:gd name="connsiteX14" fmla="*/ 754051 w 2301918"/>
                <a:gd name="connsiteY14" fmla="*/ 421428 h 2259470"/>
                <a:gd name="connsiteX15" fmla="*/ 754052 w 2301918"/>
                <a:gd name="connsiteY15" fmla="*/ 421420 h 2259470"/>
                <a:gd name="connsiteX16" fmla="*/ 754052 w 2301918"/>
                <a:gd name="connsiteY16" fmla="*/ 386771 h 2259470"/>
                <a:gd name="connsiteX17" fmla="*/ 757545 w 2301918"/>
                <a:gd name="connsiteY17" fmla="*/ 386771 h 2259470"/>
                <a:gd name="connsiteX18" fmla="*/ 762613 w 2301918"/>
                <a:gd name="connsiteY18" fmla="*/ 336496 h 2259470"/>
                <a:gd name="connsiteX19" fmla="*/ 1175479 w 2301918"/>
                <a:gd name="connsiteY19" fmla="*/ 0 h 2259470"/>
                <a:gd name="connsiteX20" fmla="*/ 1588345 w 2301918"/>
                <a:gd name="connsiteY20" fmla="*/ 336495 h 2259470"/>
                <a:gd name="connsiteX21" fmla="*/ 1593413 w 2301918"/>
                <a:gd name="connsiteY21" fmla="*/ 386771 h 2259470"/>
                <a:gd name="connsiteX22" fmla="*/ 1596908 w 2301918"/>
                <a:gd name="connsiteY22" fmla="*/ 386771 h 2259470"/>
                <a:gd name="connsiteX23" fmla="*/ 1596908 w 2301918"/>
                <a:gd name="connsiteY23" fmla="*/ 796107 h 2259470"/>
                <a:gd name="connsiteX24" fmla="*/ 1608538 w 2301918"/>
                <a:gd name="connsiteY24" fmla="*/ 784478 h 2259470"/>
                <a:gd name="connsiteX25" fmla="*/ 1611162 w 2301918"/>
                <a:gd name="connsiteY25" fmla="*/ 787102 h 2259470"/>
                <a:gd name="connsiteX26" fmla="*/ 1648607 w 2301918"/>
                <a:gd name="connsiteY26" fmla="*/ 756516 h 2259470"/>
                <a:gd name="connsiteX27" fmla="*/ 2178486 w 2301918"/>
                <a:gd name="connsiteY27" fmla="*/ 810518 h 2259470"/>
                <a:gd name="connsiteX28" fmla="*/ 2232487 w 2301918"/>
                <a:gd name="connsiteY28" fmla="*/ 1340396 h 2259470"/>
                <a:gd name="connsiteX29" fmla="*/ 2201901 w 2301918"/>
                <a:gd name="connsiteY29" fmla="*/ 1377841 h 2259470"/>
                <a:gd name="connsiteX30" fmla="*/ 2204526 w 2301918"/>
                <a:gd name="connsiteY30" fmla="*/ 1380466 h 2259470"/>
                <a:gd name="connsiteX31" fmla="*/ 2178486 w 2301918"/>
                <a:gd name="connsiteY31" fmla="*/ 1406507 h 2259470"/>
                <a:gd name="connsiteX32" fmla="*/ 1428634 w 2301918"/>
                <a:gd name="connsiteY32" fmla="*/ 2156358 h 2259470"/>
                <a:gd name="connsiteX33" fmla="*/ 1426840 w 2301918"/>
                <a:gd name="connsiteY33" fmla="*/ 2154565 h 2259470"/>
                <a:gd name="connsiteX34" fmla="*/ 1391549 w 2301918"/>
                <a:gd name="connsiteY34" fmla="*/ 2184133 h 2259470"/>
                <a:gd name="connsiteX35" fmla="*/ 919075 w 2301918"/>
                <a:gd name="connsiteY35" fmla="*/ 2190039 h 2259470"/>
                <a:gd name="connsiteX36" fmla="*/ 875254 w 2301918"/>
                <a:gd name="connsiteY36" fmla="*/ 2154245 h 2259470"/>
                <a:gd name="connsiteX37" fmla="*/ 873214 w 2301918"/>
                <a:gd name="connsiteY37" fmla="*/ 2156285 h 2259470"/>
                <a:gd name="connsiteX38" fmla="*/ 852972 w 2301918"/>
                <a:gd name="connsiteY38" fmla="*/ 2136044 h 225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1918" h="2259470">
                  <a:moveTo>
                    <a:pt x="852964" y="2136037"/>
                  </a:moveTo>
                  <a:lnTo>
                    <a:pt x="852958" y="2136030"/>
                  </a:lnTo>
                  <a:lnTo>
                    <a:pt x="123441" y="1406512"/>
                  </a:lnTo>
                  <a:lnTo>
                    <a:pt x="123433" y="1406506"/>
                  </a:lnTo>
                  <a:lnTo>
                    <a:pt x="123427" y="1406498"/>
                  </a:lnTo>
                  <a:lnTo>
                    <a:pt x="98928" y="1381999"/>
                  </a:lnTo>
                  <a:lnTo>
                    <a:pt x="101397" y="1379529"/>
                  </a:lnTo>
                  <a:lnTo>
                    <a:pt x="69431" y="1340396"/>
                  </a:lnTo>
                  <a:cubicBezTo>
                    <a:pt x="-38573" y="1176818"/>
                    <a:pt x="-20572" y="954522"/>
                    <a:pt x="123433" y="810517"/>
                  </a:cubicBezTo>
                  <a:cubicBezTo>
                    <a:pt x="267439" y="666511"/>
                    <a:pt x="489734" y="648511"/>
                    <a:pt x="653312" y="756515"/>
                  </a:cubicBezTo>
                  <a:lnTo>
                    <a:pt x="692446" y="788481"/>
                  </a:lnTo>
                  <a:lnTo>
                    <a:pt x="694917" y="786010"/>
                  </a:lnTo>
                  <a:lnTo>
                    <a:pt x="754052" y="845145"/>
                  </a:lnTo>
                  <a:lnTo>
                    <a:pt x="754052" y="421437"/>
                  </a:lnTo>
                  <a:lnTo>
                    <a:pt x="754051" y="421428"/>
                  </a:lnTo>
                  <a:lnTo>
                    <a:pt x="754052" y="421420"/>
                  </a:lnTo>
                  <a:lnTo>
                    <a:pt x="754052" y="386771"/>
                  </a:lnTo>
                  <a:lnTo>
                    <a:pt x="757545" y="386771"/>
                  </a:lnTo>
                  <a:lnTo>
                    <a:pt x="762613" y="336496"/>
                  </a:lnTo>
                  <a:cubicBezTo>
                    <a:pt x="801910" y="144458"/>
                    <a:pt x="971824" y="0"/>
                    <a:pt x="1175479" y="0"/>
                  </a:cubicBezTo>
                  <a:cubicBezTo>
                    <a:pt x="1379134" y="0"/>
                    <a:pt x="1549049" y="144458"/>
                    <a:pt x="1588345" y="336495"/>
                  </a:cubicBezTo>
                  <a:lnTo>
                    <a:pt x="1593413" y="386771"/>
                  </a:lnTo>
                  <a:lnTo>
                    <a:pt x="1596908" y="386771"/>
                  </a:lnTo>
                  <a:lnTo>
                    <a:pt x="1596908" y="796107"/>
                  </a:lnTo>
                  <a:lnTo>
                    <a:pt x="1608538" y="784478"/>
                  </a:lnTo>
                  <a:lnTo>
                    <a:pt x="1611162" y="787102"/>
                  </a:lnTo>
                  <a:lnTo>
                    <a:pt x="1648607" y="756516"/>
                  </a:lnTo>
                  <a:cubicBezTo>
                    <a:pt x="1812185" y="648511"/>
                    <a:pt x="2034480" y="666512"/>
                    <a:pt x="2178486" y="810518"/>
                  </a:cubicBezTo>
                  <a:cubicBezTo>
                    <a:pt x="2322491" y="954523"/>
                    <a:pt x="2340492" y="1176818"/>
                    <a:pt x="2232487" y="1340396"/>
                  </a:cubicBezTo>
                  <a:lnTo>
                    <a:pt x="2201901" y="1377841"/>
                  </a:lnTo>
                  <a:lnTo>
                    <a:pt x="2204526" y="1380466"/>
                  </a:lnTo>
                  <a:lnTo>
                    <a:pt x="2178486" y="1406507"/>
                  </a:lnTo>
                  <a:lnTo>
                    <a:pt x="1428634" y="2156358"/>
                  </a:lnTo>
                  <a:lnTo>
                    <a:pt x="1426840" y="2154565"/>
                  </a:lnTo>
                  <a:lnTo>
                    <a:pt x="1391549" y="2184133"/>
                  </a:lnTo>
                  <a:cubicBezTo>
                    <a:pt x="1250292" y="2282574"/>
                    <a:pt x="1062205" y="2284543"/>
                    <a:pt x="919075" y="2190039"/>
                  </a:cubicBezTo>
                  <a:lnTo>
                    <a:pt x="875254" y="2154245"/>
                  </a:lnTo>
                  <a:lnTo>
                    <a:pt x="873214" y="2156285"/>
                  </a:lnTo>
                  <a:lnTo>
                    <a:pt x="852972" y="2136044"/>
                  </a:lnTo>
                  <a:close/>
                </a:path>
              </a:pathLst>
            </a:custGeom>
            <a:solidFill>
              <a:srgbClr val="6FB325"/>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1" name="Freeform 22"/>
            <p:cNvSpPr>
              <a:spLocks noEditPoints="1"/>
            </p:cNvSpPr>
            <p:nvPr/>
          </p:nvSpPr>
          <p:spPr bwMode="auto">
            <a:xfrm>
              <a:off x="1584690" y="2717552"/>
              <a:ext cx="516856" cy="606966"/>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DFDFD"/>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42" name="组合 41"/>
          <p:cNvGrpSpPr/>
          <p:nvPr/>
        </p:nvGrpSpPr>
        <p:grpSpPr>
          <a:xfrm>
            <a:off x="8926046" y="2088438"/>
            <a:ext cx="2259470" cy="2301918"/>
            <a:chOff x="8926046" y="2088438"/>
            <a:chExt cx="2259470" cy="2301918"/>
          </a:xfrm>
        </p:grpSpPr>
        <p:sp>
          <p:nvSpPr>
            <p:cNvPr id="43" name="任意多边形 42"/>
            <p:cNvSpPr/>
            <p:nvPr/>
          </p:nvSpPr>
          <p:spPr>
            <a:xfrm rot="2700000">
              <a:off x="8904822" y="2109662"/>
              <a:ext cx="2301918" cy="2259470"/>
            </a:xfrm>
            <a:custGeom>
              <a:avLst/>
              <a:gdLst>
                <a:gd name="connsiteX0" fmla="*/ 852964 w 2301918"/>
                <a:gd name="connsiteY0" fmla="*/ 2136037 h 2259470"/>
                <a:gd name="connsiteX1" fmla="*/ 852958 w 2301918"/>
                <a:gd name="connsiteY1" fmla="*/ 2136030 h 2259470"/>
                <a:gd name="connsiteX2" fmla="*/ 123441 w 2301918"/>
                <a:gd name="connsiteY2" fmla="*/ 1406512 h 2259470"/>
                <a:gd name="connsiteX3" fmla="*/ 123433 w 2301918"/>
                <a:gd name="connsiteY3" fmla="*/ 1406506 h 2259470"/>
                <a:gd name="connsiteX4" fmla="*/ 123427 w 2301918"/>
                <a:gd name="connsiteY4" fmla="*/ 1406498 h 2259470"/>
                <a:gd name="connsiteX5" fmla="*/ 98928 w 2301918"/>
                <a:gd name="connsiteY5" fmla="*/ 1381999 h 2259470"/>
                <a:gd name="connsiteX6" fmla="*/ 101397 w 2301918"/>
                <a:gd name="connsiteY6" fmla="*/ 1379529 h 2259470"/>
                <a:gd name="connsiteX7" fmla="*/ 69431 w 2301918"/>
                <a:gd name="connsiteY7" fmla="*/ 1340396 h 2259470"/>
                <a:gd name="connsiteX8" fmla="*/ 123433 w 2301918"/>
                <a:gd name="connsiteY8" fmla="*/ 810517 h 2259470"/>
                <a:gd name="connsiteX9" fmla="*/ 653312 w 2301918"/>
                <a:gd name="connsiteY9" fmla="*/ 756515 h 2259470"/>
                <a:gd name="connsiteX10" fmla="*/ 692446 w 2301918"/>
                <a:gd name="connsiteY10" fmla="*/ 788481 h 2259470"/>
                <a:gd name="connsiteX11" fmla="*/ 694917 w 2301918"/>
                <a:gd name="connsiteY11" fmla="*/ 786010 h 2259470"/>
                <a:gd name="connsiteX12" fmla="*/ 754052 w 2301918"/>
                <a:gd name="connsiteY12" fmla="*/ 845145 h 2259470"/>
                <a:gd name="connsiteX13" fmla="*/ 754052 w 2301918"/>
                <a:gd name="connsiteY13" fmla="*/ 421437 h 2259470"/>
                <a:gd name="connsiteX14" fmla="*/ 754051 w 2301918"/>
                <a:gd name="connsiteY14" fmla="*/ 421428 h 2259470"/>
                <a:gd name="connsiteX15" fmla="*/ 754052 w 2301918"/>
                <a:gd name="connsiteY15" fmla="*/ 421420 h 2259470"/>
                <a:gd name="connsiteX16" fmla="*/ 754052 w 2301918"/>
                <a:gd name="connsiteY16" fmla="*/ 386771 h 2259470"/>
                <a:gd name="connsiteX17" fmla="*/ 757545 w 2301918"/>
                <a:gd name="connsiteY17" fmla="*/ 386771 h 2259470"/>
                <a:gd name="connsiteX18" fmla="*/ 762613 w 2301918"/>
                <a:gd name="connsiteY18" fmla="*/ 336496 h 2259470"/>
                <a:gd name="connsiteX19" fmla="*/ 1175479 w 2301918"/>
                <a:gd name="connsiteY19" fmla="*/ 0 h 2259470"/>
                <a:gd name="connsiteX20" fmla="*/ 1588345 w 2301918"/>
                <a:gd name="connsiteY20" fmla="*/ 336495 h 2259470"/>
                <a:gd name="connsiteX21" fmla="*/ 1593413 w 2301918"/>
                <a:gd name="connsiteY21" fmla="*/ 386771 h 2259470"/>
                <a:gd name="connsiteX22" fmla="*/ 1596908 w 2301918"/>
                <a:gd name="connsiteY22" fmla="*/ 386771 h 2259470"/>
                <a:gd name="connsiteX23" fmla="*/ 1596908 w 2301918"/>
                <a:gd name="connsiteY23" fmla="*/ 796107 h 2259470"/>
                <a:gd name="connsiteX24" fmla="*/ 1608538 w 2301918"/>
                <a:gd name="connsiteY24" fmla="*/ 784478 h 2259470"/>
                <a:gd name="connsiteX25" fmla="*/ 1611162 w 2301918"/>
                <a:gd name="connsiteY25" fmla="*/ 787102 h 2259470"/>
                <a:gd name="connsiteX26" fmla="*/ 1648607 w 2301918"/>
                <a:gd name="connsiteY26" fmla="*/ 756516 h 2259470"/>
                <a:gd name="connsiteX27" fmla="*/ 2178486 w 2301918"/>
                <a:gd name="connsiteY27" fmla="*/ 810518 h 2259470"/>
                <a:gd name="connsiteX28" fmla="*/ 2232487 w 2301918"/>
                <a:gd name="connsiteY28" fmla="*/ 1340396 h 2259470"/>
                <a:gd name="connsiteX29" fmla="*/ 2201901 w 2301918"/>
                <a:gd name="connsiteY29" fmla="*/ 1377841 h 2259470"/>
                <a:gd name="connsiteX30" fmla="*/ 2204526 w 2301918"/>
                <a:gd name="connsiteY30" fmla="*/ 1380466 h 2259470"/>
                <a:gd name="connsiteX31" fmla="*/ 2178486 w 2301918"/>
                <a:gd name="connsiteY31" fmla="*/ 1406507 h 2259470"/>
                <a:gd name="connsiteX32" fmla="*/ 1428634 w 2301918"/>
                <a:gd name="connsiteY32" fmla="*/ 2156358 h 2259470"/>
                <a:gd name="connsiteX33" fmla="*/ 1426840 w 2301918"/>
                <a:gd name="connsiteY33" fmla="*/ 2154565 h 2259470"/>
                <a:gd name="connsiteX34" fmla="*/ 1391549 w 2301918"/>
                <a:gd name="connsiteY34" fmla="*/ 2184133 h 2259470"/>
                <a:gd name="connsiteX35" fmla="*/ 919075 w 2301918"/>
                <a:gd name="connsiteY35" fmla="*/ 2190039 h 2259470"/>
                <a:gd name="connsiteX36" fmla="*/ 875254 w 2301918"/>
                <a:gd name="connsiteY36" fmla="*/ 2154245 h 2259470"/>
                <a:gd name="connsiteX37" fmla="*/ 873214 w 2301918"/>
                <a:gd name="connsiteY37" fmla="*/ 2156285 h 2259470"/>
                <a:gd name="connsiteX38" fmla="*/ 852972 w 2301918"/>
                <a:gd name="connsiteY38" fmla="*/ 2136044 h 2259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1918" h="2259470">
                  <a:moveTo>
                    <a:pt x="852964" y="2136037"/>
                  </a:moveTo>
                  <a:lnTo>
                    <a:pt x="852958" y="2136030"/>
                  </a:lnTo>
                  <a:lnTo>
                    <a:pt x="123441" y="1406512"/>
                  </a:lnTo>
                  <a:lnTo>
                    <a:pt x="123433" y="1406506"/>
                  </a:lnTo>
                  <a:lnTo>
                    <a:pt x="123427" y="1406498"/>
                  </a:lnTo>
                  <a:lnTo>
                    <a:pt x="98928" y="1381999"/>
                  </a:lnTo>
                  <a:lnTo>
                    <a:pt x="101397" y="1379529"/>
                  </a:lnTo>
                  <a:lnTo>
                    <a:pt x="69431" y="1340396"/>
                  </a:lnTo>
                  <a:cubicBezTo>
                    <a:pt x="-38573" y="1176818"/>
                    <a:pt x="-20572" y="954522"/>
                    <a:pt x="123433" y="810517"/>
                  </a:cubicBezTo>
                  <a:cubicBezTo>
                    <a:pt x="267439" y="666511"/>
                    <a:pt x="489734" y="648511"/>
                    <a:pt x="653312" y="756515"/>
                  </a:cubicBezTo>
                  <a:lnTo>
                    <a:pt x="692446" y="788481"/>
                  </a:lnTo>
                  <a:lnTo>
                    <a:pt x="694917" y="786010"/>
                  </a:lnTo>
                  <a:lnTo>
                    <a:pt x="754052" y="845145"/>
                  </a:lnTo>
                  <a:lnTo>
                    <a:pt x="754052" y="421437"/>
                  </a:lnTo>
                  <a:lnTo>
                    <a:pt x="754051" y="421428"/>
                  </a:lnTo>
                  <a:lnTo>
                    <a:pt x="754052" y="421420"/>
                  </a:lnTo>
                  <a:lnTo>
                    <a:pt x="754052" y="386771"/>
                  </a:lnTo>
                  <a:lnTo>
                    <a:pt x="757545" y="386771"/>
                  </a:lnTo>
                  <a:lnTo>
                    <a:pt x="762613" y="336496"/>
                  </a:lnTo>
                  <a:cubicBezTo>
                    <a:pt x="801910" y="144458"/>
                    <a:pt x="971824" y="0"/>
                    <a:pt x="1175479" y="0"/>
                  </a:cubicBezTo>
                  <a:cubicBezTo>
                    <a:pt x="1379134" y="0"/>
                    <a:pt x="1549049" y="144458"/>
                    <a:pt x="1588345" y="336495"/>
                  </a:cubicBezTo>
                  <a:lnTo>
                    <a:pt x="1593413" y="386771"/>
                  </a:lnTo>
                  <a:lnTo>
                    <a:pt x="1596908" y="386771"/>
                  </a:lnTo>
                  <a:lnTo>
                    <a:pt x="1596908" y="796107"/>
                  </a:lnTo>
                  <a:lnTo>
                    <a:pt x="1608538" y="784478"/>
                  </a:lnTo>
                  <a:lnTo>
                    <a:pt x="1611162" y="787102"/>
                  </a:lnTo>
                  <a:lnTo>
                    <a:pt x="1648607" y="756516"/>
                  </a:lnTo>
                  <a:cubicBezTo>
                    <a:pt x="1812185" y="648511"/>
                    <a:pt x="2034480" y="666512"/>
                    <a:pt x="2178486" y="810518"/>
                  </a:cubicBezTo>
                  <a:cubicBezTo>
                    <a:pt x="2322491" y="954523"/>
                    <a:pt x="2340492" y="1176818"/>
                    <a:pt x="2232487" y="1340396"/>
                  </a:cubicBezTo>
                  <a:lnTo>
                    <a:pt x="2201901" y="1377841"/>
                  </a:lnTo>
                  <a:lnTo>
                    <a:pt x="2204526" y="1380466"/>
                  </a:lnTo>
                  <a:lnTo>
                    <a:pt x="2178486" y="1406507"/>
                  </a:lnTo>
                  <a:lnTo>
                    <a:pt x="1428634" y="2156358"/>
                  </a:lnTo>
                  <a:lnTo>
                    <a:pt x="1426840" y="2154565"/>
                  </a:lnTo>
                  <a:lnTo>
                    <a:pt x="1391549" y="2184133"/>
                  </a:lnTo>
                  <a:cubicBezTo>
                    <a:pt x="1250292" y="2282574"/>
                    <a:pt x="1062205" y="2284543"/>
                    <a:pt x="919075" y="2190039"/>
                  </a:cubicBezTo>
                  <a:lnTo>
                    <a:pt x="875254" y="2154245"/>
                  </a:lnTo>
                  <a:lnTo>
                    <a:pt x="873214" y="2156285"/>
                  </a:lnTo>
                  <a:lnTo>
                    <a:pt x="852972" y="2136044"/>
                  </a:lnTo>
                  <a:close/>
                </a:path>
              </a:pathLst>
            </a:custGeom>
            <a:solidFill>
              <a:srgbClr val="118C3B"/>
            </a:solidFill>
            <a:ln>
              <a:noFill/>
            </a:ln>
            <a:effectLst>
              <a:outerShdw blurRad="63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4" name="Freeform 29"/>
            <p:cNvSpPr>
              <a:spLocks noEditPoints="1"/>
            </p:cNvSpPr>
            <p:nvPr/>
          </p:nvSpPr>
          <p:spPr bwMode="auto">
            <a:xfrm>
              <a:off x="9427753" y="3367051"/>
              <a:ext cx="663587" cy="520339"/>
            </a:xfrm>
            <a:custGeom>
              <a:avLst/>
              <a:gdLst>
                <a:gd name="T0" fmla="*/ 451 w 771"/>
                <a:gd name="T1" fmla="*/ 411 h 602"/>
                <a:gd name="T2" fmla="*/ 457 w 771"/>
                <a:gd name="T3" fmla="*/ 395 h 602"/>
                <a:gd name="T4" fmla="*/ 459 w 771"/>
                <a:gd name="T5" fmla="*/ 388 h 602"/>
                <a:gd name="T6" fmla="*/ 463 w 771"/>
                <a:gd name="T7" fmla="*/ 372 h 602"/>
                <a:gd name="T8" fmla="*/ 464 w 771"/>
                <a:gd name="T9" fmla="*/ 365 h 602"/>
                <a:gd name="T10" fmla="*/ 466 w 771"/>
                <a:gd name="T11" fmla="*/ 341 h 602"/>
                <a:gd name="T12" fmla="*/ 233 w 771"/>
                <a:gd name="T13" fmla="*/ 139 h 602"/>
                <a:gd name="T14" fmla="*/ 201 w 771"/>
                <a:gd name="T15" fmla="*/ 141 h 602"/>
                <a:gd name="T16" fmla="*/ 201 w 771"/>
                <a:gd name="T17" fmla="*/ 141 h 602"/>
                <a:gd name="T18" fmla="*/ 0 w 771"/>
                <a:gd name="T19" fmla="*/ 341 h 602"/>
                <a:gd name="T20" fmla="*/ 61 w 771"/>
                <a:gd name="T21" fmla="*/ 477 h 602"/>
                <a:gd name="T22" fmla="*/ 37 w 771"/>
                <a:gd name="T23" fmla="*/ 602 h 602"/>
                <a:gd name="T24" fmla="*/ 129 w 771"/>
                <a:gd name="T25" fmla="*/ 522 h 602"/>
                <a:gd name="T26" fmla="*/ 233 w 771"/>
                <a:gd name="T27" fmla="*/ 544 h 602"/>
                <a:gd name="T28" fmla="*/ 363 w 771"/>
                <a:gd name="T29" fmla="*/ 509 h 602"/>
                <a:gd name="T30" fmla="*/ 363 w 771"/>
                <a:gd name="T31" fmla="*/ 509 h 602"/>
                <a:gd name="T32" fmla="*/ 383 w 771"/>
                <a:gd name="T33" fmla="*/ 495 h 602"/>
                <a:gd name="T34" fmla="*/ 389 w 771"/>
                <a:gd name="T35" fmla="*/ 491 h 602"/>
                <a:gd name="T36" fmla="*/ 402 w 771"/>
                <a:gd name="T37" fmla="*/ 480 h 602"/>
                <a:gd name="T38" fmla="*/ 408 w 771"/>
                <a:gd name="T39" fmla="*/ 474 h 602"/>
                <a:gd name="T40" fmla="*/ 419 w 771"/>
                <a:gd name="T41" fmla="*/ 462 h 602"/>
                <a:gd name="T42" fmla="*/ 424 w 771"/>
                <a:gd name="T43" fmla="*/ 457 h 602"/>
                <a:gd name="T44" fmla="*/ 448 w 771"/>
                <a:gd name="T45" fmla="*/ 417 h 602"/>
                <a:gd name="T46" fmla="*/ 451 w 771"/>
                <a:gd name="T47" fmla="*/ 411 h 602"/>
                <a:gd name="T48" fmla="*/ 771 w 771"/>
                <a:gd name="T49" fmla="*/ 263 h 602"/>
                <a:gd name="T50" fmla="*/ 771 w 771"/>
                <a:gd name="T51" fmla="*/ 263 h 602"/>
                <a:gd name="T52" fmla="*/ 469 w 771"/>
                <a:gd name="T53" fmla="*/ 0 h 602"/>
                <a:gd name="T54" fmla="*/ 243 w 771"/>
                <a:gd name="T55" fmla="*/ 89 h 602"/>
                <a:gd name="T56" fmla="*/ 508 w 771"/>
                <a:gd name="T57" fmla="*/ 341 h 602"/>
                <a:gd name="T58" fmla="*/ 424 w 771"/>
                <a:gd name="T59" fmla="*/ 523 h 602"/>
                <a:gd name="T60" fmla="*/ 469 w 771"/>
                <a:gd name="T61" fmla="*/ 526 h 602"/>
                <a:gd name="T62" fmla="*/ 603 w 771"/>
                <a:gd name="T63" fmla="*/ 498 h 602"/>
                <a:gd name="T64" fmla="*/ 722 w 771"/>
                <a:gd name="T65" fmla="*/ 602 h 602"/>
                <a:gd name="T66" fmla="*/ 692 w 771"/>
                <a:gd name="T67" fmla="*/ 440 h 602"/>
                <a:gd name="T68" fmla="*/ 771 w 771"/>
                <a:gd name="T69" fmla="*/ 26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1" h="602">
                  <a:moveTo>
                    <a:pt x="451" y="411"/>
                  </a:moveTo>
                  <a:cubicBezTo>
                    <a:pt x="453" y="406"/>
                    <a:pt x="455" y="401"/>
                    <a:pt x="457" y="395"/>
                  </a:cubicBezTo>
                  <a:cubicBezTo>
                    <a:pt x="458" y="393"/>
                    <a:pt x="458" y="390"/>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lnTo>
                    <a:pt x="201" y="141"/>
                  </a:ln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5"/>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4"/>
                    <a:pt x="442" y="431"/>
                    <a:pt x="448" y="417"/>
                  </a:cubicBezTo>
                  <a:cubicBezTo>
                    <a:pt x="449" y="415"/>
                    <a:pt x="450" y="413"/>
                    <a:pt x="451" y="411"/>
                  </a:cubicBezTo>
                  <a:close/>
                  <a:moveTo>
                    <a:pt x="771" y="263"/>
                  </a:moveTo>
                  <a:lnTo>
                    <a:pt x="771" y="263"/>
                  </a:lnTo>
                  <a:cubicBezTo>
                    <a:pt x="771" y="118"/>
                    <a:pt x="635" y="0"/>
                    <a:pt x="469" y="0"/>
                  </a:cubicBezTo>
                  <a:cubicBezTo>
                    <a:pt x="379" y="0"/>
                    <a:pt x="299" y="34"/>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solidFill>
              <a:srgbClr val="F4F3F5"/>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sp>
        <p:nvSpPr>
          <p:cNvPr id="45" name="文本框 44"/>
          <p:cNvSpPr txBox="1"/>
          <p:nvPr/>
        </p:nvSpPr>
        <p:spPr>
          <a:xfrm>
            <a:off x="955446" y="5159043"/>
            <a:ext cx="2339102" cy="1261884"/>
          </a:xfrm>
          <a:prstGeom prst="rect">
            <a:avLst/>
          </a:prstGeom>
          <a:noFill/>
          <a:effectLst/>
        </p:spPr>
        <p:txBody>
          <a:bodyPr wrap="none" rtlCol="0">
            <a:spAutoFit/>
          </a:bodyPr>
          <a:lstStyle/>
          <a:p>
            <a:r>
              <a:rPr lang="zh-CN" altLang="en-US" dirty="0" smtClean="0">
                <a:solidFill>
                  <a:srgbClr val="004C80"/>
                </a:solidFill>
                <a:cs typeface="+mn-ea"/>
                <a:sym typeface="+mn-lt"/>
              </a:rPr>
              <a:t> </a:t>
            </a:r>
            <a:r>
              <a:rPr lang="zh-CN" altLang="en-US" sz="2000" dirty="0" smtClean="0">
                <a:solidFill>
                  <a:srgbClr val="6FB325"/>
                </a:solidFill>
                <a:cs typeface="+mn-ea"/>
                <a:sym typeface="+mn-lt"/>
              </a:rPr>
              <a:t>单击</a:t>
            </a:r>
            <a:r>
              <a:rPr lang="zh-CN" altLang="en-US" sz="2000" dirty="0">
                <a:solidFill>
                  <a:srgbClr val="6FB325"/>
                </a:solidFill>
                <a:cs typeface="+mn-ea"/>
                <a:sym typeface="+mn-lt"/>
              </a:rPr>
              <a:t>此处输入标题</a:t>
            </a:r>
            <a:endParaRPr lang="en-US" altLang="zh-CN" sz="2000" dirty="0">
              <a:solidFill>
                <a:srgbClr val="6FB325"/>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46" name="文本框 45"/>
          <p:cNvSpPr txBox="1"/>
          <p:nvPr/>
        </p:nvSpPr>
        <p:spPr>
          <a:xfrm>
            <a:off x="3622010" y="5159043"/>
            <a:ext cx="2339102" cy="1261884"/>
          </a:xfrm>
          <a:prstGeom prst="rect">
            <a:avLst/>
          </a:prstGeom>
          <a:noFill/>
          <a:effectLst/>
        </p:spPr>
        <p:txBody>
          <a:bodyPr wrap="none" rtlCol="0">
            <a:spAutoFit/>
          </a:bodyPr>
          <a:lstStyle/>
          <a:p>
            <a:r>
              <a:rPr lang="zh-CN" altLang="en-US" dirty="0" smtClean="0">
                <a:solidFill>
                  <a:srgbClr val="004C80"/>
                </a:solidFill>
                <a:cs typeface="+mn-ea"/>
                <a:sym typeface="+mn-lt"/>
              </a:rPr>
              <a:t> </a:t>
            </a:r>
            <a:r>
              <a:rPr lang="zh-CN" altLang="en-US" sz="2000" dirty="0" smtClean="0">
                <a:solidFill>
                  <a:srgbClr val="118C3B"/>
                </a:solidFill>
                <a:cs typeface="+mn-ea"/>
                <a:sym typeface="+mn-lt"/>
              </a:rPr>
              <a:t>单击</a:t>
            </a:r>
            <a:r>
              <a:rPr lang="zh-CN" altLang="en-US" sz="2000" dirty="0">
                <a:solidFill>
                  <a:srgbClr val="118C3B"/>
                </a:solidFill>
                <a:cs typeface="+mn-ea"/>
                <a:sym typeface="+mn-lt"/>
              </a:rPr>
              <a:t>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47" name="文本框 46"/>
          <p:cNvSpPr txBox="1"/>
          <p:nvPr/>
        </p:nvSpPr>
        <p:spPr>
          <a:xfrm>
            <a:off x="8909042" y="5128266"/>
            <a:ext cx="2339102" cy="1323439"/>
          </a:xfrm>
          <a:prstGeom prst="rect">
            <a:avLst/>
          </a:prstGeom>
          <a:noFill/>
          <a:effectLst/>
        </p:spPr>
        <p:txBody>
          <a:bodyPr wrap="none" rtlCol="0">
            <a:spAutoFit/>
          </a:bodyPr>
          <a:lstStyle/>
          <a:p>
            <a:r>
              <a:rPr lang="zh-CN" altLang="en-US" dirty="0" smtClean="0">
                <a:solidFill>
                  <a:srgbClr val="004C80"/>
                </a:solidFill>
                <a:cs typeface="+mn-ea"/>
                <a:sym typeface="+mn-lt"/>
              </a:rPr>
              <a:t> </a:t>
            </a:r>
            <a:r>
              <a:rPr lang="zh-CN" altLang="en-US" sz="2000" dirty="0" smtClean="0">
                <a:solidFill>
                  <a:srgbClr val="118C3B"/>
                </a:solidFill>
                <a:cs typeface="+mn-ea"/>
                <a:sym typeface="+mn-lt"/>
              </a:rPr>
              <a:t>单击</a:t>
            </a:r>
            <a:r>
              <a:rPr lang="zh-CN" altLang="en-US" sz="2000" dirty="0">
                <a:solidFill>
                  <a:srgbClr val="118C3B"/>
                </a:solidFill>
                <a:cs typeface="+mn-ea"/>
                <a:sym typeface="+mn-lt"/>
              </a:rPr>
              <a:t>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600" dirty="0">
              <a:solidFill>
                <a:schemeClr val="tx1">
                  <a:lumMod val="85000"/>
                  <a:lumOff val="15000"/>
                </a:schemeClr>
              </a:solidFill>
              <a:cs typeface="+mn-ea"/>
              <a:sym typeface="+mn-lt"/>
            </a:endParaRPr>
          </a:p>
        </p:txBody>
      </p:sp>
      <p:sp>
        <p:nvSpPr>
          <p:cNvPr id="48" name="文本框 47"/>
          <p:cNvSpPr txBox="1"/>
          <p:nvPr/>
        </p:nvSpPr>
        <p:spPr>
          <a:xfrm>
            <a:off x="6247710" y="5159043"/>
            <a:ext cx="2339102" cy="1261884"/>
          </a:xfrm>
          <a:prstGeom prst="rect">
            <a:avLst/>
          </a:prstGeom>
          <a:noFill/>
          <a:effectLst/>
        </p:spPr>
        <p:txBody>
          <a:bodyPr wrap="none" rtlCol="0">
            <a:spAutoFit/>
          </a:bodyPr>
          <a:lstStyle/>
          <a:p>
            <a:r>
              <a:rPr lang="zh-CN" altLang="en-US" dirty="0" smtClean="0">
                <a:solidFill>
                  <a:srgbClr val="004C80"/>
                </a:solidFill>
                <a:cs typeface="+mn-ea"/>
                <a:sym typeface="+mn-lt"/>
              </a:rPr>
              <a:t> </a:t>
            </a:r>
            <a:r>
              <a:rPr lang="zh-CN" altLang="en-US" sz="2000" dirty="0" smtClean="0">
                <a:solidFill>
                  <a:srgbClr val="6FB325"/>
                </a:solidFill>
                <a:cs typeface="+mn-ea"/>
                <a:sym typeface="+mn-lt"/>
              </a:rPr>
              <a:t>单击</a:t>
            </a:r>
            <a:r>
              <a:rPr lang="zh-CN" altLang="en-US" sz="2000" dirty="0">
                <a:solidFill>
                  <a:srgbClr val="6FB325"/>
                </a:solidFill>
                <a:cs typeface="+mn-ea"/>
                <a:sym typeface="+mn-lt"/>
              </a:rPr>
              <a:t>此处输入标题</a:t>
            </a:r>
            <a:endParaRPr lang="en-US" altLang="zh-CN" sz="2000" dirty="0">
              <a:solidFill>
                <a:srgbClr val="6FB325"/>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49" name="文本框 48"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grpSp>
        <p:nvGrpSpPr>
          <p:cNvPr id="50" name="组合 49"/>
          <p:cNvGrpSpPr/>
          <p:nvPr/>
        </p:nvGrpSpPr>
        <p:grpSpPr>
          <a:xfrm>
            <a:off x="-14069" y="-14068"/>
            <a:ext cx="1690469" cy="1313815"/>
            <a:chOff x="-14069" y="-14068"/>
            <a:chExt cx="1690469" cy="1313815"/>
          </a:xfrm>
        </p:grpSpPr>
        <p:sp>
          <p:nvSpPr>
            <p:cNvPr id="51" name="直角三角形 50"/>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任意多边形 51"/>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任意多边形 52"/>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ppt_x"/>
                                          </p:val>
                                        </p:tav>
                                        <p:tav tm="100000">
                                          <p:val>
                                            <p:strVal val="#ppt_x"/>
                                          </p:val>
                                        </p:tav>
                                      </p:tavLst>
                                    </p:anim>
                                    <p:anim calcmode="lin" valueType="num">
                                      <p:cBhvr additive="base">
                                        <p:cTn id="8" dur="75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decel="28000" fill="hold" nodeType="withEffect">
                                  <p:stCondLst>
                                    <p:cond delay="25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750" fill="hold"/>
                                        <p:tgtEl>
                                          <p:spTgt spid="36"/>
                                        </p:tgtEl>
                                        <p:attrNameLst>
                                          <p:attrName>ppt_x</p:attrName>
                                        </p:attrNameLst>
                                      </p:cBhvr>
                                      <p:tavLst>
                                        <p:tav tm="0">
                                          <p:val>
                                            <p:strVal val="#ppt_x"/>
                                          </p:val>
                                        </p:tav>
                                        <p:tav tm="100000">
                                          <p:val>
                                            <p:strVal val="#ppt_x"/>
                                          </p:val>
                                        </p:tav>
                                      </p:tavLst>
                                    </p:anim>
                                    <p:anim calcmode="lin" valueType="num">
                                      <p:cBhvr additive="base">
                                        <p:cTn id="12" dur="75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decel="28000" fill="hold" nodeType="withEffect">
                                  <p:stCondLst>
                                    <p:cond delay="5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ppt_x"/>
                                          </p:val>
                                        </p:tav>
                                        <p:tav tm="100000">
                                          <p:val>
                                            <p:strVal val="#ppt_x"/>
                                          </p:val>
                                        </p:tav>
                                      </p:tavLst>
                                    </p:anim>
                                    <p:anim calcmode="lin" valueType="num">
                                      <p:cBhvr additive="base">
                                        <p:cTn id="16" dur="750" fill="hold"/>
                                        <p:tgtEl>
                                          <p:spTgt spid="33"/>
                                        </p:tgtEl>
                                        <p:attrNameLst>
                                          <p:attrName>ppt_y</p:attrName>
                                        </p:attrNameLst>
                                      </p:cBhvr>
                                      <p:tavLst>
                                        <p:tav tm="0">
                                          <p:val>
                                            <p:strVal val="1+#ppt_h/2"/>
                                          </p:val>
                                        </p:tav>
                                        <p:tav tm="100000">
                                          <p:val>
                                            <p:strVal val="#ppt_y"/>
                                          </p:val>
                                        </p:tav>
                                      </p:tavLst>
                                    </p:anim>
                                  </p:childTnLst>
                                </p:cTn>
                              </p:par>
                              <p:par>
                                <p:cTn id="17" presetID="2" presetClass="entr" presetSubtype="4" decel="28000" fill="hold" nodeType="withEffect">
                                  <p:stCondLst>
                                    <p:cond delay="75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750" fill="hold"/>
                                        <p:tgtEl>
                                          <p:spTgt spid="42"/>
                                        </p:tgtEl>
                                        <p:attrNameLst>
                                          <p:attrName>ppt_x</p:attrName>
                                        </p:attrNameLst>
                                      </p:cBhvr>
                                      <p:tavLst>
                                        <p:tav tm="0">
                                          <p:val>
                                            <p:strVal val="#ppt_x"/>
                                          </p:val>
                                        </p:tav>
                                        <p:tav tm="100000">
                                          <p:val>
                                            <p:strVal val="#ppt_x"/>
                                          </p:val>
                                        </p:tav>
                                      </p:tavLst>
                                    </p:anim>
                                    <p:anim calcmode="lin" valueType="num">
                                      <p:cBhvr additive="base">
                                        <p:cTn id="20" dur="750" fill="hold"/>
                                        <p:tgtEl>
                                          <p:spTgt spid="4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500"/>
                                        <p:tgtEl>
                                          <p:spTgt spid="45"/>
                                        </p:tgtEl>
                                      </p:cBhvr>
                                    </p:animEffect>
                                  </p:childTnLst>
                                </p:cTn>
                              </p:par>
                              <p:par>
                                <p:cTn id="46" presetID="10" presetClass="entr" presetSubtype="0" fill="hold" grpId="0" nodeType="withEffect">
                                  <p:stCondLst>
                                    <p:cond delay="25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par>
                                <p:cTn id="52" presetID="10" presetClass="entr" presetSubtype="0" fill="hold" grpId="0" nodeType="withEffect">
                                  <p:stCondLst>
                                    <p:cond delay="75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0" name="文本框 5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grpSp>
        <p:nvGrpSpPr>
          <p:cNvPr id="61" name="组合 60"/>
          <p:cNvGrpSpPr/>
          <p:nvPr/>
        </p:nvGrpSpPr>
        <p:grpSpPr>
          <a:xfrm>
            <a:off x="156890" y="1814731"/>
            <a:ext cx="3681445" cy="2714768"/>
            <a:chOff x="156890" y="1814731"/>
            <a:chExt cx="3681445" cy="2714768"/>
          </a:xfrm>
        </p:grpSpPr>
        <p:graphicFrame>
          <p:nvGraphicFramePr>
            <p:cNvPr id="62" name="图表 61"/>
            <p:cNvGraphicFramePr/>
            <p:nvPr/>
          </p:nvGraphicFramePr>
          <p:xfrm>
            <a:off x="156890" y="1814731"/>
            <a:ext cx="3681445" cy="2281307"/>
          </p:xfrm>
          <a:graphic>
            <a:graphicData uri="http://schemas.openxmlformats.org/drawingml/2006/chart">
              <c:chart xmlns:c="http://schemas.openxmlformats.org/drawingml/2006/chart" xmlns:r="http://schemas.openxmlformats.org/officeDocument/2006/relationships" r:id="rId4"/>
            </a:graphicData>
          </a:graphic>
        </p:graphicFrame>
        <p:sp>
          <p:nvSpPr>
            <p:cNvPr id="63" name="文本框 62"/>
            <p:cNvSpPr txBox="1"/>
            <p:nvPr/>
          </p:nvSpPr>
          <p:spPr>
            <a:xfrm>
              <a:off x="1486791" y="4029362"/>
              <a:ext cx="1285560" cy="500137"/>
            </a:xfrm>
            <a:prstGeom prst="rect">
              <a:avLst/>
            </a:prstGeom>
            <a:noFill/>
          </p:spPr>
          <p:txBody>
            <a:bodyPr wrap="square" lIns="68580" tIns="34290" rIns="68580" bIns="34290" rtlCol="0">
              <a:spAutoFit/>
            </a:bodyPr>
            <a:lstStyle/>
            <a:p>
              <a:pPr algn="ctr"/>
              <a:r>
                <a:rPr lang="en-US" altLang="zh-CN" sz="2800" dirty="0" smtClean="0">
                  <a:solidFill>
                    <a:srgbClr val="118C3B"/>
                  </a:solidFill>
                  <a:cs typeface="+mn-ea"/>
                  <a:sym typeface="+mn-lt"/>
                </a:rPr>
                <a:t>2016</a:t>
              </a:r>
              <a:endParaRPr lang="zh-CN" altLang="en-US" sz="1100" dirty="0">
                <a:solidFill>
                  <a:srgbClr val="118C3B"/>
                </a:solidFill>
                <a:cs typeface="+mn-ea"/>
                <a:sym typeface="+mn-lt"/>
              </a:endParaRPr>
            </a:p>
          </p:txBody>
        </p:sp>
      </p:grpSp>
      <p:grpSp>
        <p:nvGrpSpPr>
          <p:cNvPr id="64" name="组合 63"/>
          <p:cNvGrpSpPr/>
          <p:nvPr/>
        </p:nvGrpSpPr>
        <p:grpSpPr>
          <a:xfrm>
            <a:off x="2918244" y="1814731"/>
            <a:ext cx="3681445" cy="2714768"/>
            <a:chOff x="2918244" y="1814731"/>
            <a:chExt cx="3681445" cy="2714768"/>
          </a:xfrm>
        </p:grpSpPr>
        <p:graphicFrame>
          <p:nvGraphicFramePr>
            <p:cNvPr id="65" name="图表 64"/>
            <p:cNvGraphicFramePr/>
            <p:nvPr/>
          </p:nvGraphicFramePr>
          <p:xfrm>
            <a:off x="2918244" y="1814731"/>
            <a:ext cx="3681445" cy="2281307"/>
          </p:xfrm>
          <a:graphic>
            <a:graphicData uri="http://schemas.openxmlformats.org/drawingml/2006/chart">
              <c:chart xmlns:c="http://schemas.openxmlformats.org/drawingml/2006/chart" xmlns:r="http://schemas.openxmlformats.org/officeDocument/2006/relationships" r:id="rId5"/>
            </a:graphicData>
          </a:graphic>
        </p:graphicFrame>
        <p:sp>
          <p:nvSpPr>
            <p:cNvPr id="66" name="文本框 65"/>
            <p:cNvSpPr txBox="1"/>
            <p:nvPr/>
          </p:nvSpPr>
          <p:spPr>
            <a:xfrm>
              <a:off x="4207581" y="4029362"/>
              <a:ext cx="1285560" cy="500137"/>
            </a:xfrm>
            <a:prstGeom prst="rect">
              <a:avLst/>
            </a:prstGeom>
            <a:noFill/>
          </p:spPr>
          <p:txBody>
            <a:bodyPr wrap="square" lIns="68580" tIns="34290" rIns="68580" bIns="34290" rtlCol="0">
              <a:spAutoFit/>
            </a:bodyPr>
            <a:lstStyle/>
            <a:p>
              <a:pPr algn="ctr"/>
              <a:r>
                <a:rPr lang="en-US" altLang="zh-CN" sz="2800" dirty="0" smtClean="0">
                  <a:solidFill>
                    <a:srgbClr val="6FB325"/>
                  </a:solidFill>
                  <a:cs typeface="+mn-ea"/>
                  <a:sym typeface="+mn-lt"/>
                </a:rPr>
                <a:t>2017</a:t>
              </a:r>
              <a:endParaRPr lang="zh-CN" altLang="en-US" sz="1100" dirty="0">
                <a:solidFill>
                  <a:srgbClr val="6FB325"/>
                </a:solidFill>
                <a:cs typeface="+mn-ea"/>
                <a:sym typeface="+mn-lt"/>
              </a:endParaRPr>
            </a:p>
          </p:txBody>
        </p:sp>
      </p:grpSp>
      <p:grpSp>
        <p:nvGrpSpPr>
          <p:cNvPr id="67" name="组合 66"/>
          <p:cNvGrpSpPr/>
          <p:nvPr/>
        </p:nvGrpSpPr>
        <p:grpSpPr>
          <a:xfrm>
            <a:off x="5685898" y="1814731"/>
            <a:ext cx="3681445" cy="2714768"/>
            <a:chOff x="5685898" y="1814731"/>
            <a:chExt cx="3681445" cy="2714768"/>
          </a:xfrm>
        </p:grpSpPr>
        <p:graphicFrame>
          <p:nvGraphicFramePr>
            <p:cNvPr id="68" name="图表 67"/>
            <p:cNvGraphicFramePr/>
            <p:nvPr/>
          </p:nvGraphicFramePr>
          <p:xfrm>
            <a:off x="5685898" y="1814731"/>
            <a:ext cx="3681445" cy="2281307"/>
          </p:xfrm>
          <a:graphic>
            <a:graphicData uri="http://schemas.openxmlformats.org/drawingml/2006/chart">
              <c:chart xmlns:c="http://schemas.openxmlformats.org/drawingml/2006/chart" xmlns:r="http://schemas.openxmlformats.org/officeDocument/2006/relationships" r:id="rId6"/>
            </a:graphicData>
          </a:graphic>
        </p:graphicFrame>
        <p:sp>
          <p:nvSpPr>
            <p:cNvPr id="69" name="文本框 68"/>
            <p:cNvSpPr txBox="1"/>
            <p:nvPr/>
          </p:nvSpPr>
          <p:spPr>
            <a:xfrm>
              <a:off x="6934668" y="4029362"/>
              <a:ext cx="1285560" cy="500137"/>
            </a:xfrm>
            <a:prstGeom prst="rect">
              <a:avLst/>
            </a:prstGeom>
            <a:noFill/>
          </p:spPr>
          <p:txBody>
            <a:bodyPr wrap="square" lIns="68580" tIns="34290" rIns="68580" bIns="34290" rtlCol="0">
              <a:spAutoFit/>
            </a:bodyPr>
            <a:lstStyle/>
            <a:p>
              <a:pPr algn="ctr"/>
              <a:r>
                <a:rPr lang="en-US" altLang="zh-CN" sz="2800" dirty="0" smtClean="0">
                  <a:solidFill>
                    <a:srgbClr val="118C3B"/>
                  </a:solidFill>
                  <a:cs typeface="+mn-ea"/>
                  <a:sym typeface="+mn-lt"/>
                </a:rPr>
                <a:t>2018</a:t>
              </a:r>
              <a:endParaRPr lang="zh-CN" altLang="en-US" sz="1100" dirty="0">
                <a:solidFill>
                  <a:srgbClr val="118C3B"/>
                </a:solidFill>
                <a:cs typeface="+mn-ea"/>
                <a:sym typeface="+mn-lt"/>
              </a:endParaRPr>
            </a:p>
          </p:txBody>
        </p:sp>
      </p:grpSp>
      <p:grpSp>
        <p:nvGrpSpPr>
          <p:cNvPr id="70" name="组合 69"/>
          <p:cNvGrpSpPr/>
          <p:nvPr/>
        </p:nvGrpSpPr>
        <p:grpSpPr>
          <a:xfrm>
            <a:off x="8406460" y="1814731"/>
            <a:ext cx="3681445" cy="2714768"/>
            <a:chOff x="8406460" y="1814731"/>
            <a:chExt cx="3681445" cy="2714768"/>
          </a:xfrm>
        </p:grpSpPr>
        <p:graphicFrame>
          <p:nvGraphicFramePr>
            <p:cNvPr id="71" name="图表 70"/>
            <p:cNvGraphicFramePr/>
            <p:nvPr/>
          </p:nvGraphicFramePr>
          <p:xfrm>
            <a:off x="8406460" y="1814731"/>
            <a:ext cx="3681445" cy="2281307"/>
          </p:xfrm>
          <a:graphic>
            <a:graphicData uri="http://schemas.openxmlformats.org/drawingml/2006/chart">
              <c:chart xmlns:c="http://schemas.openxmlformats.org/drawingml/2006/chart" xmlns:r="http://schemas.openxmlformats.org/officeDocument/2006/relationships" r:id="rId7"/>
            </a:graphicData>
          </a:graphic>
        </p:graphicFrame>
        <p:sp>
          <p:nvSpPr>
            <p:cNvPr id="72" name="文本框 71"/>
            <p:cNvSpPr txBox="1"/>
            <p:nvPr/>
          </p:nvSpPr>
          <p:spPr>
            <a:xfrm>
              <a:off x="9728750" y="4029362"/>
              <a:ext cx="1285560" cy="500137"/>
            </a:xfrm>
            <a:prstGeom prst="rect">
              <a:avLst/>
            </a:prstGeom>
            <a:noFill/>
          </p:spPr>
          <p:txBody>
            <a:bodyPr wrap="square" lIns="68580" tIns="34290" rIns="68580" bIns="34290" rtlCol="0">
              <a:spAutoFit/>
            </a:bodyPr>
            <a:lstStyle/>
            <a:p>
              <a:pPr algn="ctr"/>
              <a:r>
                <a:rPr lang="en-US" altLang="zh-CN" sz="2800" dirty="0" smtClean="0">
                  <a:solidFill>
                    <a:srgbClr val="6FB325"/>
                  </a:solidFill>
                  <a:cs typeface="+mn-ea"/>
                  <a:sym typeface="+mn-lt"/>
                </a:rPr>
                <a:t>2019</a:t>
              </a:r>
              <a:endParaRPr lang="zh-CN" altLang="en-US" sz="1100" dirty="0">
                <a:solidFill>
                  <a:srgbClr val="6FB325"/>
                </a:solidFill>
                <a:cs typeface="+mn-ea"/>
                <a:sym typeface="+mn-lt"/>
              </a:endParaRPr>
            </a:p>
          </p:txBody>
        </p:sp>
      </p:grpSp>
      <p:sp>
        <p:nvSpPr>
          <p:cNvPr id="73" name="文本框 72"/>
          <p:cNvSpPr txBox="1"/>
          <p:nvPr/>
        </p:nvSpPr>
        <p:spPr>
          <a:xfrm>
            <a:off x="908724" y="4775978"/>
            <a:ext cx="2339102" cy="1508105"/>
          </a:xfrm>
          <a:prstGeom prst="rect">
            <a:avLst/>
          </a:prstGeom>
          <a:noFill/>
          <a:effectLst/>
        </p:spPr>
        <p:txBody>
          <a:bodyPr wrap="none" rtlCol="0">
            <a:spAutoFit/>
          </a:bodyPr>
          <a:lstStyle/>
          <a:p>
            <a:r>
              <a:rPr lang="zh-CN" altLang="en-US" sz="2000" dirty="0">
                <a:solidFill>
                  <a:srgbClr val="118C3B"/>
                </a:solidFill>
                <a:cs typeface="+mn-ea"/>
                <a:sym typeface="+mn-lt"/>
              </a:rPr>
              <a:t>单击此处输入标题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4800" dirty="0">
              <a:solidFill>
                <a:schemeClr val="tx1">
                  <a:lumMod val="85000"/>
                  <a:lumOff val="15000"/>
                </a:schemeClr>
              </a:solidFill>
              <a:cs typeface="+mn-ea"/>
              <a:sym typeface="+mn-lt"/>
            </a:endParaRPr>
          </a:p>
        </p:txBody>
      </p:sp>
      <p:sp>
        <p:nvSpPr>
          <p:cNvPr id="74" name="文本框 73"/>
          <p:cNvSpPr txBox="1"/>
          <p:nvPr/>
        </p:nvSpPr>
        <p:spPr>
          <a:xfrm>
            <a:off x="3629514" y="4775978"/>
            <a:ext cx="2339102" cy="1384995"/>
          </a:xfrm>
          <a:prstGeom prst="rect">
            <a:avLst/>
          </a:prstGeom>
          <a:noFill/>
          <a:effectLst/>
        </p:spPr>
        <p:txBody>
          <a:bodyPr wrap="none" rtlCol="0">
            <a:spAutoFit/>
          </a:bodyPr>
          <a:lstStyle/>
          <a:p>
            <a:r>
              <a:rPr lang="zh-CN" altLang="en-US" sz="2000" dirty="0">
                <a:solidFill>
                  <a:srgbClr val="6FB325"/>
                </a:solidFill>
                <a:cs typeface="+mn-ea"/>
                <a:sym typeface="+mn-lt"/>
              </a:rPr>
              <a:t>单击此处输入标题</a:t>
            </a:r>
            <a:endParaRPr lang="en-US" altLang="zh-CN" sz="2000" dirty="0">
              <a:solidFill>
                <a:srgbClr val="6FB325"/>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4000" dirty="0">
              <a:solidFill>
                <a:schemeClr val="tx1">
                  <a:lumMod val="85000"/>
                  <a:lumOff val="15000"/>
                </a:schemeClr>
              </a:solidFill>
              <a:cs typeface="+mn-ea"/>
              <a:sym typeface="+mn-lt"/>
            </a:endParaRPr>
          </a:p>
        </p:txBody>
      </p:sp>
      <p:sp>
        <p:nvSpPr>
          <p:cNvPr id="75" name="文本框 74"/>
          <p:cNvSpPr txBox="1"/>
          <p:nvPr/>
        </p:nvSpPr>
        <p:spPr>
          <a:xfrm>
            <a:off x="6356601" y="4775978"/>
            <a:ext cx="2339102" cy="1384995"/>
          </a:xfrm>
          <a:prstGeom prst="rect">
            <a:avLst/>
          </a:prstGeom>
          <a:noFill/>
          <a:effectLst/>
        </p:spPr>
        <p:txBody>
          <a:bodyPr wrap="none" rtlCol="0">
            <a:spAutoFit/>
          </a:bodyPr>
          <a:lstStyle/>
          <a:p>
            <a:r>
              <a:rPr lang="zh-CN" altLang="en-US" sz="2000" dirty="0">
                <a:solidFill>
                  <a:srgbClr val="118C3B"/>
                </a:solidFill>
                <a:cs typeface="+mn-ea"/>
                <a:sym typeface="+mn-lt"/>
              </a:rPr>
              <a:t>单击此处输入标题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4000" dirty="0">
              <a:solidFill>
                <a:schemeClr val="tx1">
                  <a:lumMod val="85000"/>
                  <a:lumOff val="15000"/>
                </a:schemeClr>
              </a:solidFill>
              <a:cs typeface="+mn-ea"/>
              <a:sym typeface="+mn-lt"/>
            </a:endParaRPr>
          </a:p>
        </p:txBody>
      </p:sp>
      <p:sp>
        <p:nvSpPr>
          <p:cNvPr id="76" name="文本框 75"/>
          <p:cNvSpPr txBox="1"/>
          <p:nvPr/>
        </p:nvSpPr>
        <p:spPr>
          <a:xfrm>
            <a:off x="9083688" y="4775978"/>
            <a:ext cx="2339102" cy="1384995"/>
          </a:xfrm>
          <a:prstGeom prst="rect">
            <a:avLst/>
          </a:prstGeom>
          <a:noFill/>
          <a:effectLst/>
        </p:spPr>
        <p:txBody>
          <a:bodyPr wrap="none" rtlCol="0">
            <a:spAutoFit/>
          </a:bodyPr>
          <a:lstStyle/>
          <a:p>
            <a:r>
              <a:rPr lang="zh-CN" altLang="en-US" sz="2000" dirty="0">
                <a:solidFill>
                  <a:srgbClr val="6FB325"/>
                </a:solidFill>
                <a:cs typeface="+mn-ea"/>
                <a:sym typeface="+mn-lt"/>
              </a:rPr>
              <a:t>单击此处输入标题</a:t>
            </a:r>
            <a:endParaRPr lang="en-US" altLang="zh-CN" sz="2000" dirty="0">
              <a:solidFill>
                <a:srgbClr val="6FB325"/>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4000" dirty="0">
              <a:solidFill>
                <a:schemeClr val="tx1">
                  <a:lumMod val="85000"/>
                  <a:lumOff val="15000"/>
                </a:schemeClr>
              </a:solidFill>
              <a:cs typeface="+mn-ea"/>
              <a:sym typeface="+mn-lt"/>
            </a:endParaRPr>
          </a:p>
        </p:txBody>
      </p:sp>
      <p:grpSp>
        <p:nvGrpSpPr>
          <p:cNvPr id="45" name="组合 44"/>
          <p:cNvGrpSpPr/>
          <p:nvPr/>
        </p:nvGrpSpPr>
        <p:grpSpPr>
          <a:xfrm>
            <a:off x="-14069" y="-14068"/>
            <a:ext cx="1690469" cy="1313815"/>
            <a:chOff x="-14069" y="-14068"/>
            <a:chExt cx="1690469" cy="1313815"/>
          </a:xfrm>
        </p:grpSpPr>
        <p:sp>
          <p:nvSpPr>
            <p:cNvPr id="46" name="直角三角形 45"/>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任意多边形 46"/>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任意多边形 47"/>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0000">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14:bounceEnd="60000">
                                          <p:cBhvr additive="base">
                                            <p:cTn id="7" dur="1000" fill="hold"/>
                                            <p:tgtEl>
                                              <p:spTgt spid="6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6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60000">
                                      <p:stCondLst>
                                        <p:cond delay="250"/>
                                      </p:stCondLst>
                                      <p:childTnLst>
                                        <p:set>
                                          <p:cBhvr>
                                            <p:cTn id="10" dur="1" fill="hold">
                                              <p:stCondLst>
                                                <p:cond delay="0"/>
                                              </p:stCondLst>
                                            </p:cTn>
                                            <p:tgtEl>
                                              <p:spTgt spid="64"/>
                                            </p:tgtEl>
                                            <p:attrNameLst>
                                              <p:attrName>style.visibility</p:attrName>
                                            </p:attrNameLst>
                                          </p:cBhvr>
                                          <p:to>
                                            <p:strVal val="visible"/>
                                          </p:to>
                                        </p:set>
                                        <p:anim calcmode="lin" valueType="num" p14:bounceEnd="60000">
                                          <p:cBhvr additive="base">
                                            <p:cTn id="11" dur="1000" fill="hold"/>
                                            <p:tgtEl>
                                              <p:spTgt spid="64"/>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6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0000">
                                      <p:stCondLst>
                                        <p:cond delay="500"/>
                                      </p:stCondLst>
                                      <p:childTnLst>
                                        <p:set>
                                          <p:cBhvr>
                                            <p:cTn id="14" dur="1" fill="hold">
                                              <p:stCondLst>
                                                <p:cond delay="0"/>
                                              </p:stCondLst>
                                            </p:cTn>
                                            <p:tgtEl>
                                              <p:spTgt spid="67"/>
                                            </p:tgtEl>
                                            <p:attrNameLst>
                                              <p:attrName>style.visibility</p:attrName>
                                            </p:attrNameLst>
                                          </p:cBhvr>
                                          <p:to>
                                            <p:strVal val="visible"/>
                                          </p:to>
                                        </p:set>
                                        <p:anim calcmode="lin" valueType="num" p14:bounceEnd="60000">
                                          <p:cBhvr additive="base">
                                            <p:cTn id="15" dur="1000" fill="hold"/>
                                            <p:tgtEl>
                                              <p:spTgt spid="67"/>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67"/>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0000">
                                      <p:stCondLst>
                                        <p:cond delay="750"/>
                                      </p:stCondLst>
                                      <p:childTnLst>
                                        <p:set>
                                          <p:cBhvr>
                                            <p:cTn id="18" dur="1" fill="hold">
                                              <p:stCondLst>
                                                <p:cond delay="0"/>
                                              </p:stCondLst>
                                            </p:cTn>
                                            <p:tgtEl>
                                              <p:spTgt spid="70"/>
                                            </p:tgtEl>
                                            <p:attrNameLst>
                                              <p:attrName>style.visibility</p:attrName>
                                            </p:attrNameLst>
                                          </p:cBhvr>
                                          <p:to>
                                            <p:strVal val="visible"/>
                                          </p:to>
                                        </p:set>
                                        <p:anim calcmode="lin" valueType="num" p14:bounceEnd="60000">
                                          <p:cBhvr additive="base">
                                            <p:cTn id="19" dur="1000" fill="hold"/>
                                            <p:tgtEl>
                                              <p:spTgt spid="70"/>
                                            </p:tgtEl>
                                            <p:attrNameLst>
                                              <p:attrName>ppt_x</p:attrName>
                                            </p:attrNameLst>
                                          </p:cBhvr>
                                          <p:tavLst>
                                            <p:tav tm="0">
                                              <p:val>
                                                <p:strVal val="#ppt_x"/>
                                              </p:val>
                                            </p:tav>
                                            <p:tav tm="100000">
                                              <p:val>
                                                <p:strVal val="#ppt_x"/>
                                              </p:val>
                                            </p:tav>
                                          </p:tavLst>
                                        </p:anim>
                                        <p:anim calcmode="lin" valueType="num" p14:bounceEnd="60000">
                                          <p:cBhvr additive="base">
                                            <p:cTn id="20" dur="1000" fill="hold"/>
                                            <p:tgtEl>
                                              <p:spTgt spid="70"/>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14:presetBounceEnd="60000">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14:bounceEnd="60000">
                                          <p:cBhvr additive="base">
                                            <p:cTn id="24" dur="1000" fill="hold"/>
                                            <p:tgtEl>
                                              <p:spTgt spid="73"/>
                                            </p:tgtEl>
                                            <p:attrNameLst>
                                              <p:attrName>ppt_x</p:attrName>
                                            </p:attrNameLst>
                                          </p:cBhvr>
                                          <p:tavLst>
                                            <p:tav tm="0">
                                              <p:val>
                                                <p:strVal val="#ppt_x"/>
                                              </p:val>
                                            </p:tav>
                                            <p:tav tm="100000">
                                              <p:val>
                                                <p:strVal val="#ppt_x"/>
                                              </p:val>
                                            </p:tav>
                                          </p:tavLst>
                                        </p:anim>
                                        <p:anim calcmode="lin" valueType="num" p14:bounceEnd="60000">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60000">
                                      <p:stCondLst>
                                        <p:cond delay="250"/>
                                      </p:stCondLst>
                                      <p:childTnLst>
                                        <p:set>
                                          <p:cBhvr>
                                            <p:cTn id="27" dur="1" fill="hold">
                                              <p:stCondLst>
                                                <p:cond delay="0"/>
                                              </p:stCondLst>
                                            </p:cTn>
                                            <p:tgtEl>
                                              <p:spTgt spid="74"/>
                                            </p:tgtEl>
                                            <p:attrNameLst>
                                              <p:attrName>style.visibility</p:attrName>
                                            </p:attrNameLst>
                                          </p:cBhvr>
                                          <p:to>
                                            <p:strVal val="visible"/>
                                          </p:to>
                                        </p:set>
                                        <p:anim calcmode="lin" valueType="num" p14:bounceEnd="60000">
                                          <p:cBhvr additive="base">
                                            <p:cTn id="28" dur="1000" fill="hold"/>
                                            <p:tgtEl>
                                              <p:spTgt spid="74"/>
                                            </p:tgtEl>
                                            <p:attrNameLst>
                                              <p:attrName>ppt_x</p:attrName>
                                            </p:attrNameLst>
                                          </p:cBhvr>
                                          <p:tavLst>
                                            <p:tav tm="0">
                                              <p:val>
                                                <p:strVal val="#ppt_x"/>
                                              </p:val>
                                            </p:tav>
                                            <p:tav tm="100000">
                                              <p:val>
                                                <p:strVal val="#ppt_x"/>
                                              </p:val>
                                            </p:tav>
                                          </p:tavLst>
                                        </p:anim>
                                        <p:anim calcmode="lin" valueType="num" p14:bounceEnd="60000">
                                          <p:cBhvr additive="base">
                                            <p:cTn id="29" dur="1000" fill="hold"/>
                                            <p:tgtEl>
                                              <p:spTgt spid="7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14:presetBounceEnd="60000">
                                      <p:stCondLst>
                                        <p:cond delay="500"/>
                                      </p:stCondLst>
                                      <p:childTnLst>
                                        <p:set>
                                          <p:cBhvr>
                                            <p:cTn id="31" dur="1" fill="hold">
                                              <p:stCondLst>
                                                <p:cond delay="0"/>
                                              </p:stCondLst>
                                            </p:cTn>
                                            <p:tgtEl>
                                              <p:spTgt spid="75"/>
                                            </p:tgtEl>
                                            <p:attrNameLst>
                                              <p:attrName>style.visibility</p:attrName>
                                            </p:attrNameLst>
                                          </p:cBhvr>
                                          <p:to>
                                            <p:strVal val="visible"/>
                                          </p:to>
                                        </p:set>
                                        <p:anim calcmode="lin" valueType="num" p14:bounceEnd="60000">
                                          <p:cBhvr additive="base">
                                            <p:cTn id="32" dur="1000" fill="hold"/>
                                            <p:tgtEl>
                                              <p:spTgt spid="75"/>
                                            </p:tgtEl>
                                            <p:attrNameLst>
                                              <p:attrName>ppt_x</p:attrName>
                                            </p:attrNameLst>
                                          </p:cBhvr>
                                          <p:tavLst>
                                            <p:tav tm="0">
                                              <p:val>
                                                <p:strVal val="#ppt_x"/>
                                              </p:val>
                                            </p:tav>
                                            <p:tav tm="100000">
                                              <p:val>
                                                <p:strVal val="#ppt_x"/>
                                              </p:val>
                                            </p:tav>
                                          </p:tavLst>
                                        </p:anim>
                                        <p:anim calcmode="lin" valueType="num" p14:bounceEnd="60000">
                                          <p:cBhvr additive="base">
                                            <p:cTn id="33" dur="1000" fill="hold"/>
                                            <p:tgtEl>
                                              <p:spTgt spid="7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60000">
                                      <p:stCondLst>
                                        <p:cond delay="750"/>
                                      </p:stCondLst>
                                      <p:childTnLst>
                                        <p:set>
                                          <p:cBhvr>
                                            <p:cTn id="35" dur="1" fill="hold">
                                              <p:stCondLst>
                                                <p:cond delay="0"/>
                                              </p:stCondLst>
                                            </p:cTn>
                                            <p:tgtEl>
                                              <p:spTgt spid="76"/>
                                            </p:tgtEl>
                                            <p:attrNameLst>
                                              <p:attrName>style.visibility</p:attrName>
                                            </p:attrNameLst>
                                          </p:cBhvr>
                                          <p:to>
                                            <p:strVal val="visible"/>
                                          </p:to>
                                        </p:set>
                                        <p:anim calcmode="lin" valueType="num" p14:bounceEnd="60000">
                                          <p:cBhvr additive="base">
                                            <p:cTn id="36" dur="1000" fill="hold"/>
                                            <p:tgtEl>
                                              <p:spTgt spid="76"/>
                                            </p:tgtEl>
                                            <p:attrNameLst>
                                              <p:attrName>ppt_x</p:attrName>
                                            </p:attrNameLst>
                                          </p:cBhvr>
                                          <p:tavLst>
                                            <p:tav tm="0">
                                              <p:val>
                                                <p:strVal val="#ppt_x"/>
                                              </p:val>
                                            </p:tav>
                                            <p:tav tm="100000">
                                              <p:val>
                                                <p:strVal val="#ppt_x"/>
                                              </p:val>
                                            </p:tav>
                                          </p:tavLst>
                                        </p:anim>
                                        <p:anim calcmode="lin" valueType="num" p14:bounceEnd="60000">
                                          <p:cBhvr additive="base">
                                            <p:cTn id="37" dur="10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1000" fill="hold"/>
                                            <p:tgtEl>
                                              <p:spTgt spid="61"/>
                                            </p:tgtEl>
                                            <p:attrNameLst>
                                              <p:attrName>ppt_x</p:attrName>
                                            </p:attrNameLst>
                                          </p:cBhvr>
                                          <p:tavLst>
                                            <p:tav tm="0">
                                              <p:val>
                                                <p:strVal val="#ppt_x"/>
                                              </p:val>
                                            </p:tav>
                                            <p:tav tm="100000">
                                              <p:val>
                                                <p:strVal val="#ppt_x"/>
                                              </p:val>
                                            </p:tav>
                                          </p:tavLst>
                                        </p:anim>
                                        <p:anim calcmode="lin" valueType="num">
                                          <p:cBhvr additive="base">
                                            <p:cTn id="8" dur="1000" fill="hold"/>
                                            <p:tgtEl>
                                              <p:spTgt spid="6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1000" fill="hold"/>
                                            <p:tgtEl>
                                              <p:spTgt spid="64"/>
                                            </p:tgtEl>
                                            <p:attrNameLst>
                                              <p:attrName>ppt_x</p:attrName>
                                            </p:attrNameLst>
                                          </p:cBhvr>
                                          <p:tavLst>
                                            <p:tav tm="0">
                                              <p:val>
                                                <p:strVal val="#ppt_x"/>
                                              </p:val>
                                            </p:tav>
                                            <p:tav tm="100000">
                                              <p:val>
                                                <p:strVal val="#ppt_x"/>
                                              </p:val>
                                            </p:tav>
                                          </p:tavLst>
                                        </p:anim>
                                        <p:anim calcmode="lin" valueType="num">
                                          <p:cBhvr additive="base">
                                            <p:cTn id="12" dur="1000" fill="hold"/>
                                            <p:tgtEl>
                                              <p:spTgt spid="6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1000" fill="hold"/>
                                            <p:tgtEl>
                                              <p:spTgt spid="67"/>
                                            </p:tgtEl>
                                            <p:attrNameLst>
                                              <p:attrName>ppt_x</p:attrName>
                                            </p:attrNameLst>
                                          </p:cBhvr>
                                          <p:tavLst>
                                            <p:tav tm="0">
                                              <p:val>
                                                <p:strVal val="#ppt_x"/>
                                              </p:val>
                                            </p:tav>
                                            <p:tav tm="100000">
                                              <p:val>
                                                <p:strVal val="#ppt_x"/>
                                              </p:val>
                                            </p:tav>
                                          </p:tavLst>
                                        </p:anim>
                                        <p:anim calcmode="lin" valueType="num">
                                          <p:cBhvr additive="base">
                                            <p:cTn id="16" dur="1000" fill="hold"/>
                                            <p:tgtEl>
                                              <p:spTgt spid="67"/>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70"/>
                                            </p:tgtEl>
                                            <p:attrNameLst>
                                              <p:attrName>style.visibility</p:attrName>
                                            </p:attrNameLst>
                                          </p:cBhvr>
                                          <p:to>
                                            <p:strVal val="visible"/>
                                          </p:to>
                                        </p:set>
                                        <p:anim calcmode="lin" valueType="num">
                                          <p:cBhvr additive="base">
                                            <p:cTn id="19" dur="1000" fill="hold"/>
                                            <p:tgtEl>
                                              <p:spTgt spid="70"/>
                                            </p:tgtEl>
                                            <p:attrNameLst>
                                              <p:attrName>ppt_x</p:attrName>
                                            </p:attrNameLst>
                                          </p:cBhvr>
                                          <p:tavLst>
                                            <p:tav tm="0">
                                              <p:val>
                                                <p:strVal val="#ppt_x"/>
                                              </p:val>
                                            </p:tav>
                                            <p:tav tm="100000">
                                              <p:val>
                                                <p:strVal val="#ppt_x"/>
                                              </p:val>
                                            </p:tav>
                                          </p:tavLst>
                                        </p:anim>
                                        <p:anim calcmode="lin" valueType="num">
                                          <p:cBhvr additive="base">
                                            <p:cTn id="20" dur="1000" fill="hold"/>
                                            <p:tgtEl>
                                              <p:spTgt spid="70"/>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50"/>
                                      </p:stCondLst>
                                      <p:childTnLst>
                                        <p:set>
                                          <p:cBhvr>
                                            <p:cTn id="27" dur="1" fill="hold">
                                              <p:stCondLst>
                                                <p:cond delay="0"/>
                                              </p:stCondLst>
                                            </p:cTn>
                                            <p:tgtEl>
                                              <p:spTgt spid="74"/>
                                            </p:tgtEl>
                                            <p:attrNameLst>
                                              <p:attrName>style.visibility</p:attrName>
                                            </p:attrNameLst>
                                          </p:cBhvr>
                                          <p:to>
                                            <p:strVal val="visible"/>
                                          </p:to>
                                        </p:set>
                                        <p:anim calcmode="lin" valueType="num">
                                          <p:cBhvr additive="base">
                                            <p:cTn id="28" dur="1000" fill="hold"/>
                                            <p:tgtEl>
                                              <p:spTgt spid="74"/>
                                            </p:tgtEl>
                                            <p:attrNameLst>
                                              <p:attrName>ppt_x</p:attrName>
                                            </p:attrNameLst>
                                          </p:cBhvr>
                                          <p:tavLst>
                                            <p:tav tm="0">
                                              <p:val>
                                                <p:strVal val="#ppt_x"/>
                                              </p:val>
                                            </p:tav>
                                            <p:tav tm="100000">
                                              <p:val>
                                                <p:strVal val="#ppt_x"/>
                                              </p:val>
                                            </p:tav>
                                          </p:tavLst>
                                        </p:anim>
                                        <p:anim calcmode="lin" valueType="num">
                                          <p:cBhvr additive="base">
                                            <p:cTn id="29" dur="1000" fill="hold"/>
                                            <p:tgtEl>
                                              <p:spTgt spid="7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500"/>
                                      </p:stCondLst>
                                      <p:childTnLst>
                                        <p:set>
                                          <p:cBhvr>
                                            <p:cTn id="31" dur="1" fill="hold">
                                              <p:stCondLst>
                                                <p:cond delay="0"/>
                                              </p:stCondLst>
                                            </p:cTn>
                                            <p:tgtEl>
                                              <p:spTgt spid="75"/>
                                            </p:tgtEl>
                                            <p:attrNameLst>
                                              <p:attrName>style.visibility</p:attrName>
                                            </p:attrNameLst>
                                          </p:cBhvr>
                                          <p:to>
                                            <p:strVal val="visible"/>
                                          </p:to>
                                        </p:set>
                                        <p:anim calcmode="lin" valueType="num">
                                          <p:cBhvr additive="base">
                                            <p:cTn id="32" dur="1000" fill="hold"/>
                                            <p:tgtEl>
                                              <p:spTgt spid="75"/>
                                            </p:tgtEl>
                                            <p:attrNameLst>
                                              <p:attrName>ppt_x</p:attrName>
                                            </p:attrNameLst>
                                          </p:cBhvr>
                                          <p:tavLst>
                                            <p:tav tm="0">
                                              <p:val>
                                                <p:strVal val="#ppt_x"/>
                                              </p:val>
                                            </p:tav>
                                            <p:tav tm="100000">
                                              <p:val>
                                                <p:strVal val="#ppt_x"/>
                                              </p:val>
                                            </p:tav>
                                          </p:tavLst>
                                        </p:anim>
                                        <p:anim calcmode="lin" valueType="num">
                                          <p:cBhvr additive="base">
                                            <p:cTn id="33" dur="1000" fill="hold"/>
                                            <p:tgtEl>
                                              <p:spTgt spid="7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750"/>
                                      </p:stCondLst>
                                      <p:childTnLst>
                                        <p:set>
                                          <p:cBhvr>
                                            <p:cTn id="35" dur="1" fill="hold">
                                              <p:stCondLst>
                                                <p:cond delay="0"/>
                                              </p:stCondLst>
                                            </p:cTn>
                                            <p:tgtEl>
                                              <p:spTgt spid="76"/>
                                            </p:tgtEl>
                                            <p:attrNameLst>
                                              <p:attrName>style.visibility</p:attrName>
                                            </p:attrNameLst>
                                          </p:cBhvr>
                                          <p:to>
                                            <p:strVal val="visible"/>
                                          </p:to>
                                        </p:set>
                                        <p:anim calcmode="lin" valueType="num">
                                          <p:cBhvr additive="base">
                                            <p:cTn id="36" dur="1000" fill="hold"/>
                                            <p:tgtEl>
                                              <p:spTgt spid="76"/>
                                            </p:tgtEl>
                                            <p:attrNameLst>
                                              <p:attrName>ppt_x</p:attrName>
                                            </p:attrNameLst>
                                          </p:cBhvr>
                                          <p:tavLst>
                                            <p:tav tm="0">
                                              <p:val>
                                                <p:strVal val="#ppt_x"/>
                                              </p:val>
                                            </p:tav>
                                            <p:tav tm="100000">
                                              <p:val>
                                                <p:strVal val="#ppt_x"/>
                                              </p:val>
                                            </p:tav>
                                          </p:tavLst>
                                        </p:anim>
                                        <p:anim calcmode="lin" valueType="num">
                                          <p:cBhvr additive="base">
                                            <p:cTn id="37" dur="10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 name="椭圆 29"/>
          <p:cNvSpPr>
            <a:spLocks noChangeAspect="1"/>
          </p:cNvSpPr>
          <p:nvPr/>
        </p:nvSpPr>
        <p:spPr>
          <a:xfrm>
            <a:off x="6010295" y="4051459"/>
            <a:ext cx="2010634" cy="2010633"/>
          </a:xfrm>
          <a:prstGeom prst="ellipse">
            <a:avLst/>
          </a:prstGeom>
          <a:blipFill>
            <a:blip r:embed="rId4"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a:spLocks noChangeAspect="1"/>
          </p:cNvSpPr>
          <p:nvPr/>
        </p:nvSpPr>
        <p:spPr>
          <a:xfrm>
            <a:off x="4001770" y="2088465"/>
            <a:ext cx="2010634" cy="2010633"/>
          </a:xfrm>
          <a:prstGeom prst="ellipse">
            <a:avLst/>
          </a:prstGeom>
          <a:blipFill>
            <a:blip r:embed="rId5"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a:spLocks noChangeAspect="1"/>
          </p:cNvSpPr>
          <p:nvPr/>
        </p:nvSpPr>
        <p:spPr>
          <a:xfrm>
            <a:off x="8023039" y="2088465"/>
            <a:ext cx="2010634" cy="2010633"/>
          </a:xfrm>
          <a:prstGeom prst="ellipse">
            <a:avLst/>
          </a:prstGeom>
          <a:blipFill>
            <a:blip r:embed="rId6"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a:spLocks noChangeAspect="1"/>
          </p:cNvSpPr>
          <p:nvPr/>
        </p:nvSpPr>
        <p:spPr>
          <a:xfrm>
            <a:off x="2031169" y="4099098"/>
            <a:ext cx="2010634" cy="2010633"/>
          </a:xfrm>
          <a:prstGeom prst="ellipse">
            <a:avLst/>
          </a:prstGeom>
          <a:blipFill>
            <a:blip r:embed="rId7"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p:cNvGrpSpPr/>
          <p:nvPr/>
        </p:nvGrpSpPr>
        <p:grpSpPr>
          <a:xfrm>
            <a:off x="2054912" y="2088465"/>
            <a:ext cx="2371909" cy="2010634"/>
            <a:chOff x="2054912" y="1992929"/>
            <a:chExt cx="2371909" cy="2010634"/>
          </a:xfrm>
        </p:grpSpPr>
        <p:sp>
          <p:nvSpPr>
            <p:cNvPr id="35" name="任意多边形 34"/>
            <p:cNvSpPr>
              <a:spLocks noChangeAspect="1"/>
            </p:cNvSpPr>
            <p:nvPr/>
          </p:nvSpPr>
          <p:spPr>
            <a:xfrm>
              <a:off x="2054912" y="1992929"/>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rgbClr val="6FB3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Freeform 26"/>
            <p:cNvSpPr>
              <a:spLocks noEditPoints="1"/>
            </p:cNvSpPr>
            <p:nvPr/>
          </p:nvSpPr>
          <p:spPr bwMode="auto">
            <a:xfrm>
              <a:off x="2795544" y="2358136"/>
              <a:ext cx="445322" cy="46787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8F8F8"/>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7" name="矩形 47"/>
            <p:cNvSpPr>
              <a:spLocks noChangeArrowheads="1"/>
            </p:cNvSpPr>
            <p:nvPr/>
          </p:nvSpPr>
          <p:spPr bwMode="auto">
            <a:xfrm>
              <a:off x="2342279" y="3115751"/>
              <a:ext cx="1606805"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smtClean="0">
                  <a:solidFill>
                    <a:srgbClr val="FEFEFE"/>
                  </a:solidFill>
                  <a:latin typeface="+mn-lt"/>
                  <a:ea typeface="+mn-ea"/>
                  <a:cs typeface="+mn-ea"/>
                  <a:sym typeface="+mn-lt"/>
                </a:rPr>
                <a:t>输入标题</a:t>
              </a:r>
              <a:endParaRPr lang="en-US" altLang="zh-CN" sz="2400" dirty="0">
                <a:solidFill>
                  <a:srgbClr val="FEFEFE"/>
                </a:solidFill>
                <a:latin typeface="+mn-lt"/>
                <a:ea typeface="+mn-ea"/>
                <a:cs typeface="+mn-ea"/>
                <a:sym typeface="+mn-lt"/>
              </a:endParaRPr>
            </a:p>
          </p:txBody>
        </p:sp>
      </p:grpSp>
      <p:grpSp>
        <p:nvGrpSpPr>
          <p:cNvPr id="38" name="组合 37"/>
          <p:cNvGrpSpPr/>
          <p:nvPr/>
        </p:nvGrpSpPr>
        <p:grpSpPr>
          <a:xfrm>
            <a:off x="6012405" y="2088465"/>
            <a:ext cx="2010634" cy="2371909"/>
            <a:chOff x="6012405" y="1992929"/>
            <a:chExt cx="2010634" cy="2371909"/>
          </a:xfrm>
        </p:grpSpPr>
        <p:sp>
          <p:nvSpPr>
            <p:cNvPr id="39" name="任意多边形 38"/>
            <p:cNvSpPr>
              <a:spLocks noChangeAspect="1"/>
            </p:cNvSpPr>
            <p:nvPr/>
          </p:nvSpPr>
          <p:spPr>
            <a:xfrm rot="5400000">
              <a:off x="5831767" y="2173567"/>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rgbClr val="6FB3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Freeform 32"/>
            <p:cNvSpPr>
              <a:spLocks noEditPoints="1"/>
            </p:cNvSpPr>
            <p:nvPr/>
          </p:nvSpPr>
          <p:spPr bwMode="auto">
            <a:xfrm>
              <a:off x="6797764" y="2358136"/>
              <a:ext cx="437805" cy="467870"/>
            </a:xfrm>
            <a:custGeom>
              <a:avLst/>
              <a:gdLst>
                <a:gd name="T0" fmla="*/ 171 w 568"/>
                <a:gd name="T1" fmla="*/ 92 h 606"/>
                <a:gd name="T2" fmla="*/ 372 w 568"/>
                <a:gd name="T3" fmla="*/ 67 h 606"/>
                <a:gd name="T4" fmla="*/ 300 w 568"/>
                <a:gd name="T5" fmla="*/ 41 h 606"/>
                <a:gd name="T6" fmla="*/ 217 w 568"/>
                <a:gd name="T7" fmla="*/ 41 h 606"/>
                <a:gd name="T8" fmla="*/ 145 w 568"/>
                <a:gd name="T9" fmla="*/ 67 h 606"/>
                <a:gd name="T10" fmla="*/ 468 w 568"/>
                <a:gd name="T11" fmla="*/ 525 h 606"/>
                <a:gd name="T12" fmla="*/ 475 w 568"/>
                <a:gd name="T13" fmla="*/ 507 h 606"/>
                <a:gd name="T14" fmla="*/ 443 w 568"/>
                <a:gd name="T15" fmla="*/ 393 h 606"/>
                <a:gd name="T16" fmla="*/ 422 w 568"/>
                <a:gd name="T17" fmla="*/ 393 h 606"/>
                <a:gd name="T18" fmla="*/ 422 w 568"/>
                <a:gd name="T19" fmla="*/ 481 h 606"/>
                <a:gd name="T20" fmla="*/ 422 w 568"/>
                <a:gd name="T21" fmla="*/ 483 h 606"/>
                <a:gd name="T22" fmla="*/ 423 w 568"/>
                <a:gd name="T23" fmla="*/ 484 h 606"/>
                <a:gd name="T24" fmla="*/ 425 w 568"/>
                <a:gd name="T25" fmla="*/ 486 h 606"/>
                <a:gd name="T26" fmla="*/ 541 w 568"/>
                <a:gd name="T27" fmla="*/ 400 h 606"/>
                <a:gd name="T28" fmla="*/ 432 w 568"/>
                <a:gd name="T29" fmla="*/ 342 h 606"/>
                <a:gd name="T30" fmla="*/ 407 w 568"/>
                <a:gd name="T31" fmla="*/ 604 h 606"/>
                <a:gd name="T32" fmla="*/ 562 w 568"/>
                <a:gd name="T33" fmla="*/ 499 h 606"/>
                <a:gd name="T34" fmla="*/ 542 w 568"/>
                <a:gd name="T35" fmla="*/ 495 h 606"/>
                <a:gd name="T36" fmla="*/ 432 w 568"/>
                <a:gd name="T37" fmla="*/ 586 h 606"/>
                <a:gd name="T38" fmla="*/ 323 w 568"/>
                <a:gd name="T39" fmla="*/ 453 h 606"/>
                <a:gd name="T40" fmla="*/ 453 w 568"/>
                <a:gd name="T41" fmla="*/ 364 h 606"/>
                <a:gd name="T42" fmla="*/ 542 w 568"/>
                <a:gd name="T43" fmla="*/ 495 h 606"/>
                <a:gd name="T44" fmla="*/ 190 w 568"/>
                <a:gd name="T45" fmla="*/ 494 h 606"/>
                <a:gd name="T46" fmla="*/ 325 w 568"/>
                <a:gd name="T47" fmla="*/ 360 h 606"/>
                <a:gd name="T48" fmla="*/ 353 w 568"/>
                <a:gd name="T49" fmla="*/ 339 h 606"/>
                <a:gd name="T50" fmla="*/ 491 w 568"/>
                <a:gd name="T51" fmla="*/ 205 h 606"/>
                <a:gd name="T52" fmla="*/ 496 w 568"/>
                <a:gd name="T53" fmla="*/ 331 h 606"/>
                <a:gd name="T54" fmla="*/ 518 w 568"/>
                <a:gd name="T55" fmla="*/ 339 h 606"/>
                <a:gd name="T56" fmla="*/ 518 w 568"/>
                <a:gd name="T57" fmla="*/ 139 h 606"/>
                <a:gd name="T58" fmla="*/ 27 w 568"/>
                <a:gd name="T59" fmla="*/ 112 h 606"/>
                <a:gd name="T60" fmla="*/ 0 w 568"/>
                <a:gd name="T61" fmla="*/ 211 h 606"/>
                <a:gd name="T62" fmla="*/ 0 w 568"/>
                <a:gd name="T63" fmla="*/ 360 h 606"/>
                <a:gd name="T64" fmla="*/ 0 w 568"/>
                <a:gd name="T65" fmla="*/ 504 h 606"/>
                <a:gd name="T66" fmla="*/ 286 w 568"/>
                <a:gd name="T67" fmla="*/ 531 h 606"/>
                <a:gd name="T68" fmla="*/ 21 w 568"/>
                <a:gd name="T69" fmla="*/ 211 h 606"/>
                <a:gd name="T70" fmla="*/ 27 w 568"/>
                <a:gd name="T71" fmla="*/ 205 h 606"/>
                <a:gd name="T72" fmla="*/ 169 w 568"/>
                <a:gd name="T73" fmla="*/ 339 h 606"/>
                <a:gd name="T74" fmla="*/ 21 w 568"/>
                <a:gd name="T75" fmla="*/ 211 h 606"/>
                <a:gd name="T76" fmla="*/ 169 w 568"/>
                <a:gd name="T77" fmla="*/ 360 h 606"/>
                <a:gd name="T78" fmla="*/ 27 w 568"/>
                <a:gd name="T79" fmla="*/ 494 h 606"/>
                <a:gd name="T80" fmla="*/ 21 w 568"/>
                <a:gd name="T81" fmla="*/ 360 h 606"/>
                <a:gd name="T82" fmla="*/ 190 w 568"/>
                <a:gd name="T83" fmla="*/ 339 h 606"/>
                <a:gd name="T84" fmla="*/ 190 w 568"/>
                <a:gd name="T85" fmla="*/ 205 h 606"/>
                <a:gd name="T86" fmla="*/ 332 w 568"/>
                <a:gd name="T87" fmla="*/ 339 h 606"/>
                <a:gd name="T88" fmla="*/ 342 w 568"/>
                <a:gd name="T89" fmla="*/ 139 h 606"/>
                <a:gd name="T90" fmla="*/ 361 w 568"/>
                <a:gd name="T91" fmla="*/ 157 h 606"/>
                <a:gd name="T92" fmla="*/ 324 w 568"/>
                <a:gd name="T93" fmla="*/ 157 h 606"/>
                <a:gd name="T94" fmla="*/ 180 w 568"/>
                <a:gd name="T95" fmla="*/ 139 h 606"/>
                <a:gd name="T96" fmla="*/ 198 w 568"/>
                <a:gd name="T97" fmla="*/ 157 h 606"/>
                <a:gd name="T98" fmla="*/ 161 w 568"/>
                <a:gd name="T99" fmla="*/ 15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7"/>
                    <a:pt x="480" y="511"/>
                    <a:pt x="475" y="507"/>
                  </a:cubicBezTo>
                  <a:lnTo>
                    <a:pt x="443" y="474"/>
                  </a:lnTo>
                  <a:lnTo>
                    <a:pt x="443" y="393"/>
                  </a:lnTo>
                  <a:cubicBezTo>
                    <a:pt x="443" y="387"/>
                    <a:pt x="438" y="382"/>
                    <a:pt x="432" y="382"/>
                  </a:cubicBezTo>
                  <a:cubicBezTo>
                    <a:pt x="426" y="382"/>
                    <a:pt x="422" y="387"/>
                    <a:pt x="422" y="393"/>
                  </a:cubicBezTo>
                  <a:lnTo>
                    <a:pt x="422" y="478"/>
                  </a:lnTo>
                  <a:cubicBezTo>
                    <a:pt x="422" y="479"/>
                    <a:pt x="422" y="480"/>
                    <a:pt x="422" y="481"/>
                  </a:cubicBezTo>
                  <a:cubicBezTo>
                    <a:pt x="422" y="481"/>
                    <a:pt x="422" y="481"/>
                    <a:pt x="422" y="481"/>
                  </a:cubicBezTo>
                  <a:cubicBezTo>
                    <a:pt x="422" y="482"/>
                    <a:pt x="422" y="482"/>
                    <a:pt x="422" y="483"/>
                  </a:cubicBezTo>
                  <a:cubicBezTo>
                    <a:pt x="423" y="483"/>
                    <a:pt x="423" y="483"/>
                    <a:pt x="423" y="483"/>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2"/>
                    <a:pt x="432" y="362"/>
                  </a:cubicBezTo>
                  <a:cubicBezTo>
                    <a:pt x="439" y="362"/>
                    <a:pt x="446" y="363"/>
                    <a:pt x="453" y="364"/>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6"/>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rgbClr val="F8F8F8"/>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1" name="矩形 47"/>
            <p:cNvSpPr>
              <a:spLocks noChangeArrowheads="1"/>
            </p:cNvSpPr>
            <p:nvPr/>
          </p:nvSpPr>
          <p:spPr bwMode="auto">
            <a:xfrm>
              <a:off x="6299330" y="3115751"/>
              <a:ext cx="1606805"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smtClean="0">
                  <a:solidFill>
                    <a:srgbClr val="FEFEFE"/>
                  </a:solidFill>
                  <a:latin typeface="+mn-lt"/>
                  <a:ea typeface="+mn-ea"/>
                  <a:cs typeface="+mn-ea"/>
                  <a:sym typeface="+mn-lt"/>
                </a:rPr>
                <a:t>输入标题</a:t>
              </a:r>
              <a:endParaRPr lang="en-US" altLang="zh-CN" sz="2400" dirty="0">
                <a:solidFill>
                  <a:srgbClr val="FEFEFE"/>
                </a:solidFill>
                <a:latin typeface="+mn-lt"/>
                <a:ea typeface="+mn-ea"/>
                <a:cs typeface="+mn-ea"/>
                <a:sym typeface="+mn-lt"/>
              </a:endParaRPr>
            </a:p>
          </p:txBody>
        </p:sp>
      </p:grpSp>
      <p:grpSp>
        <p:nvGrpSpPr>
          <p:cNvPr id="46" name="组合 45"/>
          <p:cNvGrpSpPr/>
          <p:nvPr/>
        </p:nvGrpSpPr>
        <p:grpSpPr>
          <a:xfrm>
            <a:off x="3614642" y="4079119"/>
            <a:ext cx="2371909" cy="2010634"/>
            <a:chOff x="3614642" y="3983583"/>
            <a:chExt cx="2371909" cy="2010634"/>
          </a:xfrm>
        </p:grpSpPr>
        <p:sp>
          <p:nvSpPr>
            <p:cNvPr id="47" name="任意多边形 46"/>
            <p:cNvSpPr>
              <a:spLocks noChangeAspect="1"/>
            </p:cNvSpPr>
            <p:nvPr/>
          </p:nvSpPr>
          <p:spPr>
            <a:xfrm flipH="1">
              <a:off x="3614642" y="3983583"/>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rgbClr val="118C3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Freeform 14"/>
            <p:cNvSpPr>
              <a:spLocks noEditPoints="1"/>
            </p:cNvSpPr>
            <p:nvPr/>
          </p:nvSpPr>
          <p:spPr bwMode="auto">
            <a:xfrm>
              <a:off x="4751514" y="4346055"/>
              <a:ext cx="465990" cy="464113"/>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8F8F8"/>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49" name="矩形 48"/>
            <p:cNvSpPr>
              <a:spLocks noChangeArrowheads="1"/>
            </p:cNvSpPr>
            <p:nvPr/>
          </p:nvSpPr>
          <p:spPr bwMode="auto">
            <a:xfrm>
              <a:off x="4269342" y="5081986"/>
              <a:ext cx="1606805"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smtClean="0">
                  <a:solidFill>
                    <a:srgbClr val="FEFEFE"/>
                  </a:solidFill>
                  <a:latin typeface="+mn-lt"/>
                  <a:ea typeface="+mn-ea"/>
                  <a:cs typeface="+mn-ea"/>
                  <a:sym typeface="+mn-lt"/>
                </a:rPr>
                <a:t>输入标题</a:t>
              </a:r>
              <a:endParaRPr lang="en-US" altLang="zh-CN" sz="2400" dirty="0">
                <a:solidFill>
                  <a:srgbClr val="FEFEFE"/>
                </a:solidFill>
                <a:latin typeface="+mn-lt"/>
                <a:ea typeface="+mn-ea"/>
                <a:cs typeface="+mn-ea"/>
                <a:sym typeface="+mn-lt"/>
              </a:endParaRPr>
            </a:p>
          </p:txBody>
        </p:sp>
      </p:grpSp>
      <p:grpSp>
        <p:nvGrpSpPr>
          <p:cNvPr id="50" name="组合 49"/>
          <p:cNvGrpSpPr/>
          <p:nvPr/>
        </p:nvGrpSpPr>
        <p:grpSpPr>
          <a:xfrm>
            <a:off x="8025149" y="3690183"/>
            <a:ext cx="2010634" cy="2371909"/>
            <a:chOff x="8025149" y="3594647"/>
            <a:chExt cx="2010634" cy="2371909"/>
          </a:xfrm>
        </p:grpSpPr>
        <p:sp>
          <p:nvSpPr>
            <p:cNvPr id="51" name="任意多边形 50"/>
            <p:cNvSpPr>
              <a:spLocks noChangeAspect="1"/>
            </p:cNvSpPr>
            <p:nvPr/>
          </p:nvSpPr>
          <p:spPr>
            <a:xfrm rot="16200000" flipV="1">
              <a:off x="7844511" y="3775285"/>
              <a:ext cx="2371909" cy="2010634"/>
            </a:xfrm>
            <a:custGeom>
              <a:avLst/>
              <a:gdLst>
                <a:gd name="connsiteX0" fmla="*/ 900000 w 2123428"/>
                <a:gd name="connsiteY0" fmla="*/ 0 h 1800000"/>
                <a:gd name="connsiteX1" fmla="*/ 1729274 w 2123428"/>
                <a:gd name="connsiteY1" fmla="*/ 549680 h 1800000"/>
                <a:gd name="connsiteX2" fmla="*/ 1775351 w 2123428"/>
                <a:gd name="connsiteY2" fmla="*/ 698116 h 1800000"/>
                <a:gd name="connsiteX3" fmla="*/ 2123428 w 2123428"/>
                <a:gd name="connsiteY3" fmla="*/ 900000 h 1800000"/>
                <a:gd name="connsiteX4" fmla="*/ 1775351 w 2123428"/>
                <a:gd name="connsiteY4" fmla="*/ 1101883 h 1800000"/>
                <a:gd name="connsiteX5" fmla="*/ 1729274 w 2123428"/>
                <a:gd name="connsiteY5" fmla="*/ 1250321 h 1800000"/>
                <a:gd name="connsiteX6" fmla="*/ 900000 w 2123428"/>
                <a:gd name="connsiteY6" fmla="*/ 1800000 h 1800000"/>
                <a:gd name="connsiteX7" fmla="*/ 0 w 2123428"/>
                <a:gd name="connsiteY7" fmla="*/ 900000 h 1800000"/>
                <a:gd name="connsiteX8" fmla="*/ 900000 w 2123428"/>
                <a:gd name="connsiteY8" fmla="*/ 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428" h="1800000">
                  <a:moveTo>
                    <a:pt x="900000" y="0"/>
                  </a:moveTo>
                  <a:cubicBezTo>
                    <a:pt x="1272792" y="0"/>
                    <a:pt x="1592646" y="226656"/>
                    <a:pt x="1729274" y="549680"/>
                  </a:cubicBezTo>
                  <a:lnTo>
                    <a:pt x="1775351" y="698116"/>
                  </a:lnTo>
                  <a:lnTo>
                    <a:pt x="2123428" y="900000"/>
                  </a:lnTo>
                  <a:lnTo>
                    <a:pt x="1775351" y="1101883"/>
                  </a:lnTo>
                  <a:lnTo>
                    <a:pt x="1729274" y="1250321"/>
                  </a:lnTo>
                  <a:cubicBezTo>
                    <a:pt x="1592646" y="1573344"/>
                    <a:pt x="1272792" y="1800000"/>
                    <a:pt x="900000" y="1800000"/>
                  </a:cubicBezTo>
                  <a:cubicBezTo>
                    <a:pt x="402944" y="1800000"/>
                    <a:pt x="0" y="1397056"/>
                    <a:pt x="0" y="900000"/>
                  </a:cubicBezTo>
                  <a:cubicBezTo>
                    <a:pt x="0" y="402944"/>
                    <a:pt x="402944" y="0"/>
                    <a:pt x="900000" y="0"/>
                  </a:cubicBezTo>
                  <a:close/>
                </a:path>
              </a:pathLst>
            </a:custGeom>
            <a:solidFill>
              <a:srgbClr val="118C3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Freeform 33"/>
            <p:cNvSpPr>
              <a:spLocks noEditPoints="1"/>
            </p:cNvSpPr>
            <p:nvPr/>
          </p:nvSpPr>
          <p:spPr bwMode="auto">
            <a:xfrm>
              <a:off x="8821025" y="4346056"/>
              <a:ext cx="494174" cy="464113"/>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8F8F8"/>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53" name="矩形 47"/>
            <p:cNvSpPr>
              <a:spLocks noChangeArrowheads="1"/>
            </p:cNvSpPr>
            <p:nvPr/>
          </p:nvSpPr>
          <p:spPr bwMode="auto">
            <a:xfrm>
              <a:off x="8304465" y="5081986"/>
              <a:ext cx="1606805"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buNone/>
              </a:pPr>
              <a:r>
                <a:rPr lang="zh-CN" altLang="en-US" sz="2400" dirty="0" smtClean="0">
                  <a:solidFill>
                    <a:srgbClr val="FEFEFE"/>
                  </a:solidFill>
                  <a:latin typeface="+mn-lt"/>
                  <a:ea typeface="+mn-ea"/>
                  <a:cs typeface="+mn-ea"/>
                  <a:sym typeface="+mn-lt"/>
                </a:rPr>
                <a:t>输入标题</a:t>
              </a:r>
              <a:endParaRPr lang="en-US" altLang="zh-CN" sz="2400" dirty="0">
                <a:solidFill>
                  <a:srgbClr val="FEFEFE"/>
                </a:solidFill>
                <a:latin typeface="+mn-lt"/>
                <a:ea typeface="+mn-ea"/>
                <a:cs typeface="+mn-ea"/>
                <a:sym typeface="+mn-lt"/>
              </a:endParaRPr>
            </a:p>
          </p:txBody>
        </p:sp>
      </p:grpSp>
      <p:grpSp>
        <p:nvGrpSpPr>
          <p:cNvPr id="54" name="组合 53"/>
          <p:cNvGrpSpPr/>
          <p:nvPr/>
        </p:nvGrpSpPr>
        <p:grpSpPr>
          <a:xfrm>
            <a:off x="351777" y="-1257488"/>
            <a:ext cx="1357839" cy="1135853"/>
            <a:chOff x="1760296" y="-915023"/>
            <a:chExt cx="943366" cy="789140"/>
          </a:xfrm>
        </p:grpSpPr>
        <p:sp>
          <p:nvSpPr>
            <p:cNvPr id="55" name="矩形 54"/>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矩形 55"/>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7" name="文本框 56"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grpSp>
        <p:nvGrpSpPr>
          <p:cNvPr id="58" name="组合 57"/>
          <p:cNvGrpSpPr/>
          <p:nvPr/>
        </p:nvGrpSpPr>
        <p:grpSpPr>
          <a:xfrm>
            <a:off x="-14069" y="-14068"/>
            <a:ext cx="1690469" cy="1313815"/>
            <a:chOff x="-14069" y="-14068"/>
            <a:chExt cx="1690469" cy="1313815"/>
          </a:xfrm>
        </p:grpSpPr>
        <p:sp>
          <p:nvSpPr>
            <p:cNvPr id="59" name="直角三角形 58"/>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任意多边形 59"/>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任意多边形 60"/>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750" fill="hold"/>
                                        <p:tgtEl>
                                          <p:spTgt spid="31"/>
                                        </p:tgtEl>
                                        <p:attrNameLst>
                                          <p:attrName>ppt_w</p:attrName>
                                        </p:attrNameLst>
                                      </p:cBhvr>
                                      <p:tavLst>
                                        <p:tav tm="0">
                                          <p:val>
                                            <p:fltVal val="0"/>
                                          </p:val>
                                        </p:tav>
                                        <p:tav tm="100000">
                                          <p:val>
                                            <p:strVal val="#ppt_w"/>
                                          </p:val>
                                        </p:tav>
                                      </p:tavLst>
                                    </p:anim>
                                    <p:anim calcmode="lin" valueType="num">
                                      <p:cBhvr>
                                        <p:cTn id="8" dur="750" fill="hold"/>
                                        <p:tgtEl>
                                          <p:spTgt spid="31"/>
                                        </p:tgtEl>
                                        <p:attrNameLst>
                                          <p:attrName>ppt_h</p:attrName>
                                        </p:attrNameLst>
                                      </p:cBhvr>
                                      <p:tavLst>
                                        <p:tav tm="0">
                                          <p:val>
                                            <p:fltVal val="0"/>
                                          </p:val>
                                        </p:tav>
                                        <p:tav tm="100000">
                                          <p:val>
                                            <p:strVal val="#ppt_h"/>
                                          </p:val>
                                        </p:tav>
                                      </p:tavLst>
                                    </p:anim>
                                    <p:animEffect transition="in" filter="fade">
                                      <p:cBhvr>
                                        <p:cTn id="9" dur="750"/>
                                        <p:tgtEl>
                                          <p:spTgt spid="31"/>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3"/>
                                        </p:tgtEl>
                                        <p:attrNameLst>
                                          <p:attrName>style.visibility</p:attrName>
                                        </p:attrNameLst>
                                      </p:cBhvr>
                                      <p:to>
                                        <p:strVal val="visible"/>
                                      </p:to>
                                    </p:set>
                                    <p:anim calcmode="lin" valueType="num">
                                      <p:cBhvr>
                                        <p:cTn id="12" dur="750" fill="hold"/>
                                        <p:tgtEl>
                                          <p:spTgt spid="33"/>
                                        </p:tgtEl>
                                        <p:attrNameLst>
                                          <p:attrName>ppt_w</p:attrName>
                                        </p:attrNameLst>
                                      </p:cBhvr>
                                      <p:tavLst>
                                        <p:tav tm="0">
                                          <p:val>
                                            <p:fltVal val="0"/>
                                          </p:val>
                                        </p:tav>
                                        <p:tav tm="100000">
                                          <p:val>
                                            <p:strVal val="#ppt_w"/>
                                          </p:val>
                                        </p:tav>
                                      </p:tavLst>
                                    </p:anim>
                                    <p:anim calcmode="lin" valueType="num">
                                      <p:cBhvr>
                                        <p:cTn id="13" dur="750" fill="hold"/>
                                        <p:tgtEl>
                                          <p:spTgt spid="33"/>
                                        </p:tgtEl>
                                        <p:attrNameLst>
                                          <p:attrName>ppt_h</p:attrName>
                                        </p:attrNameLst>
                                      </p:cBhvr>
                                      <p:tavLst>
                                        <p:tav tm="0">
                                          <p:val>
                                            <p:fltVal val="0"/>
                                          </p:val>
                                        </p:tav>
                                        <p:tav tm="100000">
                                          <p:val>
                                            <p:strVal val="#ppt_h"/>
                                          </p:val>
                                        </p:tav>
                                      </p:tavLst>
                                    </p:anim>
                                    <p:animEffect transition="in" filter="fade">
                                      <p:cBhvr>
                                        <p:cTn id="14" dur="750"/>
                                        <p:tgtEl>
                                          <p:spTgt spid="33"/>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30"/>
                                        </p:tgtEl>
                                        <p:attrNameLst>
                                          <p:attrName>style.visibility</p:attrName>
                                        </p:attrNameLst>
                                      </p:cBhvr>
                                      <p:to>
                                        <p:strVal val="visible"/>
                                      </p:to>
                                    </p:set>
                                    <p:anim calcmode="lin" valueType="num">
                                      <p:cBhvr>
                                        <p:cTn id="17" dur="750" fill="hold"/>
                                        <p:tgtEl>
                                          <p:spTgt spid="30"/>
                                        </p:tgtEl>
                                        <p:attrNameLst>
                                          <p:attrName>ppt_w</p:attrName>
                                        </p:attrNameLst>
                                      </p:cBhvr>
                                      <p:tavLst>
                                        <p:tav tm="0">
                                          <p:val>
                                            <p:fltVal val="0"/>
                                          </p:val>
                                        </p:tav>
                                        <p:tav tm="100000">
                                          <p:val>
                                            <p:strVal val="#ppt_w"/>
                                          </p:val>
                                        </p:tav>
                                      </p:tavLst>
                                    </p:anim>
                                    <p:anim calcmode="lin" valueType="num">
                                      <p:cBhvr>
                                        <p:cTn id="18" dur="750" fill="hold"/>
                                        <p:tgtEl>
                                          <p:spTgt spid="30"/>
                                        </p:tgtEl>
                                        <p:attrNameLst>
                                          <p:attrName>ppt_h</p:attrName>
                                        </p:attrNameLst>
                                      </p:cBhvr>
                                      <p:tavLst>
                                        <p:tav tm="0">
                                          <p:val>
                                            <p:fltVal val="0"/>
                                          </p:val>
                                        </p:tav>
                                        <p:tav tm="100000">
                                          <p:val>
                                            <p:strVal val="#ppt_h"/>
                                          </p:val>
                                        </p:tav>
                                      </p:tavLst>
                                    </p:anim>
                                    <p:animEffect transition="in" filter="fade">
                                      <p:cBhvr>
                                        <p:cTn id="19" dur="750"/>
                                        <p:tgtEl>
                                          <p:spTgt spid="30"/>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000"/>
                            </p:stCondLst>
                            <p:childTnLst>
                              <p:par>
                                <p:cTn id="26" presetID="2" presetClass="entr" presetSubtype="8" decel="42000"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750" fill="hold"/>
                                        <p:tgtEl>
                                          <p:spTgt spid="34"/>
                                        </p:tgtEl>
                                        <p:attrNameLst>
                                          <p:attrName>ppt_x</p:attrName>
                                        </p:attrNameLst>
                                      </p:cBhvr>
                                      <p:tavLst>
                                        <p:tav tm="0">
                                          <p:val>
                                            <p:strVal val="0-#ppt_w/2"/>
                                          </p:val>
                                        </p:tav>
                                        <p:tav tm="100000">
                                          <p:val>
                                            <p:strVal val="#ppt_x"/>
                                          </p:val>
                                        </p:tav>
                                      </p:tavLst>
                                    </p:anim>
                                    <p:anim calcmode="lin" valueType="num">
                                      <p:cBhvr additive="base">
                                        <p:cTn id="29" dur="750" fill="hold"/>
                                        <p:tgtEl>
                                          <p:spTgt spid="34"/>
                                        </p:tgtEl>
                                        <p:attrNameLst>
                                          <p:attrName>ppt_y</p:attrName>
                                        </p:attrNameLst>
                                      </p:cBhvr>
                                      <p:tavLst>
                                        <p:tav tm="0">
                                          <p:val>
                                            <p:strVal val="#ppt_y"/>
                                          </p:val>
                                        </p:tav>
                                        <p:tav tm="100000">
                                          <p:val>
                                            <p:strVal val="#ppt_y"/>
                                          </p:val>
                                        </p:tav>
                                      </p:tavLst>
                                    </p:anim>
                                  </p:childTnLst>
                                </p:cTn>
                              </p:par>
                              <p:par>
                                <p:cTn id="30" presetID="2" presetClass="entr" presetSubtype="1" decel="42000" fill="hold" nodeType="withEffect">
                                  <p:stCondLst>
                                    <p:cond delay="25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750" fill="hold"/>
                                        <p:tgtEl>
                                          <p:spTgt spid="38"/>
                                        </p:tgtEl>
                                        <p:attrNameLst>
                                          <p:attrName>ppt_x</p:attrName>
                                        </p:attrNameLst>
                                      </p:cBhvr>
                                      <p:tavLst>
                                        <p:tav tm="0">
                                          <p:val>
                                            <p:strVal val="#ppt_x"/>
                                          </p:val>
                                        </p:tav>
                                        <p:tav tm="100000">
                                          <p:val>
                                            <p:strVal val="#ppt_x"/>
                                          </p:val>
                                        </p:tav>
                                      </p:tavLst>
                                    </p:anim>
                                    <p:anim calcmode="lin" valueType="num">
                                      <p:cBhvr additive="base">
                                        <p:cTn id="33" dur="750" fill="hold"/>
                                        <p:tgtEl>
                                          <p:spTgt spid="38"/>
                                        </p:tgtEl>
                                        <p:attrNameLst>
                                          <p:attrName>ppt_y</p:attrName>
                                        </p:attrNameLst>
                                      </p:cBhvr>
                                      <p:tavLst>
                                        <p:tav tm="0">
                                          <p:val>
                                            <p:strVal val="0-#ppt_h/2"/>
                                          </p:val>
                                        </p:tav>
                                        <p:tav tm="100000">
                                          <p:val>
                                            <p:strVal val="#ppt_y"/>
                                          </p:val>
                                        </p:tav>
                                      </p:tavLst>
                                    </p:anim>
                                  </p:childTnLst>
                                </p:cTn>
                              </p:par>
                              <p:par>
                                <p:cTn id="34" presetID="2" presetClass="entr" presetSubtype="2" decel="42000" fill="hold" nodeType="withEffect">
                                  <p:stCondLst>
                                    <p:cond delay="500"/>
                                  </p:stCondLst>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750" fill="hold"/>
                                        <p:tgtEl>
                                          <p:spTgt spid="46"/>
                                        </p:tgtEl>
                                        <p:attrNameLst>
                                          <p:attrName>ppt_x</p:attrName>
                                        </p:attrNameLst>
                                      </p:cBhvr>
                                      <p:tavLst>
                                        <p:tav tm="0">
                                          <p:val>
                                            <p:strVal val="1+#ppt_w/2"/>
                                          </p:val>
                                        </p:tav>
                                        <p:tav tm="100000">
                                          <p:val>
                                            <p:strVal val="#ppt_x"/>
                                          </p:val>
                                        </p:tav>
                                      </p:tavLst>
                                    </p:anim>
                                    <p:anim calcmode="lin" valueType="num">
                                      <p:cBhvr additive="base">
                                        <p:cTn id="37" dur="750" fill="hold"/>
                                        <p:tgtEl>
                                          <p:spTgt spid="46"/>
                                        </p:tgtEl>
                                        <p:attrNameLst>
                                          <p:attrName>ppt_y</p:attrName>
                                        </p:attrNameLst>
                                      </p:cBhvr>
                                      <p:tavLst>
                                        <p:tav tm="0">
                                          <p:val>
                                            <p:strVal val="#ppt_y"/>
                                          </p:val>
                                        </p:tav>
                                        <p:tav tm="100000">
                                          <p:val>
                                            <p:strVal val="#ppt_y"/>
                                          </p:val>
                                        </p:tav>
                                      </p:tavLst>
                                    </p:anim>
                                  </p:childTnLst>
                                </p:cTn>
                              </p:par>
                              <p:par>
                                <p:cTn id="38" presetID="2" presetClass="entr" presetSubtype="4" decel="42000" fill="hold" nodeType="withEffect">
                                  <p:stCondLst>
                                    <p:cond delay="750"/>
                                  </p:stCondLst>
                                  <p:childTnLst>
                                    <p:set>
                                      <p:cBhvr>
                                        <p:cTn id="39" dur="1" fill="hold">
                                          <p:stCondLst>
                                            <p:cond delay="0"/>
                                          </p:stCondLst>
                                        </p:cTn>
                                        <p:tgtEl>
                                          <p:spTgt spid="50"/>
                                        </p:tgtEl>
                                        <p:attrNameLst>
                                          <p:attrName>style.visibility</p:attrName>
                                        </p:attrNameLst>
                                      </p:cBhvr>
                                      <p:to>
                                        <p:strVal val="visible"/>
                                      </p:to>
                                    </p:set>
                                    <p:anim calcmode="lin" valueType="num">
                                      <p:cBhvr additive="base">
                                        <p:cTn id="40" dur="750" fill="hold"/>
                                        <p:tgtEl>
                                          <p:spTgt spid="50"/>
                                        </p:tgtEl>
                                        <p:attrNameLst>
                                          <p:attrName>ppt_x</p:attrName>
                                        </p:attrNameLst>
                                      </p:cBhvr>
                                      <p:tavLst>
                                        <p:tav tm="0">
                                          <p:val>
                                            <p:strVal val="#ppt_x"/>
                                          </p:val>
                                        </p:tav>
                                        <p:tav tm="100000">
                                          <p:val>
                                            <p:strVal val="#ppt_x"/>
                                          </p:val>
                                        </p:tav>
                                      </p:tavLst>
                                    </p:anim>
                                    <p:anim calcmode="lin" valueType="num">
                                      <p:cBhvr additive="base">
                                        <p:cTn id="41" dur="75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0" name="组合 29"/>
          <p:cNvGrpSpPr/>
          <p:nvPr/>
        </p:nvGrpSpPr>
        <p:grpSpPr>
          <a:xfrm>
            <a:off x="1180378" y="1885777"/>
            <a:ext cx="5488609" cy="836248"/>
            <a:chOff x="1180378" y="1917309"/>
            <a:chExt cx="5488609" cy="836248"/>
          </a:xfrm>
        </p:grpSpPr>
        <p:sp>
          <p:nvSpPr>
            <p:cNvPr id="31" name="圆角矩形 30"/>
            <p:cNvSpPr>
              <a:spLocks noChangeAspect="1"/>
            </p:cNvSpPr>
            <p:nvPr/>
          </p:nvSpPr>
          <p:spPr>
            <a:xfrm>
              <a:off x="1180378" y="1917309"/>
              <a:ext cx="5488609" cy="836248"/>
            </a:xfrm>
            <a:prstGeom prst="roundRect">
              <a:avLst>
                <a:gd name="adj" fmla="val 15367"/>
              </a:avLst>
            </a:prstGeom>
            <a:gradFill flip="none" rotWithShape="1">
              <a:gsLst>
                <a:gs pos="0">
                  <a:schemeClr val="bg1"/>
                </a:gs>
                <a:gs pos="100000">
                  <a:srgbClr val="E6E6E6"/>
                </a:gs>
              </a:gsLst>
              <a:lin ang="5400000" scaled="0"/>
              <a:tileRect/>
            </a:gradFill>
            <a:ln w="222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cs typeface="+mn-ea"/>
                  <a:sym typeface="+mn-lt"/>
                </a:rPr>
                <a:t> </a:t>
              </a:r>
              <a:endParaRPr lang="zh-CN" altLang="en-US" dirty="0">
                <a:cs typeface="+mn-ea"/>
                <a:sym typeface="+mn-lt"/>
              </a:endParaRPr>
            </a:p>
          </p:txBody>
        </p:sp>
        <p:sp>
          <p:nvSpPr>
            <p:cNvPr id="32" name="矩形 31"/>
            <p:cNvSpPr/>
            <p:nvPr/>
          </p:nvSpPr>
          <p:spPr>
            <a:xfrm>
              <a:off x="1990608" y="1992533"/>
              <a:ext cx="3866149" cy="685800"/>
            </a:xfrm>
            <a:prstGeom prst="rect">
              <a:avLst/>
            </a:prstGeom>
            <a:solidFill>
              <a:schemeClr val="bg2"/>
            </a:solidFill>
            <a:ln w="25400">
              <a:solidFill>
                <a:schemeClr val="bg1"/>
              </a:solidFill>
            </a:ln>
            <a:effectLst>
              <a:innerShdw blurRad="381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3" name="矩形 32"/>
          <p:cNvSpPr/>
          <p:nvPr/>
        </p:nvSpPr>
        <p:spPr>
          <a:xfrm>
            <a:off x="1990608" y="1979901"/>
            <a:ext cx="2784265" cy="648000"/>
          </a:xfrm>
          <a:prstGeom prst="rect">
            <a:avLst/>
          </a:prstGeom>
          <a:solidFill>
            <a:srgbClr val="6FB325"/>
          </a:solidFill>
          <a:ln>
            <a:noFill/>
          </a:ln>
          <a:effectLst>
            <a:innerShdw blurRad="635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文本框 33"/>
          <p:cNvSpPr txBox="1"/>
          <p:nvPr/>
        </p:nvSpPr>
        <p:spPr>
          <a:xfrm>
            <a:off x="5847279" y="2042291"/>
            <a:ext cx="904415" cy="523220"/>
          </a:xfrm>
          <a:prstGeom prst="rect">
            <a:avLst/>
          </a:prstGeom>
          <a:noFill/>
        </p:spPr>
        <p:txBody>
          <a:bodyPr wrap="none" rtlCol="0">
            <a:spAutoFit/>
          </a:bodyPr>
          <a:lstStyle/>
          <a:p>
            <a:r>
              <a:rPr lang="en-US" altLang="zh-CN" sz="2800" b="1" dirty="0" smtClean="0">
                <a:solidFill>
                  <a:srgbClr val="6FB325"/>
                </a:solidFill>
                <a:cs typeface="+mn-ea"/>
                <a:sym typeface="+mn-lt"/>
              </a:rPr>
              <a:t>85%</a:t>
            </a:r>
            <a:endParaRPr lang="zh-CN" altLang="en-US" sz="2800" b="1" dirty="0">
              <a:solidFill>
                <a:srgbClr val="6FB325"/>
              </a:solidFill>
              <a:cs typeface="+mn-ea"/>
              <a:sym typeface="+mn-lt"/>
            </a:endParaRPr>
          </a:p>
        </p:txBody>
      </p:sp>
      <p:grpSp>
        <p:nvGrpSpPr>
          <p:cNvPr id="35" name="组合 34"/>
          <p:cNvGrpSpPr/>
          <p:nvPr/>
        </p:nvGrpSpPr>
        <p:grpSpPr>
          <a:xfrm>
            <a:off x="1170900" y="3097941"/>
            <a:ext cx="5488609" cy="836248"/>
            <a:chOff x="1170900" y="3129473"/>
            <a:chExt cx="5488609" cy="836248"/>
          </a:xfrm>
        </p:grpSpPr>
        <p:sp>
          <p:nvSpPr>
            <p:cNvPr id="36" name="圆角矩形 35"/>
            <p:cNvSpPr>
              <a:spLocks noChangeAspect="1"/>
            </p:cNvSpPr>
            <p:nvPr/>
          </p:nvSpPr>
          <p:spPr>
            <a:xfrm>
              <a:off x="1170900" y="3129473"/>
              <a:ext cx="5488609" cy="836248"/>
            </a:xfrm>
            <a:prstGeom prst="roundRect">
              <a:avLst>
                <a:gd name="adj" fmla="val 15367"/>
              </a:avLst>
            </a:prstGeom>
            <a:gradFill flip="none" rotWithShape="1">
              <a:gsLst>
                <a:gs pos="0">
                  <a:schemeClr val="bg1"/>
                </a:gs>
                <a:gs pos="100000">
                  <a:srgbClr val="E6E6E6"/>
                </a:gs>
              </a:gsLst>
              <a:lin ang="5400000" scaled="0"/>
              <a:tileRect/>
            </a:gradFill>
            <a:ln w="222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cs typeface="+mn-ea"/>
                  <a:sym typeface="+mn-lt"/>
                </a:rPr>
                <a:t> </a:t>
              </a:r>
              <a:endParaRPr lang="zh-CN" altLang="en-US" dirty="0">
                <a:cs typeface="+mn-ea"/>
                <a:sym typeface="+mn-lt"/>
              </a:endParaRPr>
            </a:p>
          </p:txBody>
        </p:sp>
        <p:sp>
          <p:nvSpPr>
            <p:cNvPr id="37" name="矩形 36"/>
            <p:cNvSpPr/>
            <p:nvPr/>
          </p:nvSpPr>
          <p:spPr>
            <a:xfrm>
              <a:off x="1981130" y="3204697"/>
              <a:ext cx="3866149" cy="685800"/>
            </a:xfrm>
            <a:prstGeom prst="rect">
              <a:avLst/>
            </a:prstGeom>
            <a:solidFill>
              <a:schemeClr val="bg2"/>
            </a:solidFill>
            <a:ln w="25400">
              <a:solidFill>
                <a:schemeClr val="bg1"/>
              </a:solidFill>
            </a:ln>
            <a:effectLst>
              <a:innerShdw blurRad="381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8" name="矩形 37"/>
          <p:cNvSpPr/>
          <p:nvPr/>
        </p:nvSpPr>
        <p:spPr>
          <a:xfrm>
            <a:off x="1981130" y="3192065"/>
            <a:ext cx="2153397" cy="648000"/>
          </a:xfrm>
          <a:prstGeom prst="rect">
            <a:avLst/>
          </a:prstGeom>
          <a:solidFill>
            <a:srgbClr val="118C3B"/>
          </a:solidFill>
          <a:ln>
            <a:noFill/>
          </a:ln>
          <a:effectLst>
            <a:innerShdw blurRad="635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p:cNvSpPr txBox="1"/>
          <p:nvPr/>
        </p:nvSpPr>
        <p:spPr>
          <a:xfrm>
            <a:off x="5847278" y="3251440"/>
            <a:ext cx="904415" cy="523220"/>
          </a:xfrm>
          <a:prstGeom prst="rect">
            <a:avLst/>
          </a:prstGeom>
          <a:noFill/>
        </p:spPr>
        <p:txBody>
          <a:bodyPr wrap="none" rtlCol="0">
            <a:spAutoFit/>
          </a:bodyPr>
          <a:lstStyle/>
          <a:p>
            <a:r>
              <a:rPr lang="en-US" altLang="zh-CN" sz="2800" b="1" dirty="0" smtClean="0">
                <a:solidFill>
                  <a:srgbClr val="118C3B"/>
                </a:solidFill>
                <a:cs typeface="+mn-ea"/>
                <a:sym typeface="+mn-lt"/>
              </a:rPr>
              <a:t>70%</a:t>
            </a:r>
            <a:endParaRPr lang="zh-CN" altLang="en-US" sz="2800" b="1" dirty="0">
              <a:solidFill>
                <a:srgbClr val="118C3B"/>
              </a:solidFill>
              <a:cs typeface="+mn-ea"/>
              <a:sym typeface="+mn-lt"/>
            </a:endParaRPr>
          </a:p>
        </p:txBody>
      </p:sp>
      <p:grpSp>
        <p:nvGrpSpPr>
          <p:cNvPr id="40" name="组合 39"/>
          <p:cNvGrpSpPr/>
          <p:nvPr/>
        </p:nvGrpSpPr>
        <p:grpSpPr>
          <a:xfrm>
            <a:off x="1180378" y="4370825"/>
            <a:ext cx="5488609" cy="836248"/>
            <a:chOff x="1180378" y="4402357"/>
            <a:chExt cx="5488609" cy="836248"/>
          </a:xfrm>
        </p:grpSpPr>
        <p:sp>
          <p:nvSpPr>
            <p:cNvPr id="41" name="圆角矩形 40"/>
            <p:cNvSpPr>
              <a:spLocks noChangeAspect="1"/>
            </p:cNvSpPr>
            <p:nvPr/>
          </p:nvSpPr>
          <p:spPr>
            <a:xfrm>
              <a:off x="1180378" y="4402357"/>
              <a:ext cx="5488609" cy="836248"/>
            </a:xfrm>
            <a:prstGeom prst="roundRect">
              <a:avLst>
                <a:gd name="adj" fmla="val 15367"/>
              </a:avLst>
            </a:prstGeom>
            <a:gradFill flip="none" rotWithShape="1">
              <a:gsLst>
                <a:gs pos="0">
                  <a:schemeClr val="bg1"/>
                </a:gs>
                <a:gs pos="100000">
                  <a:srgbClr val="E6E6E6"/>
                </a:gs>
              </a:gsLst>
              <a:lin ang="5400000" scaled="0"/>
              <a:tileRect/>
            </a:gradFill>
            <a:ln w="222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cs typeface="+mn-ea"/>
                  <a:sym typeface="+mn-lt"/>
                </a:rPr>
                <a:t> </a:t>
              </a:r>
              <a:endParaRPr lang="zh-CN" altLang="en-US" dirty="0">
                <a:cs typeface="+mn-ea"/>
                <a:sym typeface="+mn-lt"/>
              </a:endParaRPr>
            </a:p>
          </p:txBody>
        </p:sp>
        <p:sp>
          <p:nvSpPr>
            <p:cNvPr id="46" name="矩形 45"/>
            <p:cNvSpPr/>
            <p:nvPr/>
          </p:nvSpPr>
          <p:spPr>
            <a:xfrm>
              <a:off x="1990608" y="4477581"/>
              <a:ext cx="3866149" cy="685800"/>
            </a:xfrm>
            <a:prstGeom prst="rect">
              <a:avLst/>
            </a:prstGeom>
            <a:solidFill>
              <a:schemeClr val="bg2"/>
            </a:solidFill>
            <a:ln w="25400">
              <a:solidFill>
                <a:schemeClr val="bg1"/>
              </a:solidFill>
            </a:ln>
            <a:effectLst>
              <a:innerShdw blurRad="381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7" name="矩形 46"/>
          <p:cNvSpPr/>
          <p:nvPr/>
        </p:nvSpPr>
        <p:spPr>
          <a:xfrm>
            <a:off x="1990608" y="4464949"/>
            <a:ext cx="2500054" cy="648000"/>
          </a:xfrm>
          <a:prstGeom prst="rect">
            <a:avLst/>
          </a:prstGeom>
          <a:solidFill>
            <a:srgbClr val="6FB325"/>
          </a:solidFill>
          <a:ln>
            <a:noFill/>
          </a:ln>
          <a:effectLst>
            <a:innerShdw blurRad="635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文本框 47"/>
          <p:cNvSpPr txBox="1"/>
          <p:nvPr/>
        </p:nvSpPr>
        <p:spPr>
          <a:xfrm>
            <a:off x="5839519" y="4524400"/>
            <a:ext cx="904415" cy="523220"/>
          </a:xfrm>
          <a:prstGeom prst="rect">
            <a:avLst/>
          </a:prstGeom>
          <a:noFill/>
        </p:spPr>
        <p:txBody>
          <a:bodyPr wrap="none" rtlCol="0">
            <a:spAutoFit/>
          </a:bodyPr>
          <a:lstStyle/>
          <a:p>
            <a:r>
              <a:rPr lang="en-US" altLang="zh-CN" sz="2800" b="1" dirty="0" smtClean="0">
                <a:solidFill>
                  <a:srgbClr val="6FB325"/>
                </a:solidFill>
                <a:cs typeface="+mn-ea"/>
                <a:sym typeface="+mn-lt"/>
              </a:rPr>
              <a:t>80%</a:t>
            </a:r>
            <a:endParaRPr lang="zh-CN" altLang="en-US" sz="2800" b="1" dirty="0">
              <a:solidFill>
                <a:srgbClr val="6FB325"/>
              </a:solidFill>
              <a:cs typeface="+mn-ea"/>
              <a:sym typeface="+mn-lt"/>
            </a:endParaRPr>
          </a:p>
        </p:txBody>
      </p:sp>
      <p:grpSp>
        <p:nvGrpSpPr>
          <p:cNvPr id="49" name="组合 48"/>
          <p:cNvGrpSpPr/>
          <p:nvPr/>
        </p:nvGrpSpPr>
        <p:grpSpPr>
          <a:xfrm>
            <a:off x="1180378" y="5632962"/>
            <a:ext cx="5488609" cy="836248"/>
            <a:chOff x="1180378" y="5664494"/>
            <a:chExt cx="5488609" cy="836248"/>
          </a:xfrm>
        </p:grpSpPr>
        <p:sp>
          <p:nvSpPr>
            <p:cNvPr id="50" name="圆角矩形 49"/>
            <p:cNvSpPr>
              <a:spLocks noChangeAspect="1"/>
            </p:cNvSpPr>
            <p:nvPr/>
          </p:nvSpPr>
          <p:spPr>
            <a:xfrm>
              <a:off x="1180378" y="5664494"/>
              <a:ext cx="5488609" cy="836248"/>
            </a:xfrm>
            <a:prstGeom prst="roundRect">
              <a:avLst>
                <a:gd name="adj" fmla="val 15367"/>
              </a:avLst>
            </a:prstGeom>
            <a:gradFill flip="none" rotWithShape="1">
              <a:gsLst>
                <a:gs pos="0">
                  <a:schemeClr val="bg1"/>
                </a:gs>
                <a:gs pos="100000">
                  <a:srgbClr val="E6E6E6"/>
                </a:gs>
              </a:gsLst>
              <a:lin ang="5400000" scaled="0"/>
              <a:tileRect/>
            </a:gradFill>
            <a:ln w="222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cs typeface="+mn-ea"/>
                  <a:sym typeface="+mn-lt"/>
                </a:rPr>
                <a:t> </a:t>
              </a:r>
              <a:endParaRPr lang="zh-CN" altLang="en-US" dirty="0">
                <a:cs typeface="+mn-ea"/>
                <a:sym typeface="+mn-lt"/>
              </a:endParaRPr>
            </a:p>
          </p:txBody>
        </p:sp>
        <p:sp>
          <p:nvSpPr>
            <p:cNvPr id="51" name="矩形 50"/>
            <p:cNvSpPr/>
            <p:nvPr/>
          </p:nvSpPr>
          <p:spPr>
            <a:xfrm>
              <a:off x="1990608" y="5739718"/>
              <a:ext cx="3866149" cy="685800"/>
            </a:xfrm>
            <a:prstGeom prst="rect">
              <a:avLst/>
            </a:prstGeom>
            <a:solidFill>
              <a:schemeClr val="bg2"/>
            </a:solidFill>
            <a:ln w="25400">
              <a:solidFill>
                <a:schemeClr val="bg1"/>
              </a:solidFill>
            </a:ln>
            <a:effectLst>
              <a:innerShdw blurRad="381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2" name="矩形 51"/>
          <p:cNvSpPr/>
          <p:nvPr/>
        </p:nvSpPr>
        <p:spPr>
          <a:xfrm>
            <a:off x="1990608" y="5727086"/>
            <a:ext cx="1623525" cy="648000"/>
          </a:xfrm>
          <a:prstGeom prst="rect">
            <a:avLst/>
          </a:prstGeom>
          <a:solidFill>
            <a:srgbClr val="118C3B"/>
          </a:solidFill>
          <a:ln>
            <a:noFill/>
          </a:ln>
          <a:effectLst>
            <a:innerShdw blurRad="635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文本框 52"/>
          <p:cNvSpPr txBox="1"/>
          <p:nvPr/>
        </p:nvSpPr>
        <p:spPr>
          <a:xfrm>
            <a:off x="5856757" y="5774636"/>
            <a:ext cx="904415" cy="523220"/>
          </a:xfrm>
          <a:prstGeom prst="rect">
            <a:avLst/>
          </a:prstGeom>
          <a:noFill/>
          <a:effectLst/>
        </p:spPr>
        <p:txBody>
          <a:bodyPr wrap="none" rtlCol="0">
            <a:spAutoFit/>
          </a:bodyPr>
          <a:lstStyle/>
          <a:p>
            <a:r>
              <a:rPr lang="en-US" altLang="zh-CN" sz="2800" b="1" dirty="0" smtClean="0">
                <a:solidFill>
                  <a:srgbClr val="118C3B"/>
                </a:solidFill>
                <a:cs typeface="+mn-ea"/>
                <a:sym typeface="+mn-lt"/>
              </a:rPr>
              <a:t>63%</a:t>
            </a:r>
            <a:endParaRPr lang="zh-CN" altLang="en-US" sz="2800" b="1" dirty="0">
              <a:solidFill>
                <a:srgbClr val="118C3B"/>
              </a:solidFill>
              <a:cs typeface="+mn-ea"/>
              <a:sym typeface="+mn-lt"/>
            </a:endParaRPr>
          </a:p>
        </p:txBody>
      </p:sp>
      <p:sp>
        <p:nvSpPr>
          <p:cNvPr id="54" name="Freeform 33"/>
          <p:cNvSpPr>
            <a:spLocks noEditPoints="1"/>
          </p:cNvSpPr>
          <p:nvPr/>
        </p:nvSpPr>
        <p:spPr bwMode="auto">
          <a:xfrm>
            <a:off x="1362601" y="5825948"/>
            <a:ext cx="479440" cy="450275"/>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118C3B"/>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55" name="Freeform 22"/>
          <p:cNvSpPr>
            <a:spLocks noEditPoints="1"/>
          </p:cNvSpPr>
          <p:nvPr/>
        </p:nvSpPr>
        <p:spPr bwMode="auto">
          <a:xfrm>
            <a:off x="1362601" y="4524400"/>
            <a:ext cx="399725" cy="469414"/>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6FB32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6" name="Freeform 29"/>
          <p:cNvSpPr>
            <a:spLocks noEditPoints="1"/>
          </p:cNvSpPr>
          <p:nvPr/>
        </p:nvSpPr>
        <p:spPr bwMode="auto">
          <a:xfrm>
            <a:off x="1328837" y="2068800"/>
            <a:ext cx="513204" cy="402419"/>
          </a:xfrm>
          <a:custGeom>
            <a:avLst/>
            <a:gdLst>
              <a:gd name="T0" fmla="*/ 451 w 771"/>
              <a:gd name="T1" fmla="*/ 411 h 602"/>
              <a:gd name="T2" fmla="*/ 457 w 771"/>
              <a:gd name="T3" fmla="*/ 395 h 602"/>
              <a:gd name="T4" fmla="*/ 459 w 771"/>
              <a:gd name="T5" fmla="*/ 388 h 602"/>
              <a:gd name="T6" fmla="*/ 463 w 771"/>
              <a:gd name="T7" fmla="*/ 372 h 602"/>
              <a:gd name="T8" fmla="*/ 464 w 771"/>
              <a:gd name="T9" fmla="*/ 365 h 602"/>
              <a:gd name="T10" fmla="*/ 466 w 771"/>
              <a:gd name="T11" fmla="*/ 341 h 602"/>
              <a:gd name="T12" fmla="*/ 233 w 771"/>
              <a:gd name="T13" fmla="*/ 139 h 602"/>
              <a:gd name="T14" fmla="*/ 201 w 771"/>
              <a:gd name="T15" fmla="*/ 141 h 602"/>
              <a:gd name="T16" fmla="*/ 201 w 771"/>
              <a:gd name="T17" fmla="*/ 141 h 602"/>
              <a:gd name="T18" fmla="*/ 0 w 771"/>
              <a:gd name="T19" fmla="*/ 341 h 602"/>
              <a:gd name="T20" fmla="*/ 61 w 771"/>
              <a:gd name="T21" fmla="*/ 477 h 602"/>
              <a:gd name="T22" fmla="*/ 37 w 771"/>
              <a:gd name="T23" fmla="*/ 602 h 602"/>
              <a:gd name="T24" fmla="*/ 129 w 771"/>
              <a:gd name="T25" fmla="*/ 522 h 602"/>
              <a:gd name="T26" fmla="*/ 233 w 771"/>
              <a:gd name="T27" fmla="*/ 544 h 602"/>
              <a:gd name="T28" fmla="*/ 363 w 771"/>
              <a:gd name="T29" fmla="*/ 509 h 602"/>
              <a:gd name="T30" fmla="*/ 363 w 771"/>
              <a:gd name="T31" fmla="*/ 509 h 602"/>
              <a:gd name="T32" fmla="*/ 383 w 771"/>
              <a:gd name="T33" fmla="*/ 495 h 602"/>
              <a:gd name="T34" fmla="*/ 389 w 771"/>
              <a:gd name="T35" fmla="*/ 491 h 602"/>
              <a:gd name="T36" fmla="*/ 402 w 771"/>
              <a:gd name="T37" fmla="*/ 480 h 602"/>
              <a:gd name="T38" fmla="*/ 408 w 771"/>
              <a:gd name="T39" fmla="*/ 474 h 602"/>
              <a:gd name="T40" fmla="*/ 419 w 771"/>
              <a:gd name="T41" fmla="*/ 462 h 602"/>
              <a:gd name="T42" fmla="*/ 424 w 771"/>
              <a:gd name="T43" fmla="*/ 457 h 602"/>
              <a:gd name="T44" fmla="*/ 448 w 771"/>
              <a:gd name="T45" fmla="*/ 417 h 602"/>
              <a:gd name="T46" fmla="*/ 451 w 771"/>
              <a:gd name="T47" fmla="*/ 411 h 602"/>
              <a:gd name="T48" fmla="*/ 771 w 771"/>
              <a:gd name="T49" fmla="*/ 263 h 602"/>
              <a:gd name="T50" fmla="*/ 771 w 771"/>
              <a:gd name="T51" fmla="*/ 263 h 602"/>
              <a:gd name="T52" fmla="*/ 469 w 771"/>
              <a:gd name="T53" fmla="*/ 0 h 602"/>
              <a:gd name="T54" fmla="*/ 243 w 771"/>
              <a:gd name="T55" fmla="*/ 89 h 602"/>
              <a:gd name="T56" fmla="*/ 508 w 771"/>
              <a:gd name="T57" fmla="*/ 341 h 602"/>
              <a:gd name="T58" fmla="*/ 424 w 771"/>
              <a:gd name="T59" fmla="*/ 523 h 602"/>
              <a:gd name="T60" fmla="*/ 469 w 771"/>
              <a:gd name="T61" fmla="*/ 526 h 602"/>
              <a:gd name="T62" fmla="*/ 603 w 771"/>
              <a:gd name="T63" fmla="*/ 498 h 602"/>
              <a:gd name="T64" fmla="*/ 722 w 771"/>
              <a:gd name="T65" fmla="*/ 602 h 602"/>
              <a:gd name="T66" fmla="*/ 692 w 771"/>
              <a:gd name="T67" fmla="*/ 440 h 602"/>
              <a:gd name="T68" fmla="*/ 771 w 771"/>
              <a:gd name="T69" fmla="*/ 26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1" h="602">
                <a:moveTo>
                  <a:pt x="451" y="411"/>
                </a:moveTo>
                <a:cubicBezTo>
                  <a:pt x="453" y="406"/>
                  <a:pt x="455" y="401"/>
                  <a:pt x="457" y="395"/>
                </a:cubicBezTo>
                <a:cubicBezTo>
                  <a:pt x="458" y="393"/>
                  <a:pt x="458" y="390"/>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lnTo>
                  <a:pt x="201" y="141"/>
                </a:ln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5"/>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4"/>
                  <a:pt x="442" y="431"/>
                  <a:pt x="448" y="417"/>
                </a:cubicBezTo>
                <a:cubicBezTo>
                  <a:pt x="449" y="415"/>
                  <a:pt x="450" y="413"/>
                  <a:pt x="451" y="411"/>
                </a:cubicBezTo>
                <a:close/>
                <a:moveTo>
                  <a:pt x="771" y="263"/>
                </a:moveTo>
                <a:lnTo>
                  <a:pt x="771" y="263"/>
                </a:lnTo>
                <a:cubicBezTo>
                  <a:pt x="771" y="118"/>
                  <a:pt x="635" y="0"/>
                  <a:pt x="469" y="0"/>
                </a:cubicBezTo>
                <a:cubicBezTo>
                  <a:pt x="379" y="0"/>
                  <a:pt x="299" y="34"/>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solidFill>
            <a:srgbClr val="6FB325"/>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57" name="Freeform 14"/>
          <p:cNvSpPr>
            <a:spLocks noEditPoints="1"/>
          </p:cNvSpPr>
          <p:nvPr/>
        </p:nvSpPr>
        <p:spPr bwMode="auto">
          <a:xfrm>
            <a:off x="1328837" y="3293213"/>
            <a:ext cx="441451" cy="439673"/>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118C3B"/>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58" name="文本框 57"/>
          <p:cNvSpPr txBox="1"/>
          <p:nvPr/>
        </p:nvSpPr>
        <p:spPr>
          <a:xfrm>
            <a:off x="7469739" y="1934569"/>
            <a:ext cx="2339102" cy="1261884"/>
          </a:xfrm>
          <a:prstGeom prst="rect">
            <a:avLst/>
          </a:prstGeom>
          <a:noFill/>
          <a:effectLst/>
        </p:spPr>
        <p:txBody>
          <a:bodyPr wrap="none" rtlCol="0">
            <a:spAutoFit/>
          </a:bodyPr>
          <a:lstStyle/>
          <a:p>
            <a:r>
              <a:rPr lang="zh-CN" altLang="en-US" dirty="0" smtClean="0">
                <a:solidFill>
                  <a:srgbClr val="6FB325"/>
                </a:solidFill>
                <a:cs typeface="+mn-ea"/>
                <a:sym typeface="+mn-lt"/>
              </a:rPr>
              <a:t> </a:t>
            </a:r>
            <a:r>
              <a:rPr lang="zh-CN" altLang="en-US" sz="2000" dirty="0" smtClean="0">
                <a:solidFill>
                  <a:srgbClr val="6FB325"/>
                </a:solidFill>
                <a:cs typeface="+mn-ea"/>
                <a:sym typeface="+mn-lt"/>
              </a:rPr>
              <a:t>单击</a:t>
            </a:r>
            <a:r>
              <a:rPr lang="zh-CN" altLang="en-US" sz="2000" dirty="0">
                <a:solidFill>
                  <a:srgbClr val="6FB325"/>
                </a:solidFill>
                <a:cs typeface="+mn-ea"/>
                <a:sym typeface="+mn-lt"/>
              </a:rPr>
              <a:t>此处输入标题</a:t>
            </a:r>
            <a:endParaRPr lang="en-US" altLang="zh-CN" sz="2000" dirty="0">
              <a:solidFill>
                <a:srgbClr val="6FB325"/>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59" name="文本框 58"/>
          <p:cNvSpPr txBox="1"/>
          <p:nvPr/>
        </p:nvSpPr>
        <p:spPr>
          <a:xfrm>
            <a:off x="7469739" y="3192065"/>
            <a:ext cx="2339102" cy="1261884"/>
          </a:xfrm>
          <a:prstGeom prst="rect">
            <a:avLst/>
          </a:prstGeom>
          <a:noFill/>
          <a:effectLst/>
        </p:spPr>
        <p:txBody>
          <a:bodyPr wrap="none" rtlCol="0">
            <a:spAutoFit/>
          </a:bodyPr>
          <a:lstStyle/>
          <a:p>
            <a:r>
              <a:rPr lang="zh-CN" altLang="en-US" dirty="0" smtClean="0">
                <a:solidFill>
                  <a:srgbClr val="004C80"/>
                </a:solidFill>
                <a:cs typeface="+mn-ea"/>
                <a:sym typeface="+mn-lt"/>
              </a:rPr>
              <a:t> </a:t>
            </a:r>
            <a:r>
              <a:rPr lang="zh-CN" altLang="en-US" sz="2000" dirty="0" smtClean="0">
                <a:solidFill>
                  <a:srgbClr val="118C3B"/>
                </a:solidFill>
                <a:cs typeface="+mn-ea"/>
                <a:sym typeface="+mn-lt"/>
              </a:rPr>
              <a:t>单击</a:t>
            </a:r>
            <a:r>
              <a:rPr lang="zh-CN" altLang="en-US" sz="2000" dirty="0">
                <a:solidFill>
                  <a:srgbClr val="118C3B"/>
                </a:solidFill>
                <a:cs typeface="+mn-ea"/>
                <a:sym typeface="+mn-lt"/>
              </a:rPr>
              <a:t>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60" name="文本框 59"/>
          <p:cNvSpPr txBox="1"/>
          <p:nvPr/>
        </p:nvSpPr>
        <p:spPr>
          <a:xfrm>
            <a:off x="7469739" y="5645281"/>
            <a:ext cx="2339102" cy="1261884"/>
          </a:xfrm>
          <a:prstGeom prst="rect">
            <a:avLst/>
          </a:prstGeom>
          <a:noFill/>
          <a:effectLst/>
        </p:spPr>
        <p:txBody>
          <a:bodyPr wrap="none" rtlCol="0">
            <a:spAutoFit/>
          </a:bodyPr>
          <a:lstStyle/>
          <a:p>
            <a:r>
              <a:rPr lang="zh-CN" altLang="en-US" dirty="0" smtClean="0">
                <a:solidFill>
                  <a:srgbClr val="004C80"/>
                </a:solidFill>
                <a:cs typeface="+mn-ea"/>
                <a:sym typeface="+mn-lt"/>
              </a:rPr>
              <a:t> </a:t>
            </a:r>
            <a:r>
              <a:rPr lang="zh-CN" altLang="en-US" sz="2000" dirty="0" smtClean="0">
                <a:solidFill>
                  <a:srgbClr val="118C3B"/>
                </a:solidFill>
                <a:cs typeface="+mn-ea"/>
                <a:sym typeface="+mn-lt"/>
              </a:rPr>
              <a:t>单击</a:t>
            </a:r>
            <a:r>
              <a:rPr lang="zh-CN" altLang="en-US" sz="2000" dirty="0">
                <a:solidFill>
                  <a:srgbClr val="118C3B"/>
                </a:solidFill>
                <a:cs typeface="+mn-ea"/>
                <a:sym typeface="+mn-lt"/>
              </a:rPr>
              <a:t>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61" name="文本框 60"/>
          <p:cNvSpPr txBox="1"/>
          <p:nvPr/>
        </p:nvSpPr>
        <p:spPr>
          <a:xfrm>
            <a:off x="7469739" y="4442109"/>
            <a:ext cx="2339102" cy="1323439"/>
          </a:xfrm>
          <a:prstGeom prst="rect">
            <a:avLst/>
          </a:prstGeom>
          <a:noFill/>
          <a:effectLst/>
        </p:spPr>
        <p:txBody>
          <a:bodyPr wrap="none" rtlCol="0">
            <a:spAutoFit/>
          </a:bodyPr>
          <a:lstStyle/>
          <a:p>
            <a:r>
              <a:rPr lang="zh-CN" altLang="en-US" dirty="0" smtClean="0">
                <a:solidFill>
                  <a:srgbClr val="004C80"/>
                </a:solidFill>
                <a:cs typeface="+mn-ea"/>
                <a:sym typeface="+mn-lt"/>
              </a:rPr>
              <a:t> </a:t>
            </a:r>
            <a:r>
              <a:rPr lang="zh-CN" altLang="en-US" sz="2000" dirty="0" smtClean="0">
                <a:solidFill>
                  <a:srgbClr val="6FB325"/>
                </a:solidFill>
                <a:cs typeface="+mn-ea"/>
                <a:sym typeface="+mn-lt"/>
              </a:rPr>
              <a:t>单击</a:t>
            </a:r>
            <a:r>
              <a:rPr lang="zh-CN" altLang="en-US" sz="2000" dirty="0">
                <a:solidFill>
                  <a:srgbClr val="6FB325"/>
                </a:solidFill>
                <a:cs typeface="+mn-ea"/>
                <a:sym typeface="+mn-lt"/>
              </a:rPr>
              <a:t>此处输入标题</a:t>
            </a:r>
            <a:endParaRPr lang="en-US" altLang="zh-CN" sz="2000" dirty="0">
              <a:solidFill>
                <a:srgbClr val="6FB325"/>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600" dirty="0">
              <a:solidFill>
                <a:schemeClr val="tx1">
                  <a:lumMod val="85000"/>
                  <a:lumOff val="15000"/>
                </a:schemeClr>
              </a:solidFill>
              <a:cs typeface="+mn-ea"/>
              <a:sym typeface="+mn-lt"/>
            </a:endParaRPr>
          </a:p>
        </p:txBody>
      </p:sp>
      <p:grpSp>
        <p:nvGrpSpPr>
          <p:cNvPr id="62" name="组合 61"/>
          <p:cNvGrpSpPr/>
          <p:nvPr/>
        </p:nvGrpSpPr>
        <p:grpSpPr>
          <a:xfrm>
            <a:off x="1126969" y="-1367783"/>
            <a:ext cx="1357839" cy="1135853"/>
            <a:chOff x="1760296" y="-915023"/>
            <a:chExt cx="943366" cy="789140"/>
          </a:xfrm>
        </p:grpSpPr>
        <p:sp>
          <p:nvSpPr>
            <p:cNvPr id="63" name="矩形 62"/>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矩形 63"/>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6" name="文本框 65"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grpSp>
        <p:nvGrpSpPr>
          <p:cNvPr id="65" name="组合 64"/>
          <p:cNvGrpSpPr/>
          <p:nvPr/>
        </p:nvGrpSpPr>
        <p:grpSpPr>
          <a:xfrm>
            <a:off x="-14069" y="-14068"/>
            <a:ext cx="1690469" cy="1313815"/>
            <a:chOff x="-14069" y="-14068"/>
            <a:chExt cx="1690469" cy="1313815"/>
          </a:xfrm>
        </p:grpSpPr>
        <p:sp>
          <p:nvSpPr>
            <p:cNvPr id="67" name="直角三角形 66"/>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任意多边形 67"/>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任意多边形 68"/>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2800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750" fill="hold"/>
                                        <p:tgtEl>
                                          <p:spTgt spid="30"/>
                                        </p:tgtEl>
                                        <p:attrNameLst>
                                          <p:attrName>ppt_x</p:attrName>
                                        </p:attrNameLst>
                                      </p:cBhvr>
                                      <p:tavLst>
                                        <p:tav tm="0">
                                          <p:val>
                                            <p:strVal val="0-#ppt_w/2"/>
                                          </p:val>
                                        </p:tav>
                                        <p:tav tm="100000">
                                          <p:val>
                                            <p:strVal val="#ppt_x"/>
                                          </p:val>
                                        </p:tav>
                                      </p:tavLst>
                                    </p:anim>
                                    <p:anim calcmode="lin" valueType="num">
                                      <p:cBhvr additive="base">
                                        <p:cTn id="8" dur="75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decel="28000" fill="hold" nodeType="withEffect">
                                  <p:stCondLst>
                                    <p:cond delay="15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0-#ppt_w/2"/>
                                          </p:val>
                                        </p:tav>
                                        <p:tav tm="100000">
                                          <p:val>
                                            <p:strVal val="#ppt_x"/>
                                          </p:val>
                                        </p:tav>
                                      </p:tavLst>
                                    </p:anim>
                                    <p:anim calcmode="lin" valueType="num">
                                      <p:cBhvr additive="base">
                                        <p:cTn id="12" dur="750" fill="hold"/>
                                        <p:tgtEl>
                                          <p:spTgt spid="35"/>
                                        </p:tgtEl>
                                        <p:attrNameLst>
                                          <p:attrName>ppt_y</p:attrName>
                                        </p:attrNameLst>
                                      </p:cBhvr>
                                      <p:tavLst>
                                        <p:tav tm="0">
                                          <p:val>
                                            <p:strVal val="#ppt_y"/>
                                          </p:val>
                                        </p:tav>
                                        <p:tav tm="100000">
                                          <p:val>
                                            <p:strVal val="#ppt_y"/>
                                          </p:val>
                                        </p:tav>
                                      </p:tavLst>
                                    </p:anim>
                                  </p:childTnLst>
                                </p:cTn>
                              </p:par>
                              <p:par>
                                <p:cTn id="13" presetID="2" presetClass="entr" presetSubtype="8" decel="28000" fill="hold" nodeType="withEffect">
                                  <p:stCondLst>
                                    <p:cond delay="30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750" fill="hold"/>
                                        <p:tgtEl>
                                          <p:spTgt spid="40"/>
                                        </p:tgtEl>
                                        <p:attrNameLst>
                                          <p:attrName>ppt_x</p:attrName>
                                        </p:attrNameLst>
                                      </p:cBhvr>
                                      <p:tavLst>
                                        <p:tav tm="0">
                                          <p:val>
                                            <p:strVal val="0-#ppt_w/2"/>
                                          </p:val>
                                        </p:tav>
                                        <p:tav tm="100000">
                                          <p:val>
                                            <p:strVal val="#ppt_x"/>
                                          </p:val>
                                        </p:tav>
                                      </p:tavLst>
                                    </p:anim>
                                    <p:anim calcmode="lin" valueType="num">
                                      <p:cBhvr additive="base">
                                        <p:cTn id="16" dur="750" fill="hold"/>
                                        <p:tgtEl>
                                          <p:spTgt spid="40"/>
                                        </p:tgtEl>
                                        <p:attrNameLst>
                                          <p:attrName>ppt_y</p:attrName>
                                        </p:attrNameLst>
                                      </p:cBhvr>
                                      <p:tavLst>
                                        <p:tav tm="0">
                                          <p:val>
                                            <p:strVal val="#ppt_y"/>
                                          </p:val>
                                        </p:tav>
                                        <p:tav tm="100000">
                                          <p:val>
                                            <p:strVal val="#ppt_y"/>
                                          </p:val>
                                        </p:tav>
                                      </p:tavLst>
                                    </p:anim>
                                  </p:childTnLst>
                                </p:cTn>
                              </p:par>
                              <p:par>
                                <p:cTn id="17" presetID="2" presetClass="entr" presetSubtype="8" decel="28000" fill="hold" nodeType="withEffect">
                                  <p:stCondLst>
                                    <p:cond delay="45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750" fill="hold"/>
                                        <p:tgtEl>
                                          <p:spTgt spid="49"/>
                                        </p:tgtEl>
                                        <p:attrNameLst>
                                          <p:attrName>ppt_x</p:attrName>
                                        </p:attrNameLst>
                                      </p:cBhvr>
                                      <p:tavLst>
                                        <p:tav tm="0">
                                          <p:val>
                                            <p:strVal val="0-#ppt_w/2"/>
                                          </p:val>
                                        </p:tav>
                                        <p:tav tm="100000">
                                          <p:val>
                                            <p:strVal val="#ppt_x"/>
                                          </p:val>
                                        </p:tav>
                                      </p:tavLst>
                                    </p:anim>
                                    <p:anim calcmode="lin" valueType="num">
                                      <p:cBhvr additive="base">
                                        <p:cTn id="20" dur="750" fill="hold"/>
                                        <p:tgtEl>
                                          <p:spTgt spid="4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dissolve">
                                      <p:cBhvr>
                                        <p:cTn id="24" dur="500"/>
                                        <p:tgtEl>
                                          <p:spTgt spid="54"/>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dissolve">
                                      <p:cBhvr>
                                        <p:cTn id="27" dur="500"/>
                                        <p:tgtEl>
                                          <p:spTgt spid="56"/>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dissolve">
                                      <p:cBhvr>
                                        <p:cTn id="30" dur="500"/>
                                        <p:tgtEl>
                                          <p:spTgt spid="57"/>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dissolve">
                                      <p:cBhvr>
                                        <p:cTn id="33" dur="500"/>
                                        <p:tgtEl>
                                          <p:spTgt spid="55"/>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wipe(left)">
                                      <p:cBhvr>
                                        <p:cTn id="45" dur="500"/>
                                        <p:tgtEl>
                                          <p:spTgt spid="58"/>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left)">
                                      <p:cBhvr>
                                        <p:cTn id="49" dur="500"/>
                                        <p:tgtEl>
                                          <p:spTgt spid="38"/>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wipe(left)">
                                      <p:cBhvr>
                                        <p:cTn id="57" dur="500"/>
                                        <p:tgtEl>
                                          <p:spTgt spid="59"/>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left)">
                                      <p:cBhvr>
                                        <p:cTn id="61" dur="500"/>
                                        <p:tgtEl>
                                          <p:spTgt spid="47"/>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childTnLst>
                          </p:cTn>
                        </p:par>
                        <p:par>
                          <p:cTn id="66" fill="hold">
                            <p:stCondLst>
                              <p:cond delay="5500"/>
                            </p:stCondLst>
                            <p:childTnLst>
                              <p:par>
                                <p:cTn id="67" presetID="22" presetClass="entr" presetSubtype="8" fill="hold" grpId="0"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left)">
                                      <p:cBhvr>
                                        <p:cTn id="69" dur="500"/>
                                        <p:tgtEl>
                                          <p:spTgt spid="61"/>
                                        </p:tgtEl>
                                      </p:cBhvr>
                                    </p:animEffect>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500"/>
                                        <p:tgtEl>
                                          <p:spTgt spid="53"/>
                                        </p:tgtEl>
                                      </p:cBhvr>
                                    </p:animEffect>
                                  </p:childTnLst>
                                </p:cTn>
                              </p:par>
                            </p:childTnLst>
                          </p:cTn>
                        </p:par>
                        <p:par>
                          <p:cTn id="78" fill="hold">
                            <p:stCondLst>
                              <p:cond delay="7000"/>
                            </p:stCondLst>
                            <p:childTnLst>
                              <p:par>
                                <p:cTn id="79" presetID="22" presetClass="entr" presetSubtype="8"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wipe(left)">
                                      <p:cBhvr>
                                        <p:cTn id="8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8" grpId="0" animBg="1"/>
      <p:bldP spid="39" grpId="0"/>
      <p:bldP spid="47" grpId="0" animBg="1"/>
      <p:bldP spid="48" grpId="0"/>
      <p:bldP spid="52" grpId="0" animBg="1"/>
      <p:bldP spid="53" grpId="0"/>
      <p:bldP spid="54" grpId="0" animBg="1"/>
      <p:bldP spid="55" grpId="0" animBg="1"/>
      <p:bldP spid="56" grpId="0" animBg="1"/>
      <p:bldP spid="57" grpId="0" animBg="1"/>
      <p:bldP spid="58" grpId="0"/>
      <p:bldP spid="59" grpId="0"/>
      <p:bldP spid="60" grpId="0"/>
      <p:bldP spid="6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9" name="组合 28"/>
          <p:cNvGrpSpPr/>
          <p:nvPr/>
        </p:nvGrpSpPr>
        <p:grpSpPr>
          <a:xfrm>
            <a:off x="764847" y="1735263"/>
            <a:ext cx="3928418" cy="4897921"/>
            <a:chOff x="890971" y="1672201"/>
            <a:chExt cx="3485660" cy="4897921"/>
          </a:xfrm>
        </p:grpSpPr>
        <p:sp>
          <p:nvSpPr>
            <p:cNvPr id="30" name="Rectangle 42"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p:nvPr/>
          </p:nvSpPr>
          <p:spPr>
            <a:xfrm>
              <a:off x="890971" y="1672201"/>
              <a:ext cx="3485660" cy="4897921"/>
            </a:xfrm>
            <a:prstGeom prst="rect">
              <a:avLst/>
            </a:prstGeom>
            <a:pattFill prst="dkUpDiag">
              <a:fgClr>
                <a:schemeClr val="bg1">
                  <a:lumMod val="95000"/>
                </a:schemeClr>
              </a:fgClr>
              <a:bgClr>
                <a:schemeClr val="bg1"/>
              </a:bgClr>
            </a:pattFill>
            <a:ln w="47625">
              <a:solidFill>
                <a:schemeClr val="bg1">
                  <a:alpha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31" name="矩形 30"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p:nvPr/>
          </p:nvSpPr>
          <p:spPr>
            <a:xfrm>
              <a:off x="1006572" y="1780751"/>
              <a:ext cx="3254458" cy="465348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2" name="组合 31"/>
          <p:cNvGrpSpPr/>
          <p:nvPr/>
        </p:nvGrpSpPr>
        <p:grpSpPr>
          <a:xfrm>
            <a:off x="5448682" y="4200406"/>
            <a:ext cx="1373963" cy="1373933"/>
            <a:chOff x="5574806" y="4137344"/>
            <a:chExt cx="1373963" cy="1373933"/>
          </a:xfrm>
        </p:grpSpPr>
        <p:grpSp>
          <p:nvGrpSpPr>
            <p:cNvPr id="33" name="组合 32"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GrpSpPr/>
            <p:nvPr/>
          </p:nvGrpSpPr>
          <p:grpSpPr>
            <a:xfrm>
              <a:off x="5574806" y="4137344"/>
              <a:ext cx="1373963" cy="1373933"/>
              <a:chOff x="4815148" y="3450527"/>
              <a:chExt cx="1373963" cy="1373933"/>
            </a:xfrm>
          </p:grpSpPr>
          <p:pic>
            <p:nvPicPr>
              <p:cNvPr id="35" name="Picture 74"/>
              <p:cNvPicPr>
                <a:picLocks noChangeAspect="1"/>
              </p:cNvPicPr>
              <p:nvPr/>
            </p:nvPicPr>
            <p:blipFill>
              <a:blip r:embed="rId5" cstate="screen"/>
              <a:stretch>
                <a:fillRect/>
              </a:stretch>
            </p:blipFill>
            <p:spPr>
              <a:xfrm rot="20700000">
                <a:off x="4815148" y="3450527"/>
                <a:ext cx="1373933" cy="1373933"/>
              </a:xfrm>
              <a:prstGeom prst="rect">
                <a:avLst/>
              </a:prstGeom>
              <a:noFill/>
              <a:ln w="190500" cap="sq">
                <a:solidFill>
                  <a:srgbClr val="FFFFFF"/>
                </a:solidFill>
                <a:miter lim="800000"/>
                <a:headEnd/>
                <a:tailEnd/>
              </a:ln>
              <a:effectLst>
                <a:outerShdw blurRad="65000" dist="50800" dir="12900000" kx="195000" ky="145000" algn="tl" rotWithShape="0">
                  <a:srgbClr val="000000">
                    <a:alpha val="30000"/>
                  </a:srgbClr>
                </a:outerShdw>
              </a:effectLst>
            </p:spPr>
          </p:pic>
          <p:sp>
            <p:nvSpPr>
              <p:cNvPr id="36" name="矩形 35"/>
              <p:cNvSpPr/>
              <p:nvPr/>
            </p:nvSpPr>
            <p:spPr>
              <a:xfrm rot="20723693">
                <a:off x="4816832" y="3465869"/>
                <a:ext cx="1372279" cy="1342028"/>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4" name="文本框 33"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txBox="1"/>
            <p:nvPr/>
          </p:nvSpPr>
          <p:spPr>
            <a:xfrm>
              <a:off x="5652343" y="4624153"/>
              <a:ext cx="1210588" cy="400110"/>
            </a:xfrm>
            <a:prstGeom prst="rect">
              <a:avLst/>
            </a:prstGeom>
            <a:noFill/>
            <a:effectLst/>
          </p:spPr>
          <p:txBody>
            <a:bodyPr wrap="none" rtlCol="0">
              <a:spAutoFit/>
            </a:bodyPr>
            <a:lstStyle/>
            <a:p>
              <a:pPr fontAlgn="auto">
                <a:spcBef>
                  <a:spcPts val="0"/>
                </a:spcBef>
                <a:spcAft>
                  <a:spcPts val="0"/>
                </a:spcAft>
                <a:defRPr/>
              </a:pPr>
              <a:r>
                <a:rPr lang="zh-CN" altLang="en-US" sz="2000" b="1" dirty="0" smtClean="0">
                  <a:solidFill>
                    <a:schemeClr val="bg1"/>
                  </a:solidFill>
                  <a:cs typeface="+mn-ea"/>
                  <a:sym typeface="+mn-lt"/>
                </a:rPr>
                <a:t>输入标题</a:t>
              </a:r>
              <a:endParaRPr lang="zh-CN" altLang="en-US" sz="2000" b="1" dirty="0">
                <a:solidFill>
                  <a:schemeClr val="bg1"/>
                </a:solidFill>
                <a:cs typeface="+mn-ea"/>
                <a:sym typeface="+mn-lt"/>
              </a:endParaRPr>
            </a:p>
          </p:txBody>
        </p:sp>
      </p:grpSp>
      <p:grpSp>
        <p:nvGrpSpPr>
          <p:cNvPr id="37" name="组合 36"/>
          <p:cNvGrpSpPr/>
          <p:nvPr/>
        </p:nvGrpSpPr>
        <p:grpSpPr>
          <a:xfrm>
            <a:off x="7500589" y="4178732"/>
            <a:ext cx="1373933" cy="1373933"/>
            <a:chOff x="7626713" y="4115670"/>
            <a:chExt cx="1373933" cy="1373933"/>
          </a:xfrm>
        </p:grpSpPr>
        <p:grpSp>
          <p:nvGrpSpPr>
            <p:cNvPr id="38" name="组合 37"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GrpSpPr/>
            <p:nvPr/>
          </p:nvGrpSpPr>
          <p:grpSpPr>
            <a:xfrm>
              <a:off x="7626713" y="4115670"/>
              <a:ext cx="1373933" cy="1373933"/>
              <a:chOff x="6867055" y="3428853"/>
              <a:chExt cx="1373933" cy="1373933"/>
            </a:xfrm>
          </p:grpSpPr>
          <p:pic>
            <p:nvPicPr>
              <p:cNvPr id="40" name="Picture 76"/>
              <p:cNvPicPr>
                <a:picLocks noChangeAspect="1"/>
              </p:cNvPicPr>
              <p:nvPr/>
            </p:nvPicPr>
            <p:blipFill>
              <a:blip r:embed="rId5" cstate="screen"/>
              <a:stretch>
                <a:fillRect/>
              </a:stretch>
            </p:blipFill>
            <p:spPr>
              <a:xfrm rot="-900000">
                <a:off x="6867055" y="3428853"/>
                <a:ext cx="1373933" cy="1373933"/>
              </a:xfrm>
              <a:prstGeom prst="rect">
                <a:avLst/>
              </a:prstGeom>
              <a:noFill/>
              <a:ln w="190500" cap="sq">
                <a:solidFill>
                  <a:srgbClr val="FFFFFF"/>
                </a:solidFill>
                <a:miter lim="800000"/>
                <a:headEnd/>
                <a:tailEnd/>
              </a:ln>
              <a:effectLst>
                <a:outerShdw blurRad="65000" dist="50800" dir="12900000" kx="195000" ky="145000" algn="tl" rotWithShape="0">
                  <a:srgbClr val="000000">
                    <a:alpha val="30000"/>
                  </a:srgbClr>
                </a:outerShdw>
              </a:effectLst>
            </p:spPr>
          </p:pic>
          <p:sp>
            <p:nvSpPr>
              <p:cNvPr id="41" name="矩形 40"/>
              <p:cNvSpPr/>
              <p:nvPr/>
            </p:nvSpPr>
            <p:spPr>
              <a:xfrm rot="20723693">
                <a:off x="6867882" y="3444804"/>
                <a:ext cx="1372279" cy="1342028"/>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9" name="文本框 38"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txBox="1"/>
            <p:nvPr/>
          </p:nvSpPr>
          <p:spPr>
            <a:xfrm>
              <a:off x="7712439" y="4624153"/>
              <a:ext cx="1210588" cy="400110"/>
            </a:xfrm>
            <a:prstGeom prst="rect">
              <a:avLst/>
            </a:prstGeom>
            <a:noFill/>
            <a:effectLst/>
          </p:spPr>
          <p:txBody>
            <a:bodyPr wrap="none" rtlCol="0">
              <a:spAutoFit/>
            </a:bodyPr>
            <a:lstStyle/>
            <a:p>
              <a:pPr fontAlgn="auto">
                <a:spcBef>
                  <a:spcPts val="0"/>
                </a:spcBef>
                <a:spcAft>
                  <a:spcPts val="0"/>
                </a:spcAft>
                <a:defRPr/>
              </a:pPr>
              <a:r>
                <a:rPr lang="zh-CN" altLang="en-US" sz="2000" b="1" dirty="0" smtClean="0">
                  <a:solidFill>
                    <a:schemeClr val="bg1"/>
                  </a:solidFill>
                  <a:cs typeface="+mn-ea"/>
                  <a:sym typeface="+mn-lt"/>
                </a:rPr>
                <a:t>输入标题</a:t>
              </a:r>
              <a:endParaRPr lang="zh-CN" altLang="en-US" sz="2000" b="1" dirty="0">
                <a:solidFill>
                  <a:schemeClr val="bg1"/>
                </a:solidFill>
                <a:cs typeface="+mn-ea"/>
                <a:sym typeface="+mn-lt"/>
              </a:endParaRPr>
            </a:p>
          </p:txBody>
        </p:sp>
      </p:grpSp>
      <p:grpSp>
        <p:nvGrpSpPr>
          <p:cNvPr id="42" name="组合 41"/>
          <p:cNvGrpSpPr/>
          <p:nvPr/>
        </p:nvGrpSpPr>
        <p:grpSpPr>
          <a:xfrm>
            <a:off x="9552495" y="4212415"/>
            <a:ext cx="1373933" cy="1373933"/>
            <a:chOff x="9678619" y="4149353"/>
            <a:chExt cx="1373933" cy="1373933"/>
          </a:xfrm>
        </p:grpSpPr>
        <p:grpSp>
          <p:nvGrpSpPr>
            <p:cNvPr id="43" name="组合 42"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GrpSpPr/>
            <p:nvPr/>
          </p:nvGrpSpPr>
          <p:grpSpPr>
            <a:xfrm>
              <a:off x="9678619" y="4149353"/>
              <a:ext cx="1373933" cy="1373933"/>
              <a:chOff x="8918961" y="3462536"/>
              <a:chExt cx="1373933" cy="1373933"/>
            </a:xfrm>
          </p:grpSpPr>
          <p:pic>
            <p:nvPicPr>
              <p:cNvPr id="45" name="Picture 75"/>
              <p:cNvPicPr>
                <a:picLocks noChangeAspect="1"/>
              </p:cNvPicPr>
              <p:nvPr/>
            </p:nvPicPr>
            <p:blipFill>
              <a:blip r:embed="rId5" cstate="screen"/>
              <a:stretch>
                <a:fillRect/>
              </a:stretch>
            </p:blipFill>
            <p:spPr>
              <a:xfrm rot="20700000">
                <a:off x="8918961" y="3462536"/>
                <a:ext cx="1373933" cy="1373933"/>
              </a:xfrm>
              <a:prstGeom prst="rect">
                <a:avLst/>
              </a:prstGeom>
              <a:blipFill>
                <a:blip r:embed="rId6" cstate="screen"/>
                <a:stretch>
                  <a:fillRect/>
                </a:stretch>
              </a:blipFill>
              <a:ln w="190500" cap="sq">
                <a:solidFill>
                  <a:srgbClr val="FFFFFF"/>
                </a:solidFill>
                <a:miter lim="800000"/>
                <a:headEnd/>
                <a:tailEnd/>
              </a:ln>
              <a:effectLst>
                <a:outerShdw blurRad="65000" dist="50800" dir="12900000" kx="195000" ky="145000" algn="tl" rotWithShape="0">
                  <a:srgbClr val="000000">
                    <a:alpha val="30000"/>
                  </a:srgbClr>
                </a:outerShdw>
              </a:effectLst>
            </p:spPr>
          </p:pic>
          <p:sp>
            <p:nvSpPr>
              <p:cNvPr id="46" name="矩形 45"/>
              <p:cNvSpPr/>
              <p:nvPr/>
            </p:nvSpPr>
            <p:spPr>
              <a:xfrm rot="20723693">
                <a:off x="8919787" y="3465868"/>
                <a:ext cx="1372279" cy="1342028"/>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4" name="文本框 43" descr="e7d195523061f1c0deeec63e560781cfd59afb0ea006f2a87ABB68BF51EA6619813959095094C18C62A12F549504892A4AAA8C1554C6663626E05CA27F281A14E6983772AFC3FB97135759321DEA3D709AACD122C08E6ED18AC4724D23CAB3829F65D0411205866223E37BE19CE774DBCB820A1ED8BD4B48F73A41B7D19FD586C99C8798EB43CB1C"/>
            <p:cNvSpPr txBox="1"/>
            <p:nvPr/>
          </p:nvSpPr>
          <p:spPr>
            <a:xfrm>
              <a:off x="9781964" y="4624153"/>
              <a:ext cx="1210588" cy="400110"/>
            </a:xfrm>
            <a:prstGeom prst="rect">
              <a:avLst/>
            </a:prstGeom>
            <a:noFill/>
            <a:effectLst/>
          </p:spPr>
          <p:txBody>
            <a:bodyPr wrap="none" rtlCol="0">
              <a:spAutoFit/>
            </a:bodyPr>
            <a:lstStyle/>
            <a:p>
              <a:pPr fontAlgn="auto">
                <a:spcBef>
                  <a:spcPts val="0"/>
                </a:spcBef>
                <a:spcAft>
                  <a:spcPts val="0"/>
                </a:spcAft>
                <a:defRPr/>
              </a:pPr>
              <a:r>
                <a:rPr lang="zh-CN" altLang="en-US" sz="2000" b="1" dirty="0" smtClean="0">
                  <a:solidFill>
                    <a:schemeClr val="bg1"/>
                  </a:solidFill>
                  <a:cs typeface="+mn-ea"/>
                  <a:sym typeface="+mn-lt"/>
                </a:rPr>
                <a:t>输入标题</a:t>
              </a:r>
              <a:endParaRPr lang="zh-CN" altLang="en-US" sz="2000" b="1" dirty="0">
                <a:solidFill>
                  <a:schemeClr val="bg1"/>
                </a:solidFill>
                <a:cs typeface="+mn-ea"/>
                <a:sym typeface="+mn-lt"/>
              </a:endParaRPr>
            </a:p>
          </p:txBody>
        </p:sp>
      </p:grpSp>
      <p:sp>
        <p:nvSpPr>
          <p:cNvPr id="47" name="TextBox 19"/>
          <p:cNvSpPr txBox="1"/>
          <p:nvPr/>
        </p:nvSpPr>
        <p:spPr bwMode="auto">
          <a:xfrm>
            <a:off x="5086883" y="2312284"/>
            <a:ext cx="5880818" cy="961289"/>
          </a:xfrm>
          <a:prstGeom prst="rect">
            <a:avLst/>
          </a:prstGeom>
          <a:noFill/>
        </p:spPr>
        <p:txBody>
          <a:bodyPr wrap="square">
            <a:spAutoFit/>
          </a:bodyPr>
          <a:lstStyle/>
          <a:p>
            <a:pPr>
              <a:lnSpc>
                <a:spcPct val="150000"/>
              </a:lnSpc>
            </a:pPr>
            <a:r>
              <a:rPr lang="zh-CN" altLang="en-US" sz="2000" dirty="0">
                <a:solidFill>
                  <a:schemeClr val="tx1">
                    <a:lumMod val="75000"/>
                    <a:lumOff val="25000"/>
                  </a:schemeClr>
                </a:solidFill>
                <a:cs typeface="+mn-ea"/>
                <a:sym typeface="+mn-lt"/>
              </a:rPr>
              <a:t>这里输入简单的文字概述这里输入简单文字概述简单的文字概述这里输入简单的文字概述这里输入</a:t>
            </a:r>
            <a:r>
              <a:rPr lang="zh-CN" altLang="en-US" sz="2000" dirty="0" smtClean="0">
                <a:solidFill>
                  <a:schemeClr val="tx1">
                    <a:lumMod val="75000"/>
                    <a:lumOff val="25000"/>
                  </a:schemeClr>
                </a:solidFill>
                <a:cs typeface="+mn-ea"/>
                <a:sym typeface="+mn-lt"/>
              </a:rPr>
              <a:t>简</a:t>
            </a:r>
            <a:endParaRPr lang="zh-CN" altLang="en-US" sz="2000" dirty="0">
              <a:solidFill>
                <a:schemeClr val="tx1">
                  <a:lumMod val="75000"/>
                  <a:lumOff val="25000"/>
                </a:schemeClr>
              </a:solidFill>
              <a:cs typeface="+mn-ea"/>
              <a:sym typeface="+mn-lt"/>
            </a:endParaRPr>
          </a:p>
        </p:txBody>
      </p:sp>
      <p:sp>
        <p:nvSpPr>
          <p:cNvPr id="48" name="文本框 47"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grpSp>
        <p:nvGrpSpPr>
          <p:cNvPr id="49" name="组合 48"/>
          <p:cNvGrpSpPr/>
          <p:nvPr/>
        </p:nvGrpSpPr>
        <p:grpSpPr>
          <a:xfrm>
            <a:off x="-14069" y="-14068"/>
            <a:ext cx="1690469" cy="1313815"/>
            <a:chOff x="-14069" y="-14068"/>
            <a:chExt cx="1690469" cy="1313815"/>
          </a:xfrm>
        </p:grpSpPr>
        <p:sp>
          <p:nvSpPr>
            <p:cNvPr id="50" name="直角三角形 49"/>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任意多边形 50"/>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任意多边形 51"/>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Right)">
                                      <p:cBhvr>
                                        <p:cTn id="7" dur="500"/>
                                        <p:tgtEl>
                                          <p:spTgt spid="2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up)">
                                      <p:cBhvr>
                                        <p:cTn id="11" dur="500"/>
                                        <p:tgtEl>
                                          <p:spTgt spid="47"/>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1000"/>
                                        <p:tgtEl>
                                          <p:spTgt spid="32"/>
                                        </p:tgtEl>
                                      </p:cBhvr>
                                    </p:animEffect>
                                    <p:anim calcmode="lin" valueType="num">
                                      <p:cBhvr>
                                        <p:cTn id="16" dur="1000" fill="hold"/>
                                        <p:tgtEl>
                                          <p:spTgt spid="32"/>
                                        </p:tgtEl>
                                        <p:attrNameLst>
                                          <p:attrName>ppt_x</p:attrName>
                                        </p:attrNameLst>
                                      </p:cBhvr>
                                      <p:tavLst>
                                        <p:tav tm="0">
                                          <p:val>
                                            <p:strVal val="#ppt_x"/>
                                          </p:val>
                                        </p:tav>
                                        <p:tav tm="100000">
                                          <p:val>
                                            <p:strVal val="#ppt_x"/>
                                          </p:val>
                                        </p:tav>
                                      </p:tavLst>
                                    </p:anim>
                                    <p:anim calcmode="lin" valueType="num">
                                      <p:cBhvr>
                                        <p:cTn id="17" dur="900" decel="100000" fill="hold"/>
                                        <p:tgtEl>
                                          <p:spTgt spid="3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25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50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900" decel="100000" fill="hold"/>
                                        <p:tgtEl>
                                          <p:spTgt spid="4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0" name="文本框 5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sp>
        <p:nvSpPr>
          <p:cNvPr id="29" name="任意多边形 28"/>
          <p:cNvSpPr/>
          <p:nvPr/>
        </p:nvSpPr>
        <p:spPr>
          <a:xfrm>
            <a:off x="3711468" y="2973729"/>
            <a:ext cx="2209375" cy="1931404"/>
          </a:xfrm>
          <a:custGeom>
            <a:avLst/>
            <a:gdLst>
              <a:gd name="connsiteX0" fmla="*/ 998899 w 2169814"/>
              <a:gd name="connsiteY0" fmla="*/ 0 h 1874068"/>
              <a:gd name="connsiteX1" fmla="*/ 0 w 2169814"/>
              <a:gd name="connsiteY1" fmla="*/ 1720159 h 1874068"/>
              <a:gd name="connsiteX2" fmla="*/ 120713 w 2169814"/>
              <a:gd name="connsiteY2" fmla="*/ 1874068 h 1874068"/>
              <a:gd name="connsiteX3" fmla="*/ 2037030 w 2169814"/>
              <a:gd name="connsiteY3" fmla="*/ 1874068 h 1874068"/>
              <a:gd name="connsiteX4" fmla="*/ 2169814 w 2169814"/>
              <a:gd name="connsiteY4" fmla="*/ 1705070 h 1874068"/>
              <a:gd name="connsiteX5" fmla="*/ 1189022 w 2169814"/>
              <a:gd name="connsiteY5" fmla="*/ 9054 h 1874068"/>
              <a:gd name="connsiteX6" fmla="*/ 998899 w 2169814"/>
              <a:gd name="connsiteY6" fmla="*/ 0 h 1874068"/>
              <a:gd name="connsiteX0-1" fmla="*/ 998899 w 2169814"/>
              <a:gd name="connsiteY0-2" fmla="*/ 21247 h 1895315"/>
              <a:gd name="connsiteX1-3" fmla="*/ 0 w 2169814"/>
              <a:gd name="connsiteY1-4" fmla="*/ 1741406 h 1895315"/>
              <a:gd name="connsiteX2-5" fmla="*/ 120713 w 2169814"/>
              <a:gd name="connsiteY2-6" fmla="*/ 1895315 h 1895315"/>
              <a:gd name="connsiteX3-7" fmla="*/ 2037030 w 2169814"/>
              <a:gd name="connsiteY3-8" fmla="*/ 1895315 h 1895315"/>
              <a:gd name="connsiteX4-9" fmla="*/ 2169814 w 2169814"/>
              <a:gd name="connsiteY4-10" fmla="*/ 1726317 h 1895315"/>
              <a:gd name="connsiteX5-11" fmla="*/ 1189022 w 2169814"/>
              <a:gd name="connsiteY5-12" fmla="*/ 30301 h 1895315"/>
              <a:gd name="connsiteX6-13" fmla="*/ 998899 w 2169814"/>
              <a:gd name="connsiteY6-14" fmla="*/ 21247 h 1895315"/>
              <a:gd name="connsiteX0-15" fmla="*/ 998899 w 2169814"/>
              <a:gd name="connsiteY0-16" fmla="*/ 26590 h 1900658"/>
              <a:gd name="connsiteX1-17" fmla="*/ 0 w 2169814"/>
              <a:gd name="connsiteY1-18" fmla="*/ 1746749 h 1900658"/>
              <a:gd name="connsiteX2-19" fmla="*/ 120713 w 2169814"/>
              <a:gd name="connsiteY2-20" fmla="*/ 1900658 h 1900658"/>
              <a:gd name="connsiteX3-21" fmla="*/ 2037030 w 2169814"/>
              <a:gd name="connsiteY3-22" fmla="*/ 1900658 h 1900658"/>
              <a:gd name="connsiteX4-23" fmla="*/ 2169814 w 2169814"/>
              <a:gd name="connsiteY4-24" fmla="*/ 1731660 h 1900658"/>
              <a:gd name="connsiteX5-25" fmla="*/ 1189022 w 2169814"/>
              <a:gd name="connsiteY5-26" fmla="*/ 35644 h 1900658"/>
              <a:gd name="connsiteX6-27" fmla="*/ 998899 w 2169814"/>
              <a:gd name="connsiteY6-28" fmla="*/ 26590 h 1900658"/>
              <a:gd name="connsiteX0-29" fmla="*/ 998899 w 2169814"/>
              <a:gd name="connsiteY0-30" fmla="*/ 38632 h 1912700"/>
              <a:gd name="connsiteX1-31" fmla="*/ 0 w 2169814"/>
              <a:gd name="connsiteY1-32" fmla="*/ 1758791 h 1912700"/>
              <a:gd name="connsiteX2-33" fmla="*/ 120713 w 2169814"/>
              <a:gd name="connsiteY2-34" fmla="*/ 1912700 h 1912700"/>
              <a:gd name="connsiteX3-35" fmla="*/ 2037030 w 2169814"/>
              <a:gd name="connsiteY3-36" fmla="*/ 1912700 h 1912700"/>
              <a:gd name="connsiteX4-37" fmla="*/ 2169814 w 2169814"/>
              <a:gd name="connsiteY4-38" fmla="*/ 1743702 h 1912700"/>
              <a:gd name="connsiteX5-39" fmla="*/ 1189022 w 2169814"/>
              <a:gd name="connsiteY5-40" fmla="*/ 47686 h 1912700"/>
              <a:gd name="connsiteX6-41" fmla="*/ 998899 w 2169814"/>
              <a:gd name="connsiteY6-42" fmla="*/ 38632 h 1912700"/>
              <a:gd name="connsiteX0-43" fmla="*/ 998899 w 2169814"/>
              <a:gd name="connsiteY0-44" fmla="*/ 57326 h 1931394"/>
              <a:gd name="connsiteX1-45" fmla="*/ 0 w 2169814"/>
              <a:gd name="connsiteY1-46" fmla="*/ 1777485 h 1931394"/>
              <a:gd name="connsiteX2-47" fmla="*/ 120713 w 2169814"/>
              <a:gd name="connsiteY2-48" fmla="*/ 1931394 h 1931394"/>
              <a:gd name="connsiteX3-49" fmla="*/ 2037030 w 2169814"/>
              <a:gd name="connsiteY3-50" fmla="*/ 1931394 h 1931394"/>
              <a:gd name="connsiteX4-51" fmla="*/ 2169814 w 2169814"/>
              <a:gd name="connsiteY4-52" fmla="*/ 1762396 h 1931394"/>
              <a:gd name="connsiteX5-53" fmla="*/ 1189022 w 2169814"/>
              <a:gd name="connsiteY5-54" fmla="*/ 66380 h 1931394"/>
              <a:gd name="connsiteX6-55" fmla="*/ 998899 w 2169814"/>
              <a:gd name="connsiteY6-56" fmla="*/ 57326 h 1931394"/>
              <a:gd name="connsiteX0-57" fmla="*/ 1011272 w 2182187"/>
              <a:gd name="connsiteY0-58" fmla="*/ 57326 h 1931394"/>
              <a:gd name="connsiteX1-59" fmla="*/ 12373 w 2182187"/>
              <a:gd name="connsiteY1-60" fmla="*/ 1777485 h 1931394"/>
              <a:gd name="connsiteX2-61" fmla="*/ 133086 w 2182187"/>
              <a:gd name="connsiteY2-62" fmla="*/ 1931394 h 1931394"/>
              <a:gd name="connsiteX3-63" fmla="*/ 2049403 w 2182187"/>
              <a:gd name="connsiteY3-64" fmla="*/ 1931394 h 1931394"/>
              <a:gd name="connsiteX4-65" fmla="*/ 2182187 w 2182187"/>
              <a:gd name="connsiteY4-66" fmla="*/ 1762396 h 1931394"/>
              <a:gd name="connsiteX5-67" fmla="*/ 1201395 w 2182187"/>
              <a:gd name="connsiteY5-68" fmla="*/ 66380 h 1931394"/>
              <a:gd name="connsiteX6-69" fmla="*/ 1011272 w 2182187"/>
              <a:gd name="connsiteY6-70" fmla="*/ 57326 h 1931394"/>
              <a:gd name="connsiteX0-71" fmla="*/ 1016062 w 2186977"/>
              <a:gd name="connsiteY0-72" fmla="*/ 57326 h 1931394"/>
              <a:gd name="connsiteX1-73" fmla="*/ 17163 w 2186977"/>
              <a:gd name="connsiteY1-74" fmla="*/ 1777485 h 1931394"/>
              <a:gd name="connsiteX2-75" fmla="*/ 137876 w 2186977"/>
              <a:gd name="connsiteY2-76" fmla="*/ 1931394 h 1931394"/>
              <a:gd name="connsiteX3-77" fmla="*/ 2054193 w 2186977"/>
              <a:gd name="connsiteY3-78" fmla="*/ 1931394 h 1931394"/>
              <a:gd name="connsiteX4-79" fmla="*/ 2186977 w 2186977"/>
              <a:gd name="connsiteY4-80" fmla="*/ 1762396 h 1931394"/>
              <a:gd name="connsiteX5-81" fmla="*/ 1206185 w 2186977"/>
              <a:gd name="connsiteY5-82" fmla="*/ 66380 h 1931394"/>
              <a:gd name="connsiteX6-83" fmla="*/ 1016062 w 2186977"/>
              <a:gd name="connsiteY6-84" fmla="*/ 57326 h 1931394"/>
              <a:gd name="connsiteX0-85" fmla="*/ 1016062 w 2186977"/>
              <a:gd name="connsiteY0-86" fmla="*/ 57326 h 1931400"/>
              <a:gd name="connsiteX1-87" fmla="*/ 17163 w 2186977"/>
              <a:gd name="connsiteY1-88" fmla="*/ 1777485 h 1931400"/>
              <a:gd name="connsiteX2-89" fmla="*/ 137876 w 2186977"/>
              <a:gd name="connsiteY2-90" fmla="*/ 1931394 h 1931400"/>
              <a:gd name="connsiteX3-91" fmla="*/ 2054193 w 2186977"/>
              <a:gd name="connsiteY3-92" fmla="*/ 1931394 h 1931400"/>
              <a:gd name="connsiteX4-93" fmla="*/ 2186977 w 2186977"/>
              <a:gd name="connsiteY4-94" fmla="*/ 1762396 h 1931400"/>
              <a:gd name="connsiteX5-95" fmla="*/ 1206185 w 2186977"/>
              <a:gd name="connsiteY5-96" fmla="*/ 66380 h 1931400"/>
              <a:gd name="connsiteX6-97" fmla="*/ 1016062 w 2186977"/>
              <a:gd name="connsiteY6-98" fmla="*/ 57326 h 1931400"/>
              <a:gd name="connsiteX0-99" fmla="*/ 1016062 w 2209375"/>
              <a:gd name="connsiteY0-100" fmla="*/ 57326 h 1931404"/>
              <a:gd name="connsiteX1-101" fmla="*/ 17163 w 2209375"/>
              <a:gd name="connsiteY1-102" fmla="*/ 1777485 h 1931404"/>
              <a:gd name="connsiteX2-103" fmla="*/ 137876 w 2209375"/>
              <a:gd name="connsiteY2-104" fmla="*/ 1931394 h 1931404"/>
              <a:gd name="connsiteX3-105" fmla="*/ 2054193 w 2209375"/>
              <a:gd name="connsiteY3-106" fmla="*/ 1931394 h 1931404"/>
              <a:gd name="connsiteX4-107" fmla="*/ 2186977 w 2209375"/>
              <a:gd name="connsiteY4-108" fmla="*/ 1762396 h 1931404"/>
              <a:gd name="connsiteX5-109" fmla="*/ 1206185 w 2209375"/>
              <a:gd name="connsiteY5-110" fmla="*/ 66380 h 1931404"/>
              <a:gd name="connsiteX6-111" fmla="*/ 1016062 w 2209375"/>
              <a:gd name="connsiteY6-112" fmla="*/ 57326 h 19314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09375" h="1931404">
                <a:moveTo>
                  <a:pt x="1016062" y="57326"/>
                </a:moveTo>
                <a:lnTo>
                  <a:pt x="17163" y="1777485"/>
                </a:lnTo>
                <a:cubicBezTo>
                  <a:pt x="-36152" y="1868019"/>
                  <a:pt x="43317" y="1928376"/>
                  <a:pt x="137876" y="1931394"/>
                </a:cubicBezTo>
                <a:lnTo>
                  <a:pt x="2054193" y="1931394"/>
                </a:lnTo>
                <a:cubicBezTo>
                  <a:pt x="2176917" y="1932400"/>
                  <a:pt x="2248340" y="1860978"/>
                  <a:pt x="2186977" y="1762396"/>
                </a:cubicBezTo>
                <a:lnTo>
                  <a:pt x="1206185" y="66380"/>
                </a:lnTo>
                <a:cubicBezTo>
                  <a:pt x="1163936" y="-6048"/>
                  <a:pt x="1061330" y="-33209"/>
                  <a:pt x="1016062" y="57326"/>
                </a:cubicBezTo>
                <a:close/>
              </a:path>
            </a:pathLst>
          </a:custGeom>
          <a:solidFill>
            <a:srgbClr val="118C3B"/>
          </a:soli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任意多边形 29"/>
          <p:cNvSpPr/>
          <p:nvPr/>
        </p:nvSpPr>
        <p:spPr>
          <a:xfrm>
            <a:off x="9019771" y="2973729"/>
            <a:ext cx="2209375" cy="1931404"/>
          </a:xfrm>
          <a:custGeom>
            <a:avLst/>
            <a:gdLst>
              <a:gd name="connsiteX0" fmla="*/ 998899 w 2169814"/>
              <a:gd name="connsiteY0" fmla="*/ 0 h 1874068"/>
              <a:gd name="connsiteX1" fmla="*/ 0 w 2169814"/>
              <a:gd name="connsiteY1" fmla="*/ 1720159 h 1874068"/>
              <a:gd name="connsiteX2" fmla="*/ 120713 w 2169814"/>
              <a:gd name="connsiteY2" fmla="*/ 1874068 h 1874068"/>
              <a:gd name="connsiteX3" fmla="*/ 2037030 w 2169814"/>
              <a:gd name="connsiteY3" fmla="*/ 1874068 h 1874068"/>
              <a:gd name="connsiteX4" fmla="*/ 2169814 w 2169814"/>
              <a:gd name="connsiteY4" fmla="*/ 1705070 h 1874068"/>
              <a:gd name="connsiteX5" fmla="*/ 1189022 w 2169814"/>
              <a:gd name="connsiteY5" fmla="*/ 9054 h 1874068"/>
              <a:gd name="connsiteX6" fmla="*/ 998899 w 2169814"/>
              <a:gd name="connsiteY6" fmla="*/ 0 h 1874068"/>
              <a:gd name="connsiteX0-1" fmla="*/ 998899 w 2169814"/>
              <a:gd name="connsiteY0-2" fmla="*/ 21247 h 1895315"/>
              <a:gd name="connsiteX1-3" fmla="*/ 0 w 2169814"/>
              <a:gd name="connsiteY1-4" fmla="*/ 1741406 h 1895315"/>
              <a:gd name="connsiteX2-5" fmla="*/ 120713 w 2169814"/>
              <a:gd name="connsiteY2-6" fmla="*/ 1895315 h 1895315"/>
              <a:gd name="connsiteX3-7" fmla="*/ 2037030 w 2169814"/>
              <a:gd name="connsiteY3-8" fmla="*/ 1895315 h 1895315"/>
              <a:gd name="connsiteX4-9" fmla="*/ 2169814 w 2169814"/>
              <a:gd name="connsiteY4-10" fmla="*/ 1726317 h 1895315"/>
              <a:gd name="connsiteX5-11" fmla="*/ 1189022 w 2169814"/>
              <a:gd name="connsiteY5-12" fmla="*/ 30301 h 1895315"/>
              <a:gd name="connsiteX6-13" fmla="*/ 998899 w 2169814"/>
              <a:gd name="connsiteY6-14" fmla="*/ 21247 h 1895315"/>
              <a:gd name="connsiteX0-15" fmla="*/ 998899 w 2169814"/>
              <a:gd name="connsiteY0-16" fmla="*/ 26590 h 1900658"/>
              <a:gd name="connsiteX1-17" fmla="*/ 0 w 2169814"/>
              <a:gd name="connsiteY1-18" fmla="*/ 1746749 h 1900658"/>
              <a:gd name="connsiteX2-19" fmla="*/ 120713 w 2169814"/>
              <a:gd name="connsiteY2-20" fmla="*/ 1900658 h 1900658"/>
              <a:gd name="connsiteX3-21" fmla="*/ 2037030 w 2169814"/>
              <a:gd name="connsiteY3-22" fmla="*/ 1900658 h 1900658"/>
              <a:gd name="connsiteX4-23" fmla="*/ 2169814 w 2169814"/>
              <a:gd name="connsiteY4-24" fmla="*/ 1731660 h 1900658"/>
              <a:gd name="connsiteX5-25" fmla="*/ 1189022 w 2169814"/>
              <a:gd name="connsiteY5-26" fmla="*/ 35644 h 1900658"/>
              <a:gd name="connsiteX6-27" fmla="*/ 998899 w 2169814"/>
              <a:gd name="connsiteY6-28" fmla="*/ 26590 h 1900658"/>
              <a:gd name="connsiteX0-29" fmla="*/ 998899 w 2169814"/>
              <a:gd name="connsiteY0-30" fmla="*/ 38632 h 1912700"/>
              <a:gd name="connsiteX1-31" fmla="*/ 0 w 2169814"/>
              <a:gd name="connsiteY1-32" fmla="*/ 1758791 h 1912700"/>
              <a:gd name="connsiteX2-33" fmla="*/ 120713 w 2169814"/>
              <a:gd name="connsiteY2-34" fmla="*/ 1912700 h 1912700"/>
              <a:gd name="connsiteX3-35" fmla="*/ 2037030 w 2169814"/>
              <a:gd name="connsiteY3-36" fmla="*/ 1912700 h 1912700"/>
              <a:gd name="connsiteX4-37" fmla="*/ 2169814 w 2169814"/>
              <a:gd name="connsiteY4-38" fmla="*/ 1743702 h 1912700"/>
              <a:gd name="connsiteX5-39" fmla="*/ 1189022 w 2169814"/>
              <a:gd name="connsiteY5-40" fmla="*/ 47686 h 1912700"/>
              <a:gd name="connsiteX6-41" fmla="*/ 998899 w 2169814"/>
              <a:gd name="connsiteY6-42" fmla="*/ 38632 h 1912700"/>
              <a:gd name="connsiteX0-43" fmla="*/ 998899 w 2169814"/>
              <a:gd name="connsiteY0-44" fmla="*/ 57326 h 1931394"/>
              <a:gd name="connsiteX1-45" fmla="*/ 0 w 2169814"/>
              <a:gd name="connsiteY1-46" fmla="*/ 1777485 h 1931394"/>
              <a:gd name="connsiteX2-47" fmla="*/ 120713 w 2169814"/>
              <a:gd name="connsiteY2-48" fmla="*/ 1931394 h 1931394"/>
              <a:gd name="connsiteX3-49" fmla="*/ 2037030 w 2169814"/>
              <a:gd name="connsiteY3-50" fmla="*/ 1931394 h 1931394"/>
              <a:gd name="connsiteX4-51" fmla="*/ 2169814 w 2169814"/>
              <a:gd name="connsiteY4-52" fmla="*/ 1762396 h 1931394"/>
              <a:gd name="connsiteX5-53" fmla="*/ 1189022 w 2169814"/>
              <a:gd name="connsiteY5-54" fmla="*/ 66380 h 1931394"/>
              <a:gd name="connsiteX6-55" fmla="*/ 998899 w 2169814"/>
              <a:gd name="connsiteY6-56" fmla="*/ 57326 h 1931394"/>
              <a:gd name="connsiteX0-57" fmla="*/ 1011272 w 2182187"/>
              <a:gd name="connsiteY0-58" fmla="*/ 57326 h 1931394"/>
              <a:gd name="connsiteX1-59" fmla="*/ 12373 w 2182187"/>
              <a:gd name="connsiteY1-60" fmla="*/ 1777485 h 1931394"/>
              <a:gd name="connsiteX2-61" fmla="*/ 133086 w 2182187"/>
              <a:gd name="connsiteY2-62" fmla="*/ 1931394 h 1931394"/>
              <a:gd name="connsiteX3-63" fmla="*/ 2049403 w 2182187"/>
              <a:gd name="connsiteY3-64" fmla="*/ 1931394 h 1931394"/>
              <a:gd name="connsiteX4-65" fmla="*/ 2182187 w 2182187"/>
              <a:gd name="connsiteY4-66" fmla="*/ 1762396 h 1931394"/>
              <a:gd name="connsiteX5-67" fmla="*/ 1201395 w 2182187"/>
              <a:gd name="connsiteY5-68" fmla="*/ 66380 h 1931394"/>
              <a:gd name="connsiteX6-69" fmla="*/ 1011272 w 2182187"/>
              <a:gd name="connsiteY6-70" fmla="*/ 57326 h 1931394"/>
              <a:gd name="connsiteX0-71" fmla="*/ 1016062 w 2186977"/>
              <a:gd name="connsiteY0-72" fmla="*/ 57326 h 1931394"/>
              <a:gd name="connsiteX1-73" fmla="*/ 17163 w 2186977"/>
              <a:gd name="connsiteY1-74" fmla="*/ 1777485 h 1931394"/>
              <a:gd name="connsiteX2-75" fmla="*/ 137876 w 2186977"/>
              <a:gd name="connsiteY2-76" fmla="*/ 1931394 h 1931394"/>
              <a:gd name="connsiteX3-77" fmla="*/ 2054193 w 2186977"/>
              <a:gd name="connsiteY3-78" fmla="*/ 1931394 h 1931394"/>
              <a:gd name="connsiteX4-79" fmla="*/ 2186977 w 2186977"/>
              <a:gd name="connsiteY4-80" fmla="*/ 1762396 h 1931394"/>
              <a:gd name="connsiteX5-81" fmla="*/ 1206185 w 2186977"/>
              <a:gd name="connsiteY5-82" fmla="*/ 66380 h 1931394"/>
              <a:gd name="connsiteX6-83" fmla="*/ 1016062 w 2186977"/>
              <a:gd name="connsiteY6-84" fmla="*/ 57326 h 1931394"/>
              <a:gd name="connsiteX0-85" fmla="*/ 1016062 w 2186977"/>
              <a:gd name="connsiteY0-86" fmla="*/ 57326 h 1931400"/>
              <a:gd name="connsiteX1-87" fmla="*/ 17163 w 2186977"/>
              <a:gd name="connsiteY1-88" fmla="*/ 1777485 h 1931400"/>
              <a:gd name="connsiteX2-89" fmla="*/ 137876 w 2186977"/>
              <a:gd name="connsiteY2-90" fmla="*/ 1931394 h 1931400"/>
              <a:gd name="connsiteX3-91" fmla="*/ 2054193 w 2186977"/>
              <a:gd name="connsiteY3-92" fmla="*/ 1931394 h 1931400"/>
              <a:gd name="connsiteX4-93" fmla="*/ 2186977 w 2186977"/>
              <a:gd name="connsiteY4-94" fmla="*/ 1762396 h 1931400"/>
              <a:gd name="connsiteX5-95" fmla="*/ 1206185 w 2186977"/>
              <a:gd name="connsiteY5-96" fmla="*/ 66380 h 1931400"/>
              <a:gd name="connsiteX6-97" fmla="*/ 1016062 w 2186977"/>
              <a:gd name="connsiteY6-98" fmla="*/ 57326 h 1931400"/>
              <a:gd name="connsiteX0-99" fmla="*/ 1016062 w 2209375"/>
              <a:gd name="connsiteY0-100" fmla="*/ 57326 h 1931404"/>
              <a:gd name="connsiteX1-101" fmla="*/ 17163 w 2209375"/>
              <a:gd name="connsiteY1-102" fmla="*/ 1777485 h 1931404"/>
              <a:gd name="connsiteX2-103" fmla="*/ 137876 w 2209375"/>
              <a:gd name="connsiteY2-104" fmla="*/ 1931394 h 1931404"/>
              <a:gd name="connsiteX3-105" fmla="*/ 2054193 w 2209375"/>
              <a:gd name="connsiteY3-106" fmla="*/ 1931394 h 1931404"/>
              <a:gd name="connsiteX4-107" fmla="*/ 2186977 w 2209375"/>
              <a:gd name="connsiteY4-108" fmla="*/ 1762396 h 1931404"/>
              <a:gd name="connsiteX5-109" fmla="*/ 1206185 w 2209375"/>
              <a:gd name="connsiteY5-110" fmla="*/ 66380 h 1931404"/>
              <a:gd name="connsiteX6-111" fmla="*/ 1016062 w 2209375"/>
              <a:gd name="connsiteY6-112" fmla="*/ 57326 h 19314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09375" h="1931404">
                <a:moveTo>
                  <a:pt x="1016062" y="57326"/>
                </a:moveTo>
                <a:lnTo>
                  <a:pt x="17163" y="1777485"/>
                </a:lnTo>
                <a:cubicBezTo>
                  <a:pt x="-36152" y="1868019"/>
                  <a:pt x="43317" y="1928376"/>
                  <a:pt x="137876" y="1931394"/>
                </a:cubicBezTo>
                <a:lnTo>
                  <a:pt x="2054193" y="1931394"/>
                </a:lnTo>
                <a:cubicBezTo>
                  <a:pt x="2176917" y="1932400"/>
                  <a:pt x="2248340" y="1860978"/>
                  <a:pt x="2186977" y="1762396"/>
                </a:cubicBezTo>
                <a:lnTo>
                  <a:pt x="1206185" y="66380"/>
                </a:lnTo>
                <a:cubicBezTo>
                  <a:pt x="1163936" y="-6048"/>
                  <a:pt x="1061330" y="-33209"/>
                  <a:pt x="1016062" y="57326"/>
                </a:cubicBezTo>
                <a:close/>
              </a:path>
            </a:pathLst>
          </a:custGeom>
          <a:solidFill>
            <a:srgbClr val="118C3B"/>
          </a:soli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任意多边形 30"/>
          <p:cNvSpPr/>
          <p:nvPr/>
        </p:nvSpPr>
        <p:spPr>
          <a:xfrm rot="10800000">
            <a:off x="1057316" y="3185762"/>
            <a:ext cx="2209375" cy="1931404"/>
          </a:xfrm>
          <a:custGeom>
            <a:avLst/>
            <a:gdLst>
              <a:gd name="connsiteX0" fmla="*/ 998899 w 2169814"/>
              <a:gd name="connsiteY0" fmla="*/ 0 h 1874068"/>
              <a:gd name="connsiteX1" fmla="*/ 0 w 2169814"/>
              <a:gd name="connsiteY1" fmla="*/ 1720159 h 1874068"/>
              <a:gd name="connsiteX2" fmla="*/ 120713 w 2169814"/>
              <a:gd name="connsiteY2" fmla="*/ 1874068 h 1874068"/>
              <a:gd name="connsiteX3" fmla="*/ 2037030 w 2169814"/>
              <a:gd name="connsiteY3" fmla="*/ 1874068 h 1874068"/>
              <a:gd name="connsiteX4" fmla="*/ 2169814 w 2169814"/>
              <a:gd name="connsiteY4" fmla="*/ 1705070 h 1874068"/>
              <a:gd name="connsiteX5" fmla="*/ 1189022 w 2169814"/>
              <a:gd name="connsiteY5" fmla="*/ 9054 h 1874068"/>
              <a:gd name="connsiteX6" fmla="*/ 998899 w 2169814"/>
              <a:gd name="connsiteY6" fmla="*/ 0 h 1874068"/>
              <a:gd name="connsiteX0-1" fmla="*/ 998899 w 2169814"/>
              <a:gd name="connsiteY0-2" fmla="*/ 21247 h 1895315"/>
              <a:gd name="connsiteX1-3" fmla="*/ 0 w 2169814"/>
              <a:gd name="connsiteY1-4" fmla="*/ 1741406 h 1895315"/>
              <a:gd name="connsiteX2-5" fmla="*/ 120713 w 2169814"/>
              <a:gd name="connsiteY2-6" fmla="*/ 1895315 h 1895315"/>
              <a:gd name="connsiteX3-7" fmla="*/ 2037030 w 2169814"/>
              <a:gd name="connsiteY3-8" fmla="*/ 1895315 h 1895315"/>
              <a:gd name="connsiteX4-9" fmla="*/ 2169814 w 2169814"/>
              <a:gd name="connsiteY4-10" fmla="*/ 1726317 h 1895315"/>
              <a:gd name="connsiteX5-11" fmla="*/ 1189022 w 2169814"/>
              <a:gd name="connsiteY5-12" fmla="*/ 30301 h 1895315"/>
              <a:gd name="connsiteX6-13" fmla="*/ 998899 w 2169814"/>
              <a:gd name="connsiteY6-14" fmla="*/ 21247 h 1895315"/>
              <a:gd name="connsiteX0-15" fmla="*/ 998899 w 2169814"/>
              <a:gd name="connsiteY0-16" fmla="*/ 26590 h 1900658"/>
              <a:gd name="connsiteX1-17" fmla="*/ 0 w 2169814"/>
              <a:gd name="connsiteY1-18" fmla="*/ 1746749 h 1900658"/>
              <a:gd name="connsiteX2-19" fmla="*/ 120713 w 2169814"/>
              <a:gd name="connsiteY2-20" fmla="*/ 1900658 h 1900658"/>
              <a:gd name="connsiteX3-21" fmla="*/ 2037030 w 2169814"/>
              <a:gd name="connsiteY3-22" fmla="*/ 1900658 h 1900658"/>
              <a:gd name="connsiteX4-23" fmla="*/ 2169814 w 2169814"/>
              <a:gd name="connsiteY4-24" fmla="*/ 1731660 h 1900658"/>
              <a:gd name="connsiteX5-25" fmla="*/ 1189022 w 2169814"/>
              <a:gd name="connsiteY5-26" fmla="*/ 35644 h 1900658"/>
              <a:gd name="connsiteX6-27" fmla="*/ 998899 w 2169814"/>
              <a:gd name="connsiteY6-28" fmla="*/ 26590 h 1900658"/>
              <a:gd name="connsiteX0-29" fmla="*/ 998899 w 2169814"/>
              <a:gd name="connsiteY0-30" fmla="*/ 38632 h 1912700"/>
              <a:gd name="connsiteX1-31" fmla="*/ 0 w 2169814"/>
              <a:gd name="connsiteY1-32" fmla="*/ 1758791 h 1912700"/>
              <a:gd name="connsiteX2-33" fmla="*/ 120713 w 2169814"/>
              <a:gd name="connsiteY2-34" fmla="*/ 1912700 h 1912700"/>
              <a:gd name="connsiteX3-35" fmla="*/ 2037030 w 2169814"/>
              <a:gd name="connsiteY3-36" fmla="*/ 1912700 h 1912700"/>
              <a:gd name="connsiteX4-37" fmla="*/ 2169814 w 2169814"/>
              <a:gd name="connsiteY4-38" fmla="*/ 1743702 h 1912700"/>
              <a:gd name="connsiteX5-39" fmla="*/ 1189022 w 2169814"/>
              <a:gd name="connsiteY5-40" fmla="*/ 47686 h 1912700"/>
              <a:gd name="connsiteX6-41" fmla="*/ 998899 w 2169814"/>
              <a:gd name="connsiteY6-42" fmla="*/ 38632 h 1912700"/>
              <a:gd name="connsiteX0-43" fmla="*/ 998899 w 2169814"/>
              <a:gd name="connsiteY0-44" fmla="*/ 57326 h 1931394"/>
              <a:gd name="connsiteX1-45" fmla="*/ 0 w 2169814"/>
              <a:gd name="connsiteY1-46" fmla="*/ 1777485 h 1931394"/>
              <a:gd name="connsiteX2-47" fmla="*/ 120713 w 2169814"/>
              <a:gd name="connsiteY2-48" fmla="*/ 1931394 h 1931394"/>
              <a:gd name="connsiteX3-49" fmla="*/ 2037030 w 2169814"/>
              <a:gd name="connsiteY3-50" fmla="*/ 1931394 h 1931394"/>
              <a:gd name="connsiteX4-51" fmla="*/ 2169814 w 2169814"/>
              <a:gd name="connsiteY4-52" fmla="*/ 1762396 h 1931394"/>
              <a:gd name="connsiteX5-53" fmla="*/ 1189022 w 2169814"/>
              <a:gd name="connsiteY5-54" fmla="*/ 66380 h 1931394"/>
              <a:gd name="connsiteX6-55" fmla="*/ 998899 w 2169814"/>
              <a:gd name="connsiteY6-56" fmla="*/ 57326 h 1931394"/>
              <a:gd name="connsiteX0-57" fmla="*/ 1011272 w 2182187"/>
              <a:gd name="connsiteY0-58" fmla="*/ 57326 h 1931394"/>
              <a:gd name="connsiteX1-59" fmla="*/ 12373 w 2182187"/>
              <a:gd name="connsiteY1-60" fmla="*/ 1777485 h 1931394"/>
              <a:gd name="connsiteX2-61" fmla="*/ 133086 w 2182187"/>
              <a:gd name="connsiteY2-62" fmla="*/ 1931394 h 1931394"/>
              <a:gd name="connsiteX3-63" fmla="*/ 2049403 w 2182187"/>
              <a:gd name="connsiteY3-64" fmla="*/ 1931394 h 1931394"/>
              <a:gd name="connsiteX4-65" fmla="*/ 2182187 w 2182187"/>
              <a:gd name="connsiteY4-66" fmla="*/ 1762396 h 1931394"/>
              <a:gd name="connsiteX5-67" fmla="*/ 1201395 w 2182187"/>
              <a:gd name="connsiteY5-68" fmla="*/ 66380 h 1931394"/>
              <a:gd name="connsiteX6-69" fmla="*/ 1011272 w 2182187"/>
              <a:gd name="connsiteY6-70" fmla="*/ 57326 h 1931394"/>
              <a:gd name="connsiteX0-71" fmla="*/ 1016062 w 2186977"/>
              <a:gd name="connsiteY0-72" fmla="*/ 57326 h 1931394"/>
              <a:gd name="connsiteX1-73" fmla="*/ 17163 w 2186977"/>
              <a:gd name="connsiteY1-74" fmla="*/ 1777485 h 1931394"/>
              <a:gd name="connsiteX2-75" fmla="*/ 137876 w 2186977"/>
              <a:gd name="connsiteY2-76" fmla="*/ 1931394 h 1931394"/>
              <a:gd name="connsiteX3-77" fmla="*/ 2054193 w 2186977"/>
              <a:gd name="connsiteY3-78" fmla="*/ 1931394 h 1931394"/>
              <a:gd name="connsiteX4-79" fmla="*/ 2186977 w 2186977"/>
              <a:gd name="connsiteY4-80" fmla="*/ 1762396 h 1931394"/>
              <a:gd name="connsiteX5-81" fmla="*/ 1206185 w 2186977"/>
              <a:gd name="connsiteY5-82" fmla="*/ 66380 h 1931394"/>
              <a:gd name="connsiteX6-83" fmla="*/ 1016062 w 2186977"/>
              <a:gd name="connsiteY6-84" fmla="*/ 57326 h 1931394"/>
              <a:gd name="connsiteX0-85" fmla="*/ 1016062 w 2186977"/>
              <a:gd name="connsiteY0-86" fmla="*/ 57326 h 1931400"/>
              <a:gd name="connsiteX1-87" fmla="*/ 17163 w 2186977"/>
              <a:gd name="connsiteY1-88" fmla="*/ 1777485 h 1931400"/>
              <a:gd name="connsiteX2-89" fmla="*/ 137876 w 2186977"/>
              <a:gd name="connsiteY2-90" fmla="*/ 1931394 h 1931400"/>
              <a:gd name="connsiteX3-91" fmla="*/ 2054193 w 2186977"/>
              <a:gd name="connsiteY3-92" fmla="*/ 1931394 h 1931400"/>
              <a:gd name="connsiteX4-93" fmla="*/ 2186977 w 2186977"/>
              <a:gd name="connsiteY4-94" fmla="*/ 1762396 h 1931400"/>
              <a:gd name="connsiteX5-95" fmla="*/ 1206185 w 2186977"/>
              <a:gd name="connsiteY5-96" fmla="*/ 66380 h 1931400"/>
              <a:gd name="connsiteX6-97" fmla="*/ 1016062 w 2186977"/>
              <a:gd name="connsiteY6-98" fmla="*/ 57326 h 1931400"/>
              <a:gd name="connsiteX0-99" fmla="*/ 1016062 w 2209375"/>
              <a:gd name="connsiteY0-100" fmla="*/ 57326 h 1931404"/>
              <a:gd name="connsiteX1-101" fmla="*/ 17163 w 2209375"/>
              <a:gd name="connsiteY1-102" fmla="*/ 1777485 h 1931404"/>
              <a:gd name="connsiteX2-103" fmla="*/ 137876 w 2209375"/>
              <a:gd name="connsiteY2-104" fmla="*/ 1931394 h 1931404"/>
              <a:gd name="connsiteX3-105" fmla="*/ 2054193 w 2209375"/>
              <a:gd name="connsiteY3-106" fmla="*/ 1931394 h 1931404"/>
              <a:gd name="connsiteX4-107" fmla="*/ 2186977 w 2209375"/>
              <a:gd name="connsiteY4-108" fmla="*/ 1762396 h 1931404"/>
              <a:gd name="connsiteX5-109" fmla="*/ 1206185 w 2209375"/>
              <a:gd name="connsiteY5-110" fmla="*/ 66380 h 1931404"/>
              <a:gd name="connsiteX6-111" fmla="*/ 1016062 w 2209375"/>
              <a:gd name="connsiteY6-112" fmla="*/ 57326 h 19314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09375" h="1931404">
                <a:moveTo>
                  <a:pt x="1016062" y="57326"/>
                </a:moveTo>
                <a:lnTo>
                  <a:pt x="17163" y="1777485"/>
                </a:lnTo>
                <a:cubicBezTo>
                  <a:pt x="-36152" y="1868019"/>
                  <a:pt x="43317" y="1928376"/>
                  <a:pt x="137876" y="1931394"/>
                </a:cubicBezTo>
                <a:lnTo>
                  <a:pt x="2054193" y="1931394"/>
                </a:lnTo>
                <a:cubicBezTo>
                  <a:pt x="2176917" y="1932400"/>
                  <a:pt x="2248340" y="1860978"/>
                  <a:pt x="2186977" y="1762396"/>
                </a:cubicBezTo>
                <a:lnTo>
                  <a:pt x="1206185" y="66380"/>
                </a:lnTo>
                <a:cubicBezTo>
                  <a:pt x="1163936" y="-6048"/>
                  <a:pt x="1061330" y="-33209"/>
                  <a:pt x="1016062" y="57326"/>
                </a:cubicBezTo>
                <a:close/>
              </a:path>
            </a:pathLst>
          </a:custGeom>
          <a:solidFill>
            <a:srgbClr val="6FB325"/>
          </a:soli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任意多边形 31"/>
          <p:cNvSpPr/>
          <p:nvPr/>
        </p:nvSpPr>
        <p:spPr>
          <a:xfrm rot="10800000">
            <a:off x="6365620" y="3185762"/>
            <a:ext cx="2209375" cy="1931404"/>
          </a:xfrm>
          <a:custGeom>
            <a:avLst/>
            <a:gdLst>
              <a:gd name="connsiteX0" fmla="*/ 998899 w 2169814"/>
              <a:gd name="connsiteY0" fmla="*/ 0 h 1874068"/>
              <a:gd name="connsiteX1" fmla="*/ 0 w 2169814"/>
              <a:gd name="connsiteY1" fmla="*/ 1720159 h 1874068"/>
              <a:gd name="connsiteX2" fmla="*/ 120713 w 2169814"/>
              <a:gd name="connsiteY2" fmla="*/ 1874068 h 1874068"/>
              <a:gd name="connsiteX3" fmla="*/ 2037030 w 2169814"/>
              <a:gd name="connsiteY3" fmla="*/ 1874068 h 1874068"/>
              <a:gd name="connsiteX4" fmla="*/ 2169814 w 2169814"/>
              <a:gd name="connsiteY4" fmla="*/ 1705070 h 1874068"/>
              <a:gd name="connsiteX5" fmla="*/ 1189022 w 2169814"/>
              <a:gd name="connsiteY5" fmla="*/ 9054 h 1874068"/>
              <a:gd name="connsiteX6" fmla="*/ 998899 w 2169814"/>
              <a:gd name="connsiteY6" fmla="*/ 0 h 1874068"/>
              <a:gd name="connsiteX0-1" fmla="*/ 998899 w 2169814"/>
              <a:gd name="connsiteY0-2" fmla="*/ 21247 h 1895315"/>
              <a:gd name="connsiteX1-3" fmla="*/ 0 w 2169814"/>
              <a:gd name="connsiteY1-4" fmla="*/ 1741406 h 1895315"/>
              <a:gd name="connsiteX2-5" fmla="*/ 120713 w 2169814"/>
              <a:gd name="connsiteY2-6" fmla="*/ 1895315 h 1895315"/>
              <a:gd name="connsiteX3-7" fmla="*/ 2037030 w 2169814"/>
              <a:gd name="connsiteY3-8" fmla="*/ 1895315 h 1895315"/>
              <a:gd name="connsiteX4-9" fmla="*/ 2169814 w 2169814"/>
              <a:gd name="connsiteY4-10" fmla="*/ 1726317 h 1895315"/>
              <a:gd name="connsiteX5-11" fmla="*/ 1189022 w 2169814"/>
              <a:gd name="connsiteY5-12" fmla="*/ 30301 h 1895315"/>
              <a:gd name="connsiteX6-13" fmla="*/ 998899 w 2169814"/>
              <a:gd name="connsiteY6-14" fmla="*/ 21247 h 1895315"/>
              <a:gd name="connsiteX0-15" fmla="*/ 998899 w 2169814"/>
              <a:gd name="connsiteY0-16" fmla="*/ 26590 h 1900658"/>
              <a:gd name="connsiteX1-17" fmla="*/ 0 w 2169814"/>
              <a:gd name="connsiteY1-18" fmla="*/ 1746749 h 1900658"/>
              <a:gd name="connsiteX2-19" fmla="*/ 120713 w 2169814"/>
              <a:gd name="connsiteY2-20" fmla="*/ 1900658 h 1900658"/>
              <a:gd name="connsiteX3-21" fmla="*/ 2037030 w 2169814"/>
              <a:gd name="connsiteY3-22" fmla="*/ 1900658 h 1900658"/>
              <a:gd name="connsiteX4-23" fmla="*/ 2169814 w 2169814"/>
              <a:gd name="connsiteY4-24" fmla="*/ 1731660 h 1900658"/>
              <a:gd name="connsiteX5-25" fmla="*/ 1189022 w 2169814"/>
              <a:gd name="connsiteY5-26" fmla="*/ 35644 h 1900658"/>
              <a:gd name="connsiteX6-27" fmla="*/ 998899 w 2169814"/>
              <a:gd name="connsiteY6-28" fmla="*/ 26590 h 1900658"/>
              <a:gd name="connsiteX0-29" fmla="*/ 998899 w 2169814"/>
              <a:gd name="connsiteY0-30" fmla="*/ 38632 h 1912700"/>
              <a:gd name="connsiteX1-31" fmla="*/ 0 w 2169814"/>
              <a:gd name="connsiteY1-32" fmla="*/ 1758791 h 1912700"/>
              <a:gd name="connsiteX2-33" fmla="*/ 120713 w 2169814"/>
              <a:gd name="connsiteY2-34" fmla="*/ 1912700 h 1912700"/>
              <a:gd name="connsiteX3-35" fmla="*/ 2037030 w 2169814"/>
              <a:gd name="connsiteY3-36" fmla="*/ 1912700 h 1912700"/>
              <a:gd name="connsiteX4-37" fmla="*/ 2169814 w 2169814"/>
              <a:gd name="connsiteY4-38" fmla="*/ 1743702 h 1912700"/>
              <a:gd name="connsiteX5-39" fmla="*/ 1189022 w 2169814"/>
              <a:gd name="connsiteY5-40" fmla="*/ 47686 h 1912700"/>
              <a:gd name="connsiteX6-41" fmla="*/ 998899 w 2169814"/>
              <a:gd name="connsiteY6-42" fmla="*/ 38632 h 1912700"/>
              <a:gd name="connsiteX0-43" fmla="*/ 998899 w 2169814"/>
              <a:gd name="connsiteY0-44" fmla="*/ 57326 h 1931394"/>
              <a:gd name="connsiteX1-45" fmla="*/ 0 w 2169814"/>
              <a:gd name="connsiteY1-46" fmla="*/ 1777485 h 1931394"/>
              <a:gd name="connsiteX2-47" fmla="*/ 120713 w 2169814"/>
              <a:gd name="connsiteY2-48" fmla="*/ 1931394 h 1931394"/>
              <a:gd name="connsiteX3-49" fmla="*/ 2037030 w 2169814"/>
              <a:gd name="connsiteY3-50" fmla="*/ 1931394 h 1931394"/>
              <a:gd name="connsiteX4-51" fmla="*/ 2169814 w 2169814"/>
              <a:gd name="connsiteY4-52" fmla="*/ 1762396 h 1931394"/>
              <a:gd name="connsiteX5-53" fmla="*/ 1189022 w 2169814"/>
              <a:gd name="connsiteY5-54" fmla="*/ 66380 h 1931394"/>
              <a:gd name="connsiteX6-55" fmla="*/ 998899 w 2169814"/>
              <a:gd name="connsiteY6-56" fmla="*/ 57326 h 1931394"/>
              <a:gd name="connsiteX0-57" fmla="*/ 1011272 w 2182187"/>
              <a:gd name="connsiteY0-58" fmla="*/ 57326 h 1931394"/>
              <a:gd name="connsiteX1-59" fmla="*/ 12373 w 2182187"/>
              <a:gd name="connsiteY1-60" fmla="*/ 1777485 h 1931394"/>
              <a:gd name="connsiteX2-61" fmla="*/ 133086 w 2182187"/>
              <a:gd name="connsiteY2-62" fmla="*/ 1931394 h 1931394"/>
              <a:gd name="connsiteX3-63" fmla="*/ 2049403 w 2182187"/>
              <a:gd name="connsiteY3-64" fmla="*/ 1931394 h 1931394"/>
              <a:gd name="connsiteX4-65" fmla="*/ 2182187 w 2182187"/>
              <a:gd name="connsiteY4-66" fmla="*/ 1762396 h 1931394"/>
              <a:gd name="connsiteX5-67" fmla="*/ 1201395 w 2182187"/>
              <a:gd name="connsiteY5-68" fmla="*/ 66380 h 1931394"/>
              <a:gd name="connsiteX6-69" fmla="*/ 1011272 w 2182187"/>
              <a:gd name="connsiteY6-70" fmla="*/ 57326 h 1931394"/>
              <a:gd name="connsiteX0-71" fmla="*/ 1016062 w 2186977"/>
              <a:gd name="connsiteY0-72" fmla="*/ 57326 h 1931394"/>
              <a:gd name="connsiteX1-73" fmla="*/ 17163 w 2186977"/>
              <a:gd name="connsiteY1-74" fmla="*/ 1777485 h 1931394"/>
              <a:gd name="connsiteX2-75" fmla="*/ 137876 w 2186977"/>
              <a:gd name="connsiteY2-76" fmla="*/ 1931394 h 1931394"/>
              <a:gd name="connsiteX3-77" fmla="*/ 2054193 w 2186977"/>
              <a:gd name="connsiteY3-78" fmla="*/ 1931394 h 1931394"/>
              <a:gd name="connsiteX4-79" fmla="*/ 2186977 w 2186977"/>
              <a:gd name="connsiteY4-80" fmla="*/ 1762396 h 1931394"/>
              <a:gd name="connsiteX5-81" fmla="*/ 1206185 w 2186977"/>
              <a:gd name="connsiteY5-82" fmla="*/ 66380 h 1931394"/>
              <a:gd name="connsiteX6-83" fmla="*/ 1016062 w 2186977"/>
              <a:gd name="connsiteY6-84" fmla="*/ 57326 h 1931394"/>
              <a:gd name="connsiteX0-85" fmla="*/ 1016062 w 2186977"/>
              <a:gd name="connsiteY0-86" fmla="*/ 57326 h 1931400"/>
              <a:gd name="connsiteX1-87" fmla="*/ 17163 w 2186977"/>
              <a:gd name="connsiteY1-88" fmla="*/ 1777485 h 1931400"/>
              <a:gd name="connsiteX2-89" fmla="*/ 137876 w 2186977"/>
              <a:gd name="connsiteY2-90" fmla="*/ 1931394 h 1931400"/>
              <a:gd name="connsiteX3-91" fmla="*/ 2054193 w 2186977"/>
              <a:gd name="connsiteY3-92" fmla="*/ 1931394 h 1931400"/>
              <a:gd name="connsiteX4-93" fmla="*/ 2186977 w 2186977"/>
              <a:gd name="connsiteY4-94" fmla="*/ 1762396 h 1931400"/>
              <a:gd name="connsiteX5-95" fmla="*/ 1206185 w 2186977"/>
              <a:gd name="connsiteY5-96" fmla="*/ 66380 h 1931400"/>
              <a:gd name="connsiteX6-97" fmla="*/ 1016062 w 2186977"/>
              <a:gd name="connsiteY6-98" fmla="*/ 57326 h 1931400"/>
              <a:gd name="connsiteX0-99" fmla="*/ 1016062 w 2209375"/>
              <a:gd name="connsiteY0-100" fmla="*/ 57326 h 1931404"/>
              <a:gd name="connsiteX1-101" fmla="*/ 17163 w 2209375"/>
              <a:gd name="connsiteY1-102" fmla="*/ 1777485 h 1931404"/>
              <a:gd name="connsiteX2-103" fmla="*/ 137876 w 2209375"/>
              <a:gd name="connsiteY2-104" fmla="*/ 1931394 h 1931404"/>
              <a:gd name="connsiteX3-105" fmla="*/ 2054193 w 2209375"/>
              <a:gd name="connsiteY3-106" fmla="*/ 1931394 h 1931404"/>
              <a:gd name="connsiteX4-107" fmla="*/ 2186977 w 2209375"/>
              <a:gd name="connsiteY4-108" fmla="*/ 1762396 h 1931404"/>
              <a:gd name="connsiteX5-109" fmla="*/ 1206185 w 2209375"/>
              <a:gd name="connsiteY5-110" fmla="*/ 66380 h 1931404"/>
              <a:gd name="connsiteX6-111" fmla="*/ 1016062 w 2209375"/>
              <a:gd name="connsiteY6-112" fmla="*/ 57326 h 19314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09375" h="1931404">
                <a:moveTo>
                  <a:pt x="1016062" y="57326"/>
                </a:moveTo>
                <a:lnTo>
                  <a:pt x="17163" y="1777485"/>
                </a:lnTo>
                <a:cubicBezTo>
                  <a:pt x="-36152" y="1868019"/>
                  <a:pt x="43317" y="1928376"/>
                  <a:pt x="137876" y="1931394"/>
                </a:cubicBezTo>
                <a:lnTo>
                  <a:pt x="2054193" y="1931394"/>
                </a:lnTo>
                <a:cubicBezTo>
                  <a:pt x="2176917" y="1932400"/>
                  <a:pt x="2248340" y="1860978"/>
                  <a:pt x="2186977" y="1762396"/>
                </a:cubicBezTo>
                <a:lnTo>
                  <a:pt x="1206185" y="66380"/>
                </a:lnTo>
                <a:cubicBezTo>
                  <a:pt x="1163936" y="-6048"/>
                  <a:pt x="1061330" y="-33209"/>
                  <a:pt x="1016062" y="57326"/>
                </a:cubicBezTo>
                <a:close/>
              </a:path>
            </a:pathLst>
          </a:custGeom>
          <a:solidFill>
            <a:srgbClr val="6FB325"/>
          </a:soli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任意多边形 32"/>
          <p:cNvSpPr/>
          <p:nvPr/>
        </p:nvSpPr>
        <p:spPr>
          <a:xfrm>
            <a:off x="4800600" y="2523472"/>
            <a:ext cx="0" cy="387626"/>
          </a:xfrm>
          <a:custGeom>
            <a:avLst/>
            <a:gdLst>
              <a:gd name="connsiteX0" fmla="*/ 0 w 0"/>
              <a:gd name="connsiteY0" fmla="*/ 387626 h 387626"/>
              <a:gd name="connsiteX1" fmla="*/ 0 w 0"/>
              <a:gd name="connsiteY1" fmla="*/ 0 h 387626"/>
            </a:gdLst>
            <a:ahLst/>
            <a:cxnLst>
              <a:cxn ang="0">
                <a:pos x="connsiteX0" y="connsiteY0"/>
              </a:cxn>
              <a:cxn ang="0">
                <a:pos x="connsiteX1" y="connsiteY1"/>
              </a:cxn>
            </a:cxnLst>
            <a:rect l="l" t="t" r="r" b="b"/>
            <a:pathLst>
              <a:path h="387626">
                <a:moveTo>
                  <a:pt x="0" y="387626"/>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任意多边形 33"/>
          <p:cNvSpPr/>
          <p:nvPr/>
        </p:nvSpPr>
        <p:spPr>
          <a:xfrm>
            <a:off x="10121348" y="2523472"/>
            <a:ext cx="0" cy="387626"/>
          </a:xfrm>
          <a:custGeom>
            <a:avLst/>
            <a:gdLst>
              <a:gd name="connsiteX0" fmla="*/ 0 w 0"/>
              <a:gd name="connsiteY0" fmla="*/ 387626 h 387626"/>
              <a:gd name="connsiteX1" fmla="*/ 0 w 0"/>
              <a:gd name="connsiteY1" fmla="*/ 0 h 387626"/>
            </a:gdLst>
            <a:ahLst/>
            <a:cxnLst>
              <a:cxn ang="0">
                <a:pos x="connsiteX0" y="connsiteY0"/>
              </a:cxn>
              <a:cxn ang="0">
                <a:pos x="connsiteX1" y="connsiteY1"/>
              </a:cxn>
            </a:cxnLst>
            <a:rect l="l" t="t" r="r" b="b"/>
            <a:pathLst>
              <a:path h="387626">
                <a:moveTo>
                  <a:pt x="0" y="387626"/>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任意多边形 34"/>
          <p:cNvSpPr/>
          <p:nvPr/>
        </p:nvSpPr>
        <p:spPr>
          <a:xfrm>
            <a:off x="2150165" y="5200411"/>
            <a:ext cx="0" cy="387626"/>
          </a:xfrm>
          <a:custGeom>
            <a:avLst/>
            <a:gdLst>
              <a:gd name="connsiteX0" fmla="*/ 0 w 0"/>
              <a:gd name="connsiteY0" fmla="*/ 387626 h 387626"/>
              <a:gd name="connsiteX1" fmla="*/ 0 w 0"/>
              <a:gd name="connsiteY1" fmla="*/ 0 h 387626"/>
            </a:gdLst>
            <a:ahLst/>
            <a:cxnLst>
              <a:cxn ang="0">
                <a:pos x="connsiteX0" y="connsiteY0"/>
              </a:cxn>
              <a:cxn ang="0">
                <a:pos x="connsiteX1" y="connsiteY1"/>
              </a:cxn>
            </a:cxnLst>
            <a:rect l="l" t="t" r="r" b="b"/>
            <a:pathLst>
              <a:path h="387626">
                <a:moveTo>
                  <a:pt x="0" y="387626"/>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任意多边形 35"/>
          <p:cNvSpPr/>
          <p:nvPr/>
        </p:nvSpPr>
        <p:spPr>
          <a:xfrm>
            <a:off x="7470913" y="5200411"/>
            <a:ext cx="0" cy="387626"/>
          </a:xfrm>
          <a:custGeom>
            <a:avLst/>
            <a:gdLst>
              <a:gd name="connsiteX0" fmla="*/ 0 w 0"/>
              <a:gd name="connsiteY0" fmla="*/ 387626 h 387626"/>
              <a:gd name="connsiteX1" fmla="*/ 0 w 0"/>
              <a:gd name="connsiteY1" fmla="*/ 0 h 387626"/>
            </a:gdLst>
            <a:ahLst/>
            <a:cxnLst>
              <a:cxn ang="0">
                <a:pos x="connsiteX0" y="connsiteY0"/>
              </a:cxn>
              <a:cxn ang="0">
                <a:pos x="connsiteX1" y="connsiteY1"/>
              </a:cxn>
            </a:cxnLst>
            <a:rect l="l" t="t" r="r" b="b"/>
            <a:pathLst>
              <a:path h="387626">
                <a:moveTo>
                  <a:pt x="0" y="387626"/>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p:cNvGrpSpPr/>
          <p:nvPr/>
        </p:nvGrpSpPr>
        <p:grpSpPr>
          <a:xfrm>
            <a:off x="1362117" y="2973729"/>
            <a:ext cx="1644323" cy="1437443"/>
            <a:chOff x="1362117" y="2973729"/>
            <a:chExt cx="1644323" cy="1437443"/>
          </a:xfrm>
        </p:grpSpPr>
        <p:sp>
          <p:nvSpPr>
            <p:cNvPr id="38" name="任意多边形 37"/>
            <p:cNvSpPr/>
            <p:nvPr/>
          </p:nvSpPr>
          <p:spPr>
            <a:xfrm>
              <a:off x="1362117" y="2973729"/>
              <a:ext cx="1644323" cy="1437443"/>
            </a:xfrm>
            <a:custGeom>
              <a:avLst/>
              <a:gdLst>
                <a:gd name="connsiteX0" fmla="*/ 998899 w 2169814"/>
                <a:gd name="connsiteY0" fmla="*/ 0 h 1874068"/>
                <a:gd name="connsiteX1" fmla="*/ 0 w 2169814"/>
                <a:gd name="connsiteY1" fmla="*/ 1720159 h 1874068"/>
                <a:gd name="connsiteX2" fmla="*/ 120713 w 2169814"/>
                <a:gd name="connsiteY2" fmla="*/ 1874068 h 1874068"/>
                <a:gd name="connsiteX3" fmla="*/ 2037030 w 2169814"/>
                <a:gd name="connsiteY3" fmla="*/ 1874068 h 1874068"/>
                <a:gd name="connsiteX4" fmla="*/ 2169814 w 2169814"/>
                <a:gd name="connsiteY4" fmla="*/ 1705070 h 1874068"/>
                <a:gd name="connsiteX5" fmla="*/ 1189022 w 2169814"/>
                <a:gd name="connsiteY5" fmla="*/ 9054 h 1874068"/>
                <a:gd name="connsiteX6" fmla="*/ 998899 w 2169814"/>
                <a:gd name="connsiteY6" fmla="*/ 0 h 1874068"/>
                <a:gd name="connsiteX0-1" fmla="*/ 998899 w 2169814"/>
                <a:gd name="connsiteY0-2" fmla="*/ 21247 h 1895315"/>
                <a:gd name="connsiteX1-3" fmla="*/ 0 w 2169814"/>
                <a:gd name="connsiteY1-4" fmla="*/ 1741406 h 1895315"/>
                <a:gd name="connsiteX2-5" fmla="*/ 120713 w 2169814"/>
                <a:gd name="connsiteY2-6" fmla="*/ 1895315 h 1895315"/>
                <a:gd name="connsiteX3-7" fmla="*/ 2037030 w 2169814"/>
                <a:gd name="connsiteY3-8" fmla="*/ 1895315 h 1895315"/>
                <a:gd name="connsiteX4-9" fmla="*/ 2169814 w 2169814"/>
                <a:gd name="connsiteY4-10" fmla="*/ 1726317 h 1895315"/>
                <a:gd name="connsiteX5-11" fmla="*/ 1189022 w 2169814"/>
                <a:gd name="connsiteY5-12" fmla="*/ 30301 h 1895315"/>
                <a:gd name="connsiteX6-13" fmla="*/ 998899 w 2169814"/>
                <a:gd name="connsiteY6-14" fmla="*/ 21247 h 1895315"/>
                <a:gd name="connsiteX0-15" fmla="*/ 998899 w 2169814"/>
                <a:gd name="connsiteY0-16" fmla="*/ 26590 h 1900658"/>
                <a:gd name="connsiteX1-17" fmla="*/ 0 w 2169814"/>
                <a:gd name="connsiteY1-18" fmla="*/ 1746749 h 1900658"/>
                <a:gd name="connsiteX2-19" fmla="*/ 120713 w 2169814"/>
                <a:gd name="connsiteY2-20" fmla="*/ 1900658 h 1900658"/>
                <a:gd name="connsiteX3-21" fmla="*/ 2037030 w 2169814"/>
                <a:gd name="connsiteY3-22" fmla="*/ 1900658 h 1900658"/>
                <a:gd name="connsiteX4-23" fmla="*/ 2169814 w 2169814"/>
                <a:gd name="connsiteY4-24" fmla="*/ 1731660 h 1900658"/>
                <a:gd name="connsiteX5-25" fmla="*/ 1189022 w 2169814"/>
                <a:gd name="connsiteY5-26" fmla="*/ 35644 h 1900658"/>
                <a:gd name="connsiteX6-27" fmla="*/ 998899 w 2169814"/>
                <a:gd name="connsiteY6-28" fmla="*/ 26590 h 1900658"/>
                <a:gd name="connsiteX0-29" fmla="*/ 998899 w 2169814"/>
                <a:gd name="connsiteY0-30" fmla="*/ 38632 h 1912700"/>
                <a:gd name="connsiteX1-31" fmla="*/ 0 w 2169814"/>
                <a:gd name="connsiteY1-32" fmla="*/ 1758791 h 1912700"/>
                <a:gd name="connsiteX2-33" fmla="*/ 120713 w 2169814"/>
                <a:gd name="connsiteY2-34" fmla="*/ 1912700 h 1912700"/>
                <a:gd name="connsiteX3-35" fmla="*/ 2037030 w 2169814"/>
                <a:gd name="connsiteY3-36" fmla="*/ 1912700 h 1912700"/>
                <a:gd name="connsiteX4-37" fmla="*/ 2169814 w 2169814"/>
                <a:gd name="connsiteY4-38" fmla="*/ 1743702 h 1912700"/>
                <a:gd name="connsiteX5-39" fmla="*/ 1189022 w 2169814"/>
                <a:gd name="connsiteY5-40" fmla="*/ 47686 h 1912700"/>
                <a:gd name="connsiteX6-41" fmla="*/ 998899 w 2169814"/>
                <a:gd name="connsiteY6-42" fmla="*/ 38632 h 1912700"/>
                <a:gd name="connsiteX0-43" fmla="*/ 998899 w 2169814"/>
                <a:gd name="connsiteY0-44" fmla="*/ 57326 h 1931394"/>
                <a:gd name="connsiteX1-45" fmla="*/ 0 w 2169814"/>
                <a:gd name="connsiteY1-46" fmla="*/ 1777485 h 1931394"/>
                <a:gd name="connsiteX2-47" fmla="*/ 120713 w 2169814"/>
                <a:gd name="connsiteY2-48" fmla="*/ 1931394 h 1931394"/>
                <a:gd name="connsiteX3-49" fmla="*/ 2037030 w 2169814"/>
                <a:gd name="connsiteY3-50" fmla="*/ 1931394 h 1931394"/>
                <a:gd name="connsiteX4-51" fmla="*/ 2169814 w 2169814"/>
                <a:gd name="connsiteY4-52" fmla="*/ 1762396 h 1931394"/>
                <a:gd name="connsiteX5-53" fmla="*/ 1189022 w 2169814"/>
                <a:gd name="connsiteY5-54" fmla="*/ 66380 h 1931394"/>
                <a:gd name="connsiteX6-55" fmla="*/ 998899 w 2169814"/>
                <a:gd name="connsiteY6-56" fmla="*/ 57326 h 1931394"/>
                <a:gd name="connsiteX0-57" fmla="*/ 1011272 w 2182187"/>
                <a:gd name="connsiteY0-58" fmla="*/ 57326 h 1931394"/>
                <a:gd name="connsiteX1-59" fmla="*/ 12373 w 2182187"/>
                <a:gd name="connsiteY1-60" fmla="*/ 1777485 h 1931394"/>
                <a:gd name="connsiteX2-61" fmla="*/ 133086 w 2182187"/>
                <a:gd name="connsiteY2-62" fmla="*/ 1931394 h 1931394"/>
                <a:gd name="connsiteX3-63" fmla="*/ 2049403 w 2182187"/>
                <a:gd name="connsiteY3-64" fmla="*/ 1931394 h 1931394"/>
                <a:gd name="connsiteX4-65" fmla="*/ 2182187 w 2182187"/>
                <a:gd name="connsiteY4-66" fmla="*/ 1762396 h 1931394"/>
                <a:gd name="connsiteX5-67" fmla="*/ 1201395 w 2182187"/>
                <a:gd name="connsiteY5-68" fmla="*/ 66380 h 1931394"/>
                <a:gd name="connsiteX6-69" fmla="*/ 1011272 w 2182187"/>
                <a:gd name="connsiteY6-70" fmla="*/ 57326 h 1931394"/>
                <a:gd name="connsiteX0-71" fmla="*/ 1016062 w 2186977"/>
                <a:gd name="connsiteY0-72" fmla="*/ 57326 h 1931394"/>
                <a:gd name="connsiteX1-73" fmla="*/ 17163 w 2186977"/>
                <a:gd name="connsiteY1-74" fmla="*/ 1777485 h 1931394"/>
                <a:gd name="connsiteX2-75" fmla="*/ 137876 w 2186977"/>
                <a:gd name="connsiteY2-76" fmla="*/ 1931394 h 1931394"/>
                <a:gd name="connsiteX3-77" fmla="*/ 2054193 w 2186977"/>
                <a:gd name="connsiteY3-78" fmla="*/ 1931394 h 1931394"/>
                <a:gd name="connsiteX4-79" fmla="*/ 2186977 w 2186977"/>
                <a:gd name="connsiteY4-80" fmla="*/ 1762396 h 1931394"/>
                <a:gd name="connsiteX5-81" fmla="*/ 1206185 w 2186977"/>
                <a:gd name="connsiteY5-82" fmla="*/ 66380 h 1931394"/>
                <a:gd name="connsiteX6-83" fmla="*/ 1016062 w 2186977"/>
                <a:gd name="connsiteY6-84" fmla="*/ 57326 h 1931394"/>
                <a:gd name="connsiteX0-85" fmla="*/ 1016062 w 2186977"/>
                <a:gd name="connsiteY0-86" fmla="*/ 57326 h 1931400"/>
                <a:gd name="connsiteX1-87" fmla="*/ 17163 w 2186977"/>
                <a:gd name="connsiteY1-88" fmla="*/ 1777485 h 1931400"/>
                <a:gd name="connsiteX2-89" fmla="*/ 137876 w 2186977"/>
                <a:gd name="connsiteY2-90" fmla="*/ 1931394 h 1931400"/>
                <a:gd name="connsiteX3-91" fmla="*/ 2054193 w 2186977"/>
                <a:gd name="connsiteY3-92" fmla="*/ 1931394 h 1931400"/>
                <a:gd name="connsiteX4-93" fmla="*/ 2186977 w 2186977"/>
                <a:gd name="connsiteY4-94" fmla="*/ 1762396 h 1931400"/>
                <a:gd name="connsiteX5-95" fmla="*/ 1206185 w 2186977"/>
                <a:gd name="connsiteY5-96" fmla="*/ 66380 h 1931400"/>
                <a:gd name="connsiteX6-97" fmla="*/ 1016062 w 2186977"/>
                <a:gd name="connsiteY6-98" fmla="*/ 57326 h 1931400"/>
                <a:gd name="connsiteX0-99" fmla="*/ 1016062 w 2209375"/>
                <a:gd name="connsiteY0-100" fmla="*/ 57326 h 1931404"/>
                <a:gd name="connsiteX1-101" fmla="*/ 17163 w 2209375"/>
                <a:gd name="connsiteY1-102" fmla="*/ 1777485 h 1931404"/>
                <a:gd name="connsiteX2-103" fmla="*/ 137876 w 2209375"/>
                <a:gd name="connsiteY2-104" fmla="*/ 1931394 h 1931404"/>
                <a:gd name="connsiteX3-105" fmla="*/ 2054193 w 2209375"/>
                <a:gd name="connsiteY3-106" fmla="*/ 1931394 h 1931404"/>
                <a:gd name="connsiteX4-107" fmla="*/ 2186977 w 2209375"/>
                <a:gd name="connsiteY4-108" fmla="*/ 1762396 h 1931404"/>
                <a:gd name="connsiteX5-109" fmla="*/ 1206185 w 2209375"/>
                <a:gd name="connsiteY5-110" fmla="*/ 66380 h 1931404"/>
                <a:gd name="connsiteX6-111" fmla="*/ 1016062 w 2209375"/>
                <a:gd name="connsiteY6-112" fmla="*/ 57326 h 19314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09375" h="1931404">
                  <a:moveTo>
                    <a:pt x="1016062" y="57326"/>
                  </a:moveTo>
                  <a:lnTo>
                    <a:pt x="17163" y="1777485"/>
                  </a:lnTo>
                  <a:cubicBezTo>
                    <a:pt x="-36152" y="1868019"/>
                    <a:pt x="43317" y="1928376"/>
                    <a:pt x="137876" y="1931394"/>
                  </a:cubicBezTo>
                  <a:lnTo>
                    <a:pt x="2054193" y="1931394"/>
                  </a:lnTo>
                  <a:cubicBezTo>
                    <a:pt x="2176917" y="1932400"/>
                    <a:pt x="2248340" y="1860978"/>
                    <a:pt x="2186977" y="1762396"/>
                  </a:cubicBezTo>
                  <a:lnTo>
                    <a:pt x="1206185" y="66380"/>
                  </a:lnTo>
                  <a:cubicBezTo>
                    <a:pt x="1163936" y="-6048"/>
                    <a:pt x="1061330" y="-33209"/>
                    <a:pt x="1016062" y="57326"/>
                  </a:cubicBez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Freeform 48"/>
            <p:cNvSpPr>
              <a:spLocks noEditPoints="1"/>
            </p:cNvSpPr>
            <p:nvPr/>
          </p:nvSpPr>
          <p:spPr bwMode="auto">
            <a:xfrm>
              <a:off x="1916150" y="3571652"/>
              <a:ext cx="491706" cy="470660"/>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6FB325"/>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grpSp>
        <p:nvGrpSpPr>
          <p:cNvPr id="40" name="组合 39"/>
          <p:cNvGrpSpPr/>
          <p:nvPr/>
        </p:nvGrpSpPr>
        <p:grpSpPr>
          <a:xfrm>
            <a:off x="3971719" y="3679723"/>
            <a:ext cx="1644323" cy="1437443"/>
            <a:chOff x="3971719" y="3679723"/>
            <a:chExt cx="1644323" cy="1437443"/>
          </a:xfrm>
        </p:grpSpPr>
        <p:sp>
          <p:nvSpPr>
            <p:cNvPr id="41" name="任意多边形 40"/>
            <p:cNvSpPr/>
            <p:nvPr/>
          </p:nvSpPr>
          <p:spPr>
            <a:xfrm rot="10800000">
              <a:off x="3971719" y="3679723"/>
              <a:ext cx="1644323" cy="1437443"/>
            </a:xfrm>
            <a:custGeom>
              <a:avLst/>
              <a:gdLst>
                <a:gd name="connsiteX0" fmla="*/ 998899 w 2169814"/>
                <a:gd name="connsiteY0" fmla="*/ 0 h 1874068"/>
                <a:gd name="connsiteX1" fmla="*/ 0 w 2169814"/>
                <a:gd name="connsiteY1" fmla="*/ 1720159 h 1874068"/>
                <a:gd name="connsiteX2" fmla="*/ 120713 w 2169814"/>
                <a:gd name="connsiteY2" fmla="*/ 1874068 h 1874068"/>
                <a:gd name="connsiteX3" fmla="*/ 2037030 w 2169814"/>
                <a:gd name="connsiteY3" fmla="*/ 1874068 h 1874068"/>
                <a:gd name="connsiteX4" fmla="*/ 2169814 w 2169814"/>
                <a:gd name="connsiteY4" fmla="*/ 1705070 h 1874068"/>
                <a:gd name="connsiteX5" fmla="*/ 1189022 w 2169814"/>
                <a:gd name="connsiteY5" fmla="*/ 9054 h 1874068"/>
                <a:gd name="connsiteX6" fmla="*/ 998899 w 2169814"/>
                <a:gd name="connsiteY6" fmla="*/ 0 h 1874068"/>
                <a:gd name="connsiteX0-1" fmla="*/ 998899 w 2169814"/>
                <a:gd name="connsiteY0-2" fmla="*/ 21247 h 1895315"/>
                <a:gd name="connsiteX1-3" fmla="*/ 0 w 2169814"/>
                <a:gd name="connsiteY1-4" fmla="*/ 1741406 h 1895315"/>
                <a:gd name="connsiteX2-5" fmla="*/ 120713 w 2169814"/>
                <a:gd name="connsiteY2-6" fmla="*/ 1895315 h 1895315"/>
                <a:gd name="connsiteX3-7" fmla="*/ 2037030 w 2169814"/>
                <a:gd name="connsiteY3-8" fmla="*/ 1895315 h 1895315"/>
                <a:gd name="connsiteX4-9" fmla="*/ 2169814 w 2169814"/>
                <a:gd name="connsiteY4-10" fmla="*/ 1726317 h 1895315"/>
                <a:gd name="connsiteX5-11" fmla="*/ 1189022 w 2169814"/>
                <a:gd name="connsiteY5-12" fmla="*/ 30301 h 1895315"/>
                <a:gd name="connsiteX6-13" fmla="*/ 998899 w 2169814"/>
                <a:gd name="connsiteY6-14" fmla="*/ 21247 h 1895315"/>
                <a:gd name="connsiteX0-15" fmla="*/ 998899 w 2169814"/>
                <a:gd name="connsiteY0-16" fmla="*/ 26590 h 1900658"/>
                <a:gd name="connsiteX1-17" fmla="*/ 0 w 2169814"/>
                <a:gd name="connsiteY1-18" fmla="*/ 1746749 h 1900658"/>
                <a:gd name="connsiteX2-19" fmla="*/ 120713 w 2169814"/>
                <a:gd name="connsiteY2-20" fmla="*/ 1900658 h 1900658"/>
                <a:gd name="connsiteX3-21" fmla="*/ 2037030 w 2169814"/>
                <a:gd name="connsiteY3-22" fmla="*/ 1900658 h 1900658"/>
                <a:gd name="connsiteX4-23" fmla="*/ 2169814 w 2169814"/>
                <a:gd name="connsiteY4-24" fmla="*/ 1731660 h 1900658"/>
                <a:gd name="connsiteX5-25" fmla="*/ 1189022 w 2169814"/>
                <a:gd name="connsiteY5-26" fmla="*/ 35644 h 1900658"/>
                <a:gd name="connsiteX6-27" fmla="*/ 998899 w 2169814"/>
                <a:gd name="connsiteY6-28" fmla="*/ 26590 h 1900658"/>
                <a:gd name="connsiteX0-29" fmla="*/ 998899 w 2169814"/>
                <a:gd name="connsiteY0-30" fmla="*/ 38632 h 1912700"/>
                <a:gd name="connsiteX1-31" fmla="*/ 0 w 2169814"/>
                <a:gd name="connsiteY1-32" fmla="*/ 1758791 h 1912700"/>
                <a:gd name="connsiteX2-33" fmla="*/ 120713 w 2169814"/>
                <a:gd name="connsiteY2-34" fmla="*/ 1912700 h 1912700"/>
                <a:gd name="connsiteX3-35" fmla="*/ 2037030 w 2169814"/>
                <a:gd name="connsiteY3-36" fmla="*/ 1912700 h 1912700"/>
                <a:gd name="connsiteX4-37" fmla="*/ 2169814 w 2169814"/>
                <a:gd name="connsiteY4-38" fmla="*/ 1743702 h 1912700"/>
                <a:gd name="connsiteX5-39" fmla="*/ 1189022 w 2169814"/>
                <a:gd name="connsiteY5-40" fmla="*/ 47686 h 1912700"/>
                <a:gd name="connsiteX6-41" fmla="*/ 998899 w 2169814"/>
                <a:gd name="connsiteY6-42" fmla="*/ 38632 h 1912700"/>
                <a:gd name="connsiteX0-43" fmla="*/ 998899 w 2169814"/>
                <a:gd name="connsiteY0-44" fmla="*/ 57326 h 1931394"/>
                <a:gd name="connsiteX1-45" fmla="*/ 0 w 2169814"/>
                <a:gd name="connsiteY1-46" fmla="*/ 1777485 h 1931394"/>
                <a:gd name="connsiteX2-47" fmla="*/ 120713 w 2169814"/>
                <a:gd name="connsiteY2-48" fmla="*/ 1931394 h 1931394"/>
                <a:gd name="connsiteX3-49" fmla="*/ 2037030 w 2169814"/>
                <a:gd name="connsiteY3-50" fmla="*/ 1931394 h 1931394"/>
                <a:gd name="connsiteX4-51" fmla="*/ 2169814 w 2169814"/>
                <a:gd name="connsiteY4-52" fmla="*/ 1762396 h 1931394"/>
                <a:gd name="connsiteX5-53" fmla="*/ 1189022 w 2169814"/>
                <a:gd name="connsiteY5-54" fmla="*/ 66380 h 1931394"/>
                <a:gd name="connsiteX6-55" fmla="*/ 998899 w 2169814"/>
                <a:gd name="connsiteY6-56" fmla="*/ 57326 h 1931394"/>
                <a:gd name="connsiteX0-57" fmla="*/ 1011272 w 2182187"/>
                <a:gd name="connsiteY0-58" fmla="*/ 57326 h 1931394"/>
                <a:gd name="connsiteX1-59" fmla="*/ 12373 w 2182187"/>
                <a:gd name="connsiteY1-60" fmla="*/ 1777485 h 1931394"/>
                <a:gd name="connsiteX2-61" fmla="*/ 133086 w 2182187"/>
                <a:gd name="connsiteY2-62" fmla="*/ 1931394 h 1931394"/>
                <a:gd name="connsiteX3-63" fmla="*/ 2049403 w 2182187"/>
                <a:gd name="connsiteY3-64" fmla="*/ 1931394 h 1931394"/>
                <a:gd name="connsiteX4-65" fmla="*/ 2182187 w 2182187"/>
                <a:gd name="connsiteY4-66" fmla="*/ 1762396 h 1931394"/>
                <a:gd name="connsiteX5-67" fmla="*/ 1201395 w 2182187"/>
                <a:gd name="connsiteY5-68" fmla="*/ 66380 h 1931394"/>
                <a:gd name="connsiteX6-69" fmla="*/ 1011272 w 2182187"/>
                <a:gd name="connsiteY6-70" fmla="*/ 57326 h 1931394"/>
                <a:gd name="connsiteX0-71" fmla="*/ 1016062 w 2186977"/>
                <a:gd name="connsiteY0-72" fmla="*/ 57326 h 1931394"/>
                <a:gd name="connsiteX1-73" fmla="*/ 17163 w 2186977"/>
                <a:gd name="connsiteY1-74" fmla="*/ 1777485 h 1931394"/>
                <a:gd name="connsiteX2-75" fmla="*/ 137876 w 2186977"/>
                <a:gd name="connsiteY2-76" fmla="*/ 1931394 h 1931394"/>
                <a:gd name="connsiteX3-77" fmla="*/ 2054193 w 2186977"/>
                <a:gd name="connsiteY3-78" fmla="*/ 1931394 h 1931394"/>
                <a:gd name="connsiteX4-79" fmla="*/ 2186977 w 2186977"/>
                <a:gd name="connsiteY4-80" fmla="*/ 1762396 h 1931394"/>
                <a:gd name="connsiteX5-81" fmla="*/ 1206185 w 2186977"/>
                <a:gd name="connsiteY5-82" fmla="*/ 66380 h 1931394"/>
                <a:gd name="connsiteX6-83" fmla="*/ 1016062 w 2186977"/>
                <a:gd name="connsiteY6-84" fmla="*/ 57326 h 1931394"/>
                <a:gd name="connsiteX0-85" fmla="*/ 1016062 w 2186977"/>
                <a:gd name="connsiteY0-86" fmla="*/ 57326 h 1931400"/>
                <a:gd name="connsiteX1-87" fmla="*/ 17163 w 2186977"/>
                <a:gd name="connsiteY1-88" fmla="*/ 1777485 h 1931400"/>
                <a:gd name="connsiteX2-89" fmla="*/ 137876 w 2186977"/>
                <a:gd name="connsiteY2-90" fmla="*/ 1931394 h 1931400"/>
                <a:gd name="connsiteX3-91" fmla="*/ 2054193 w 2186977"/>
                <a:gd name="connsiteY3-92" fmla="*/ 1931394 h 1931400"/>
                <a:gd name="connsiteX4-93" fmla="*/ 2186977 w 2186977"/>
                <a:gd name="connsiteY4-94" fmla="*/ 1762396 h 1931400"/>
                <a:gd name="connsiteX5-95" fmla="*/ 1206185 w 2186977"/>
                <a:gd name="connsiteY5-96" fmla="*/ 66380 h 1931400"/>
                <a:gd name="connsiteX6-97" fmla="*/ 1016062 w 2186977"/>
                <a:gd name="connsiteY6-98" fmla="*/ 57326 h 1931400"/>
                <a:gd name="connsiteX0-99" fmla="*/ 1016062 w 2209375"/>
                <a:gd name="connsiteY0-100" fmla="*/ 57326 h 1931404"/>
                <a:gd name="connsiteX1-101" fmla="*/ 17163 w 2209375"/>
                <a:gd name="connsiteY1-102" fmla="*/ 1777485 h 1931404"/>
                <a:gd name="connsiteX2-103" fmla="*/ 137876 w 2209375"/>
                <a:gd name="connsiteY2-104" fmla="*/ 1931394 h 1931404"/>
                <a:gd name="connsiteX3-105" fmla="*/ 2054193 w 2209375"/>
                <a:gd name="connsiteY3-106" fmla="*/ 1931394 h 1931404"/>
                <a:gd name="connsiteX4-107" fmla="*/ 2186977 w 2209375"/>
                <a:gd name="connsiteY4-108" fmla="*/ 1762396 h 1931404"/>
                <a:gd name="connsiteX5-109" fmla="*/ 1206185 w 2209375"/>
                <a:gd name="connsiteY5-110" fmla="*/ 66380 h 1931404"/>
                <a:gd name="connsiteX6-111" fmla="*/ 1016062 w 2209375"/>
                <a:gd name="connsiteY6-112" fmla="*/ 57326 h 19314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09375" h="1931404">
                  <a:moveTo>
                    <a:pt x="1016062" y="57326"/>
                  </a:moveTo>
                  <a:lnTo>
                    <a:pt x="17163" y="1777485"/>
                  </a:lnTo>
                  <a:cubicBezTo>
                    <a:pt x="-36152" y="1868019"/>
                    <a:pt x="43317" y="1928376"/>
                    <a:pt x="137876" y="1931394"/>
                  </a:cubicBezTo>
                  <a:lnTo>
                    <a:pt x="2054193" y="1931394"/>
                  </a:lnTo>
                  <a:cubicBezTo>
                    <a:pt x="2176917" y="1932400"/>
                    <a:pt x="2248340" y="1860978"/>
                    <a:pt x="2186977" y="1762396"/>
                  </a:cubicBezTo>
                  <a:lnTo>
                    <a:pt x="1206185" y="66380"/>
                  </a:lnTo>
                  <a:cubicBezTo>
                    <a:pt x="1163936" y="-6048"/>
                    <a:pt x="1061330" y="-33209"/>
                    <a:pt x="1016062" y="57326"/>
                  </a:cubicBez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Freeform 26"/>
            <p:cNvSpPr>
              <a:spLocks noEditPoints="1"/>
            </p:cNvSpPr>
            <p:nvPr/>
          </p:nvSpPr>
          <p:spPr bwMode="auto">
            <a:xfrm>
              <a:off x="4567160" y="3973100"/>
              <a:ext cx="453440" cy="47639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118C3B"/>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grpSp>
        <p:nvGrpSpPr>
          <p:cNvPr id="43" name="组合 42"/>
          <p:cNvGrpSpPr/>
          <p:nvPr/>
        </p:nvGrpSpPr>
        <p:grpSpPr>
          <a:xfrm>
            <a:off x="6670421" y="2973729"/>
            <a:ext cx="1644323" cy="1437443"/>
            <a:chOff x="6670421" y="2973729"/>
            <a:chExt cx="1644323" cy="1437443"/>
          </a:xfrm>
        </p:grpSpPr>
        <p:sp>
          <p:nvSpPr>
            <p:cNvPr id="44" name="任意多边形 43"/>
            <p:cNvSpPr/>
            <p:nvPr/>
          </p:nvSpPr>
          <p:spPr>
            <a:xfrm>
              <a:off x="6670421" y="2973729"/>
              <a:ext cx="1644323" cy="1437443"/>
            </a:xfrm>
            <a:custGeom>
              <a:avLst/>
              <a:gdLst>
                <a:gd name="connsiteX0" fmla="*/ 998899 w 2169814"/>
                <a:gd name="connsiteY0" fmla="*/ 0 h 1874068"/>
                <a:gd name="connsiteX1" fmla="*/ 0 w 2169814"/>
                <a:gd name="connsiteY1" fmla="*/ 1720159 h 1874068"/>
                <a:gd name="connsiteX2" fmla="*/ 120713 w 2169814"/>
                <a:gd name="connsiteY2" fmla="*/ 1874068 h 1874068"/>
                <a:gd name="connsiteX3" fmla="*/ 2037030 w 2169814"/>
                <a:gd name="connsiteY3" fmla="*/ 1874068 h 1874068"/>
                <a:gd name="connsiteX4" fmla="*/ 2169814 w 2169814"/>
                <a:gd name="connsiteY4" fmla="*/ 1705070 h 1874068"/>
                <a:gd name="connsiteX5" fmla="*/ 1189022 w 2169814"/>
                <a:gd name="connsiteY5" fmla="*/ 9054 h 1874068"/>
                <a:gd name="connsiteX6" fmla="*/ 998899 w 2169814"/>
                <a:gd name="connsiteY6" fmla="*/ 0 h 1874068"/>
                <a:gd name="connsiteX0-1" fmla="*/ 998899 w 2169814"/>
                <a:gd name="connsiteY0-2" fmla="*/ 21247 h 1895315"/>
                <a:gd name="connsiteX1-3" fmla="*/ 0 w 2169814"/>
                <a:gd name="connsiteY1-4" fmla="*/ 1741406 h 1895315"/>
                <a:gd name="connsiteX2-5" fmla="*/ 120713 w 2169814"/>
                <a:gd name="connsiteY2-6" fmla="*/ 1895315 h 1895315"/>
                <a:gd name="connsiteX3-7" fmla="*/ 2037030 w 2169814"/>
                <a:gd name="connsiteY3-8" fmla="*/ 1895315 h 1895315"/>
                <a:gd name="connsiteX4-9" fmla="*/ 2169814 w 2169814"/>
                <a:gd name="connsiteY4-10" fmla="*/ 1726317 h 1895315"/>
                <a:gd name="connsiteX5-11" fmla="*/ 1189022 w 2169814"/>
                <a:gd name="connsiteY5-12" fmla="*/ 30301 h 1895315"/>
                <a:gd name="connsiteX6-13" fmla="*/ 998899 w 2169814"/>
                <a:gd name="connsiteY6-14" fmla="*/ 21247 h 1895315"/>
                <a:gd name="connsiteX0-15" fmla="*/ 998899 w 2169814"/>
                <a:gd name="connsiteY0-16" fmla="*/ 26590 h 1900658"/>
                <a:gd name="connsiteX1-17" fmla="*/ 0 w 2169814"/>
                <a:gd name="connsiteY1-18" fmla="*/ 1746749 h 1900658"/>
                <a:gd name="connsiteX2-19" fmla="*/ 120713 w 2169814"/>
                <a:gd name="connsiteY2-20" fmla="*/ 1900658 h 1900658"/>
                <a:gd name="connsiteX3-21" fmla="*/ 2037030 w 2169814"/>
                <a:gd name="connsiteY3-22" fmla="*/ 1900658 h 1900658"/>
                <a:gd name="connsiteX4-23" fmla="*/ 2169814 w 2169814"/>
                <a:gd name="connsiteY4-24" fmla="*/ 1731660 h 1900658"/>
                <a:gd name="connsiteX5-25" fmla="*/ 1189022 w 2169814"/>
                <a:gd name="connsiteY5-26" fmla="*/ 35644 h 1900658"/>
                <a:gd name="connsiteX6-27" fmla="*/ 998899 w 2169814"/>
                <a:gd name="connsiteY6-28" fmla="*/ 26590 h 1900658"/>
                <a:gd name="connsiteX0-29" fmla="*/ 998899 w 2169814"/>
                <a:gd name="connsiteY0-30" fmla="*/ 38632 h 1912700"/>
                <a:gd name="connsiteX1-31" fmla="*/ 0 w 2169814"/>
                <a:gd name="connsiteY1-32" fmla="*/ 1758791 h 1912700"/>
                <a:gd name="connsiteX2-33" fmla="*/ 120713 w 2169814"/>
                <a:gd name="connsiteY2-34" fmla="*/ 1912700 h 1912700"/>
                <a:gd name="connsiteX3-35" fmla="*/ 2037030 w 2169814"/>
                <a:gd name="connsiteY3-36" fmla="*/ 1912700 h 1912700"/>
                <a:gd name="connsiteX4-37" fmla="*/ 2169814 w 2169814"/>
                <a:gd name="connsiteY4-38" fmla="*/ 1743702 h 1912700"/>
                <a:gd name="connsiteX5-39" fmla="*/ 1189022 w 2169814"/>
                <a:gd name="connsiteY5-40" fmla="*/ 47686 h 1912700"/>
                <a:gd name="connsiteX6-41" fmla="*/ 998899 w 2169814"/>
                <a:gd name="connsiteY6-42" fmla="*/ 38632 h 1912700"/>
                <a:gd name="connsiteX0-43" fmla="*/ 998899 w 2169814"/>
                <a:gd name="connsiteY0-44" fmla="*/ 57326 h 1931394"/>
                <a:gd name="connsiteX1-45" fmla="*/ 0 w 2169814"/>
                <a:gd name="connsiteY1-46" fmla="*/ 1777485 h 1931394"/>
                <a:gd name="connsiteX2-47" fmla="*/ 120713 w 2169814"/>
                <a:gd name="connsiteY2-48" fmla="*/ 1931394 h 1931394"/>
                <a:gd name="connsiteX3-49" fmla="*/ 2037030 w 2169814"/>
                <a:gd name="connsiteY3-50" fmla="*/ 1931394 h 1931394"/>
                <a:gd name="connsiteX4-51" fmla="*/ 2169814 w 2169814"/>
                <a:gd name="connsiteY4-52" fmla="*/ 1762396 h 1931394"/>
                <a:gd name="connsiteX5-53" fmla="*/ 1189022 w 2169814"/>
                <a:gd name="connsiteY5-54" fmla="*/ 66380 h 1931394"/>
                <a:gd name="connsiteX6-55" fmla="*/ 998899 w 2169814"/>
                <a:gd name="connsiteY6-56" fmla="*/ 57326 h 1931394"/>
                <a:gd name="connsiteX0-57" fmla="*/ 1011272 w 2182187"/>
                <a:gd name="connsiteY0-58" fmla="*/ 57326 h 1931394"/>
                <a:gd name="connsiteX1-59" fmla="*/ 12373 w 2182187"/>
                <a:gd name="connsiteY1-60" fmla="*/ 1777485 h 1931394"/>
                <a:gd name="connsiteX2-61" fmla="*/ 133086 w 2182187"/>
                <a:gd name="connsiteY2-62" fmla="*/ 1931394 h 1931394"/>
                <a:gd name="connsiteX3-63" fmla="*/ 2049403 w 2182187"/>
                <a:gd name="connsiteY3-64" fmla="*/ 1931394 h 1931394"/>
                <a:gd name="connsiteX4-65" fmla="*/ 2182187 w 2182187"/>
                <a:gd name="connsiteY4-66" fmla="*/ 1762396 h 1931394"/>
                <a:gd name="connsiteX5-67" fmla="*/ 1201395 w 2182187"/>
                <a:gd name="connsiteY5-68" fmla="*/ 66380 h 1931394"/>
                <a:gd name="connsiteX6-69" fmla="*/ 1011272 w 2182187"/>
                <a:gd name="connsiteY6-70" fmla="*/ 57326 h 1931394"/>
                <a:gd name="connsiteX0-71" fmla="*/ 1016062 w 2186977"/>
                <a:gd name="connsiteY0-72" fmla="*/ 57326 h 1931394"/>
                <a:gd name="connsiteX1-73" fmla="*/ 17163 w 2186977"/>
                <a:gd name="connsiteY1-74" fmla="*/ 1777485 h 1931394"/>
                <a:gd name="connsiteX2-75" fmla="*/ 137876 w 2186977"/>
                <a:gd name="connsiteY2-76" fmla="*/ 1931394 h 1931394"/>
                <a:gd name="connsiteX3-77" fmla="*/ 2054193 w 2186977"/>
                <a:gd name="connsiteY3-78" fmla="*/ 1931394 h 1931394"/>
                <a:gd name="connsiteX4-79" fmla="*/ 2186977 w 2186977"/>
                <a:gd name="connsiteY4-80" fmla="*/ 1762396 h 1931394"/>
                <a:gd name="connsiteX5-81" fmla="*/ 1206185 w 2186977"/>
                <a:gd name="connsiteY5-82" fmla="*/ 66380 h 1931394"/>
                <a:gd name="connsiteX6-83" fmla="*/ 1016062 w 2186977"/>
                <a:gd name="connsiteY6-84" fmla="*/ 57326 h 1931394"/>
                <a:gd name="connsiteX0-85" fmla="*/ 1016062 w 2186977"/>
                <a:gd name="connsiteY0-86" fmla="*/ 57326 h 1931400"/>
                <a:gd name="connsiteX1-87" fmla="*/ 17163 w 2186977"/>
                <a:gd name="connsiteY1-88" fmla="*/ 1777485 h 1931400"/>
                <a:gd name="connsiteX2-89" fmla="*/ 137876 w 2186977"/>
                <a:gd name="connsiteY2-90" fmla="*/ 1931394 h 1931400"/>
                <a:gd name="connsiteX3-91" fmla="*/ 2054193 w 2186977"/>
                <a:gd name="connsiteY3-92" fmla="*/ 1931394 h 1931400"/>
                <a:gd name="connsiteX4-93" fmla="*/ 2186977 w 2186977"/>
                <a:gd name="connsiteY4-94" fmla="*/ 1762396 h 1931400"/>
                <a:gd name="connsiteX5-95" fmla="*/ 1206185 w 2186977"/>
                <a:gd name="connsiteY5-96" fmla="*/ 66380 h 1931400"/>
                <a:gd name="connsiteX6-97" fmla="*/ 1016062 w 2186977"/>
                <a:gd name="connsiteY6-98" fmla="*/ 57326 h 1931400"/>
                <a:gd name="connsiteX0-99" fmla="*/ 1016062 w 2209375"/>
                <a:gd name="connsiteY0-100" fmla="*/ 57326 h 1931404"/>
                <a:gd name="connsiteX1-101" fmla="*/ 17163 w 2209375"/>
                <a:gd name="connsiteY1-102" fmla="*/ 1777485 h 1931404"/>
                <a:gd name="connsiteX2-103" fmla="*/ 137876 w 2209375"/>
                <a:gd name="connsiteY2-104" fmla="*/ 1931394 h 1931404"/>
                <a:gd name="connsiteX3-105" fmla="*/ 2054193 w 2209375"/>
                <a:gd name="connsiteY3-106" fmla="*/ 1931394 h 1931404"/>
                <a:gd name="connsiteX4-107" fmla="*/ 2186977 w 2209375"/>
                <a:gd name="connsiteY4-108" fmla="*/ 1762396 h 1931404"/>
                <a:gd name="connsiteX5-109" fmla="*/ 1206185 w 2209375"/>
                <a:gd name="connsiteY5-110" fmla="*/ 66380 h 1931404"/>
                <a:gd name="connsiteX6-111" fmla="*/ 1016062 w 2209375"/>
                <a:gd name="connsiteY6-112" fmla="*/ 57326 h 19314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09375" h="1931404">
                  <a:moveTo>
                    <a:pt x="1016062" y="57326"/>
                  </a:moveTo>
                  <a:lnTo>
                    <a:pt x="17163" y="1777485"/>
                  </a:lnTo>
                  <a:cubicBezTo>
                    <a:pt x="-36152" y="1868019"/>
                    <a:pt x="43317" y="1928376"/>
                    <a:pt x="137876" y="1931394"/>
                  </a:cubicBezTo>
                  <a:lnTo>
                    <a:pt x="2054193" y="1931394"/>
                  </a:lnTo>
                  <a:cubicBezTo>
                    <a:pt x="2176917" y="1932400"/>
                    <a:pt x="2248340" y="1860978"/>
                    <a:pt x="2186977" y="1762396"/>
                  </a:cubicBezTo>
                  <a:lnTo>
                    <a:pt x="1206185" y="66380"/>
                  </a:lnTo>
                  <a:cubicBezTo>
                    <a:pt x="1163936" y="-6048"/>
                    <a:pt x="1061330" y="-33209"/>
                    <a:pt x="1016062" y="57326"/>
                  </a:cubicBez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Freeform 16"/>
            <p:cNvSpPr>
              <a:spLocks noEditPoints="1"/>
            </p:cNvSpPr>
            <p:nvPr/>
          </p:nvSpPr>
          <p:spPr bwMode="auto">
            <a:xfrm>
              <a:off x="7158389" y="3717200"/>
              <a:ext cx="557341" cy="444461"/>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6FB325"/>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grpSp>
        <p:nvGrpSpPr>
          <p:cNvPr id="46" name="组合 45"/>
          <p:cNvGrpSpPr/>
          <p:nvPr/>
        </p:nvGrpSpPr>
        <p:grpSpPr>
          <a:xfrm>
            <a:off x="9280022" y="3679723"/>
            <a:ext cx="1644323" cy="1437443"/>
            <a:chOff x="9280022" y="3679723"/>
            <a:chExt cx="1644323" cy="1437443"/>
          </a:xfrm>
        </p:grpSpPr>
        <p:sp>
          <p:nvSpPr>
            <p:cNvPr id="47" name="任意多边形 46"/>
            <p:cNvSpPr/>
            <p:nvPr/>
          </p:nvSpPr>
          <p:spPr>
            <a:xfrm rot="10800000">
              <a:off x="9280022" y="3679723"/>
              <a:ext cx="1644323" cy="1437443"/>
            </a:xfrm>
            <a:custGeom>
              <a:avLst/>
              <a:gdLst>
                <a:gd name="connsiteX0" fmla="*/ 998899 w 2169814"/>
                <a:gd name="connsiteY0" fmla="*/ 0 h 1874068"/>
                <a:gd name="connsiteX1" fmla="*/ 0 w 2169814"/>
                <a:gd name="connsiteY1" fmla="*/ 1720159 h 1874068"/>
                <a:gd name="connsiteX2" fmla="*/ 120713 w 2169814"/>
                <a:gd name="connsiteY2" fmla="*/ 1874068 h 1874068"/>
                <a:gd name="connsiteX3" fmla="*/ 2037030 w 2169814"/>
                <a:gd name="connsiteY3" fmla="*/ 1874068 h 1874068"/>
                <a:gd name="connsiteX4" fmla="*/ 2169814 w 2169814"/>
                <a:gd name="connsiteY4" fmla="*/ 1705070 h 1874068"/>
                <a:gd name="connsiteX5" fmla="*/ 1189022 w 2169814"/>
                <a:gd name="connsiteY5" fmla="*/ 9054 h 1874068"/>
                <a:gd name="connsiteX6" fmla="*/ 998899 w 2169814"/>
                <a:gd name="connsiteY6" fmla="*/ 0 h 1874068"/>
                <a:gd name="connsiteX0-1" fmla="*/ 998899 w 2169814"/>
                <a:gd name="connsiteY0-2" fmla="*/ 21247 h 1895315"/>
                <a:gd name="connsiteX1-3" fmla="*/ 0 w 2169814"/>
                <a:gd name="connsiteY1-4" fmla="*/ 1741406 h 1895315"/>
                <a:gd name="connsiteX2-5" fmla="*/ 120713 w 2169814"/>
                <a:gd name="connsiteY2-6" fmla="*/ 1895315 h 1895315"/>
                <a:gd name="connsiteX3-7" fmla="*/ 2037030 w 2169814"/>
                <a:gd name="connsiteY3-8" fmla="*/ 1895315 h 1895315"/>
                <a:gd name="connsiteX4-9" fmla="*/ 2169814 w 2169814"/>
                <a:gd name="connsiteY4-10" fmla="*/ 1726317 h 1895315"/>
                <a:gd name="connsiteX5-11" fmla="*/ 1189022 w 2169814"/>
                <a:gd name="connsiteY5-12" fmla="*/ 30301 h 1895315"/>
                <a:gd name="connsiteX6-13" fmla="*/ 998899 w 2169814"/>
                <a:gd name="connsiteY6-14" fmla="*/ 21247 h 1895315"/>
                <a:gd name="connsiteX0-15" fmla="*/ 998899 w 2169814"/>
                <a:gd name="connsiteY0-16" fmla="*/ 26590 h 1900658"/>
                <a:gd name="connsiteX1-17" fmla="*/ 0 w 2169814"/>
                <a:gd name="connsiteY1-18" fmla="*/ 1746749 h 1900658"/>
                <a:gd name="connsiteX2-19" fmla="*/ 120713 w 2169814"/>
                <a:gd name="connsiteY2-20" fmla="*/ 1900658 h 1900658"/>
                <a:gd name="connsiteX3-21" fmla="*/ 2037030 w 2169814"/>
                <a:gd name="connsiteY3-22" fmla="*/ 1900658 h 1900658"/>
                <a:gd name="connsiteX4-23" fmla="*/ 2169814 w 2169814"/>
                <a:gd name="connsiteY4-24" fmla="*/ 1731660 h 1900658"/>
                <a:gd name="connsiteX5-25" fmla="*/ 1189022 w 2169814"/>
                <a:gd name="connsiteY5-26" fmla="*/ 35644 h 1900658"/>
                <a:gd name="connsiteX6-27" fmla="*/ 998899 w 2169814"/>
                <a:gd name="connsiteY6-28" fmla="*/ 26590 h 1900658"/>
                <a:gd name="connsiteX0-29" fmla="*/ 998899 w 2169814"/>
                <a:gd name="connsiteY0-30" fmla="*/ 38632 h 1912700"/>
                <a:gd name="connsiteX1-31" fmla="*/ 0 w 2169814"/>
                <a:gd name="connsiteY1-32" fmla="*/ 1758791 h 1912700"/>
                <a:gd name="connsiteX2-33" fmla="*/ 120713 w 2169814"/>
                <a:gd name="connsiteY2-34" fmla="*/ 1912700 h 1912700"/>
                <a:gd name="connsiteX3-35" fmla="*/ 2037030 w 2169814"/>
                <a:gd name="connsiteY3-36" fmla="*/ 1912700 h 1912700"/>
                <a:gd name="connsiteX4-37" fmla="*/ 2169814 w 2169814"/>
                <a:gd name="connsiteY4-38" fmla="*/ 1743702 h 1912700"/>
                <a:gd name="connsiteX5-39" fmla="*/ 1189022 w 2169814"/>
                <a:gd name="connsiteY5-40" fmla="*/ 47686 h 1912700"/>
                <a:gd name="connsiteX6-41" fmla="*/ 998899 w 2169814"/>
                <a:gd name="connsiteY6-42" fmla="*/ 38632 h 1912700"/>
                <a:gd name="connsiteX0-43" fmla="*/ 998899 w 2169814"/>
                <a:gd name="connsiteY0-44" fmla="*/ 57326 h 1931394"/>
                <a:gd name="connsiteX1-45" fmla="*/ 0 w 2169814"/>
                <a:gd name="connsiteY1-46" fmla="*/ 1777485 h 1931394"/>
                <a:gd name="connsiteX2-47" fmla="*/ 120713 w 2169814"/>
                <a:gd name="connsiteY2-48" fmla="*/ 1931394 h 1931394"/>
                <a:gd name="connsiteX3-49" fmla="*/ 2037030 w 2169814"/>
                <a:gd name="connsiteY3-50" fmla="*/ 1931394 h 1931394"/>
                <a:gd name="connsiteX4-51" fmla="*/ 2169814 w 2169814"/>
                <a:gd name="connsiteY4-52" fmla="*/ 1762396 h 1931394"/>
                <a:gd name="connsiteX5-53" fmla="*/ 1189022 w 2169814"/>
                <a:gd name="connsiteY5-54" fmla="*/ 66380 h 1931394"/>
                <a:gd name="connsiteX6-55" fmla="*/ 998899 w 2169814"/>
                <a:gd name="connsiteY6-56" fmla="*/ 57326 h 1931394"/>
                <a:gd name="connsiteX0-57" fmla="*/ 1011272 w 2182187"/>
                <a:gd name="connsiteY0-58" fmla="*/ 57326 h 1931394"/>
                <a:gd name="connsiteX1-59" fmla="*/ 12373 w 2182187"/>
                <a:gd name="connsiteY1-60" fmla="*/ 1777485 h 1931394"/>
                <a:gd name="connsiteX2-61" fmla="*/ 133086 w 2182187"/>
                <a:gd name="connsiteY2-62" fmla="*/ 1931394 h 1931394"/>
                <a:gd name="connsiteX3-63" fmla="*/ 2049403 w 2182187"/>
                <a:gd name="connsiteY3-64" fmla="*/ 1931394 h 1931394"/>
                <a:gd name="connsiteX4-65" fmla="*/ 2182187 w 2182187"/>
                <a:gd name="connsiteY4-66" fmla="*/ 1762396 h 1931394"/>
                <a:gd name="connsiteX5-67" fmla="*/ 1201395 w 2182187"/>
                <a:gd name="connsiteY5-68" fmla="*/ 66380 h 1931394"/>
                <a:gd name="connsiteX6-69" fmla="*/ 1011272 w 2182187"/>
                <a:gd name="connsiteY6-70" fmla="*/ 57326 h 1931394"/>
                <a:gd name="connsiteX0-71" fmla="*/ 1016062 w 2186977"/>
                <a:gd name="connsiteY0-72" fmla="*/ 57326 h 1931394"/>
                <a:gd name="connsiteX1-73" fmla="*/ 17163 w 2186977"/>
                <a:gd name="connsiteY1-74" fmla="*/ 1777485 h 1931394"/>
                <a:gd name="connsiteX2-75" fmla="*/ 137876 w 2186977"/>
                <a:gd name="connsiteY2-76" fmla="*/ 1931394 h 1931394"/>
                <a:gd name="connsiteX3-77" fmla="*/ 2054193 w 2186977"/>
                <a:gd name="connsiteY3-78" fmla="*/ 1931394 h 1931394"/>
                <a:gd name="connsiteX4-79" fmla="*/ 2186977 w 2186977"/>
                <a:gd name="connsiteY4-80" fmla="*/ 1762396 h 1931394"/>
                <a:gd name="connsiteX5-81" fmla="*/ 1206185 w 2186977"/>
                <a:gd name="connsiteY5-82" fmla="*/ 66380 h 1931394"/>
                <a:gd name="connsiteX6-83" fmla="*/ 1016062 w 2186977"/>
                <a:gd name="connsiteY6-84" fmla="*/ 57326 h 1931394"/>
                <a:gd name="connsiteX0-85" fmla="*/ 1016062 w 2186977"/>
                <a:gd name="connsiteY0-86" fmla="*/ 57326 h 1931400"/>
                <a:gd name="connsiteX1-87" fmla="*/ 17163 w 2186977"/>
                <a:gd name="connsiteY1-88" fmla="*/ 1777485 h 1931400"/>
                <a:gd name="connsiteX2-89" fmla="*/ 137876 w 2186977"/>
                <a:gd name="connsiteY2-90" fmla="*/ 1931394 h 1931400"/>
                <a:gd name="connsiteX3-91" fmla="*/ 2054193 w 2186977"/>
                <a:gd name="connsiteY3-92" fmla="*/ 1931394 h 1931400"/>
                <a:gd name="connsiteX4-93" fmla="*/ 2186977 w 2186977"/>
                <a:gd name="connsiteY4-94" fmla="*/ 1762396 h 1931400"/>
                <a:gd name="connsiteX5-95" fmla="*/ 1206185 w 2186977"/>
                <a:gd name="connsiteY5-96" fmla="*/ 66380 h 1931400"/>
                <a:gd name="connsiteX6-97" fmla="*/ 1016062 w 2186977"/>
                <a:gd name="connsiteY6-98" fmla="*/ 57326 h 1931400"/>
                <a:gd name="connsiteX0-99" fmla="*/ 1016062 w 2209375"/>
                <a:gd name="connsiteY0-100" fmla="*/ 57326 h 1931404"/>
                <a:gd name="connsiteX1-101" fmla="*/ 17163 w 2209375"/>
                <a:gd name="connsiteY1-102" fmla="*/ 1777485 h 1931404"/>
                <a:gd name="connsiteX2-103" fmla="*/ 137876 w 2209375"/>
                <a:gd name="connsiteY2-104" fmla="*/ 1931394 h 1931404"/>
                <a:gd name="connsiteX3-105" fmla="*/ 2054193 w 2209375"/>
                <a:gd name="connsiteY3-106" fmla="*/ 1931394 h 1931404"/>
                <a:gd name="connsiteX4-107" fmla="*/ 2186977 w 2209375"/>
                <a:gd name="connsiteY4-108" fmla="*/ 1762396 h 1931404"/>
                <a:gd name="connsiteX5-109" fmla="*/ 1206185 w 2209375"/>
                <a:gd name="connsiteY5-110" fmla="*/ 66380 h 1931404"/>
                <a:gd name="connsiteX6-111" fmla="*/ 1016062 w 2209375"/>
                <a:gd name="connsiteY6-112" fmla="*/ 57326 h 19314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09375" h="1931404">
                  <a:moveTo>
                    <a:pt x="1016062" y="57326"/>
                  </a:moveTo>
                  <a:lnTo>
                    <a:pt x="17163" y="1777485"/>
                  </a:lnTo>
                  <a:cubicBezTo>
                    <a:pt x="-36152" y="1868019"/>
                    <a:pt x="43317" y="1928376"/>
                    <a:pt x="137876" y="1931394"/>
                  </a:cubicBezTo>
                  <a:lnTo>
                    <a:pt x="2054193" y="1931394"/>
                  </a:lnTo>
                  <a:cubicBezTo>
                    <a:pt x="2176917" y="1932400"/>
                    <a:pt x="2248340" y="1860978"/>
                    <a:pt x="2186977" y="1762396"/>
                  </a:cubicBezTo>
                  <a:lnTo>
                    <a:pt x="1206185" y="66380"/>
                  </a:lnTo>
                  <a:cubicBezTo>
                    <a:pt x="1163936" y="-6048"/>
                    <a:pt x="1061330" y="-33209"/>
                    <a:pt x="1016062" y="57326"/>
                  </a:cubicBez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Freeform 36"/>
            <p:cNvSpPr>
              <a:spLocks noEditPoints="1"/>
            </p:cNvSpPr>
            <p:nvPr/>
          </p:nvSpPr>
          <p:spPr bwMode="auto">
            <a:xfrm>
              <a:off x="9844319" y="3939431"/>
              <a:ext cx="480226" cy="474487"/>
            </a:xfrm>
            <a:custGeom>
              <a:avLst/>
              <a:gdLst>
                <a:gd name="T0" fmla="*/ 553 w 612"/>
                <a:gd name="T1" fmla="*/ 521 h 605"/>
                <a:gd name="T2" fmla="*/ 490 w 612"/>
                <a:gd name="T3" fmla="*/ 521 h 605"/>
                <a:gd name="T4" fmla="*/ 590 w 612"/>
                <a:gd name="T5" fmla="*/ 58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8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8"/>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8"/>
                  </a:cubicBezTo>
                  <a:close/>
                  <a:moveTo>
                    <a:pt x="221" y="215"/>
                  </a:moveTo>
                  <a:lnTo>
                    <a:pt x="239" y="197"/>
                  </a:lnTo>
                  <a:lnTo>
                    <a:pt x="255" y="206"/>
                  </a:lnTo>
                  <a:lnTo>
                    <a:pt x="246" y="190"/>
                  </a:lnTo>
                  <a:lnTo>
                    <a:pt x="264" y="172"/>
                  </a:lnTo>
                  <a:lnTo>
                    <a:pt x="266" y="171"/>
                  </a:lnTo>
                  <a:cubicBezTo>
                    <a:pt x="270" y="160"/>
                    <a:pt x="272" y="151"/>
                    <a:pt x="272" y="141"/>
                  </a:cubicBezTo>
                  <a:cubicBezTo>
                    <a:pt x="272" y="69"/>
                    <a:pt x="203" y="0"/>
                    <a:pt x="131" y="1"/>
                  </a:cubicBezTo>
                  <a:cubicBezTo>
                    <a:pt x="131" y="1"/>
                    <a:pt x="123" y="9"/>
                    <a:pt x="118" y="13"/>
                  </a:cubicBezTo>
                  <a:cubicBezTo>
                    <a:pt x="176" y="71"/>
                    <a:pt x="171" y="61"/>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0"/>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rgbClr val="118C3B"/>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sp>
        <p:nvSpPr>
          <p:cNvPr id="49" name="文本框 4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003477" y="5802891"/>
            <a:ext cx="2738239" cy="1261884"/>
          </a:xfrm>
          <a:prstGeom prst="rect">
            <a:avLst/>
          </a:prstGeom>
          <a:noFill/>
          <a:effectLst/>
        </p:spPr>
        <p:txBody>
          <a:bodyPr wrap="square" rtlCol="0">
            <a:spAutoFit/>
          </a:bodyPr>
          <a:lstStyle/>
          <a:p>
            <a:r>
              <a:rPr lang="zh-CN" altLang="en-US" sz="2000" dirty="0" smtClean="0">
                <a:solidFill>
                  <a:srgbClr val="6FB325"/>
                </a:solidFill>
                <a:cs typeface="+mn-ea"/>
                <a:sym typeface="+mn-lt"/>
              </a:rPr>
              <a:t>单击此处输入标题</a:t>
            </a:r>
            <a:endParaRPr lang="en-US" altLang="zh-CN" sz="2000" dirty="0" smtClean="0">
              <a:solidFill>
                <a:srgbClr val="6FB325"/>
              </a:solidFill>
              <a:cs typeface="+mn-ea"/>
              <a:sym typeface="+mn-lt"/>
            </a:endParaRPr>
          </a:p>
          <a:p>
            <a:r>
              <a:rPr lang="zh-CN" altLang="en-US" sz="1200" dirty="0" smtClean="0">
                <a:solidFill>
                  <a:schemeClr val="tx1">
                    <a:lumMod val="85000"/>
                    <a:lumOff val="15000"/>
                  </a:schemeClr>
                </a:solidFill>
                <a:cs typeface="+mn-ea"/>
                <a:sym typeface="+mn-lt"/>
              </a:rPr>
              <a:t>请在这里输入您的主要叙述内容</a:t>
            </a:r>
            <a:endParaRPr lang="en-US" altLang="zh-CN" sz="1200" dirty="0" smtClean="0">
              <a:solidFill>
                <a:schemeClr val="tx1">
                  <a:lumMod val="85000"/>
                  <a:lumOff val="15000"/>
                </a:schemeClr>
              </a:solidFill>
              <a:cs typeface="+mn-ea"/>
              <a:sym typeface="+mn-lt"/>
            </a:endParaRPr>
          </a:p>
          <a:p>
            <a:r>
              <a:rPr lang="zh-CN" altLang="en-US" sz="1200" dirty="0" smtClean="0">
                <a:solidFill>
                  <a:schemeClr val="tx1">
                    <a:lumMod val="85000"/>
                    <a:lumOff val="15000"/>
                  </a:schemeClr>
                </a:solidFill>
                <a:cs typeface="+mn-ea"/>
                <a:sym typeface="+mn-lt"/>
              </a:rPr>
              <a:t>请在这里输入您的主要叙述内容</a:t>
            </a:r>
            <a:endParaRPr lang="en-US" altLang="zh-CN" sz="1200" dirty="0" smtClean="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50" name="文本框 4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3711468" y="1649214"/>
            <a:ext cx="2738239" cy="1261884"/>
          </a:xfrm>
          <a:prstGeom prst="rect">
            <a:avLst/>
          </a:prstGeom>
          <a:noFill/>
          <a:effectLst/>
        </p:spPr>
        <p:txBody>
          <a:bodyPr wrap="square" rtlCol="0">
            <a:spAutoFit/>
          </a:bodyPr>
          <a:lstStyle/>
          <a:p>
            <a:r>
              <a:rPr lang="zh-CN" altLang="en-US" sz="2000" dirty="0" smtClean="0">
                <a:solidFill>
                  <a:srgbClr val="118C3B"/>
                </a:solidFill>
                <a:cs typeface="+mn-ea"/>
                <a:sym typeface="+mn-lt"/>
              </a:rPr>
              <a:t>单击此处输入标题</a:t>
            </a:r>
            <a:endParaRPr lang="en-US" altLang="zh-CN" sz="2000" dirty="0" smtClean="0">
              <a:solidFill>
                <a:srgbClr val="118C3B"/>
              </a:solidFill>
              <a:cs typeface="+mn-ea"/>
              <a:sym typeface="+mn-lt"/>
            </a:endParaRPr>
          </a:p>
          <a:p>
            <a:r>
              <a:rPr lang="zh-CN" altLang="en-US" sz="1200" dirty="0" smtClean="0">
                <a:solidFill>
                  <a:schemeClr val="tx1">
                    <a:lumMod val="85000"/>
                    <a:lumOff val="15000"/>
                  </a:schemeClr>
                </a:solidFill>
                <a:cs typeface="+mn-ea"/>
                <a:sym typeface="+mn-lt"/>
              </a:rPr>
              <a:t>请在这里输入您的主要叙述内容</a:t>
            </a:r>
            <a:endParaRPr lang="en-US" altLang="zh-CN" sz="1200" dirty="0" smtClean="0">
              <a:solidFill>
                <a:schemeClr val="tx1">
                  <a:lumMod val="85000"/>
                  <a:lumOff val="15000"/>
                </a:schemeClr>
              </a:solidFill>
              <a:cs typeface="+mn-ea"/>
              <a:sym typeface="+mn-lt"/>
            </a:endParaRPr>
          </a:p>
          <a:p>
            <a:r>
              <a:rPr lang="zh-CN" altLang="en-US" sz="1200" dirty="0" smtClean="0">
                <a:solidFill>
                  <a:schemeClr val="tx1">
                    <a:lumMod val="85000"/>
                    <a:lumOff val="15000"/>
                  </a:schemeClr>
                </a:solidFill>
                <a:cs typeface="+mn-ea"/>
                <a:sym typeface="+mn-lt"/>
              </a:rPr>
              <a:t>请在这里输入您的主要叙述内容</a:t>
            </a:r>
            <a:endParaRPr lang="en-US" altLang="zh-CN" sz="1200" dirty="0" smtClean="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51" name="文本框 5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358208" y="5802891"/>
            <a:ext cx="2738239" cy="1261884"/>
          </a:xfrm>
          <a:prstGeom prst="rect">
            <a:avLst/>
          </a:prstGeom>
          <a:noFill/>
          <a:effectLst/>
        </p:spPr>
        <p:txBody>
          <a:bodyPr wrap="square" rtlCol="0">
            <a:spAutoFit/>
          </a:bodyPr>
          <a:lstStyle/>
          <a:p>
            <a:r>
              <a:rPr lang="zh-CN" altLang="en-US" sz="2000" dirty="0" smtClean="0">
                <a:solidFill>
                  <a:srgbClr val="6FB325"/>
                </a:solidFill>
                <a:cs typeface="+mn-ea"/>
                <a:sym typeface="+mn-lt"/>
              </a:rPr>
              <a:t>单击此处输入标题</a:t>
            </a:r>
            <a:endParaRPr lang="en-US" altLang="zh-CN" sz="2000" dirty="0" smtClean="0">
              <a:solidFill>
                <a:srgbClr val="6FB325"/>
              </a:solidFill>
              <a:cs typeface="+mn-ea"/>
              <a:sym typeface="+mn-lt"/>
            </a:endParaRPr>
          </a:p>
          <a:p>
            <a:r>
              <a:rPr lang="zh-CN" altLang="en-US" sz="1200" dirty="0" smtClean="0">
                <a:solidFill>
                  <a:schemeClr val="tx1">
                    <a:lumMod val="85000"/>
                    <a:lumOff val="15000"/>
                  </a:schemeClr>
                </a:solidFill>
                <a:cs typeface="+mn-ea"/>
                <a:sym typeface="+mn-lt"/>
              </a:rPr>
              <a:t>请在这里输入您的主要叙述内容</a:t>
            </a:r>
            <a:endParaRPr lang="en-US" altLang="zh-CN" sz="1200" dirty="0" smtClean="0">
              <a:solidFill>
                <a:schemeClr val="tx1">
                  <a:lumMod val="85000"/>
                  <a:lumOff val="15000"/>
                </a:schemeClr>
              </a:solidFill>
              <a:cs typeface="+mn-ea"/>
              <a:sym typeface="+mn-lt"/>
            </a:endParaRPr>
          </a:p>
          <a:p>
            <a:r>
              <a:rPr lang="zh-CN" altLang="en-US" sz="1200" dirty="0" smtClean="0">
                <a:solidFill>
                  <a:schemeClr val="tx1">
                    <a:lumMod val="85000"/>
                    <a:lumOff val="15000"/>
                  </a:schemeClr>
                </a:solidFill>
                <a:cs typeface="+mn-ea"/>
                <a:sym typeface="+mn-lt"/>
              </a:rPr>
              <a:t>请在这里输入您的主要叙述内容</a:t>
            </a:r>
            <a:endParaRPr lang="en-US" altLang="zh-CN" sz="1200" dirty="0" smtClean="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52" name="文本框 5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955425" y="1579282"/>
            <a:ext cx="2738239" cy="1261884"/>
          </a:xfrm>
          <a:prstGeom prst="rect">
            <a:avLst/>
          </a:prstGeom>
          <a:noFill/>
          <a:effectLst/>
        </p:spPr>
        <p:txBody>
          <a:bodyPr wrap="square" rtlCol="0">
            <a:spAutoFit/>
          </a:bodyPr>
          <a:lstStyle/>
          <a:p>
            <a:r>
              <a:rPr lang="zh-CN" altLang="en-US" sz="2000" dirty="0" smtClean="0">
                <a:solidFill>
                  <a:srgbClr val="118C3B"/>
                </a:solidFill>
                <a:cs typeface="+mn-ea"/>
                <a:sym typeface="+mn-lt"/>
              </a:rPr>
              <a:t>单击此处输入标题</a:t>
            </a:r>
            <a:endParaRPr lang="en-US" altLang="zh-CN" sz="2000" dirty="0" smtClean="0">
              <a:solidFill>
                <a:srgbClr val="118C3B"/>
              </a:solidFill>
              <a:cs typeface="+mn-ea"/>
              <a:sym typeface="+mn-lt"/>
            </a:endParaRPr>
          </a:p>
          <a:p>
            <a:r>
              <a:rPr lang="zh-CN" altLang="en-US" sz="1200" dirty="0" smtClean="0">
                <a:solidFill>
                  <a:schemeClr val="tx1">
                    <a:lumMod val="85000"/>
                    <a:lumOff val="15000"/>
                  </a:schemeClr>
                </a:solidFill>
                <a:cs typeface="+mn-ea"/>
                <a:sym typeface="+mn-lt"/>
              </a:rPr>
              <a:t>请在这里输入您的主要叙述内容</a:t>
            </a:r>
            <a:endParaRPr lang="en-US" altLang="zh-CN" sz="1200" dirty="0" smtClean="0">
              <a:solidFill>
                <a:schemeClr val="tx1">
                  <a:lumMod val="85000"/>
                  <a:lumOff val="15000"/>
                </a:schemeClr>
              </a:solidFill>
              <a:cs typeface="+mn-ea"/>
              <a:sym typeface="+mn-lt"/>
            </a:endParaRPr>
          </a:p>
          <a:p>
            <a:r>
              <a:rPr lang="zh-CN" altLang="en-US" sz="1200" dirty="0" smtClean="0">
                <a:solidFill>
                  <a:schemeClr val="tx1">
                    <a:lumMod val="85000"/>
                    <a:lumOff val="15000"/>
                  </a:schemeClr>
                </a:solidFill>
                <a:cs typeface="+mn-ea"/>
                <a:sym typeface="+mn-lt"/>
              </a:rPr>
              <a:t>请在这里输入您的主要叙述内容</a:t>
            </a:r>
            <a:endParaRPr lang="en-US" altLang="zh-CN" sz="1200" dirty="0" smtClean="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grpSp>
        <p:nvGrpSpPr>
          <p:cNvPr id="53" name="组合 52"/>
          <p:cNvGrpSpPr/>
          <p:nvPr/>
        </p:nvGrpSpPr>
        <p:grpSpPr>
          <a:xfrm>
            <a:off x="-14069" y="-14068"/>
            <a:ext cx="1690469" cy="1313815"/>
            <a:chOff x="-14069" y="-14068"/>
            <a:chExt cx="1690469" cy="1313815"/>
          </a:xfrm>
        </p:grpSpPr>
        <p:sp>
          <p:nvSpPr>
            <p:cNvPr id="54" name="直角三角形 53"/>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任意多边形 54"/>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任意多边形 55"/>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4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4" decel="4000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up)">
                                      <p:cBhvr>
                                        <p:cTn id="16" dur="500"/>
                                        <p:tgtEl>
                                          <p:spTgt spid="35"/>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barn(outVertical)">
                                      <p:cBhvr>
                                        <p:cTn id="19" dur="500"/>
                                        <p:tgtEl>
                                          <p:spTgt spid="49"/>
                                        </p:tgtEl>
                                      </p:cBhvr>
                                    </p:animEffect>
                                  </p:childTnLst>
                                </p:cTn>
                              </p:par>
                            </p:childTnLst>
                          </p:cTn>
                        </p:par>
                        <p:par>
                          <p:cTn id="20" fill="hold">
                            <p:stCondLst>
                              <p:cond delay="1000"/>
                            </p:stCondLst>
                            <p:childTnLst>
                              <p:par>
                                <p:cTn id="21" presetID="2" presetClass="entr" presetSubtype="4" decel="4000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1" decel="4000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down)">
                                      <p:cBhvr>
                                        <p:cTn id="32" dur="500"/>
                                        <p:tgtEl>
                                          <p:spTgt spid="33"/>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barn(outVertical)">
                                      <p:cBhvr>
                                        <p:cTn id="35" dur="500"/>
                                        <p:tgtEl>
                                          <p:spTgt spid="50"/>
                                        </p:tgtEl>
                                      </p:cBhvr>
                                    </p:animEffect>
                                  </p:childTnLst>
                                </p:cTn>
                              </p:par>
                            </p:childTnLst>
                          </p:cTn>
                        </p:par>
                        <p:par>
                          <p:cTn id="36" fill="hold">
                            <p:stCondLst>
                              <p:cond delay="2000"/>
                            </p:stCondLst>
                            <p:childTnLst>
                              <p:par>
                                <p:cTn id="37" presetID="2" presetClass="entr" presetSubtype="1" decel="4000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0-#ppt_h/2"/>
                                          </p:val>
                                        </p:tav>
                                        <p:tav tm="100000">
                                          <p:val>
                                            <p:strVal val="#ppt_y"/>
                                          </p:val>
                                        </p:tav>
                                      </p:tavLst>
                                    </p:anim>
                                  </p:childTnLst>
                                </p:cTn>
                              </p:par>
                              <p:par>
                                <p:cTn id="41" presetID="2" presetClass="entr" presetSubtype="4" decel="4000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ppt_x"/>
                                          </p:val>
                                        </p:tav>
                                        <p:tav tm="100000">
                                          <p:val>
                                            <p:strVal val="#ppt_x"/>
                                          </p:val>
                                        </p:tav>
                                      </p:tavLst>
                                    </p:anim>
                                    <p:anim calcmode="lin" valueType="num">
                                      <p:cBhvr additive="base">
                                        <p:cTn id="44" dur="500" fill="hold"/>
                                        <p:tgtEl>
                                          <p:spTgt spid="43"/>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up)">
                                      <p:cBhvr>
                                        <p:cTn id="48" dur="500"/>
                                        <p:tgtEl>
                                          <p:spTgt spid="36"/>
                                        </p:tgtEl>
                                      </p:cBhvr>
                                    </p:animEffect>
                                  </p:childTnLst>
                                </p:cTn>
                              </p:par>
                              <p:par>
                                <p:cTn id="49" presetID="16" presetClass="entr" presetSubtype="37"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barn(outVertical)">
                                      <p:cBhvr>
                                        <p:cTn id="51" dur="500"/>
                                        <p:tgtEl>
                                          <p:spTgt spid="51"/>
                                        </p:tgtEl>
                                      </p:cBhvr>
                                    </p:animEffect>
                                  </p:childTnLst>
                                </p:cTn>
                              </p:par>
                            </p:childTnLst>
                          </p:cTn>
                        </p:par>
                        <p:par>
                          <p:cTn id="52" fill="hold">
                            <p:stCondLst>
                              <p:cond delay="3000"/>
                            </p:stCondLst>
                            <p:childTnLst>
                              <p:par>
                                <p:cTn id="53" presetID="2" presetClass="entr" presetSubtype="4" decel="4000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par>
                                <p:cTn id="57" presetID="2" presetClass="entr" presetSubtype="1" decel="40000"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500" fill="hold"/>
                                        <p:tgtEl>
                                          <p:spTgt spid="46"/>
                                        </p:tgtEl>
                                        <p:attrNameLst>
                                          <p:attrName>ppt_x</p:attrName>
                                        </p:attrNameLst>
                                      </p:cBhvr>
                                      <p:tavLst>
                                        <p:tav tm="0">
                                          <p:val>
                                            <p:strVal val="#ppt_x"/>
                                          </p:val>
                                        </p:tav>
                                        <p:tav tm="100000">
                                          <p:val>
                                            <p:strVal val="#ppt_x"/>
                                          </p:val>
                                        </p:tav>
                                      </p:tavLst>
                                    </p:anim>
                                    <p:anim calcmode="lin" valueType="num">
                                      <p:cBhvr additive="base">
                                        <p:cTn id="60" dur="50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3500"/>
                            </p:stCondLst>
                            <p:childTnLst>
                              <p:par>
                                <p:cTn id="62" presetID="22" presetClass="entr" presetSubtype="4"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down)">
                                      <p:cBhvr>
                                        <p:cTn id="64" dur="500"/>
                                        <p:tgtEl>
                                          <p:spTgt spid="34"/>
                                        </p:tgtEl>
                                      </p:cBhvr>
                                    </p:animEffect>
                                  </p:childTnLst>
                                </p:cTn>
                              </p:par>
                              <p:par>
                                <p:cTn id="65" presetID="16" presetClass="entr" presetSubtype="37"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barn(outVertical)">
                                      <p:cBhvr>
                                        <p:cTn id="6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rot="5400000">
            <a:off x="-1740877" y="1740877"/>
            <a:ext cx="6858000" cy="3376246"/>
          </a:xfrm>
          <a:prstGeom prst="rtTriangle">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任意多边形 7"/>
          <p:cNvSpPr/>
          <p:nvPr/>
        </p:nvSpPr>
        <p:spPr>
          <a:xfrm>
            <a:off x="-14069" y="-2"/>
            <a:ext cx="6133514" cy="6872068"/>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gradFill>
            <a:gsLst>
              <a:gs pos="0">
                <a:srgbClr val="88C612"/>
              </a:gs>
              <a:gs pos="100000">
                <a:srgbClr val="518B09"/>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8"/>
          <p:cNvSpPr/>
          <p:nvPr/>
        </p:nvSpPr>
        <p:spPr>
          <a:xfrm>
            <a:off x="2712719" y="-14068"/>
            <a:ext cx="6133514" cy="6872068"/>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gradFill>
            <a:gsLst>
              <a:gs pos="0">
                <a:schemeClr val="bg1">
                  <a:lumMod val="85000"/>
                </a:schemeClr>
              </a:gs>
              <a:gs pos="100000">
                <a:srgbClr val="ECEE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20"/>
          <p:cNvSpPr/>
          <p:nvPr/>
        </p:nvSpPr>
        <p:spPr>
          <a:xfrm>
            <a:off x="4710724" y="2221876"/>
            <a:ext cx="6391883" cy="2428312"/>
          </a:xfrm>
          <a:custGeom>
            <a:avLst/>
            <a:gdLst>
              <a:gd name="connsiteX0" fmla="*/ 3975532 w 6391883"/>
              <a:gd name="connsiteY0" fmla="*/ 0 h 2428312"/>
              <a:gd name="connsiteX1" fmla="*/ 4706428 w 6391883"/>
              <a:gd name="connsiteY1" fmla="*/ 0 h 2428312"/>
              <a:gd name="connsiteX2" fmla="*/ 4705359 w 6391883"/>
              <a:gd name="connsiteY2" fmla="*/ 2169 h 2428312"/>
              <a:gd name="connsiteX3" fmla="*/ 4733076 w 6391883"/>
              <a:gd name="connsiteY3" fmla="*/ 2169 h 2428312"/>
              <a:gd name="connsiteX4" fmla="*/ 4733076 w 6391883"/>
              <a:gd name="connsiteY4" fmla="*/ 2169 h 2428312"/>
              <a:gd name="connsiteX5" fmla="*/ 5463972 w 6391883"/>
              <a:gd name="connsiteY5" fmla="*/ 2169 h 2428312"/>
              <a:gd name="connsiteX6" fmla="*/ 5462903 w 6391883"/>
              <a:gd name="connsiteY6" fmla="*/ 4338 h 2428312"/>
              <a:gd name="connsiteX7" fmla="*/ 5660987 w 6391883"/>
              <a:gd name="connsiteY7" fmla="*/ 4338 h 2428312"/>
              <a:gd name="connsiteX8" fmla="*/ 5660987 w 6391883"/>
              <a:gd name="connsiteY8" fmla="*/ 4338 h 2428312"/>
              <a:gd name="connsiteX9" fmla="*/ 6391883 w 6391883"/>
              <a:gd name="connsiteY9" fmla="*/ 4338 h 2428312"/>
              <a:gd name="connsiteX10" fmla="*/ 5197494 w 6391883"/>
              <a:gd name="connsiteY10" fmla="*/ 2428312 h 2428312"/>
              <a:gd name="connsiteX11" fmla="*/ 4959315 w 6391883"/>
              <a:gd name="connsiteY11" fmla="*/ 2428312 h 2428312"/>
              <a:gd name="connsiteX12" fmla="*/ 4959314 w 6391883"/>
              <a:gd name="connsiteY12" fmla="*/ 2428312 h 2428312"/>
              <a:gd name="connsiteX13" fmla="*/ 4228418 w 6391883"/>
              <a:gd name="connsiteY13" fmla="*/ 2428312 h 2428312"/>
              <a:gd name="connsiteX14" fmla="*/ 4229487 w 6391883"/>
              <a:gd name="connsiteY14" fmla="*/ 2426143 h 2428312"/>
              <a:gd name="connsiteX15" fmla="*/ 4031404 w 6391883"/>
              <a:gd name="connsiteY15" fmla="*/ 2426143 h 2428312"/>
              <a:gd name="connsiteX16" fmla="*/ 4031403 w 6391883"/>
              <a:gd name="connsiteY16" fmla="*/ 2426143 h 2428312"/>
              <a:gd name="connsiteX17" fmla="*/ 3300507 w 6391883"/>
              <a:gd name="connsiteY17" fmla="*/ 2426143 h 2428312"/>
              <a:gd name="connsiteX18" fmla="*/ 3301576 w 6391883"/>
              <a:gd name="connsiteY18" fmla="*/ 2423974 h 2428312"/>
              <a:gd name="connsiteX19" fmla="*/ 3273860 w 6391883"/>
              <a:gd name="connsiteY19" fmla="*/ 2423974 h 2428312"/>
              <a:gd name="connsiteX20" fmla="*/ 3273859 w 6391883"/>
              <a:gd name="connsiteY20" fmla="*/ 2423974 h 2428312"/>
              <a:gd name="connsiteX21" fmla="*/ 2643028 w 6391883"/>
              <a:gd name="connsiteY21" fmla="*/ 2423974 h 2428312"/>
              <a:gd name="connsiteX22" fmla="*/ 2641959 w 6391883"/>
              <a:gd name="connsiteY22" fmla="*/ 2426144 h 2428312"/>
              <a:gd name="connsiteX23" fmla="*/ 2403779 w 6391883"/>
              <a:gd name="connsiteY23" fmla="*/ 2426144 h 2428312"/>
              <a:gd name="connsiteX24" fmla="*/ 2403779 w 6391883"/>
              <a:gd name="connsiteY24" fmla="*/ 2426144 h 2428312"/>
              <a:gd name="connsiteX25" fmla="*/ 1724274 w 6391883"/>
              <a:gd name="connsiteY25" fmla="*/ 2426144 h 2428312"/>
              <a:gd name="connsiteX26" fmla="*/ 1724274 w 6391883"/>
              <a:gd name="connsiteY26" fmla="*/ 2426145 h 2428312"/>
              <a:gd name="connsiteX27" fmla="*/ 1486095 w 6391883"/>
              <a:gd name="connsiteY27" fmla="*/ 2426145 h 2428312"/>
              <a:gd name="connsiteX28" fmla="*/ 1486094 w 6391883"/>
              <a:gd name="connsiteY28" fmla="*/ 2426145 h 2428312"/>
              <a:gd name="connsiteX29" fmla="*/ 969076 w 6391883"/>
              <a:gd name="connsiteY29" fmla="*/ 2426145 h 2428312"/>
              <a:gd name="connsiteX30" fmla="*/ 969076 w 6391883"/>
              <a:gd name="connsiteY30" fmla="*/ 2426146 h 2428312"/>
              <a:gd name="connsiteX31" fmla="*/ 730897 w 6391883"/>
              <a:gd name="connsiteY31" fmla="*/ 2426146 h 2428312"/>
              <a:gd name="connsiteX32" fmla="*/ 730896 w 6391883"/>
              <a:gd name="connsiteY32" fmla="*/ 2426146 h 2428312"/>
              <a:gd name="connsiteX33" fmla="*/ 0 w 6391883"/>
              <a:gd name="connsiteY33" fmla="*/ 2426146 h 2428312"/>
              <a:gd name="connsiteX34" fmla="*/ 1194389 w 6391883"/>
              <a:gd name="connsiteY34" fmla="*/ 2172 h 2428312"/>
              <a:gd name="connsiteX35" fmla="*/ 1432569 w 6391883"/>
              <a:gd name="connsiteY35" fmla="*/ 2172 h 2428312"/>
              <a:gd name="connsiteX36" fmla="*/ 1432569 w 6391883"/>
              <a:gd name="connsiteY36" fmla="*/ 2172 h 2428312"/>
              <a:gd name="connsiteX37" fmla="*/ 1949587 w 6391883"/>
              <a:gd name="connsiteY37" fmla="*/ 2172 h 2428312"/>
              <a:gd name="connsiteX38" fmla="*/ 1949587 w 6391883"/>
              <a:gd name="connsiteY38" fmla="*/ 2171 h 2428312"/>
              <a:gd name="connsiteX39" fmla="*/ 2187767 w 6391883"/>
              <a:gd name="connsiteY39" fmla="*/ 2171 h 2428312"/>
              <a:gd name="connsiteX40" fmla="*/ 2187767 w 6391883"/>
              <a:gd name="connsiteY40" fmla="*/ 2171 h 2428312"/>
              <a:gd name="connsiteX41" fmla="*/ 2867272 w 6391883"/>
              <a:gd name="connsiteY41" fmla="*/ 2171 h 2428312"/>
              <a:gd name="connsiteX42" fmla="*/ 2867273 w 6391883"/>
              <a:gd name="connsiteY42" fmla="*/ 2170 h 2428312"/>
              <a:gd name="connsiteX43" fmla="*/ 3105452 w 6391883"/>
              <a:gd name="connsiteY43" fmla="*/ 2170 h 2428312"/>
              <a:gd name="connsiteX44" fmla="*/ 3105452 w 6391883"/>
              <a:gd name="connsiteY44" fmla="*/ 2170 h 2428312"/>
              <a:gd name="connsiteX45" fmla="*/ 3736284 w 6391883"/>
              <a:gd name="connsiteY45" fmla="*/ 2170 h 2428312"/>
              <a:gd name="connsiteX46" fmla="*/ 3737353 w 6391883"/>
              <a:gd name="connsiteY46" fmla="*/ 0 h 2428312"/>
              <a:gd name="connsiteX47" fmla="*/ 3975532 w 6391883"/>
              <a:gd name="connsiteY47" fmla="*/ 0 h 242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91883" h="2428312">
                <a:moveTo>
                  <a:pt x="3975532" y="0"/>
                </a:moveTo>
                <a:lnTo>
                  <a:pt x="4706428" y="0"/>
                </a:lnTo>
                <a:lnTo>
                  <a:pt x="4705359" y="2169"/>
                </a:lnTo>
                <a:lnTo>
                  <a:pt x="4733076" y="2169"/>
                </a:lnTo>
                <a:lnTo>
                  <a:pt x="4733076" y="2169"/>
                </a:lnTo>
                <a:lnTo>
                  <a:pt x="5463972" y="2169"/>
                </a:lnTo>
                <a:lnTo>
                  <a:pt x="5462903" y="4338"/>
                </a:lnTo>
                <a:lnTo>
                  <a:pt x="5660987" y="4338"/>
                </a:lnTo>
                <a:lnTo>
                  <a:pt x="5660987" y="4338"/>
                </a:lnTo>
                <a:lnTo>
                  <a:pt x="6391883" y="4338"/>
                </a:lnTo>
                <a:lnTo>
                  <a:pt x="5197494" y="2428312"/>
                </a:lnTo>
                <a:lnTo>
                  <a:pt x="4959315" y="2428312"/>
                </a:lnTo>
                <a:lnTo>
                  <a:pt x="4959314" y="2428312"/>
                </a:lnTo>
                <a:lnTo>
                  <a:pt x="4228418" y="2428312"/>
                </a:lnTo>
                <a:lnTo>
                  <a:pt x="4229487" y="2426143"/>
                </a:lnTo>
                <a:lnTo>
                  <a:pt x="4031404" y="2426143"/>
                </a:lnTo>
                <a:lnTo>
                  <a:pt x="4031403" y="2426143"/>
                </a:lnTo>
                <a:lnTo>
                  <a:pt x="3300507" y="2426143"/>
                </a:lnTo>
                <a:lnTo>
                  <a:pt x="3301576" y="2423974"/>
                </a:lnTo>
                <a:lnTo>
                  <a:pt x="3273860" y="2423974"/>
                </a:lnTo>
                <a:lnTo>
                  <a:pt x="3273859" y="2423974"/>
                </a:lnTo>
                <a:lnTo>
                  <a:pt x="2643028" y="2423974"/>
                </a:lnTo>
                <a:lnTo>
                  <a:pt x="2641959" y="2426144"/>
                </a:lnTo>
                <a:lnTo>
                  <a:pt x="2403779" y="2426144"/>
                </a:lnTo>
                <a:lnTo>
                  <a:pt x="2403779" y="2426144"/>
                </a:lnTo>
                <a:lnTo>
                  <a:pt x="1724274" y="2426144"/>
                </a:lnTo>
                <a:lnTo>
                  <a:pt x="1724274" y="2426145"/>
                </a:lnTo>
                <a:lnTo>
                  <a:pt x="1486095" y="2426145"/>
                </a:lnTo>
                <a:lnTo>
                  <a:pt x="1486094" y="2426145"/>
                </a:lnTo>
                <a:lnTo>
                  <a:pt x="969076" y="2426145"/>
                </a:lnTo>
                <a:lnTo>
                  <a:pt x="969076" y="2426146"/>
                </a:lnTo>
                <a:lnTo>
                  <a:pt x="730897" y="2426146"/>
                </a:lnTo>
                <a:lnTo>
                  <a:pt x="730896" y="2426146"/>
                </a:lnTo>
                <a:lnTo>
                  <a:pt x="0" y="2426146"/>
                </a:lnTo>
                <a:lnTo>
                  <a:pt x="1194389" y="2172"/>
                </a:lnTo>
                <a:lnTo>
                  <a:pt x="1432569" y="2172"/>
                </a:lnTo>
                <a:lnTo>
                  <a:pt x="1432569" y="2172"/>
                </a:lnTo>
                <a:lnTo>
                  <a:pt x="1949587" y="2172"/>
                </a:lnTo>
                <a:lnTo>
                  <a:pt x="1949587" y="2171"/>
                </a:lnTo>
                <a:lnTo>
                  <a:pt x="2187767" y="2171"/>
                </a:lnTo>
                <a:lnTo>
                  <a:pt x="2187767" y="2171"/>
                </a:lnTo>
                <a:lnTo>
                  <a:pt x="2867272" y="2171"/>
                </a:lnTo>
                <a:lnTo>
                  <a:pt x="2867273" y="2170"/>
                </a:lnTo>
                <a:lnTo>
                  <a:pt x="3105452" y="2170"/>
                </a:lnTo>
                <a:lnTo>
                  <a:pt x="3105452" y="2170"/>
                </a:lnTo>
                <a:lnTo>
                  <a:pt x="3736284" y="2170"/>
                </a:lnTo>
                <a:lnTo>
                  <a:pt x="3737353" y="0"/>
                </a:lnTo>
                <a:lnTo>
                  <a:pt x="3975532" y="0"/>
                </a:lnTo>
                <a:close/>
              </a:path>
            </a:pathLst>
          </a:custGeom>
          <a:gradFill>
            <a:gsLst>
              <a:gs pos="0">
                <a:srgbClr val="88C612"/>
              </a:gs>
              <a:gs pos="100000">
                <a:srgbClr val="518B09"/>
              </a:gs>
            </a:gsLst>
            <a:lin ang="1800000" scaled="0"/>
          </a:gra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4966872" y="2768543"/>
            <a:ext cx="5502212" cy="1538883"/>
          </a:xfrm>
          <a:prstGeom prst="rect">
            <a:avLst/>
          </a:prstGeom>
          <a:noFill/>
          <a:effectLst/>
        </p:spPr>
        <p:txBody>
          <a:bodyPr wrap="none" rtlCol="0">
            <a:spAutoFit/>
          </a:bodyPr>
          <a:lstStyle/>
          <a:p>
            <a:pPr algn="ctr">
              <a:spcBef>
                <a:spcPts val="500"/>
              </a:spcBef>
              <a:spcAft>
                <a:spcPts val="0"/>
              </a:spcAft>
              <a:defRPr/>
            </a:pPr>
            <a:r>
              <a:rPr lang="zh-CN" altLang="en-US" sz="5400" b="1" kern="100" dirty="0">
                <a:solidFill>
                  <a:schemeClr val="bg1"/>
                </a:solidFill>
                <a:cs typeface="+mn-ea"/>
                <a:sym typeface="+mn-lt"/>
              </a:rPr>
              <a:t>基本资料</a:t>
            </a:r>
          </a:p>
          <a:p>
            <a:pPr algn="ctr">
              <a:spcAft>
                <a:spcPts val="0"/>
              </a:spcAft>
              <a:defRPr/>
            </a:pPr>
            <a:r>
              <a:rPr lang="en-US" altLang="zh-CN" sz="4000" b="1" dirty="0">
                <a:solidFill>
                  <a:schemeClr val="bg1"/>
                </a:solidFill>
                <a:cs typeface="+mn-ea"/>
                <a:sym typeface="+mn-lt"/>
              </a:rPr>
              <a:t>BASIC INFORMATION</a:t>
            </a:r>
            <a:endParaRPr lang="zh-CN" altLang="zh-CN" sz="4000" kern="100" dirty="0">
              <a:solidFill>
                <a:schemeClr val="bg1"/>
              </a:solidFill>
              <a:cs typeface="+mn-ea"/>
              <a:sym typeface="+mn-lt"/>
            </a:endParaRPr>
          </a:p>
        </p:txBody>
      </p:sp>
      <p:sp>
        <p:nvSpPr>
          <p:cNvPr id="13" name="TextBox 20"/>
          <p:cNvSpPr txBox="1"/>
          <p:nvPr/>
        </p:nvSpPr>
        <p:spPr>
          <a:xfrm>
            <a:off x="2381030" y="2360137"/>
            <a:ext cx="2071080" cy="2123658"/>
          </a:xfrm>
          <a:prstGeom prst="rect">
            <a:avLst/>
          </a:prstGeom>
          <a:noFill/>
        </p:spPr>
        <p:txBody>
          <a:bodyPr wrap="none" lIns="0" tIns="0" rIns="0" bIns="0" rtlCol="0">
            <a:spAutoFit/>
          </a:bodyPr>
          <a:lstStyle/>
          <a:p>
            <a:r>
              <a:rPr lang="en-US" altLang="zh-CN" sz="13800" b="1" spc="400" dirty="0">
                <a:solidFill>
                  <a:schemeClr val="bg1"/>
                </a:solidFill>
                <a:cs typeface="+mn-ea"/>
                <a:sym typeface="+mn-lt"/>
              </a:rPr>
              <a:t>01</a:t>
            </a:r>
            <a:endParaRPr lang="zh-CN" altLang="en-US" sz="13800" b="1" spc="400" dirty="0">
              <a:solidFill>
                <a:schemeClr val="bg1"/>
              </a:solidFill>
              <a:cs typeface="+mn-ea"/>
              <a:sym typeface="+mn-lt"/>
            </a:endParaRPr>
          </a:p>
        </p:txBody>
      </p:sp>
      <p:grpSp>
        <p:nvGrpSpPr>
          <p:cNvPr id="10" name="组合 9"/>
          <p:cNvGrpSpPr/>
          <p:nvPr/>
        </p:nvGrpSpPr>
        <p:grpSpPr>
          <a:xfrm>
            <a:off x="1126969" y="-1367783"/>
            <a:ext cx="1357839" cy="1135853"/>
            <a:chOff x="1760296" y="-915023"/>
            <a:chExt cx="943366" cy="789140"/>
          </a:xfrm>
        </p:grpSpPr>
        <p:sp>
          <p:nvSpPr>
            <p:cNvPr id="11" name="矩形 1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矩形 13"/>
          <p:cNvSpPr/>
          <p:nvPr/>
        </p:nvSpPr>
        <p:spPr>
          <a:xfrm>
            <a:off x="1126969" y="-1367783"/>
            <a:ext cx="678920" cy="1135853"/>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1805889" y="-1367783"/>
            <a:ext cx="678920" cy="1135853"/>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2484809" y="-1367783"/>
            <a:ext cx="678920" cy="1135853"/>
          </a:xfrm>
          <a:prstGeom prst="rect">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699578" y="1556754"/>
            <a:ext cx="531628" cy="808075"/>
          </a:xfrm>
          <a:prstGeom prst="rect">
            <a:avLst/>
          </a:prstGeom>
          <a:gradFill>
            <a:gsLst>
              <a:gs pos="0">
                <a:srgbClr val="88C612"/>
              </a:gs>
              <a:gs pos="100000">
                <a:srgbClr val="518B09"/>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333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33300" fill="hold" grpId="0"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33300" fill="hold" grpId="0" nodeType="withEffect">
                                  <p:stCondLst>
                                    <p:cond delay="4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decel="3330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1000" fill="hold"/>
                                        <p:tgtEl>
                                          <p:spTgt spid="21"/>
                                        </p:tgtEl>
                                        <p:attrNameLst>
                                          <p:attrName>ppt_x</p:attrName>
                                        </p:attrNameLst>
                                      </p:cBhvr>
                                      <p:tavLst>
                                        <p:tav tm="0">
                                          <p:val>
                                            <p:strVal val="0-#ppt_w/2"/>
                                          </p:val>
                                        </p:tav>
                                        <p:tav tm="100000">
                                          <p:val>
                                            <p:strVal val="#ppt_x"/>
                                          </p:val>
                                        </p:tav>
                                      </p:tavLst>
                                    </p:anim>
                                    <p:anim calcmode="lin" valueType="num">
                                      <p:cBhvr additive="base">
                                        <p:cTn id="21" dur="1000" fill="hold"/>
                                        <p:tgtEl>
                                          <p:spTgt spid="21"/>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50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24"/>
                                        </p:tgtEl>
                                        <p:attrNameLst>
                                          <p:attrName>style.visibility</p:attrName>
                                        </p:attrNameLst>
                                      </p:cBhvr>
                                      <p:to>
                                        <p:strVal val="visible"/>
                                      </p:to>
                                    </p:set>
                                    <p:anim by="(-#ppt_w*2)" calcmode="lin" valueType="num">
                                      <p:cBhvr rctx="PPT">
                                        <p:cTn id="31" dur="500" autoRev="1" fill="hold">
                                          <p:stCondLst>
                                            <p:cond delay="0"/>
                                          </p:stCondLst>
                                        </p:cTn>
                                        <p:tgtEl>
                                          <p:spTgt spid="24"/>
                                        </p:tgtEl>
                                        <p:attrNameLst>
                                          <p:attrName>ppt_w</p:attrName>
                                        </p:attrNameLst>
                                      </p:cBhvr>
                                    </p:anim>
                                    <p:anim by="(#ppt_w*0.50)" calcmode="lin" valueType="num">
                                      <p:cBhvr>
                                        <p:cTn id="32" dur="500" decel="50000" autoRev="1" fill="hold">
                                          <p:stCondLst>
                                            <p:cond delay="0"/>
                                          </p:stCondLst>
                                        </p:cTn>
                                        <p:tgtEl>
                                          <p:spTgt spid="24"/>
                                        </p:tgtEl>
                                        <p:attrNameLst>
                                          <p:attrName>ppt_x</p:attrName>
                                        </p:attrNameLst>
                                      </p:cBhvr>
                                    </p:anim>
                                    <p:anim from="(-#ppt_h/2)" to="(#ppt_y)" calcmode="lin" valueType="num">
                                      <p:cBhvr>
                                        <p:cTn id="33" dur="1000" fill="hold">
                                          <p:stCondLst>
                                            <p:cond delay="0"/>
                                          </p:stCondLst>
                                        </p:cTn>
                                        <p:tgtEl>
                                          <p:spTgt spid="24"/>
                                        </p:tgtEl>
                                        <p:attrNameLst>
                                          <p:attrName>ppt_y</p:attrName>
                                        </p:attrNameLst>
                                      </p:cBhvr>
                                    </p:anim>
                                    <p:animRot by="21600000">
                                      <p:cBhvr>
                                        <p:cTn id="34" dur="10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21" grpId="0" animBg="1"/>
      <p:bldP spid="24"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rot="5400000">
            <a:off x="-1740877" y="1740877"/>
            <a:ext cx="6858000" cy="3376246"/>
          </a:xfrm>
          <a:prstGeom prst="rtTriangle">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任意多边形 7"/>
          <p:cNvSpPr/>
          <p:nvPr/>
        </p:nvSpPr>
        <p:spPr>
          <a:xfrm>
            <a:off x="-14069" y="-2"/>
            <a:ext cx="6133514" cy="6872068"/>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gradFill>
            <a:gsLst>
              <a:gs pos="0">
                <a:srgbClr val="88C612"/>
              </a:gs>
              <a:gs pos="100000">
                <a:srgbClr val="518B09"/>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8"/>
          <p:cNvSpPr/>
          <p:nvPr/>
        </p:nvSpPr>
        <p:spPr>
          <a:xfrm>
            <a:off x="2712719" y="-14068"/>
            <a:ext cx="6133514" cy="6872068"/>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gradFill>
            <a:gsLst>
              <a:gs pos="0">
                <a:srgbClr val="A0A0A0"/>
              </a:gs>
              <a:gs pos="100000">
                <a:srgbClr val="ECEE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20"/>
          <p:cNvSpPr/>
          <p:nvPr/>
        </p:nvSpPr>
        <p:spPr>
          <a:xfrm>
            <a:off x="4710724" y="2221876"/>
            <a:ext cx="6391883" cy="2428312"/>
          </a:xfrm>
          <a:custGeom>
            <a:avLst/>
            <a:gdLst>
              <a:gd name="connsiteX0" fmla="*/ 3975532 w 6391883"/>
              <a:gd name="connsiteY0" fmla="*/ 0 h 2428312"/>
              <a:gd name="connsiteX1" fmla="*/ 4706428 w 6391883"/>
              <a:gd name="connsiteY1" fmla="*/ 0 h 2428312"/>
              <a:gd name="connsiteX2" fmla="*/ 4705359 w 6391883"/>
              <a:gd name="connsiteY2" fmla="*/ 2169 h 2428312"/>
              <a:gd name="connsiteX3" fmla="*/ 4733076 w 6391883"/>
              <a:gd name="connsiteY3" fmla="*/ 2169 h 2428312"/>
              <a:gd name="connsiteX4" fmla="*/ 4733076 w 6391883"/>
              <a:gd name="connsiteY4" fmla="*/ 2169 h 2428312"/>
              <a:gd name="connsiteX5" fmla="*/ 5463972 w 6391883"/>
              <a:gd name="connsiteY5" fmla="*/ 2169 h 2428312"/>
              <a:gd name="connsiteX6" fmla="*/ 5462903 w 6391883"/>
              <a:gd name="connsiteY6" fmla="*/ 4338 h 2428312"/>
              <a:gd name="connsiteX7" fmla="*/ 5660987 w 6391883"/>
              <a:gd name="connsiteY7" fmla="*/ 4338 h 2428312"/>
              <a:gd name="connsiteX8" fmla="*/ 5660987 w 6391883"/>
              <a:gd name="connsiteY8" fmla="*/ 4338 h 2428312"/>
              <a:gd name="connsiteX9" fmla="*/ 6391883 w 6391883"/>
              <a:gd name="connsiteY9" fmla="*/ 4338 h 2428312"/>
              <a:gd name="connsiteX10" fmla="*/ 5197494 w 6391883"/>
              <a:gd name="connsiteY10" fmla="*/ 2428312 h 2428312"/>
              <a:gd name="connsiteX11" fmla="*/ 4959315 w 6391883"/>
              <a:gd name="connsiteY11" fmla="*/ 2428312 h 2428312"/>
              <a:gd name="connsiteX12" fmla="*/ 4959314 w 6391883"/>
              <a:gd name="connsiteY12" fmla="*/ 2428312 h 2428312"/>
              <a:gd name="connsiteX13" fmla="*/ 4228418 w 6391883"/>
              <a:gd name="connsiteY13" fmla="*/ 2428312 h 2428312"/>
              <a:gd name="connsiteX14" fmla="*/ 4229487 w 6391883"/>
              <a:gd name="connsiteY14" fmla="*/ 2426143 h 2428312"/>
              <a:gd name="connsiteX15" fmla="*/ 4031404 w 6391883"/>
              <a:gd name="connsiteY15" fmla="*/ 2426143 h 2428312"/>
              <a:gd name="connsiteX16" fmla="*/ 4031403 w 6391883"/>
              <a:gd name="connsiteY16" fmla="*/ 2426143 h 2428312"/>
              <a:gd name="connsiteX17" fmla="*/ 3300507 w 6391883"/>
              <a:gd name="connsiteY17" fmla="*/ 2426143 h 2428312"/>
              <a:gd name="connsiteX18" fmla="*/ 3301576 w 6391883"/>
              <a:gd name="connsiteY18" fmla="*/ 2423974 h 2428312"/>
              <a:gd name="connsiteX19" fmla="*/ 3273860 w 6391883"/>
              <a:gd name="connsiteY19" fmla="*/ 2423974 h 2428312"/>
              <a:gd name="connsiteX20" fmla="*/ 3273859 w 6391883"/>
              <a:gd name="connsiteY20" fmla="*/ 2423974 h 2428312"/>
              <a:gd name="connsiteX21" fmla="*/ 2643028 w 6391883"/>
              <a:gd name="connsiteY21" fmla="*/ 2423974 h 2428312"/>
              <a:gd name="connsiteX22" fmla="*/ 2641959 w 6391883"/>
              <a:gd name="connsiteY22" fmla="*/ 2426144 h 2428312"/>
              <a:gd name="connsiteX23" fmla="*/ 2403779 w 6391883"/>
              <a:gd name="connsiteY23" fmla="*/ 2426144 h 2428312"/>
              <a:gd name="connsiteX24" fmla="*/ 2403779 w 6391883"/>
              <a:gd name="connsiteY24" fmla="*/ 2426144 h 2428312"/>
              <a:gd name="connsiteX25" fmla="*/ 1724274 w 6391883"/>
              <a:gd name="connsiteY25" fmla="*/ 2426144 h 2428312"/>
              <a:gd name="connsiteX26" fmla="*/ 1724274 w 6391883"/>
              <a:gd name="connsiteY26" fmla="*/ 2426145 h 2428312"/>
              <a:gd name="connsiteX27" fmla="*/ 1486095 w 6391883"/>
              <a:gd name="connsiteY27" fmla="*/ 2426145 h 2428312"/>
              <a:gd name="connsiteX28" fmla="*/ 1486094 w 6391883"/>
              <a:gd name="connsiteY28" fmla="*/ 2426145 h 2428312"/>
              <a:gd name="connsiteX29" fmla="*/ 969076 w 6391883"/>
              <a:gd name="connsiteY29" fmla="*/ 2426145 h 2428312"/>
              <a:gd name="connsiteX30" fmla="*/ 969076 w 6391883"/>
              <a:gd name="connsiteY30" fmla="*/ 2426146 h 2428312"/>
              <a:gd name="connsiteX31" fmla="*/ 730897 w 6391883"/>
              <a:gd name="connsiteY31" fmla="*/ 2426146 h 2428312"/>
              <a:gd name="connsiteX32" fmla="*/ 730896 w 6391883"/>
              <a:gd name="connsiteY32" fmla="*/ 2426146 h 2428312"/>
              <a:gd name="connsiteX33" fmla="*/ 0 w 6391883"/>
              <a:gd name="connsiteY33" fmla="*/ 2426146 h 2428312"/>
              <a:gd name="connsiteX34" fmla="*/ 1194389 w 6391883"/>
              <a:gd name="connsiteY34" fmla="*/ 2172 h 2428312"/>
              <a:gd name="connsiteX35" fmla="*/ 1432569 w 6391883"/>
              <a:gd name="connsiteY35" fmla="*/ 2172 h 2428312"/>
              <a:gd name="connsiteX36" fmla="*/ 1432569 w 6391883"/>
              <a:gd name="connsiteY36" fmla="*/ 2172 h 2428312"/>
              <a:gd name="connsiteX37" fmla="*/ 1949587 w 6391883"/>
              <a:gd name="connsiteY37" fmla="*/ 2172 h 2428312"/>
              <a:gd name="connsiteX38" fmla="*/ 1949587 w 6391883"/>
              <a:gd name="connsiteY38" fmla="*/ 2171 h 2428312"/>
              <a:gd name="connsiteX39" fmla="*/ 2187767 w 6391883"/>
              <a:gd name="connsiteY39" fmla="*/ 2171 h 2428312"/>
              <a:gd name="connsiteX40" fmla="*/ 2187767 w 6391883"/>
              <a:gd name="connsiteY40" fmla="*/ 2171 h 2428312"/>
              <a:gd name="connsiteX41" fmla="*/ 2867272 w 6391883"/>
              <a:gd name="connsiteY41" fmla="*/ 2171 h 2428312"/>
              <a:gd name="connsiteX42" fmla="*/ 2867273 w 6391883"/>
              <a:gd name="connsiteY42" fmla="*/ 2170 h 2428312"/>
              <a:gd name="connsiteX43" fmla="*/ 3105452 w 6391883"/>
              <a:gd name="connsiteY43" fmla="*/ 2170 h 2428312"/>
              <a:gd name="connsiteX44" fmla="*/ 3105452 w 6391883"/>
              <a:gd name="connsiteY44" fmla="*/ 2170 h 2428312"/>
              <a:gd name="connsiteX45" fmla="*/ 3736284 w 6391883"/>
              <a:gd name="connsiteY45" fmla="*/ 2170 h 2428312"/>
              <a:gd name="connsiteX46" fmla="*/ 3737353 w 6391883"/>
              <a:gd name="connsiteY46" fmla="*/ 0 h 2428312"/>
              <a:gd name="connsiteX47" fmla="*/ 3975532 w 6391883"/>
              <a:gd name="connsiteY47" fmla="*/ 0 h 242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91883" h="2428312">
                <a:moveTo>
                  <a:pt x="3975532" y="0"/>
                </a:moveTo>
                <a:lnTo>
                  <a:pt x="4706428" y="0"/>
                </a:lnTo>
                <a:lnTo>
                  <a:pt x="4705359" y="2169"/>
                </a:lnTo>
                <a:lnTo>
                  <a:pt x="4733076" y="2169"/>
                </a:lnTo>
                <a:lnTo>
                  <a:pt x="4733076" y="2169"/>
                </a:lnTo>
                <a:lnTo>
                  <a:pt x="5463972" y="2169"/>
                </a:lnTo>
                <a:lnTo>
                  <a:pt x="5462903" y="4338"/>
                </a:lnTo>
                <a:lnTo>
                  <a:pt x="5660987" y="4338"/>
                </a:lnTo>
                <a:lnTo>
                  <a:pt x="5660987" y="4338"/>
                </a:lnTo>
                <a:lnTo>
                  <a:pt x="6391883" y="4338"/>
                </a:lnTo>
                <a:lnTo>
                  <a:pt x="5197494" y="2428312"/>
                </a:lnTo>
                <a:lnTo>
                  <a:pt x="4959315" y="2428312"/>
                </a:lnTo>
                <a:lnTo>
                  <a:pt x="4959314" y="2428312"/>
                </a:lnTo>
                <a:lnTo>
                  <a:pt x="4228418" y="2428312"/>
                </a:lnTo>
                <a:lnTo>
                  <a:pt x="4229487" y="2426143"/>
                </a:lnTo>
                <a:lnTo>
                  <a:pt x="4031404" y="2426143"/>
                </a:lnTo>
                <a:lnTo>
                  <a:pt x="4031403" y="2426143"/>
                </a:lnTo>
                <a:lnTo>
                  <a:pt x="3300507" y="2426143"/>
                </a:lnTo>
                <a:lnTo>
                  <a:pt x="3301576" y="2423974"/>
                </a:lnTo>
                <a:lnTo>
                  <a:pt x="3273860" y="2423974"/>
                </a:lnTo>
                <a:lnTo>
                  <a:pt x="3273859" y="2423974"/>
                </a:lnTo>
                <a:lnTo>
                  <a:pt x="2643028" y="2423974"/>
                </a:lnTo>
                <a:lnTo>
                  <a:pt x="2641959" y="2426144"/>
                </a:lnTo>
                <a:lnTo>
                  <a:pt x="2403779" y="2426144"/>
                </a:lnTo>
                <a:lnTo>
                  <a:pt x="2403779" y="2426144"/>
                </a:lnTo>
                <a:lnTo>
                  <a:pt x="1724274" y="2426144"/>
                </a:lnTo>
                <a:lnTo>
                  <a:pt x="1724274" y="2426145"/>
                </a:lnTo>
                <a:lnTo>
                  <a:pt x="1486095" y="2426145"/>
                </a:lnTo>
                <a:lnTo>
                  <a:pt x="1486094" y="2426145"/>
                </a:lnTo>
                <a:lnTo>
                  <a:pt x="969076" y="2426145"/>
                </a:lnTo>
                <a:lnTo>
                  <a:pt x="969076" y="2426146"/>
                </a:lnTo>
                <a:lnTo>
                  <a:pt x="730897" y="2426146"/>
                </a:lnTo>
                <a:lnTo>
                  <a:pt x="730896" y="2426146"/>
                </a:lnTo>
                <a:lnTo>
                  <a:pt x="0" y="2426146"/>
                </a:lnTo>
                <a:lnTo>
                  <a:pt x="1194389" y="2172"/>
                </a:lnTo>
                <a:lnTo>
                  <a:pt x="1432569" y="2172"/>
                </a:lnTo>
                <a:lnTo>
                  <a:pt x="1432569" y="2172"/>
                </a:lnTo>
                <a:lnTo>
                  <a:pt x="1949587" y="2172"/>
                </a:lnTo>
                <a:lnTo>
                  <a:pt x="1949587" y="2171"/>
                </a:lnTo>
                <a:lnTo>
                  <a:pt x="2187767" y="2171"/>
                </a:lnTo>
                <a:lnTo>
                  <a:pt x="2187767" y="2171"/>
                </a:lnTo>
                <a:lnTo>
                  <a:pt x="2867272" y="2171"/>
                </a:lnTo>
                <a:lnTo>
                  <a:pt x="2867273" y="2170"/>
                </a:lnTo>
                <a:lnTo>
                  <a:pt x="3105452" y="2170"/>
                </a:lnTo>
                <a:lnTo>
                  <a:pt x="3105452" y="2170"/>
                </a:lnTo>
                <a:lnTo>
                  <a:pt x="3736284" y="2170"/>
                </a:lnTo>
                <a:lnTo>
                  <a:pt x="3737353" y="0"/>
                </a:lnTo>
                <a:lnTo>
                  <a:pt x="3975532" y="0"/>
                </a:lnTo>
                <a:close/>
              </a:path>
            </a:pathLst>
          </a:custGeom>
          <a:gradFill>
            <a:gsLst>
              <a:gs pos="0">
                <a:srgbClr val="88C612"/>
              </a:gs>
              <a:gs pos="100000">
                <a:srgbClr val="518B09"/>
              </a:gs>
            </a:gsLst>
            <a:lin ang="1800000" scaled="0"/>
          </a:gra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5175451" y="2768543"/>
            <a:ext cx="5085046" cy="1538883"/>
          </a:xfrm>
          <a:prstGeom prst="rect">
            <a:avLst/>
          </a:prstGeom>
          <a:noFill/>
          <a:effectLst/>
        </p:spPr>
        <p:txBody>
          <a:bodyPr wrap="none" rtlCol="0">
            <a:spAutoFit/>
          </a:bodyPr>
          <a:lstStyle/>
          <a:p>
            <a:pPr algn="ctr">
              <a:spcBef>
                <a:spcPts val="500"/>
              </a:spcBef>
              <a:defRPr/>
            </a:pPr>
            <a:r>
              <a:rPr lang="zh-CN" altLang="en-US" sz="5400" b="1" kern="100" dirty="0">
                <a:solidFill>
                  <a:schemeClr val="bg1"/>
                </a:solidFill>
                <a:cs typeface="+mn-ea"/>
                <a:sym typeface="+mn-lt"/>
              </a:rPr>
              <a:t>目标规划</a:t>
            </a:r>
            <a:endParaRPr lang="en-US" altLang="zh-CN" sz="5400" b="1" kern="100" dirty="0">
              <a:solidFill>
                <a:schemeClr val="bg1"/>
              </a:solidFill>
              <a:cs typeface="+mn-ea"/>
              <a:sym typeface="+mn-lt"/>
            </a:endParaRPr>
          </a:p>
          <a:p>
            <a:pPr algn="ctr">
              <a:defRPr/>
            </a:pPr>
            <a:r>
              <a:rPr lang="en-US" altLang="zh-CN" sz="4000" b="1" dirty="0">
                <a:solidFill>
                  <a:schemeClr val="bg1"/>
                </a:solidFill>
                <a:cs typeface="+mn-ea"/>
                <a:sym typeface="+mn-lt"/>
              </a:rPr>
              <a:t>OBJECT PROGRAM</a:t>
            </a:r>
            <a:endParaRPr lang="zh-CN" altLang="zh-CN" sz="4000" b="1" kern="100" dirty="0">
              <a:solidFill>
                <a:schemeClr val="bg1"/>
              </a:solidFill>
              <a:cs typeface="+mn-ea"/>
              <a:sym typeface="+mn-lt"/>
            </a:endParaRPr>
          </a:p>
        </p:txBody>
      </p:sp>
      <p:sp>
        <p:nvSpPr>
          <p:cNvPr id="13" name="TextBox 20"/>
          <p:cNvSpPr txBox="1"/>
          <p:nvPr/>
        </p:nvSpPr>
        <p:spPr>
          <a:xfrm>
            <a:off x="2181529" y="2360137"/>
            <a:ext cx="2071080" cy="2123658"/>
          </a:xfrm>
          <a:prstGeom prst="rect">
            <a:avLst/>
          </a:prstGeom>
          <a:noFill/>
        </p:spPr>
        <p:txBody>
          <a:bodyPr wrap="none" lIns="0" tIns="0" rIns="0" bIns="0" rtlCol="0">
            <a:spAutoFit/>
          </a:bodyPr>
          <a:lstStyle/>
          <a:p>
            <a:r>
              <a:rPr lang="en-US" altLang="zh-CN" sz="13800" b="1" spc="400" dirty="0" smtClean="0">
                <a:solidFill>
                  <a:schemeClr val="bg1"/>
                </a:solidFill>
                <a:cs typeface="+mn-ea"/>
                <a:sym typeface="+mn-lt"/>
              </a:rPr>
              <a:t>04</a:t>
            </a:r>
            <a:endParaRPr lang="zh-CN" altLang="en-US" sz="13800" b="1" spc="400" dirty="0">
              <a:solidFill>
                <a:schemeClr val="bg1"/>
              </a:solidFill>
              <a:cs typeface="+mn-ea"/>
              <a:sym typeface="+mn-lt"/>
            </a:endParaRPr>
          </a:p>
        </p:txBody>
      </p:sp>
      <p:grpSp>
        <p:nvGrpSpPr>
          <p:cNvPr id="10" name="组合 9"/>
          <p:cNvGrpSpPr/>
          <p:nvPr/>
        </p:nvGrpSpPr>
        <p:grpSpPr>
          <a:xfrm>
            <a:off x="1126969" y="-1367783"/>
            <a:ext cx="1357839" cy="1135853"/>
            <a:chOff x="1760296" y="-915023"/>
            <a:chExt cx="943366" cy="789140"/>
          </a:xfrm>
        </p:grpSpPr>
        <p:sp>
          <p:nvSpPr>
            <p:cNvPr id="11" name="矩形 1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矩形 13"/>
          <p:cNvSpPr/>
          <p:nvPr/>
        </p:nvSpPr>
        <p:spPr>
          <a:xfrm>
            <a:off x="1126969" y="-1367783"/>
            <a:ext cx="678920" cy="1135853"/>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a:off x="1805889" y="-1367783"/>
            <a:ext cx="678920" cy="1135853"/>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p:cNvSpPr/>
          <p:nvPr/>
        </p:nvSpPr>
        <p:spPr>
          <a:xfrm>
            <a:off x="2484809" y="-1367783"/>
            <a:ext cx="678920" cy="1135853"/>
          </a:xfrm>
          <a:prstGeom prst="rect">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699578" y="1556754"/>
            <a:ext cx="531628" cy="808075"/>
          </a:xfrm>
          <a:prstGeom prst="rect">
            <a:avLst/>
          </a:prstGeom>
          <a:gradFill>
            <a:gsLst>
              <a:gs pos="0">
                <a:srgbClr val="88C612"/>
              </a:gs>
              <a:gs pos="100000">
                <a:srgbClr val="518B09"/>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333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33300" fill="hold" grpId="0"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33300" fill="hold" grpId="0" nodeType="withEffect">
                                  <p:stCondLst>
                                    <p:cond delay="4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decel="3330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1000" fill="hold"/>
                                        <p:tgtEl>
                                          <p:spTgt spid="21"/>
                                        </p:tgtEl>
                                        <p:attrNameLst>
                                          <p:attrName>ppt_x</p:attrName>
                                        </p:attrNameLst>
                                      </p:cBhvr>
                                      <p:tavLst>
                                        <p:tav tm="0">
                                          <p:val>
                                            <p:strVal val="0-#ppt_w/2"/>
                                          </p:val>
                                        </p:tav>
                                        <p:tav tm="100000">
                                          <p:val>
                                            <p:strVal val="#ppt_x"/>
                                          </p:val>
                                        </p:tav>
                                      </p:tavLst>
                                    </p:anim>
                                    <p:anim calcmode="lin" valueType="num">
                                      <p:cBhvr additive="base">
                                        <p:cTn id="21" dur="1000" fill="hold"/>
                                        <p:tgtEl>
                                          <p:spTgt spid="21"/>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50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24"/>
                                        </p:tgtEl>
                                        <p:attrNameLst>
                                          <p:attrName>style.visibility</p:attrName>
                                        </p:attrNameLst>
                                      </p:cBhvr>
                                      <p:to>
                                        <p:strVal val="visible"/>
                                      </p:to>
                                    </p:set>
                                    <p:anim by="(-#ppt_w*2)" calcmode="lin" valueType="num">
                                      <p:cBhvr rctx="PPT">
                                        <p:cTn id="31" dur="500" autoRev="1" fill="hold">
                                          <p:stCondLst>
                                            <p:cond delay="0"/>
                                          </p:stCondLst>
                                        </p:cTn>
                                        <p:tgtEl>
                                          <p:spTgt spid="24"/>
                                        </p:tgtEl>
                                        <p:attrNameLst>
                                          <p:attrName>ppt_w</p:attrName>
                                        </p:attrNameLst>
                                      </p:cBhvr>
                                    </p:anim>
                                    <p:anim by="(#ppt_w*0.50)" calcmode="lin" valueType="num">
                                      <p:cBhvr>
                                        <p:cTn id="32" dur="500" decel="50000" autoRev="1" fill="hold">
                                          <p:stCondLst>
                                            <p:cond delay="0"/>
                                          </p:stCondLst>
                                        </p:cTn>
                                        <p:tgtEl>
                                          <p:spTgt spid="24"/>
                                        </p:tgtEl>
                                        <p:attrNameLst>
                                          <p:attrName>ppt_x</p:attrName>
                                        </p:attrNameLst>
                                      </p:cBhvr>
                                    </p:anim>
                                    <p:anim from="(-#ppt_h/2)" to="(#ppt_y)" calcmode="lin" valueType="num">
                                      <p:cBhvr>
                                        <p:cTn id="33" dur="1000" fill="hold">
                                          <p:stCondLst>
                                            <p:cond delay="0"/>
                                          </p:stCondLst>
                                        </p:cTn>
                                        <p:tgtEl>
                                          <p:spTgt spid="24"/>
                                        </p:tgtEl>
                                        <p:attrNameLst>
                                          <p:attrName>ppt_y</p:attrName>
                                        </p:attrNameLst>
                                      </p:cBhvr>
                                    </p:anim>
                                    <p:animRot by="21600000">
                                      <p:cBhvr>
                                        <p:cTn id="34" dur="10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21" grpId="0" animBg="1"/>
      <p:bldP spid="24"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9" name="组合 28"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1744393" y="4444262"/>
            <a:ext cx="4097055" cy="1520700"/>
            <a:chOff x="1744393" y="4444262"/>
            <a:chExt cx="4097055" cy="1520700"/>
          </a:xfrm>
        </p:grpSpPr>
        <p:grpSp>
          <p:nvGrpSpPr>
            <p:cNvPr id="30" name="组合 29"/>
            <p:cNvGrpSpPr/>
            <p:nvPr/>
          </p:nvGrpSpPr>
          <p:grpSpPr>
            <a:xfrm>
              <a:off x="1744393" y="4444262"/>
              <a:ext cx="4097055" cy="1279049"/>
              <a:chOff x="1744393" y="4444262"/>
              <a:chExt cx="4097055" cy="1279049"/>
            </a:xfrm>
          </p:grpSpPr>
          <p:sp>
            <p:nvSpPr>
              <p:cNvPr id="36" name="圆角矩形 35"/>
              <p:cNvSpPr/>
              <p:nvPr/>
            </p:nvSpPr>
            <p:spPr>
              <a:xfrm>
                <a:off x="1744393" y="4444262"/>
                <a:ext cx="4097055" cy="1279049"/>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p:cNvSpPr/>
              <p:nvPr/>
            </p:nvSpPr>
            <p:spPr>
              <a:xfrm>
                <a:off x="2234946" y="4748294"/>
                <a:ext cx="670980" cy="670980"/>
              </a:xfrm>
              <a:prstGeom prst="rect">
                <a:avLst/>
              </a:prstGeom>
              <a:solidFill>
                <a:srgbClr val="118A3A"/>
              </a:soli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8" name="组合 37"/>
              <p:cNvGrpSpPr/>
              <p:nvPr/>
            </p:nvGrpSpPr>
            <p:grpSpPr>
              <a:xfrm>
                <a:off x="1850044" y="4989190"/>
                <a:ext cx="189191" cy="189190"/>
                <a:chOff x="4559531" y="2227811"/>
                <a:chExt cx="207818" cy="207818"/>
              </a:xfrm>
            </p:grpSpPr>
            <p:sp>
              <p:nvSpPr>
                <p:cNvPr id="42" name="椭圆 41"/>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六边形 42"/>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grpSp>
            <p:nvGrpSpPr>
              <p:cNvPr id="39" name="组合 38"/>
              <p:cNvGrpSpPr/>
              <p:nvPr/>
            </p:nvGrpSpPr>
            <p:grpSpPr>
              <a:xfrm>
                <a:off x="5545262" y="4989190"/>
                <a:ext cx="189191" cy="189190"/>
                <a:chOff x="4559531" y="2227811"/>
                <a:chExt cx="207818" cy="207818"/>
              </a:xfrm>
            </p:grpSpPr>
            <p:sp>
              <p:nvSpPr>
                <p:cNvPr id="40" name="椭圆 39"/>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六边形 40"/>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grpSp>
        <p:grpSp>
          <p:nvGrpSpPr>
            <p:cNvPr id="31" name="组合 30"/>
            <p:cNvGrpSpPr/>
            <p:nvPr/>
          </p:nvGrpSpPr>
          <p:grpSpPr>
            <a:xfrm>
              <a:off x="2451394" y="4912632"/>
              <a:ext cx="251285" cy="321361"/>
              <a:chOff x="1605186" y="572440"/>
              <a:chExt cx="563562" cy="720725"/>
            </a:xfrm>
            <a:solidFill>
              <a:srgbClr val="F5F4F5"/>
            </a:solidFill>
          </p:grpSpPr>
          <p:sp>
            <p:nvSpPr>
              <p:cNvPr id="33"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4"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5"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32" name="文本框 31"/>
            <p:cNvSpPr txBox="1"/>
            <p:nvPr/>
          </p:nvSpPr>
          <p:spPr>
            <a:xfrm>
              <a:off x="3083786" y="4703078"/>
              <a:ext cx="2339102" cy="1261884"/>
            </a:xfrm>
            <a:prstGeom prst="rect">
              <a:avLst/>
            </a:prstGeom>
            <a:noFill/>
            <a:effectLst/>
          </p:spPr>
          <p:txBody>
            <a:bodyPr wrap="none" rtlCol="0">
              <a:spAutoFit/>
            </a:bodyPr>
            <a:lstStyle/>
            <a:p>
              <a:r>
                <a:rPr lang="zh-CN" altLang="en-US" sz="2000" dirty="0">
                  <a:solidFill>
                    <a:srgbClr val="118C3B"/>
                  </a:solidFill>
                  <a:cs typeface="+mn-ea"/>
                  <a:sym typeface="+mn-lt"/>
                </a:rPr>
                <a:t>单击此处输入标题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grpSp>
      <p:grpSp>
        <p:nvGrpSpPr>
          <p:cNvPr id="44" name="组合 43"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1744393" y="2560320"/>
            <a:ext cx="4097055" cy="1535603"/>
            <a:chOff x="1744393" y="2560320"/>
            <a:chExt cx="4097055" cy="1535603"/>
          </a:xfrm>
        </p:grpSpPr>
        <p:grpSp>
          <p:nvGrpSpPr>
            <p:cNvPr id="45" name="组合 44"/>
            <p:cNvGrpSpPr/>
            <p:nvPr/>
          </p:nvGrpSpPr>
          <p:grpSpPr>
            <a:xfrm>
              <a:off x="1744393" y="2560320"/>
              <a:ext cx="4097055" cy="1279049"/>
              <a:chOff x="1744393" y="2560320"/>
              <a:chExt cx="4097055" cy="1279049"/>
            </a:xfrm>
          </p:grpSpPr>
          <p:sp>
            <p:nvSpPr>
              <p:cNvPr id="50" name="圆角矩形 49"/>
              <p:cNvSpPr/>
              <p:nvPr/>
            </p:nvSpPr>
            <p:spPr>
              <a:xfrm>
                <a:off x="1744393" y="2560320"/>
                <a:ext cx="4097055" cy="1279049"/>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1" name="组合 50"/>
              <p:cNvGrpSpPr/>
              <p:nvPr/>
            </p:nvGrpSpPr>
            <p:grpSpPr>
              <a:xfrm>
                <a:off x="1850044" y="3105248"/>
                <a:ext cx="189191" cy="189190"/>
                <a:chOff x="4559531" y="2227811"/>
                <a:chExt cx="207818" cy="207818"/>
              </a:xfrm>
            </p:grpSpPr>
            <p:sp>
              <p:nvSpPr>
                <p:cNvPr id="56" name="椭圆 55"/>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六边形 56"/>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grpSp>
            <p:nvGrpSpPr>
              <p:cNvPr id="52" name="组合 51"/>
              <p:cNvGrpSpPr/>
              <p:nvPr/>
            </p:nvGrpSpPr>
            <p:grpSpPr>
              <a:xfrm>
                <a:off x="5545262" y="3105248"/>
                <a:ext cx="189191" cy="189190"/>
                <a:chOff x="4559531" y="2227811"/>
                <a:chExt cx="207818" cy="207818"/>
              </a:xfrm>
            </p:grpSpPr>
            <p:sp>
              <p:nvSpPr>
                <p:cNvPr id="54" name="椭圆 53"/>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六边形 54"/>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sp>
            <p:nvSpPr>
              <p:cNvPr id="53" name="矩形 52"/>
              <p:cNvSpPr/>
              <p:nvPr/>
            </p:nvSpPr>
            <p:spPr>
              <a:xfrm>
                <a:off x="2230824" y="2869603"/>
                <a:ext cx="670980" cy="670980"/>
              </a:xfrm>
              <a:prstGeom prst="rect">
                <a:avLst/>
              </a:prstGeom>
              <a:solidFill>
                <a:srgbClr val="6FB325"/>
              </a:soli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6" name="组合 45"/>
            <p:cNvGrpSpPr/>
            <p:nvPr/>
          </p:nvGrpSpPr>
          <p:grpSpPr>
            <a:xfrm>
              <a:off x="2429641" y="3055654"/>
              <a:ext cx="294084" cy="282816"/>
              <a:chOff x="9791183" y="5224434"/>
              <a:chExt cx="645684" cy="620945"/>
            </a:xfrm>
            <a:solidFill>
              <a:srgbClr val="F5F4F5"/>
            </a:solidFill>
          </p:grpSpPr>
          <p:sp>
            <p:nvSpPr>
              <p:cNvPr id="48" name="Oval 131"/>
              <p:cNvSpPr>
                <a:spLocks noChangeArrowheads="1"/>
              </p:cNvSpPr>
              <p:nvPr/>
            </p:nvSpPr>
            <p:spPr bwMode="auto">
              <a:xfrm>
                <a:off x="9968746" y="5224434"/>
                <a:ext cx="290558" cy="294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9"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47" name="文本框 46"/>
            <p:cNvSpPr txBox="1"/>
            <p:nvPr/>
          </p:nvSpPr>
          <p:spPr>
            <a:xfrm>
              <a:off x="3037244" y="2834039"/>
              <a:ext cx="2339102" cy="1261884"/>
            </a:xfrm>
            <a:prstGeom prst="rect">
              <a:avLst/>
            </a:prstGeom>
            <a:noFill/>
            <a:effectLst/>
          </p:spPr>
          <p:txBody>
            <a:bodyPr wrap="none" rtlCol="0">
              <a:spAutoFit/>
            </a:bodyPr>
            <a:lstStyle/>
            <a:p>
              <a:r>
                <a:rPr lang="zh-CN" altLang="en-US" sz="2000" dirty="0">
                  <a:solidFill>
                    <a:srgbClr val="6FB325"/>
                  </a:solidFill>
                  <a:cs typeface="+mn-ea"/>
                  <a:sym typeface="+mn-lt"/>
                </a:rPr>
                <a:t>单击此处输入标题</a:t>
              </a:r>
              <a:endParaRPr lang="en-US" altLang="zh-CN" sz="2000" dirty="0">
                <a:solidFill>
                  <a:srgbClr val="6FB325"/>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grpSp>
      <p:grpSp>
        <p:nvGrpSpPr>
          <p:cNvPr id="58" name="组合 57"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6300903" y="2560320"/>
            <a:ext cx="4097055" cy="1535602"/>
            <a:chOff x="6300903" y="2560320"/>
            <a:chExt cx="4097055" cy="1535602"/>
          </a:xfrm>
        </p:grpSpPr>
        <p:grpSp>
          <p:nvGrpSpPr>
            <p:cNvPr id="59" name="组合 58"/>
            <p:cNvGrpSpPr/>
            <p:nvPr/>
          </p:nvGrpSpPr>
          <p:grpSpPr>
            <a:xfrm>
              <a:off x="6300903" y="2560320"/>
              <a:ext cx="4097055" cy="1279049"/>
              <a:chOff x="6300903" y="2560320"/>
              <a:chExt cx="4097055" cy="1279049"/>
            </a:xfrm>
          </p:grpSpPr>
          <p:sp>
            <p:nvSpPr>
              <p:cNvPr id="64" name="圆角矩形 63"/>
              <p:cNvSpPr/>
              <p:nvPr/>
            </p:nvSpPr>
            <p:spPr>
              <a:xfrm>
                <a:off x="6300903" y="2560320"/>
                <a:ext cx="4097055" cy="1279049"/>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5" name="组合 64"/>
              <p:cNvGrpSpPr/>
              <p:nvPr/>
            </p:nvGrpSpPr>
            <p:grpSpPr>
              <a:xfrm>
                <a:off x="6406554" y="3105248"/>
                <a:ext cx="189191" cy="189190"/>
                <a:chOff x="4559531" y="2227811"/>
                <a:chExt cx="207818" cy="207818"/>
              </a:xfrm>
            </p:grpSpPr>
            <p:sp>
              <p:nvSpPr>
                <p:cNvPr id="70" name="椭圆 69"/>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六边形 70"/>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grpSp>
            <p:nvGrpSpPr>
              <p:cNvPr id="66" name="组合 65"/>
              <p:cNvGrpSpPr/>
              <p:nvPr/>
            </p:nvGrpSpPr>
            <p:grpSpPr>
              <a:xfrm>
                <a:off x="10101772" y="3105248"/>
                <a:ext cx="189191" cy="189190"/>
                <a:chOff x="4559531" y="2227811"/>
                <a:chExt cx="207818" cy="207818"/>
              </a:xfrm>
            </p:grpSpPr>
            <p:sp>
              <p:nvSpPr>
                <p:cNvPr id="68" name="椭圆 67"/>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六边形 68"/>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sp>
            <p:nvSpPr>
              <p:cNvPr id="67" name="矩形 66"/>
              <p:cNvSpPr/>
              <p:nvPr/>
            </p:nvSpPr>
            <p:spPr>
              <a:xfrm>
                <a:off x="6816486" y="2869603"/>
                <a:ext cx="670980" cy="670980"/>
              </a:xfrm>
              <a:prstGeom prst="rect">
                <a:avLst/>
              </a:prstGeom>
              <a:solidFill>
                <a:srgbClr val="118C3B"/>
              </a:soli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0" name="组合 59"/>
            <p:cNvGrpSpPr/>
            <p:nvPr/>
          </p:nvGrpSpPr>
          <p:grpSpPr>
            <a:xfrm>
              <a:off x="7022166" y="3071907"/>
              <a:ext cx="294462" cy="293047"/>
              <a:chOff x="-136302" y="1682102"/>
              <a:chExt cx="660401" cy="657225"/>
            </a:xfrm>
            <a:solidFill>
              <a:srgbClr val="F5F4F5"/>
            </a:solidFill>
          </p:grpSpPr>
          <p:sp>
            <p:nvSpPr>
              <p:cNvPr id="62" name="Freeform 36"/>
              <p:cNvSpPr/>
              <p:nvPr/>
            </p:nvSpPr>
            <p:spPr bwMode="auto">
              <a:xfrm>
                <a:off x="214536" y="1682102"/>
                <a:ext cx="309563"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3" name="Freeform 37"/>
              <p:cNvSpPr/>
              <p:nvPr/>
            </p:nvSpPr>
            <p:spPr bwMode="auto">
              <a:xfrm>
                <a:off x="-136302" y="1682102"/>
                <a:ext cx="660400"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61" name="文本框 60"/>
            <p:cNvSpPr txBox="1"/>
            <p:nvPr/>
          </p:nvSpPr>
          <p:spPr>
            <a:xfrm>
              <a:off x="7640296" y="2834038"/>
              <a:ext cx="2339102" cy="1261884"/>
            </a:xfrm>
            <a:prstGeom prst="rect">
              <a:avLst/>
            </a:prstGeom>
            <a:noFill/>
            <a:effectLst/>
          </p:spPr>
          <p:txBody>
            <a:bodyPr wrap="none" rtlCol="0">
              <a:spAutoFit/>
            </a:bodyPr>
            <a:lstStyle/>
            <a:p>
              <a:r>
                <a:rPr lang="zh-CN" altLang="en-US" sz="2000" dirty="0">
                  <a:solidFill>
                    <a:srgbClr val="118C3B"/>
                  </a:solidFill>
                  <a:cs typeface="+mn-ea"/>
                  <a:sym typeface="+mn-lt"/>
                </a:rPr>
                <a:t>单击此处输入标题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grpSp>
      <p:grpSp>
        <p:nvGrpSpPr>
          <p:cNvPr id="72" name="组合 71"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6300903" y="4444262"/>
            <a:ext cx="4097055" cy="1520699"/>
            <a:chOff x="6300903" y="4444262"/>
            <a:chExt cx="4097055" cy="1520699"/>
          </a:xfrm>
        </p:grpSpPr>
        <p:grpSp>
          <p:nvGrpSpPr>
            <p:cNvPr id="73" name="组合 72"/>
            <p:cNvGrpSpPr/>
            <p:nvPr/>
          </p:nvGrpSpPr>
          <p:grpSpPr>
            <a:xfrm>
              <a:off x="6300903" y="4444262"/>
              <a:ext cx="4097055" cy="1279049"/>
              <a:chOff x="6300903" y="4444262"/>
              <a:chExt cx="4097055" cy="1279049"/>
            </a:xfrm>
          </p:grpSpPr>
          <p:sp>
            <p:nvSpPr>
              <p:cNvPr id="76" name="圆角矩形 75"/>
              <p:cNvSpPr/>
              <p:nvPr/>
            </p:nvSpPr>
            <p:spPr>
              <a:xfrm>
                <a:off x="6300903" y="4444262"/>
                <a:ext cx="4097055" cy="1279049"/>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7" name="组合 76"/>
              <p:cNvGrpSpPr/>
              <p:nvPr/>
            </p:nvGrpSpPr>
            <p:grpSpPr>
              <a:xfrm>
                <a:off x="6406554" y="4989190"/>
                <a:ext cx="189191" cy="189190"/>
                <a:chOff x="4559531" y="2227811"/>
                <a:chExt cx="207818" cy="207818"/>
              </a:xfrm>
            </p:grpSpPr>
            <p:sp>
              <p:nvSpPr>
                <p:cNvPr id="85" name="椭圆 84"/>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六边形 85"/>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grpSp>
            <p:nvGrpSpPr>
              <p:cNvPr id="78" name="组合 77"/>
              <p:cNvGrpSpPr/>
              <p:nvPr/>
            </p:nvGrpSpPr>
            <p:grpSpPr>
              <a:xfrm>
                <a:off x="10101772" y="4989190"/>
                <a:ext cx="189191" cy="189190"/>
                <a:chOff x="4559531" y="2227811"/>
                <a:chExt cx="207818" cy="207818"/>
              </a:xfrm>
            </p:grpSpPr>
            <p:sp>
              <p:nvSpPr>
                <p:cNvPr id="83" name="椭圆 82"/>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六边形 83"/>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sp>
            <p:nvSpPr>
              <p:cNvPr id="79" name="矩形 78"/>
              <p:cNvSpPr/>
              <p:nvPr/>
            </p:nvSpPr>
            <p:spPr>
              <a:xfrm>
                <a:off x="6816485" y="4748293"/>
                <a:ext cx="670980" cy="670980"/>
              </a:xfrm>
              <a:prstGeom prst="rect">
                <a:avLst/>
              </a:prstGeom>
              <a:solidFill>
                <a:srgbClr val="6FB325"/>
              </a:soli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4" name="Freeform 223"/>
            <p:cNvSpPr/>
            <p:nvPr/>
          </p:nvSpPr>
          <p:spPr bwMode="auto">
            <a:xfrm>
              <a:off x="6998928" y="4962711"/>
              <a:ext cx="317148" cy="257214"/>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5F4F5"/>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5" name="文本框 74"/>
            <p:cNvSpPr txBox="1"/>
            <p:nvPr/>
          </p:nvSpPr>
          <p:spPr>
            <a:xfrm>
              <a:off x="7640296" y="4703077"/>
              <a:ext cx="2339102" cy="1261884"/>
            </a:xfrm>
            <a:prstGeom prst="rect">
              <a:avLst/>
            </a:prstGeom>
            <a:noFill/>
            <a:effectLst/>
          </p:spPr>
          <p:txBody>
            <a:bodyPr wrap="none" rtlCol="0">
              <a:spAutoFit/>
            </a:bodyPr>
            <a:lstStyle/>
            <a:p>
              <a:r>
                <a:rPr lang="zh-CN" altLang="en-US" sz="2000" dirty="0">
                  <a:solidFill>
                    <a:srgbClr val="6FB325"/>
                  </a:solidFill>
                  <a:cs typeface="+mn-ea"/>
                  <a:sym typeface="+mn-lt"/>
                </a:rPr>
                <a:t>单击此处输入标题</a:t>
              </a:r>
              <a:endParaRPr lang="en-US" altLang="zh-CN" sz="2000" dirty="0">
                <a:solidFill>
                  <a:srgbClr val="6FB325"/>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grpSp>
      <p:sp>
        <p:nvSpPr>
          <p:cNvPr id="87" name="文本框 86"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grpSp>
        <p:nvGrpSpPr>
          <p:cNvPr id="88" name="组合 87"/>
          <p:cNvGrpSpPr/>
          <p:nvPr/>
        </p:nvGrpSpPr>
        <p:grpSpPr>
          <a:xfrm>
            <a:off x="-14069" y="-14068"/>
            <a:ext cx="1690469" cy="1313815"/>
            <a:chOff x="-14069" y="-14068"/>
            <a:chExt cx="1690469" cy="1313815"/>
          </a:xfrm>
        </p:grpSpPr>
        <p:sp>
          <p:nvSpPr>
            <p:cNvPr id="89" name="直角三角形 88"/>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任意多边形 89"/>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任意多边形 90"/>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60000">
                                          <p:cBhvr additive="base">
                                            <p:cTn id="7" dur="1500" fill="hold"/>
                                            <p:tgtEl>
                                              <p:spTgt spid="44"/>
                                            </p:tgtEl>
                                            <p:attrNameLst>
                                              <p:attrName>ppt_x</p:attrName>
                                            </p:attrNameLst>
                                          </p:cBhvr>
                                          <p:tavLst>
                                            <p:tav tm="0">
                                              <p:val>
                                                <p:strVal val="0-#ppt_w/2"/>
                                              </p:val>
                                            </p:tav>
                                            <p:tav tm="100000">
                                              <p:val>
                                                <p:strVal val="#ppt_x"/>
                                              </p:val>
                                            </p:tav>
                                          </p:tavLst>
                                        </p:anim>
                                        <p:anim calcmode="lin" valueType="num" p14:bounceEnd="60000">
                                          <p:cBhvr additive="base">
                                            <p:cTn id="8" dur="1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0000">
                                      <p:stCondLst>
                                        <p:cond delay="250"/>
                                      </p:stCondLst>
                                      <p:childTnLst>
                                        <p:set>
                                          <p:cBhvr>
                                            <p:cTn id="10" dur="1" fill="hold">
                                              <p:stCondLst>
                                                <p:cond delay="0"/>
                                              </p:stCondLst>
                                            </p:cTn>
                                            <p:tgtEl>
                                              <p:spTgt spid="29"/>
                                            </p:tgtEl>
                                            <p:attrNameLst>
                                              <p:attrName>style.visibility</p:attrName>
                                            </p:attrNameLst>
                                          </p:cBhvr>
                                          <p:to>
                                            <p:strVal val="visible"/>
                                          </p:to>
                                        </p:set>
                                        <p:anim calcmode="lin" valueType="num" p14:bounceEnd="60000">
                                          <p:cBhvr additive="base">
                                            <p:cTn id="11" dur="1500" fill="hold"/>
                                            <p:tgtEl>
                                              <p:spTgt spid="29"/>
                                            </p:tgtEl>
                                            <p:attrNameLst>
                                              <p:attrName>ppt_x</p:attrName>
                                            </p:attrNameLst>
                                          </p:cBhvr>
                                          <p:tavLst>
                                            <p:tav tm="0">
                                              <p:val>
                                                <p:strVal val="0-#ppt_w/2"/>
                                              </p:val>
                                            </p:tav>
                                            <p:tav tm="100000">
                                              <p:val>
                                                <p:strVal val="#ppt_x"/>
                                              </p:val>
                                            </p:tav>
                                          </p:tavLst>
                                        </p:anim>
                                        <p:anim calcmode="lin" valueType="num" p14:bounceEnd="60000">
                                          <p:cBhvr additive="base">
                                            <p:cTn id="12" dur="1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14:presetBounceEnd="60000">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14:bounceEnd="60000">
                                          <p:cBhvr additive="base">
                                            <p:cTn id="16" dur="1500" fill="hold"/>
                                            <p:tgtEl>
                                              <p:spTgt spid="58"/>
                                            </p:tgtEl>
                                            <p:attrNameLst>
                                              <p:attrName>ppt_x</p:attrName>
                                            </p:attrNameLst>
                                          </p:cBhvr>
                                          <p:tavLst>
                                            <p:tav tm="0">
                                              <p:val>
                                                <p:strVal val="1+#ppt_w/2"/>
                                              </p:val>
                                            </p:tav>
                                            <p:tav tm="100000">
                                              <p:val>
                                                <p:strVal val="#ppt_x"/>
                                              </p:val>
                                            </p:tav>
                                          </p:tavLst>
                                        </p:anim>
                                        <p:anim calcmode="lin" valueType="num" p14:bounceEnd="60000">
                                          <p:cBhvr additive="base">
                                            <p:cTn id="17" dur="1500" fill="hold"/>
                                            <p:tgtEl>
                                              <p:spTgt spid="5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14:presetBounceEnd="60000">
                                      <p:stCondLst>
                                        <p:cond delay="250"/>
                                      </p:stCondLst>
                                      <p:childTnLst>
                                        <p:set>
                                          <p:cBhvr>
                                            <p:cTn id="19" dur="1" fill="hold">
                                              <p:stCondLst>
                                                <p:cond delay="0"/>
                                              </p:stCondLst>
                                            </p:cTn>
                                            <p:tgtEl>
                                              <p:spTgt spid="72"/>
                                            </p:tgtEl>
                                            <p:attrNameLst>
                                              <p:attrName>style.visibility</p:attrName>
                                            </p:attrNameLst>
                                          </p:cBhvr>
                                          <p:to>
                                            <p:strVal val="visible"/>
                                          </p:to>
                                        </p:set>
                                        <p:anim calcmode="lin" valueType="num" p14:bounceEnd="60000">
                                          <p:cBhvr additive="base">
                                            <p:cTn id="20" dur="1500" fill="hold"/>
                                            <p:tgtEl>
                                              <p:spTgt spid="72"/>
                                            </p:tgtEl>
                                            <p:attrNameLst>
                                              <p:attrName>ppt_x</p:attrName>
                                            </p:attrNameLst>
                                          </p:cBhvr>
                                          <p:tavLst>
                                            <p:tav tm="0">
                                              <p:val>
                                                <p:strVal val="1+#ppt_w/2"/>
                                              </p:val>
                                            </p:tav>
                                            <p:tav tm="100000">
                                              <p:val>
                                                <p:strVal val="#ppt_x"/>
                                              </p:val>
                                            </p:tav>
                                          </p:tavLst>
                                        </p:anim>
                                        <p:anim calcmode="lin" valueType="num" p14:bounceEnd="60000">
                                          <p:cBhvr additive="base">
                                            <p:cTn id="21" dur="1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500" fill="hold"/>
                                            <p:tgtEl>
                                              <p:spTgt spid="44"/>
                                            </p:tgtEl>
                                            <p:attrNameLst>
                                              <p:attrName>ppt_x</p:attrName>
                                            </p:attrNameLst>
                                          </p:cBhvr>
                                          <p:tavLst>
                                            <p:tav tm="0">
                                              <p:val>
                                                <p:strVal val="0-#ppt_w/2"/>
                                              </p:val>
                                            </p:tav>
                                            <p:tav tm="100000">
                                              <p:val>
                                                <p:strVal val="#ppt_x"/>
                                              </p:val>
                                            </p:tav>
                                          </p:tavLst>
                                        </p:anim>
                                        <p:anim calcmode="lin" valueType="num">
                                          <p:cBhvr additive="base">
                                            <p:cTn id="8" dur="1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500" fill="hold"/>
                                            <p:tgtEl>
                                              <p:spTgt spid="29"/>
                                            </p:tgtEl>
                                            <p:attrNameLst>
                                              <p:attrName>ppt_x</p:attrName>
                                            </p:attrNameLst>
                                          </p:cBhvr>
                                          <p:tavLst>
                                            <p:tav tm="0">
                                              <p:val>
                                                <p:strVal val="0-#ppt_w/2"/>
                                              </p:val>
                                            </p:tav>
                                            <p:tav tm="100000">
                                              <p:val>
                                                <p:strVal val="#ppt_x"/>
                                              </p:val>
                                            </p:tav>
                                          </p:tavLst>
                                        </p:anim>
                                        <p:anim calcmode="lin" valueType="num">
                                          <p:cBhvr additive="base">
                                            <p:cTn id="12" dur="1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1500" fill="hold"/>
                                            <p:tgtEl>
                                              <p:spTgt spid="58"/>
                                            </p:tgtEl>
                                            <p:attrNameLst>
                                              <p:attrName>ppt_x</p:attrName>
                                            </p:attrNameLst>
                                          </p:cBhvr>
                                          <p:tavLst>
                                            <p:tav tm="0">
                                              <p:val>
                                                <p:strVal val="1+#ppt_w/2"/>
                                              </p:val>
                                            </p:tav>
                                            <p:tav tm="100000">
                                              <p:val>
                                                <p:strVal val="#ppt_x"/>
                                              </p:val>
                                            </p:tav>
                                          </p:tavLst>
                                        </p:anim>
                                        <p:anim calcmode="lin" valueType="num">
                                          <p:cBhvr additive="base">
                                            <p:cTn id="17" dur="1500" fill="hold"/>
                                            <p:tgtEl>
                                              <p:spTgt spid="5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250"/>
                                      </p:stCondLst>
                                      <p:childTnLst>
                                        <p:set>
                                          <p:cBhvr>
                                            <p:cTn id="19" dur="1" fill="hold">
                                              <p:stCondLst>
                                                <p:cond delay="0"/>
                                              </p:stCondLst>
                                            </p:cTn>
                                            <p:tgtEl>
                                              <p:spTgt spid="72"/>
                                            </p:tgtEl>
                                            <p:attrNameLst>
                                              <p:attrName>style.visibility</p:attrName>
                                            </p:attrNameLst>
                                          </p:cBhvr>
                                          <p:to>
                                            <p:strVal val="visible"/>
                                          </p:to>
                                        </p:set>
                                        <p:anim calcmode="lin" valueType="num">
                                          <p:cBhvr additive="base">
                                            <p:cTn id="20" dur="1500" fill="hold"/>
                                            <p:tgtEl>
                                              <p:spTgt spid="72"/>
                                            </p:tgtEl>
                                            <p:attrNameLst>
                                              <p:attrName>ppt_x</p:attrName>
                                            </p:attrNameLst>
                                          </p:cBhvr>
                                          <p:tavLst>
                                            <p:tav tm="0">
                                              <p:val>
                                                <p:strVal val="1+#ppt_w/2"/>
                                              </p:val>
                                            </p:tav>
                                            <p:tav tm="100000">
                                              <p:val>
                                                <p:strVal val="#ppt_x"/>
                                              </p:val>
                                            </p:tav>
                                          </p:tavLst>
                                        </p:anim>
                                        <p:anim calcmode="lin" valueType="num">
                                          <p:cBhvr additive="base">
                                            <p:cTn id="21" dur="1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9" name="矩形 28"/>
          <p:cNvSpPr/>
          <p:nvPr/>
        </p:nvSpPr>
        <p:spPr>
          <a:xfrm flipH="1">
            <a:off x="1070572" y="2581956"/>
            <a:ext cx="4049161" cy="1575847"/>
          </a:xfrm>
          <a:prstGeom prst="rect">
            <a:avLst/>
          </a:prstGeom>
          <a:solidFill>
            <a:srgbClr val="6FB3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p:cNvSpPr/>
          <p:nvPr/>
        </p:nvSpPr>
        <p:spPr>
          <a:xfrm flipH="1">
            <a:off x="7085872" y="2552371"/>
            <a:ext cx="4049161" cy="1575847"/>
          </a:xfrm>
          <a:prstGeom prst="rect">
            <a:avLst/>
          </a:prstGeom>
          <a:solidFill>
            <a:srgbClr val="118C3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1337355" y="1931259"/>
            <a:ext cx="1988355" cy="1988355"/>
          </a:xfrm>
          <a:prstGeom prst="ellipse">
            <a:avLst/>
          </a:prstGeom>
          <a:blipFill>
            <a:blip r:embed="rId4" cstate="screen"/>
            <a:stretch>
              <a:fillRect/>
            </a:stretch>
          </a:blipFill>
          <a:ln w="22225">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7352654" y="1931259"/>
            <a:ext cx="1988355" cy="1988355"/>
          </a:xfrm>
          <a:prstGeom prst="ellipse">
            <a:avLst/>
          </a:prstGeom>
          <a:blipFill>
            <a:blip r:embed="rId5" cstate="screen"/>
            <a:stretch>
              <a:fillRect/>
            </a:stretch>
          </a:blipFill>
          <a:ln w="22225">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Freeform 30"/>
          <p:cNvSpPr>
            <a:spLocks noEditPoints="1"/>
          </p:cNvSpPr>
          <p:nvPr/>
        </p:nvSpPr>
        <p:spPr bwMode="auto">
          <a:xfrm>
            <a:off x="9752968" y="2989870"/>
            <a:ext cx="970106" cy="760019"/>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6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6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9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2"/>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6"/>
                </a:lnTo>
                <a:lnTo>
                  <a:pt x="361" y="426"/>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6"/>
                </a:lnTo>
                <a:lnTo>
                  <a:pt x="747" y="426"/>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5"/>
                  <a:pt x="189" y="339"/>
                </a:cubicBezTo>
                <a:lnTo>
                  <a:pt x="178" y="364"/>
                </a:lnTo>
                <a:lnTo>
                  <a:pt x="196" y="510"/>
                </a:lnTo>
                <a:lnTo>
                  <a:pt x="163" y="540"/>
                </a:lnTo>
                <a:lnTo>
                  <a:pt x="129" y="510"/>
                </a:lnTo>
                <a:lnTo>
                  <a:pt x="147" y="364"/>
                </a:lnTo>
                <a:lnTo>
                  <a:pt x="137" y="339"/>
                </a:lnTo>
                <a:cubicBezTo>
                  <a:pt x="135" y="335"/>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4" name="Freeform 35"/>
          <p:cNvSpPr>
            <a:spLocks noEditPoints="1"/>
          </p:cNvSpPr>
          <p:nvPr/>
        </p:nvSpPr>
        <p:spPr bwMode="auto">
          <a:xfrm>
            <a:off x="3812179" y="2948700"/>
            <a:ext cx="893512" cy="842358"/>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6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2"/>
                </a:moveTo>
                <a:cubicBezTo>
                  <a:pt x="517" y="52"/>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2"/>
                  <a:pt x="305" y="52"/>
                </a:cubicBezTo>
                <a:lnTo>
                  <a:pt x="516" y="52"/>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6"/>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8"/>
                  <a:pt x="176" y="88"/>
                  <a:pt x="152" y="88"/>
                </a:cubicBezTo>
                <a:cubicBezTo>
                  <a:pt x="127" y="88"/>
                  <a:pt x="108" y="68"/>
                  <a:pt x="108" y="44"/>
                </a:cubicBezTo>
                <a:cubicBezTo>
                  <a:pt x="108" y="20"/>
                  <a:pt x="127" y="0"/>
                  <a:pt x="152" y="0"/>
                </a:cubicBezTo>
                <a:close/>
              </a:path>
            </a:pathLst>
          </a:custGeom>
          <a:solidFill>
            <a:srgbClr val="FFFFFF"/>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sp>
        <p:nvSpPr>
          <p:cNvPr id="35" name="TextBox 12"/>
          <p:cNvSpPr txBox="1"/>
          <p:nvPr/>
        </p:nvSpPr>
        <p:spPr>
          <a:xfrm>
            <a:off x="1005224" y="4521912"/>
            <a:ext cx="4179855" cy="1895519"/>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cs typeface="+mn-ea"/>
                <a:sym typeface="+mn-lt"/>
              </a:rPr>
              <a:t>这里输入简单的文字概述里</a:t>
            </a:r>
            <a:r>
              <a:rPr lang="zh-CN" altLang="en-US" sz="1600" dirty="0">
                <a:solidFill>
                  <a:schemeClr val="tx1">
                    <a:lumMod val="85000"/>
                    <a:lumOff val="15000"/>
                  </a:schemeClr>
                </a:solidFill>
                <a:cs typeface="+mn-ea"/>
                <a:sym typeface="+mn-lt"/>
              </a:rPr>
              <a:t>输入</a:t>
            </a:r>
            <a:r>
              <a:rPr lang="zh-CN" altLang="en-US" sz="1600" dirty="0" smtClean="0">
                <a:solidFill>
                  <a:schemeClr val="tx1">
                    <a:lumMod val="85000"/>
                    <a:lumOff val="15000"/>
                  </a:schemeClr>
                </a:solidFill>
                <a:cs typeface="+mn-ea"/>
                <a:sym typeface="+mn-lt"/>
              </a:rPr>
              <a:t>简单文字概述这里</a:t>
            </a:r>
            <a:r>
              <a:rPr lang="zh-CN" altLang="en-US" sz="1600" dirty="0">
                <a:solidFill>
                  <a:schemeClr val="tx1">
                    <a:lumMod val="85000"/>
                    <a:lumOff val="15000"/>
                  </a:schemeClr>
                </a:solidFill>
                <a:cs typeface="+mn-ea"/>
                <a:sym typeface="+mn-lt"/>
              </a:rPr>
              <a:t>简单输入简单</a:t>
            </a:r>
            <a:r>
              <a:rPr lang="zh-CN" altLang="en-US" sz="1600" dirty="0" smtClean="0">
                <a:solidFill>
                  <a:schemeClr val="tx1">
                    <a:lumMod val="85000"/>
                    <a:lumOff val="15000"/>
                  </a:schemeClr>
                </a:solidFill>
                <a:cs typeface="+mn-ea"/>
                <a:sym typeface="+mn-lt"/>
              </a:rPr>
              <a:t>文字</a:t>
            </a:r>
            <a:endParaRPr lang="en-US" altLang="zh-CN" sz="1600" dirty="0" smtClean="0">
              <a:solidFill>
                <a:schemeClr val="tx1">
                  <a:lumMod val="85000"/>
                  <a:lumOff val="15000"/>
                </a:schemeClr>
              </a:solidFill>
              <a:cs typeface="+mn-ea"/>
              <a:sym typeface="+mn-lt"/>
            </a:endParaRPr>
          </a:p>
          <a:p>
            <a:pPr>
              <a:lnSpc>
                <a:spcPct val="150000"/>
              </a:lnSpc>
            </a:pPr>
            <a:r>
              <a:rPr lang="zh-CN" altLang="en-US" sz="1600" dirty="0">
                <a:solidFill>
                  <a:schemeClr val="tx1">
                    <a:lumMod val="85000"/>
                    <a:lumOff val="15000"/>
                  </a:schemeClr>
                </a:solidFill>
                <a:cs typeface="+mn-ea"/>
                <a:sym typeface="+mn-lt"/>
              </a:rPr>
              <a:t>这里输入简单的文字概述里输入简单文字概述这里简单输入简单文字</a:t>
            </a:r>
            <a:endParaRPr lang="en-US" altLang="zh-CN" sz="1600" dirty="0">
              <a:solidFill>
                <a:schemeClr val="tx1">
                  <a:lumMod val="85000"/>
                  <a:lumOff val="15000"/>
                </a:schemeClr>
              </a:solidFill>
              <a:cs typeface="+mn-ea"/>
              <a:sym typeface="+mn-lt"/>
            </a:endParaRPr>
          </a:p>
          <a:p>
            <a:pPr>
              <a:lnSpc>
                <a:spcPct val="150000"/>
              </a:lnSpc>
            </a:pPr>
            <a:endParaRPr lang="en-US" altLang="zh-CN" sz="1600" dirty="0" smtClean="0">
              <a:solidFill>
                <a:schemeClr val="tx1">
                  <a:lumMod val="85000"/>
                  <a:lumOff val="15000"/>
                </a:schemeClr>
              </a:solidFill>
              <a:cs typeface="+mn-ea"/>
              <a:sym typeface="+mn-lt"/>
            </a:endParaRPr>
          </a:p>
        </p:txBody>
      </p:sp>
      <p:sp>
        <p:nvSpPr>
          <p:cNvPr id="36" name="TextBox 12"/>
          <p:cNvSpPr txBox="1"/>
          <p:nvPr/>
        </p:nvSpPr>
        <p:spPr>
          <a:xfrm>
            <a:off x="6955178" y="4521911"/>
            <a:ext cx="4179855" cy="1895519"/>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cs typeface="+mn-ea"/>
                <a:sym typeface="+mn-lt"/>
              </a:rPr>
              <a:t>这里输入简单的文字概述里</a:t>
            </a:r>
            <a:r>
              <a:rPr lang="zh-CN" altLang="en-US" sz="1600" dirty="0">
                <a:solidFill>
                  <a:schemeClr val="tx1">
                    <a:lumMod val="85000"/>
                    <a:lumOff val="15000"/>
                  </a:schemeClr>
                </a:solidFill>
                <a:cs typeface="+mn-ea"/>
                <a:sym typeface="+mn-lt"/>
              </a:rPr>
              <a:t>输入</a:t>
            </a:r>
            <a:r>
              <a:rPr lang="zh-CN" altLang="en-US" sz="1600" dirty="0" smtClean="0">
                <a:solidFill>
                  <a:schemeClr val="tx1">
                    <a:lumMod val="85000"/>
                    <a:lumOff val="15000"/>
                  </a:schemeClr>
                </a:solidFill>
                <a:cs typeface="+mn-ea"/>
                <a:sym typeface="+mn-lt"/>
              </a:rPr>
              <a:t>简单文字概述这里</a:t>
            </a:r>
            <a:r>
              <a:rPr lang="zh-CN" altLang="en-US" sz="1600" dirty="0">
                <a:solidFill>
                  <a:schemeClr val="tx1">
                    <a:lumMod val="85000"/>
                    <a:lumOff val="15000"/>
                  </a:schemeClr>
                </a:solidFill>
                <a:cs typeface="+mn-ea"/>
                <a:sym typeface="+mn-lt"/>
              </a:rPr>
              <a:t>简单输入简单</a:t>
            </a:r>
            <a:r>
              <a:rPr lang="zh-CN" altLang="en-US" sz="1600" dirty="0" smtClean="0">
                <a:solidFill>
                  <a:schemeClr val="tx1">
                    <a:lumMod val="85000"/>
                    <a:lumOff val="15000"/>
                  </a:schemeClr>
                </a:solidFill>
                <a:cs typeface="+mn-ea"/>
                <a:sym typeface="+mn-lt"/>
              </a:rPr>
              <a:t>文字</a:t>
            </a:r>
            <a:endParaRPr lang="en-US" altLang="zh-CN" sz="1600" dirty="0" smtClean="0">
              <a:solidFill>
                <a:schemeClr val="tx1">
                  <a:lumMod val="85000"/>
                  <a:lumOff val="15000"/>
                </a:schemeClr>
              </a:solidFill>
              <a:cs typeface="+mn-ea"/>
              <a:sym typeface="+mn-lt"/>
            </a:endParaRPr>
          </a:p>
          <a:p>
            <a:pPr>
              <a:lnSpc>
                <a:spcPct val="150000"/>
              </a:lnSpc>
            </a:pPr>
            <a:r>
              <a:rPr lang="zh-CN" altLang="en-US" sz="1600" dirty="0">
                <a:solidFill>
                  <a:schemeClr val="tx1">
                    <a:lumMod val="85000"/>
                    <a:lumOff val="15000"/>
                  </a:schemeClr>
                </a:solidFill>
                <a:cs typeface="+mn-ea"/>
                <a:sym typeface="+mn-lt"/>
              </a:rPr>
              <a:t>这里输入简单的文字概述里输入简单文字概述这里简单输入简单文字</a:t>
            </a:r>
            <a:endParaRPr lang="en-US" altLang="zh-CN" sz="1600" dirty="0">
              <a:solidFill>
                <a:schemeClr val="tx1">
                  <a:lumMod val="85000"/>
                  <a:lumOff val="15000"/>
                </a:schemeClr>
              </a:solidFill>
              <a:cs typeface="+mn-ea"/>
              <a:sym typeface="+mn-lt"/>
            </a:endParaRPr>
          </a:p>
          <a:p>
            <a:pPr>
              <a:lnSpc>
                <a:spcPct val="150000"/>
              </a:lnSpc>
            </a:pPr>
            <a:endParaRPr lang="en-US" altLang="zh-CN" sz="1600" dirty="0" smtClean="0">
              <a:solidFill>
                <a:schemeClr val="tx1">
                  <a:lumMod val="85000"/>
                  <a:lumOff val="15000"/>
                </a:schemeClr>
              </a:solidFill>
              <a:cs typeface="+mn-ea"/>
              <a:sym typeface="+mn-lt"/>
            </a:endParaRPr>
          </a:p>
        </p:txBody>
      </p:sp>
      <p:sp>
        <p:nvSpPr>
          <p:cNvPr id="37" name="文本框 36"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grpSp>
        <p:nvGrpSpPr>
          <p:cNvPr id="38" name="组合 37"/>
          <p:cNvGrpSpPr/>
          <p:nvPr/>
        </p:nvGrpSpPr>
        <p:grpSpPr>
          <a:xfrm>
            <a:off x="-14069" y="-14068"/>
            <a:ext cx="1690469" cy="1313815"/>
            <a:chOff x="-14069" y="-14068"/>
            <a:chExt cx="1690469" cy="1313815"/>
          </a:xfrm>
        </p:grpSpPr>
        <p:sp>
          <p:nvSpPr>
            <p:cNvPr id="39" name="直角三角形 38"/>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任意多边形 39"/>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任意多边形 40"/>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outVertical)">
                                      <p:cBhvr>
                                        <p:cTn id="7" dur="500"/>
                                        <p:tgtEl>
                                          <p:spTgt spid="2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1000" fill="hold"/>
                                        <p:tgtEl>
                                          <p:spTgt spid="3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2000"/>
                            </p:stCondLst>
                            <p:childTnLst>
                              <p:par>
                                <p:cTn id="19" presetID="16" presetClass="entr" presetSubtype="37"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outVertical)">
                                      <p:cBhvr>
                                        <p:cTn id="21" dur="500"/>
                                        <p:tgtEl>
                                          <p:spTgt spid="35"/>
                                        </p:tgtEl>
                                      </p:cBhvr>
                                    </p:animEffect>
                                  </p:childTnLst>
                                </p:cTn>
                              </p:par>
                            </p:childTnLst>
                          </p:cTn>
                        </p:par>
                        <p:par>
                          <p:cTn id="22" fill="hold">
                            <p:stCondLst>
                              <p:cond delay="2500"/>
                            </p:stCondLst>
                            <p:childTnLst>
                              <p:par>
                                <p:cTn id="23" presetID="16" presetClass="entr" presetSubtype="37"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outVertical)">
                                      <p:cBhvr>
                                        <p:cTn id="25" dur="500"/>
                                        <p:tgtEl>
                                          <p:spTgt spid="30"/>
                                        </p:tgtEl>
                                      </p:cBhvr>
                                    </p:animEffect>
                                  </p:childTnLst>
                                </p:cTn>
                              </p:par>
                            </p:childTnLst>
                          </p:cTn>
                        </p:par>
                        <p:par>
                          <p:cTn id="26" fill="hold">
                            <p:stCondLst>
                              <p:cond delay="3000"/>
                            </p:stCondLst>
                            <p:childTnLst>
                              <p:par>
                                <p:cTn id="27" presetID="47"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par>
                          <p:cTn id="36" fill="hold">
                            <p:stCondLst>
                              <p:cond delay="4500"/>
                            </p:stCondLst>
                            <p:childTnLst>
                              <p:par>
                                <p:cTn id="37" presetID="16" presetClass="entr" presetSubtype="37"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outVertical)">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p:bldP spid="3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9" name="任意多边形 28"/>
          <p:cNvSpPr/>
          <p:nvPr/>
        </p:nvSpPr>
        <p:spPr>
          <a:xfrm flipH="1">
            <a:off x="5660297" y="1289324"/>
            <a:ext cx="1084196" cy="1425052"/>
          </a:xfrm>
          <a:custGeom>
            <a:avLst/>
            <a:gdLst>
              <a:gd name="connsiteX0" fmla="*/ 660784 w 1084196"/>
              <a:gd name="connsiteY0" fmla="*/ 0 h 1425052"/>
              <a:gd name="connsiteX1" fmla="*/ 624784 w 1084196"/>
              <a:gd name="connsiteY1" fmla="*/ 0 h 1425052"/>
              <a:gd name="connsiteX2" fmla="*/ 624784 w 1084196"/>
              <a:gd name="connsiteY2" fmla="*/ 5955 h 1425052"/>
              <a:gd name="connsiteX3" fmla="*/ 0 w 1084196"/>
              <a:gd name="connsiteY3" fmla="*/ 199443 h 1425052"/>
              <a:gd name="connsiteX4" fmla="*/ 624784 w 1084196"/>
              <a:gd name="connsiteY4" fmla="*/ 392931 h 1425052"/>
              <a:gd name="connsiteX5" fmla="*/ 624784 w 1084196"/>
              <a:gd name="connsiteY5" fmla="*/ 596460 h 1425052"/>
              <a:gd name="connsiteX6" fmla="*/ 207874 w 1084196"/>
              <a:gd name="connsiteY6" fmla="*/ 1425052 h 1425052"/>
              <a:gd name="connsiteX7" fmla="*/ 1084196 w 1084196"/>
              <a:gd name="connsiteY7" fmla="*/ 1425052 h 1425052"/>
              <a:gd name="connsiteX8" fmla="*/ 660784 w 1084196"/>
              <a:gd name="connsiteY8" fmla="*/ 583537 h 142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4196" h="1425052">
                <a:moveTo>
                  <a:pt x="660784" y="0"/>
                </a:moveTo>
                <a:lnTo>
                  <a:pt x="624784" y="0"/>
                </a:lnTo>
                <a:lnTo>
                  <a:pt x="624784" y="5955"/>
                </a:lnTo>
                <a:lnTo>
                  <a:pt x="0" y="199443"/>
                </a:lnTo>
                <a:lnTo>
                  <a:pt x="624784" y="392931"/>
                </a:lnTo>
                <a:lnTo>
                  <a:pt x="624784" y="596460"/>
                </a:lnTo>
                <a:lnTo>
                  <a:pt x="207874" y="1425052"/>
                </a:lnTo>
                <a:lnTo>
                  <a:pt x="1084196" y="1425052"/>
                </a:lnTo>
                <a:lnTo>
                  <a:pt x="660784" y="583537"/>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0" name="任意多边形 29"/>
          <p:cNvSpPr/>
          <p:nvPr/>
        </p:nvSpPr>
        <p:spPr>
          <a:xfrm>
            <a:off x="5033416" y="3215148"/>
            <a:ext cx="2130084" cy="745129"/>
          </a:xfrm>
          <a:custGeom>
            <a:avLst/>
            <a:gdLst>
              <a:gd name="connsiteX0" fmla="*/ 374915 w 2130084"/>
              <a:gd name="connsiteY0" fmla="*/ 0 h 745129"/>
              <a:gd name="connsiteX1" fmla="*/ 1755169 w 2130084"/>
              <a:gd name="connsiteY1" fmla="*/ 0 h 745129"/>
              <a:gd name="connsiteX2" fmla="*/ 2130084 w 2130084"/>
              <a:gd name="connsiteY2" fmla="*/ 745129 h 745129"/>
              <a:gd name="connsiteX3" fmla="*/ 0 w 2130084"/>
              <a:gd name="connsiteY3" fmla="*/ 745129 h 745129"/>
            </a:gdLst>
            <a:ahLst/>
            <a:cxnLst>
              <a:cxn ang="0">
                <a:pos x="connsiteX0" y="connsiteY0"/>
              </a:cxn>
              <a:cxn ang="0">
                <a:pos x="connsiteX1" y="connsiteY1"/>
              </a:cxn>
              <a:cxn ang="0">
                <a:pos x="connsiteX2" y="connsiteY2"/>
              </a:cxn>
              <a:cxn ang="0">
                <a:pos x="connsiteX3" y="connsiteY3"/>
              </a:cxn>
            </a:cxnLst>
            <a:rect l="l" t="t" r="r" b="b"/>
            <a:pathLst>
              <a:path w="2130084" h="745129">
                <a:moveTo>
                  <a:pt x="374915" y="0"/>
                </a:moveTo>
                <a:lnTo>
                  <a:pt x="1755169" y="0"/>
                </a:lnTo>
                <a:lnTo>
                  <a:pt x="2130084" y="745129"/>
                </a:lnTo>
                <a:lnTo>
                  <a:pt x="0" y="745129"/>
                </a:lnTo>
                <a:close/>
              </a:path>
            </a:pathLst>
          </a:custGeom>
          <a:solidFill>
            <a:srgbClr val="118C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任意多边形 30"/>
          <p:cNvSpPr/>
          <p:nvPr/>
        </p:nvSpPr>
        <p:spPr>
          <a:xfrm>
            <a:off x="4411791" y="4461049"/>
            <a:ext cx="3373334" cy="734684"/>
          </a:xfrm>
          <a:custGeom>
            <a:avLst/>
            <a:gdLst>
              <a:gd name="connsiteX0" fmla="*/ 369660 w 3373334"/>
              <a:gd name="connsiteY0" fmla="*/ 0 h 734684"/>
              <a:gd name="connsiteX1" fmla="*/ 3003674 w 3373334"/>
              <a:gd name="connsiteY1" fmla="*/ 0 h 734684"/>
              <a:gd name="connsiteX2" fmla="*/ 3373334 w 3373334"/>
              <a:gd name="connsiteY2" fmla="*/ 734684 h 734684"/>
              <a:gd name="connsiteX3" fmla="*/ 0 w 3373334"/>
              <a:gd name="connsiteY3" fmla="*/ 734684 h 734684"/>
            </a:gdLst>
            <a:ahLst/>
            <a:cxnLst>
              <a:cxn ang="0">
                <a:pos x="connsiteX0" y="connsiteY0"/>
              </a:cxn>
              <a:cxn ang="0">
                <a:pos x="connsiteX1" y="connsiteY1"/>
              </a:cxn>
              <a:cxn ang="0">
                <a:pos x="connsiteX2" y="connsiteY2"/>
              </a:cxn>
              <a:cxn ang="0">
                <a:pos x="connsiteX3" y="connsiteY3"/>
              </a:cxn>
            </a:cxnLst>
            <a:rect l="l" t="t" r="r" b="b"/>
            <a:pathLst>
              <a:path w="3373334" h="734684">
                <a:moveTo>
                  <a:pt x="369660" y="0"/>
                </a:moveTo>
                <a:lnTo>
                  <a:pt x="3003674" y="0"/>
                </a:lnTo>
                <a:lnTo>
                  <a:pt x="3373334" y="734684"/>
                </a:lnTo>
                <a:lnTo>
                  <a:pt x="0" y="734684"/>
                </a:lnTo>
                <a:close/>
              </a:path>
            </a:pathLst>
          </a:custGeom>
          <a:solidFill>
            <a:srgbClr val="6FB3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任意多边形 31"/>
          <p:cNvSpPr/>
          <p:nvPr/>
        </p:nvSpPr>
        <p:spPr>
          <a:xfrm>
            <a:off x="3746090" y="5696505"/>
            <a:ext cx="4704735" cy="822282"/>
          </a:xfrm>
          <a:custGeom>
            <a:avLst/>
            <a:gdLst>
              <a:gd name="connsiteX0" fmla="*/ 413735 w 4704735"/>
              <a:gd name="connsiteY0" fmla="*/ 0 h 822282"/>
              <a:gd name="connsiteX1" fmla="*/ 4291000 w 4704735"/>
              <a:gd name="connsiteY1" fmla="*/ 0 h 822282"/>
              <a:gd name="connsiteX2" fmla="*/ 4704735 w 4704735"/>
              <a:gd name="connsiteY2" fmla="*/ 822282 h 822282"/>
              <a:gd name="connsiteX3" fmla="*/ 0 w 4704735"/>
              <a:gd name="connsiteY3" fmla="*/ 822282 h 822282"/>
            </a:gdLst>
            <a:ahLst/>
            <a:cxnLst>
              <a:cxn ang="0">
                <a:pos x="connsiteX0" y="connsiteY0"/>
              </a:cxn>
              <a:cxn ang="0">
                <a:pos x="connsiteX1" y="connsiteY1"/>
              </a:cxn>
              <a:cxn ang="0">
                <a:pos x="connsiteX2" y="connsiteY2"/>
              </a:cxn>
              <a:cxn ang="0">
                <a:pos x="connsiteX3" y="connsiteY3"/>
              </a:cxn>
            </a:cxnLst>
            <a:rect l="l" t="t" r="r" b="b"/>
            <a:pathLst>
              <a:path w="4704735" h="822282">
                <a:moveTo>
                  <a:pt x="413735" y="0"/>
                </a:moveTo>
                <a:lnTo>
                  <a:pt x="4291000" y="0"/>
                </a:lnTo>
                <a:lnTo>
                  <a:pt x="4704735" y="822282"/>
                </a:lnTo>
                <a:lnTo>
                  <a:pt x="0" y="822282"/>
                </a:lnTo>
                <a:close/>
              </a:path>
            </a:pathLst>
          </a:custGeom>
          <a:solidFill>
            <a:srgbClr val="118C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任意多边形 32"/>
          <p:cNvSpPr>
            <a:spLocks noChangeAspect="1"/>
          </p:cNvSpPr>
          <p:nvPr/>
        </p:nvSpPr>
        <p:spPr>
          <a:xfrm rot="5400000">
            <a:off x="6413650" y="4070930"/>
            <a:ext cx="792000" cy="248915"/>
          </a:xfrm>
          <a:custGeom>
            <a:avLst/>
            <a:gdLst>
              <a:gd name="connsiteX0" fmla="*/ 3555739 w 4940019"/>
              <a:gd name="connsiteY0" fmla="*/ 1270291 h 1552578"/>
              <a:gd name="connsiteX1" fmla="*/ 4214694 w 4940019"/>
              <a:gd name="connsiteY1" fmla="*/ 1270291 h 1552578"/>
              <a:gd name="connsiteX2" fmla="*/ 4214694 w 4940019"/>
              <a:gd name="connsiteY2" fmla="*/ 285926 h 1552578"/>
              <a:gd name="connsiteX3" fmla="*/ 3555739 w 4940019"/>
              <a:gd name="connsiteY3" fmla="*/ 285926 h 1552578"/>
              <a:gd name="connsiteX4" fmla="*/ 2644690 w 4940019"/>
              <a:gd name="connsiteY4" fmla="*/ 1270291 h 1552578"/>
              <a:gd name="connsiteX5" fmla="*/ 3273452 w 4940019"/>
              <a:gd name="connsiteY5" fmla="*/ 1270291 h 1552578"/>
              <a:gd name="connsiteX6" fmla="*/ 3273452 w 4940019"/>
              <a:gd name="connsiteY6" fmla="*/ 285926 h 1552578"/>
              <a:gd name="connsiteX7" fmla="*/ 2644690 w 4940019"/>
              <a:gd name="connsiteY7" fmla="*/ 285926 h 1552578"/>
              <a:gd name="connsiteX8" fmla="*/ 1733641 w 4940019"/>
              <a:gd name="connsiteY8" fmla="*/ 1270291 h 1552578"/>
              <a:gd name="connsiteX9" fmla="*/ 2362403 w 4940019"/>
              <a:gd name="connsiteY9" fmla="*/ 1270291 h 1552578"/>
              <a:gd name="connsiteX10" fmla="*/ 2362403 w 4940019"/>
              <a:gd name="connsiteY10" fmla="*/ 285926 h 1552578"/>
              <a:gd name="connsiteX11" fmla="*/ 1733641 w 4940019"/>
              <a:gd name="connsiteY11" fmla="*/ 285926 h 1552578"/>
              <a:gd name="connsiteX12" fmla="*/ 837910 w 4940019"/>
              <a:gd name="connsiteY12" fmla="*/ 1270291 h 1552578"/>
              <a:gd name="connsiteX13" fmla="*/ 1451354 w 4940019"/>
              <a:gd name="connsiteY13" fmla="*/ 1270291 h 1552578"/>
              <a:gd name="connsiteX14" fmla="*/ 1451354 w 4940019"/>
              <a:gd name="connsiteY14" fmla="*/ 285926 h 1552578"/>
              <a:gd name="connsiteX15" fmla="*/ 837910 w 4940019"/>
              <a:gd name="connsiteY15" fmla="*/ 285926 h 1552578"/>
              <a:gd name="connsiteX16" fmla="*/ 0 w 4940019"/>
              <a:gd name="connsiteY16" fmla="*/ 238877 h 1552578"/>
              <a:gd name="connsiteX17" fmla="*/ 0 w 4940019"/>
              <a:gd name="connsiteY17" fmla="*/ 50688 h 1552578"/>
              <a:gd name="connsiteX18" fmla="*/ 47049 w 4940019"/>
              <a:gd name="connsiteY18" fmla="*/ 3638 h 1552578"/>
              <a:gd name="connsiteX19" fmla="*/ 2391430 w 4940019"/>
              <a:gd name="connsiteY19" fmla="*/ 3638 h 1552578"/>
              <a:gd name="connsiteX20" fmla="*/ 2409452 w 4940019"/>
              <a:gd name="connsiteY20" fmla="*/ 0 h 1552578"/>
              <a:gd name="connsiteX21" fmla="*/ 2597641 w 4940019"/>
              <a:gd name="connsiteY21" fmla="*/ 0 h 1552578"/>
              <a:gd name="connsiteX22" fmla="*/ 2615663 w 4940019"/>
              <a:gd name="connsiteY22" fmla="*/ 3638 h 1552578"/>
              <a:gd name="connsiteX23" fmla="*/ 3320498 w 4940019"/>
              <a:gd name="connsiteY23" fmla="*/ 3638 h 1552578"/>
              <a:gd name="connsiteX24" fmla="*/ 3320501 w 4940019"/>
              <a:gd name="connsiteY24" fmla="*/ 3638 h 1552578"/>
              <a:gd name="connsiteX25" fmla="*/ 3508690 w 4940019"/>
              <a:gd name="connsiteY25" fmla="*/ 3638 h 1552578"/>
              <a:gd name="connsiteX26" fmla="*/ 3508692 w 4940019"/>
              <a:gd name="connsiteY26" fmla="*/ 3638 h 1552578"/>
              <a:gd name="connsiteX27" fmla="*/ 4892970 w 4940019"/>
              <a:gd name="connsiteY27" fmla="*/ 3638 h 1552578"/>
              <a:gd name="connsiteX28" fmla="*/ 4940019 w 4940019"/>
              <a:gd name="connsiteY28" fmla="*/ 50688 h 1552578"/>
              <a:gd name="connsiteX29" fmla="*/ 4940019 w 4940019"/>
              <a:gd name="connsiteY29" fmla="*/ 238877 h 1552578"/>
              <a:gd name="connsiteX30" fmla="*/ 4892970 w 4940019"/>
              <a:gd name="connsiteY30" fmla="*/ 285926 h 1552578"/>
              <a:gd name="connsiteX31" fmla="*/ 4496981 w 4940019"/>
              <a:gd name="connsiteY31" fmla="*/ 285926 h 1552578"/>
              <a:gd name="connsiteX32" fmla="*/ 4496981 w 4940019"/>
              <a:gd name="connsiteY32" fmla="*/ 1270291 h 1552578"/>
              <a:gd name="connsiteX33" fmla="*/ 4892970 w 4940019"/>
              <a:gd name="connsiteY33" fmla="*/ 1270291 h 1552578"/>
              <a:gd name="connsiteX34" fmla="*/ 4940019 w 4940019"/>
              <a:gd name="connsiteY34" fmla="*/ 1317340 h 1552578"/>
              <a:gd name="connsiteX35" fmla="*/ 4940019 w 4940019"/>
              <a:gd name="connsiteY35" fmla="*/ 1505529 h 1552578"/>
              <a:gd name="connsiteX36" fmla="*/ 4892970 w 4940019"/>
              <a:gd name="connsiteY36" fmla="*/ 1552578 h 1552578"/>
              <a:gd name="connsiteX37" fmla="*/ 790864 w 4940019"/>
              <a:gd name="connsiteY37" fmla="*/ 1552578 h 1552578"/>
              <a:gd name="connsiteX38" fmla="*/ 790861 w 4940019"/>
              <a:gd name="connsiteY38" fmla="*/ 1552578 h 1552578"/>
              <a:gd name="connsiteX39" fmla="*/ 602672 w 4940019"/>
              <a:gd name="connsiteY39" fmla="*/ 1552578 h 1552578"/>
              <a:gd name="connsiteX40" fmla="*/ 602670 w 4940019"/>
              <a:gd name="connsiteY40" fmla="*/ 1552578 h 1552578"/>
              <a:gd name="connsiteX41" fmla="*/ 47050 w 4940019"/>
              <a:gd name="connsiteY41" fmla="*/ 1552578 h 1552578"/>
              <a:gd name="connsiteX42" fmla="*/ 0 w 4940019"/>
              <a:gd name="connsiteY42" fmla="*/ 1505529 h 1552578"/>
              <a:gd name="connsiteX43" fmla="*/ 0 w 4940019"/>
              <a:gd name="connsiteY43" fmla="*/ 1317340 h 1552578"/>
              <a:gd name="connsiteX44" fmla="*/ 47050 w 4940019"/>
              <a:gd name="connsiteY44" fmla="*/ 1270291 h 1552578"/>
              <a:gd name="connsiteX45" fmla="*/ 555623 w 4940019"/>
              <a:gd name="connsiteY45" fmla="*/ 1270291 h 1552578"/>
              <a:gd name="connsiteX46" fmla="*/ 555623 w 4940019"/>
              <a:gd name="connsiteY46" fmla="*/ 285926 h 1552578"/>
              <a:gd name="connsiteX47" fmla="*/ 47049 w 4940019"/>
              <a:gd name="connsiteY47" fmla="*/ 285926 h 1552578"/>
              <a:gd name="connsiteX48" fmla="*/ 0 w 4940019"/>
              <a:gd name="connsiteY48" fmla="*/ 238877 h 155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40019" h="1552578">
                <a:moveTo>
                  <a:pt x="3555739" y="1270291"/>
                </a:moveTo>
                <a:lnTo>
                  <a:pt x="4214694" y="1270291"/>
                </a:lnTo>
                <a:lnTo>
                  <a:pt x="4214694" y="285926"/>
                </a:lnTo>
                <a:lnTo>
                  <a:pt x="3555739" y="285926"/>
                </a:lnTo>
                <a:close/>
                <a:moveTo>
                  <a:pt x="2644690" y="1270291"/>
                </a:moveTo>
                <a:lnTo>
                  <a:pt x="3273452" y="1270291"/>
                </a:lnTo>
                <a:lnTo>
                  <a:pt x="3273452" y="285926"/>
                </a:lnTo>
                <a:lnTo>
                  <a:pt x="2644690" y="285926"/>
                </a:lnTo>
                <a:close/>
                <a:moveTo>
                  <a:pt x="1733641" y="1270291"/>
                </a:moveTo>
                <a:lnTo>
                  <a:pt x="2362403" y="1270291"/>
                </a:lnTo>
                <a:lnTo>
                  <a:pt x="2362403" y="285926"/>
                </a:lnTo>
                <a:lnTo>
                  <a:pt x="1733641" y="285926"/>
                </a:lnTo>
                <a:close/>
                <a:moveTo>
                  <a:pt x="837910" y="1270291"/>
                </a:moveTo>
                <a:lnTo>
                  <a:pt x="1451354" y="1270291"/>
                </a:lnTo>
                <a:lnTo>
                  <a:pt x="1451354" y="285926"/>
                </a:lnTo>
                <a:lnTo>
                  <a:pt x="837910" y="285926"/>
                </a:lnTo>
                <a:close/>
                <a:moveTo>
                  <a:pt x="0" y="238877"/>
                </a:moveTo>
                <a:lnTo>
                  <a:pt x="0" y="50688"/>
                </a:lnTo>
                <a:cubicBezTo>
                  <a:pt x="0" y="24703"/>
                  <a:pt x="21065" y="3638"/>
                  <a:pt x="47049" y="3638"/>
                </a:cubicBezTo>
                <a:lnTo>
                  <a:pt x="2391430" y="3638"/>
                </a:lnTo>
                <a:lnTo>
                  <a:pt x="2409452" y="0"/>
                </a:lnTo>
                <a:lnTo>
                  <a:pt x="2597641" y="0"/>
                </a:lnTo>
                <a:lnTo>
                  <a:pt x="2615663" y="3638"/>
                </a:lnTo>
                <a:lnTo>
                  <a:pt x="3320498" y="3638"/>
                </a:lnTo>
                <a:lnTo>
                  <a:pt x="3320501" y="3638"/>
                </a:lnTo>
                <a:lnTo>
                  <a:pt x="3508690" y="3638"/>
                </a:lnTo>
                <a:lnTo>
                  <a:pt x="3508692" y="3638"/>
                </a:lnTo>
                <a:lnTo>
                  <a:pt x="4892970" y="3638"/>
                </a:lnTo>
                <a:cubicBezTo>
                  <a:pt x="4918954" y="3638"/>
                  <a:pt x="4940019" y="24703"/>
                  <a:pt x="4940019" y="50688"/>
                </a:cubicBezTo>
                <a:lnTo>
                  <a:pt x="4940019" y="238877"/>
                </a:lnTo>
                <a:cubicBezTo>
                  <a:pt x="4940019" y="264861"/>
                  <a:pt x="4918954" y="285926"/>
                  <a:pt x="4892970" y="285926"/>
                </a:cubicBezTo>
                <a:lnTo>
                  <a:pt x="4496981" y="285926"/>
                </a:lnTo>
                <a:lnTo>
                  <a:pt x="4496981" y="1270291"/>
                </a:lnTo>
                <a:lnTo>
                  <a:pt x="4892970" y="1270291"/>
                </a:lnTo>
                <a:cubicBezTo>
                  <a:pt x="4918954" y="1270291"/>
                  <a:pt x="4940019" y="1291356"/>
                  <a:pt x="4940019" y="1317340"/>
                </a:cubicBezTo>
                <a:lnTo>
                  <a:pt x="4940019" y="1505529"/>
                </a:lnTo>
                <a:cubicBezTo>
                  <a:pt x="4940019" y="1531513"/>
                  <a:pt x="4918954" y="1552578"/>
                  <a:pt x="4892970" y="1552578"/>
                </a:cubicBezTo>
                <a:lnTo>
                  <a:pt x="790864" y="1552578"/>
                </a:lnTo>
                <a:lnTo>
                  <a:pt x="790861" y="1552578"/>
                </a:lnTo>
                <a:lnTo>
                  <a:pt x="602672" y="1552578"/>
                </a:lnTo>
                <a:lnTo>
                  <a:pt x="602670" y="1552578"/>
                </a:lnTo>
                <a:lnTo>
                  <a:pt x="47050" y="1552578"/>
                </a:lnTo>
                <a:cubicBezTo>
                  <a:pt x="21066" y="1552578"/>
                  <a:pt x="0" y="1531513"/>
                  <a:pt x="0" y="1505529"/>
                </a:cubicBezTo>
                <a:lnTo>
                  <a:pt x="0" y="1317340"/>
                </a:lnTo>
                <a:cubicBezTo>
                  <a:pt x="0" y="1291356"/>
                  <a:pt x="21066" y="1270291"/>
                  <a:pt x="47050" y="1270291"/>
                </a:cubicBezTo>
                <a:lnTo>
                  <a:pt x="555623" y="1270291"/>
                </a:lnTo>
                <a:lnTo>
                  <a:pt x="555623" y="285926"/>
                </a:lnTo>
                <a:lnTo>
                  <a:pt x="47049" y="285926"/>
                </a:lnTo>
                <a:cubicBezTo>
                  <a:pt x="21065" y="285926"/>
                  <a:pt x="0" y="264861"/>
                  <a:pt x="0" y="238877"/>
                </a:cubicBezTo>
                <a:close/>
              </a:path>
            </a:pathLst>
          </a:custGeom>
          <a:gradFill>
            <a:gsLst>
              <a:gs pos="0">
                <a:schemeClr val="bg1"/>
              </a:gs>
              <a:gs pos="100000">
                <a:schemeClr val="bg1">
                  <a:lumMod val="75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任意多边形 33"/>
          <p:cNvSpPr>
            <a:spLocks noChangeAspect="1"/>
          </p:cNvSpPr>
          <p:nvPr/>
        </p:nvSpPr>
        <p:spPr>
          <a:xfrm rot="5400000">
            <a:off x="5716787" y="2821867"/>
            <a:ext cx="792000" cy="248915"/>
          </a:xfrm>
          <a:custGeom>
            <a:avLst/>
            <a:gdLst>
              <a:gd name="connsiteX0" fmla="*/ 3555739 w 4940019"/>
              <a:gd name="connsiteY0" fmla="*/ 1270291 h 1552578"/>
              <a:gd name="connsiteX1" fmla="*/ 4214694 w 4940019"/>
              <a:gd name="connsiteY1" fmla="*/ 1270291 h 1552578"/>
              <a:gd name="connsiteX2" fmla="*/ 4214694 w 4940019"/>
              <a:gd name="connsiteY2" fmla="*/ 285926 h 1552578"/>
              <a:gd name="connsiteX3" fmla="*/ 3555739 w 4940019"/>
              <a:gd name="connsiteY3" fmla="*/ 285926 h 1552578"/>
              <a:gd name="connsiteX4" fmla="*/ 2644690 w 4940019"/>
              <a:gd name="connsiteY4" fmla="*/ 1270291 h 1552578"/>
              <a:gd name="connsiteX5" fmla="*/ 3273452 w 4940019"/>
              <a:gd name="connsiteY5" fmla="*/ 1270291 h 1552578"/>
              <a:gd name="connsiteX6" fmla="*/ 3273452 w 4940019"/>
              <a:gd name="connsiteY6" fmla="*/ 285926 h 1552578"/>
              <a:gd name="connsiteX7" fmla="*/ 2644690 w 4940019"/>
              <a:gd name="connsiteY7" fmla="*/ 285926 h 1552578"/>
              <a:gd name="connsiteX8" fmla="*/ 1733641 w 4940019"/>
              <a:gd name="connsiteY8" fmla="*/ 1270291 h 1552578"/>
              <a:gd name="connsiteX9" fmla="*/ 2362403 w 4940019"/>
              <a:gd name="connsiteY9" fmla="*/ 1270291 h 1552578"/>
              <a:gd name="connsiteX10" fmla="*/ 2362403 w 4940019"/>
              <a:gd name="connsiteY10" fmla="*/ 285926 h 1552578"/>
              <a:gd name="connsiteX11" fmla="*/ 1733641 w 4940019"/>
              <a:gd name="connsiteY11" fmla="*/ 285926 h 1552578"/>
              <a:gd name="connsiteX12" fmla="*/ 837910 w 4940019"/>
              <a:gd name="connsiteY12" fmla="*/ 1270291 h 1552578"/>
              <a:gd name="connsiteX13" fmla="*/ 1451354 w 4940019"/>
              <a:gd name="connsiteY13" fmla="*/ 1270291 h 1552578"/>
              <a:gd name="connsiteX14" fmla="*/ 1451354 w 4940019"/>
              <a:gd name="connsiteY14" fmla="*/ 285926 h 1552578"/>
              <a:gd name="connsiteX15" fmla="*/ 837910 w 4940019"/>
              <a:gd name="connsiteY15" fmla="*/ 285926 h 1552578"/>
              <a:gd name="connsiteX16" fmla="*/ 0 w 4940019"/>
              <a:gd name="connsiteY16" fmla="*/ 238877 h 1552578"/>
              <a:gd name="connsiteX17" fmla="*/ 0 w 4940019"/>
              <a:gd name="connsiteY17" fmla="*/ 50688 h 1552578"/>
              <a:gd name="connsiteX18" fmla="*/ 47049 w 4940019"/>
              <a:gd name="connsiteY18" fmla="*/ 3638 h 1552578"/>
              <a:gd name="connsiteX19" fmla="*/ 2391430 w 4940019"/>
              <a:gd name="connsiteY19" fmla="*/ 3638 h 1552578"/>
              <a:gd name="connsiteX20" fmla="*/ 2409452 w 4940019"/>
              <a:gd name="connsiteY20" fmla="*/ 0 h 1552578"/>
              <a:gd name="connsiteX21" fmla="*/ 2597641 w 4940019"/>
              <a:gd name="connsiteY21" fmla="*/ 0 h 1552578"/>
              <a:gd name="connsiteX22" fmla="*/ 2615663 w 4940019"/>
              <a:gd name="connsiteY22" fmla="*/ 3638 h 1552578"/>
              <a:gd name="connsiteX23" fmla="*/ 3320498 w 4940019"/>
              <a:gd name="connsiteY23" fmla="*/ 3638 h 1552578"/>
              <a:gd name="connsiteX24" fmla="*/ 3320501 w 4940019"/>
              <a:gd name="connsiteY24" fmla="*/ 3638 h 1552578"/>
              <a:gd name="connsiteX25" fmla="*/ 3508690 w 4940019"/>
              <a:gd name="connsiteY25" fmla="*/ 3638 h 1552578"/>
              <a:gd name="connsiteX26" fmla="*/ 3508692 w 4940019"/>
              <a:gd name="connsiteY26" fmla="*/ 3638 h 1552578"/>
              <a:gd name="connsiteX27" fmla="*/ 4892970 w 4940019"/>
              <a:gd name="connsiteY27" fmla="*/ 3638 h 1552578"/>
              <a:gd name="connsiteX28" fmla="*/ 4940019 w 4940019"/>
              <a:gd name="connsiteY28" fmla="*/ 50688 h 1552578"/>
              <a:gd name="connsiteX29" fmla="*/ 4940019 w 4940019"/>
              <a:gd name="connsiteY29" fmla="*/ 238877 h 1552578"/>
              <a:gd name="connsiteX30" fmla="*/ 4892970 w 4940019"/>
              <a:gd name="connsiteY30" fmla="*/ 285926 h 1552578"/>
              <a:gd name="connsiteX31" fmla="*/ 4496981 w 4940019"/>
              <a:gd name="connsiteY31" fmla="*/ 285926 h 1552578"/>
              <a:gd name="connsiteX32" fmla="*/ 4496981 w 4940019"/>
              <a:gd name="connsiteY32" fmla="*/ 1270291 h 1552578"/>
              <a:gd name="connsiteX33" fmla="*/ 4892970 w 4940019"/>
              <a:gd name="connsiteY33" fmla="*/ 1270291 h 1552578"/>
              <a:gd name="connsiteX34" fmla="*/ 4940019 w 4940019"/>
              <a:gd name="connsiteY34" fmla="*/ 1317340 h 1552578"/>
              <a:gd name="connsiteX35" fmla="*/ 4940019 w 4940019"/>
              <a:gd name="connsiteY35" fmla="*/ 1505529 h 1552578"/>
              <a:gd name="connsiteX36" fmla="*/ 4892970 w 4940019"/>
              <a:gd name="connsiteY36" fmla="*/ 1552578 h 1552578"/>
              <a:gd name="connsiteX37" fmla="*/ 790864 w 4940019"/>
              <a:gd name="connsiteY37" fmla="*/ 1552578 h 1552578"/>
              <a:gd name="connsiteX38" fmla="*/ 790861 w 4940019"/>
              <a:gd name="connsiteY38" fmla="*/ 1552578 h 1552578"/>
              <a:gd name="connsiteX39" fmla="*/ 602672 w 4940019"/>
              <a:gd name="connsiteY39" fmla="*/ 1552578 h 1552578"/>
              <a:gd name="connsiteX40" fmla="*/ 602670 w 4940019"/>
              <a:gd name="connsiteY40" fmla="*/ 1552578 h 1552578"/>
              <a:gd name="connsiteX41" fmla="*/ 47050 w 4940019"/>
              <a:gd name="connsiteY41" fmla="*/ 1552578 h 1552578"/>
              <a:gd name="connsiteX42" fmla="*/ 0 w 4940019"/>
              <a:gd name="connsiteY42" fmla="*/ 1505529 h 1552578"/>
              <a:gd name="connsiteX43" fmla="*/ 0 w 4940019"/>
              <a:gd name="connsiteY43" fmla="*/ 1317340 h 1552578"/>
              <a:gd name="connsiteX44" fmla="*/ 47050 w 4940019"/>
              <a:gd name="connsiteY44" fmla="*/ 1270291 h 1552578"/>
              <a:gd name="connsiteX45" fmla="*/ 555623 w 4940019"/>
              <a:gd name="connsiteY45" fmla="*/ 1270291 h 1552578"/>
              <a:gd name="connsiteX46" fmla="*/ 555623 w 4940019"/>
              <a:gd name="connsiteY46" fmla="*/ 285926 h 1552578"/>
              <a:gd name="connsiteX47" fmla="*/ 47049 w 4940019"/>
              <a:gd name="connsiteY47" fmla="*/ 285926 h 1552578"/>
              <a:gd name="connsiteX48" fmla="*/ 0 w 4940019"/>
              <a:gd name="connsiteY48" fmla="*/ 238877 h 155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40019" h="1552578">
                <a:moveTo>
                  <a:pt x="3555739" y="1270291"/>
                </a:moveTo>
                <a:lnTo>
                  <a:pt x="4214694" y="1270291"/>
                </a:lnTo>
                <a:lnTo>
                  <a:pt x="4214694" y="285926"/>
                </a:lnTo>
                <a:lnTo>
                  <a:pt x="3555739" y="285926"/>
                </a:lnTo>
                <a:close/>
                <a:moveTo>
                  <a:pt x="2644690" y="1270291"/>
                </a:moveTo>
                <a:lnTo>
                  <a:pt x="3273452" y="1270291"/>
                </a:lnTo>
                <a:lnTo>
                  <a:pt x="3273452" y="285926"/>
                </a:lnTo>
                <a:lnTo>
                  <a:pt x="2644690" y="285926"/>
                </a:lnTo>
                <a:close/>
                <a:moveTo>
                  <a:pt x="1733641" y="1270291"/>
                </a:moveTo>
                <a:lnTo>
                  <a:pt x="2362403" y="1270291"/>
                </a:lnTo>
                <a:lnTo>
                  <a:pt x="2362403" y="285926"/>
                </a:lnTo>
                <a:lnTo>
                  <a:pt x="1733641" y="285926"/>
                </a:lnTo>
                <a:close/>
                <a:moveTo>
                  <a:pt x="837910" y="1270291"/>
                </a:moveTo>
                <a:lnTo>
                  <a:pt x="1451354" y="1270291"/>
                </a:lnTo>
                <a:lnTo>
                  <a:pt x="1451354" y="285926"/>
                </a:lnTo>
                <a:lnTo>
                  <a:pt x="837910" y="285926"/>
                </a:lnTo>
                <a:close/>
                <a:moveTo>
                  <a:pt x="0" y="238877"/>
                </a:moveTo>
                <a:lnTo>
                  <a:pt x="0" y="50688"/>
                </a:lnTo>
                <a:cubicBezTo>
                  <a:pt x="0" y="24703"/>
                  <a:pt x="21065" y="3638"/>
                  <a:pt x="47049" y="3638"/>
                </a:cubicBezTo>
                <a:lnTo>
                  <a:pt x="2391430" y="3638"/>
                </a:lnTo>
                <a:lnTo>
                  <a:pt x="2409452" y="0"/>
                </a:lnTo>
                <a:lnTo>
                  <a:pt x="2597641" y="0"/>
                </a:lnTo>
                <a:lnTo>
                  <a:pt x="2615663" y="3638"/>
                </a:lnTo>
                <a:lnTo>
                  <a:pt x="3320498" y="3638"/>
                </a:lnTo>
                <a:lnTo>
                  <a:pt x="3320501" y="3638"/>
                </a:lnTo>
                <a:lnTo>
                  <a:pt x="3508690" y="3638"/>
                </a:lnTo>
                <a:lnTo>
                  <a:pt x="3508692" y="3638"/>
                </a:lnTo>
                <a:lnTo>
                  <a:pt x="4892970" y="3638"/>
                </a:lnTo>
                <a:cubicBezTo>
                  <a:pt x="4918954" y="3638"/>
                  <a:pt x="4940019" y="24703"/>
                  <a:pt x="4940019" y="50688"/>
                </a:cubicBezTo>
                <a:lnTo>
                  <a:pt x="4940019" y="238877"/>
                </a:lnTo>
                <a:cubicBezTo>
                  <a:pt x="4940019" y="264861"/>
                  <a:pt x="4918954" y="285926"/>
                  <a:pt x="4892970" y="285926"/>
                </a:cubicBezTo>
                <a:lnTo>
                  <a:pt x="4496981" y="285926"/>
                </a:lnTo>
                <a:lnTo>
                  <a:pt x="4496981" y="1270291"/>
                </a:lnTo>
                <a:lnTo>
                  <a:pt x="4892970" y="1270291"/>
                </a:lnTo>
                <a:cubicBezTo>
                  <a:pt x="4918954" y="1270291"/>
                  <a:pt x="4940019" y="1291356"/>
                  <a:pt x="4940019" y="1317340"/>
                </a:cubicBezTo>
                <a:lnTo>
                  <a:pt x="4940019" y="1505529"/>
                </a:lnTo>
                <a:cubicBezTo>
                  <a:pt x="4940019" y="1531513"/>
                  <a:pt x="4918954" y="1552578"/>
                  <a:pt x="4892970" y="1552578"/>
                </a:cubicBezTo>
                <a:lnTo>
                  <a:pt x="790864" y="1552578"/>
                </a:lnTo>
                <a:lnTo>
                  <a:pt x="790861" y="1552578"/>
                </a:lnTo>
                <a:lnTo>
                  <a:pt x="602672" y="1552578"/>
                </a:lnTo>
                <a:lnTo>
                  <a:pt x="602670" y="1552578"/>
                </a:lnTo>
                <a:lnTo>
                  <a:pt x="47050" y="1552578"/>
                </a:lnTo>
                <a:cubicBezTo>
                  <a:pt x="21066" y="1552578"/>
                  <a:pt x="0" y="1531513"/>
                  <a:pt x="0" y="1505529"/>
                </a:cubicBezTo>
                <a:lnTo>
                  <a:pt x="0" y="1317340"/>
                </a:lnTo>
                <a:cubicBezTo>
                  <a:pt x="0" y="1291356"/>
                  <a:pt x="21066" y="1270291"/>
                  <a:pt x="47050" y="1270291"/>
                </a:cubicBezTo>
                <a:lnTo>
                  <a:pt x="555623" y="1270291"/>
                </a:lnTo>
                <a:lnTo>
                  <a:pt x="555623" y="285926"/>
                </a:lnTo>
                <a:lnTo>
                  <a:pt x="47049" y="285926"/>
                </a:lnTo>
                <a:cubicBezTo>
                  <a:pt x="21065" y="285926"/>
                  <a:pt x="0" y="264861"/>
                  <a:pt x="0" y="238877"/>
                </a:cubicBezTo>
                <a:close/>
              </a:path>
            </a:pathLst>
          </a:custGeom>
          <a:gradFill>
            <a:gsLst>
              <a:gs pos="0">
                <a:schemeClr val="bg1"/>
              </a:gs>
              <a:gs pos="100000">
                <a:schemeClr val="bg1">
                  <a:lumMod val="75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任意多边形 34"/>
          <p:cNvSpPr>
            <a:spLocks noChangeAspect="1"/>
          </p:cNvSpPr>
          <p:nvPr/>
        </p:nvSpPr>
        <p:spPr>
          <a:xfrm rot="5400000">
            <a:off x="6986055" y="5333056"/>
            <a:ext cx="792000" cy="248915"/>
          </a:xfrm>
          <a:custGeom>
            <a:avLst/>
            <a:gdLst>
              <a:gd name="connsiteX0" fmla="*/ 3555739 w 4940019"/>
              <a:gd name="connsiteY0" fmla="*/ 1270291 h 1552578"/>
              <a:gd name="connsiteX1" fmla="*/ 4214694 w 4940019"/>
              <a:gd name="connsiteY1" fmla="*/ 1270291 h 1552578"/>
              <a:gd name="connsiteX2" fmla="*/ 4214694 w 4940019"/>
              <a:gd name="connsiteY2" fmla="*/ 285926 h 1552578"/>
              <a:gd name="connsiteX3" fmla="*/ 3555739 w 4940019"/>
              <a:gd name="connsiteY3" fmla="*/ 285926 h 1552578"/>
              <a:gd name="connsiteX4" fmla="*/ 2644690 w 4940019"/>
              <a:gd name="connsiteY4" fmla="*/ 1270291 h 1552578"/>
              <a:gd name="connsiteX5" fmla="*/ 3273452 w 4940019"/>
              <a:gd name="connsiteY5" fmla="*/ 1270291 h 1552578"/>
              <a:gd name="connsiteX6" fmla="*/ 3273452 w 4940019"/>
              <a:gd name="connsiteY6" fmla="*/ 285926 h 1552578"/>
              <a:gd name="connsiteX7" fmla="*/ 2644690 w 4940019"/>
              <a:gd name="connsiteY7" fmla="*/ 285926 h 1552578"/>
              <a:gd name="connsiteX8" fmla="*/ 1733641 w 4940019"/>
              <a:gd name="connsiteY8" fmla="*/ 1270291 h 1552578"/>
              <a:gd name="connsiteX9" fmla="*/ 2362403 w 4940019"/>
              <a:gd name="connsiteY9" fmla="*/ 1270291 h 1552578"/>
              <a:gd name="connsiteX10" fmla="*/ 2362403 w 4940019"/>
              <a:gd name="connsiteY10" fmla="*/ 285926 h 1552578"/>
              <a:gd name="connsiteX11" fmla="*/ 1733641 w 4940019"/>
              <a:gd name="connsiteY11" fmla="*/ 285926 h 1552578"/>
              <a:gd name="connsiteX12" fmla="*/ 837910 w 4940019"/>
              <a:gd name="connsiteY12" fmla="*/ 1270291 h 1552578"/>
              <a:gd name="connsiteX13" fmla="*/ 1451354 w 4940019"/>
              <a:gd name="connsiteY13" fmla="*/ 1270291 h 1552578"/>
              <a:gd name="connsiteX14" fmla="*/ 1451354 w 4940019"/>
              <a:gd name="connsiteY14" fmla="*/ 285926 h 1552578"/>
              <a:gd name="connsiteX15" fmla="*/ 837910 w 4940019"/>
              <a:gd name="connsiteY15" fmla="*/ 285926 h 1552578"/>
              <a:gd name="connsiteX16" fmla="*/ 0 w 4940019"/>
              <a:gd name="connsiteY16" fmla="*/ 238877 h 1552578"/>
              <a:gd name="connsiteX17" fmla="*/ 0 w 4940019"/>
              <a:gd name="connsiteY17" fmla="*/ 50688 h 1552578"/>
              <a:gd name="connsiteX18" fmla="*/ 47049 w 4940019"/>
              <a:gd name="connsiteY18" fmla="*/ 3638 h 1552578"/>
              <a:gd name="connsiteX19" fmla="*/ 2391430 w 4940019"/>
              <a:gd name="connsiteY19" fmla="*/ 3638 h 1552578"/>
              <a:gd name="connsiteX20" fmla="*/ 2409452 w 4940019"/>
              <a:gd name="connsiteY20" fmla="*/ 0 h 1552578"/>
              <a:gd name="connsiteX21" fmla="*/ 2597641 w 4940019"/>
              <a:gd name="connsiteY21" fmla="*/ 0 h 1552578"/>
              <a:gd name="connsiteX22" fmla="*/ 2615663 w 4940019"/>
              <a:gd name="connsiteY22" fmla="*/ 3638 h 1552578"/>
              <a:gd name="connsiteX23" fmla="*/ 3320498 w 4940019"/>
              <a:gd name="connsiteY23" fmla="*/ 3638 h 1552578"/>
              <a:gd name="connsiteX24" fmla="*/ 3320501 w 4940019"/>
              <a:gd name="connsiteY24" fmla="*/ 3638 h 1552578"/>
              <a:gd name="connsiteX25" fmla="*/ 3508690 w 4940019"/>
              <a:gd name="connsiteY25" fmla="*/ 3638 h 1552578"/>
              <a:gd name="connsiteX26" fmla="*/ 3508692 w 4940019"/>
              <a:gd name="connsiteY26" fmla="*/ 3638 h 1552578"/>
              <a:gd name="connsiteX27" fmla="*/ 4892970 w 4940019"/>
              <a:gd name="connsiteY27" fmla="*/ 3638 h 1552578"/>
              <a:gd name="connsiteX28" fmla="*/ 4940019 w 4940019"/>
              <a:gd name="connsiteY28" fmla="*/ 50688 h 1552578"/>
              <a:gd name="connsiteX29" fmla="*/ 4940019 w 4940019"/>
              <a:gd name="connsiteY29" fmla="*/ 238877 h 1552578"/>
              <a:gd name="connsiteX30" fmla="*/ 4892970 w 4940019"/>
              <a:gd name="connsiteY30" fmla="*/ 285926 h 1552578"/>
              <a:gd name="connsiteX31" fmla="*/ 4496981 w 4940019"/>
              <a:gd name="connsiteY31" fmla="*/ 285926 h 1552578"/>
              <a:gd name="connsiteX32" fmla="*/ 4496981 w 4940019"/>
              <a:gd name="connsiteY32" fmla="*/ 1270291 h 1552578"/>
              <a:gd name="connsiteX33" fmla="*/ 4892970 w 4940019"/>
              <a:gd name="connsiteY33" fmla="*/ 1270291 h 1552578"/>
              <a:gd name="connsiteX34" fmla="*/ 4940019 w 4940019"/>
              <a:gd name="connsiteY34" fmla="*/ 1317340 h 1552578"/>
              <a:gd name="connsiteX35" fmla="*/ 4940019 w 4940019"/>
              <a:gd name="connsiteY35" fmla="*/ 1505529 h 1552578"/>
              <a:gd name="connsiteX36" fmla="*/ 4892970 w 4940019"/>
              <a:gd name="connsiteY36" fmla="*/ 1552578 h 1552578"/>
              <a:gd name="connsiteX37" fmla="*/ 790864 w 4940019"/>
              <a:gd name="connsiteY37" fmla="*/ 1552578 h 1552578"/>
              <a:gd name="connsiteX38" fmla="*/ 790861 w 4940019"/>
              <a:gd name="connsiteY38" fmla="*/ 1552578 h 1552578"/>
              <a:gd name="connsiteX39" fmla="*/ 602672 w 4940019"/>
              <a:gd name="connsiteY39" fmla="*/ 1552578 h 1552578"/>
              <a:gd name="connsiteX40" fmla="*/ 602670 w 4940019"/>
              <a:gd name="connsiteY40" fmla="*/ 1552578 h 1552578"/>
              <a:gd name="connsiteX41" fmla="*/ 47050 w 4940019"/>
              <a:gd name="connsiteY41" fmla="*/ 1552578 h 1552578"/>
              <a:gd name="connsiteX42" fmla="*/ 0 w 4940019"/>
              <a:gd name="connsiteY42" fmla="*/ 1505529 h 1552578"/>
              <a:gd name="connsiteX43" fmla="*/ 0 w 4940019"/>
              <a:gd name="connsiteY43" fmla="*/ 1317340 h 1552578"/>
              <a:gd name="connsiteX44" fmla="*/ 47050 w 4940019"/>
              <a:gd name="connsiteY44" fmla="*/ 1270291 h 1552578"/>
              <a:gd name="connsiteX45" fmla="*/ 555623 w 4940019"/>
              <a:gd name="connsiteY45" fmla="*/ 1270291 h 1552578"/>
              <a:gd name="connsiteX46" fmla="*/ 555623 w 4940019"/>
              <a:gd name="connsiteY46" fmla="*/ 285926 h 1552578"/>
              <a:gd name="connsiteX47" fmla="*/ 47049 w 4940019"/>
              <a:gd name="connsiteY47" fmla="*/ 285926 h 1552578"/>
              <a:gd name="connsiteX48" fmla="*/ 0 w 4940019"/>
              <a:gd name="connsiteY48" fmla="*/ 238877 h 155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40019" h="1552578">
                <a:moveTo>
                  <a:pt x="3555739" y="1270291"/>
                </a:moveTo>
                <a:lnTo>
                  <a:pt x="4214694" y="1270291"/>
                </a:lnTo>
                <a:lnTo>
                  <a:pt x="4214694" y="285926"/>
                </a:lnTo>
                <a:lnTo>
                  <a:pt x="3555739" y="285926"/>
                </a:lnTo>
                <a:close/>
                <a:moveTo>
                  <a:pt x="2644690" y="1270291"/>
                </a:moveTo>
                <a:lnTo>
                  <a:pt x="3273452" y="1270291"/>
                </a:lnTo>
                <a:lnTo>
                  <a:pt x="3273452" y="285926"/>
                </a:lnTo>
                <a:lnTo>
                  <a:pt x="2644690" y="285926"/>
                </a:lnTo>
                <a:close/>
                <a:moveTo>
                  <a:pt x="1733641" y="1270291"/>
                </a:moveTo>
                <a:lnTo>
                  <a:pt x="2362403" y="1270291"/>
                </a:lnTo>
                <a:lnTo>
                  <a:pt x="2362403" y="285926"/>
                </a:lnTo>
                <a:lnTo>
                  <a:pt x="1733641" y="285926"/>
                </a:lnTo>
                <a:close/>
                <a:moveTo>
                  <a:pt x="837910" y="1270291"/>
                </a:moveTo>
                <a:lnTo>
                  <a:pt x="1451354" y="1270291"/>
                </a:lnTo>
                <a:lnTo>
                  <a:pt x="1451354" y="285926"/>
                </a:lnTo>
                <a:lnTo>
                  <a:pt x="837910" y="285926"/>
                </a:lnTo>
                <a:close/>
                <a:moveTo>
                  <a:pt x="0" y="238877"/>
                </a:moveTo>
                <a:lnTo>
                  <a:pt x="0" y="50688"/>
                </a:lnTo>
                <a:cubicBezTo>
                  <a:pt x="0" y="24703"/>
                  <a:pt x="21065" y="3638"/>
                  <a:pt x="47049" y="3638"/>
                </a:cubicBezTo>
                <a:lnTo>
                  <a:pt x="2391430" y="3638"/>
                </a:lnTo>
                <a:lnTo>
                  <a:pt x="2409452" y="0"/>
                </a:lnTo>
                <a:lnTo>
                  <a:pt x="2597641" y="0"/>
                </a:lnTo>
                <a:lnTo>
                  <a:pt x="2615663" y="3638"/>
                </a:lnTo>
                <a:lnTo>
                  <a:pt x="3320498" y="3638"/>
                </a:lnTo>
                <a:lnTo>
                  <a:pt x="3320501" y="3638"/>
                </a:lnTo>
                <a:lnTo>
                  <a:pt x="3508690" y="3638"/>
                </a:lnTo>
                <a:lnTo>
                  <a:pt x="3508692" y="3638"/>
                </a:lnTo>
                <a:lnTo>
                  <a:pt x="4892970" y="3638"/>
                </a:lnTo>
                <a:cubicBezTo>
                  <a:pt x="4918954" y="3638"/>
                  <a:pt x="4940019" y="24703"/>
                  <a:pt x="4940019" y="50688"/>
                </a:cubicBezTo>
                <a:lnTo>
                  <a:pt x="4940019" y="238877"/>
                </a:lnTo>
                <a:cubicBezTo>
                  <a:pt x="4940019" y="264861"/>
                  <a:pt x="4918954" y="285926"/>
                  <a:pt x="4892970" y="285926"/>
                </a:cubicBezTo>
                <a:lnTo>
                  <a:pt x="4496981" y="285926"/>
                </a:lnTo>
                <a:lnTo>
                  <a:pt x="4496981" y="1270291"/>
                </a:lnTo>
                <a:lnTo>
                  <a:pt x="4892970" y="1270291"/>
                </a:lnTo>
                <a:cubicBezTo>
                  <a:pt x="4918954" y="1270291"/>
                  <a:pt x="4940019" y="1291356"/>
                  <a:pt x="4940019" y="1317340"/>
                </a:cubicBezTo>
                <a:lnTo>
                  <a:pt x="4940019" y="1505529"/>
                </a:lnTo>
                <a:cubicBezTo>
                  <a:pt x="4940019" y="1531513"/>
                  <a:pt x="4918954" y="1552578"/>
                  <a:pt x="4892970" y="1552578"/>
                </a:cubicBezTo>
                <a:lnTo>
                  <a:pt x="790864" y="1552578"/>
                </a:lnTo>
                <a:lnTo>
                  <a:pt x="790861" y="1552578"/>
                </a:lnTo>
                <a:lnTo>
                  <a:pt x="602672" y="1552578"/>
                </a:lnTo>
                <a:lnTo>
                  <a:pt x="602670" y="1552578"/>
                </a:lnTo>
                <a:lnTo>
                  <a:pt x="47050" y="1552578"/>
                </a:lnTo>
                <a:cubicBezTo>
                  <a:pt x="21066" y="1552578"/>
                  <a:pt x="0" y="1531513"/>
                  <a:pt x="0" y="1505529"/>
                </a:cubicBezTo>
                <a:lnTo>
                  <a:pt x="0" y="1317340"/>
                </a:lnTo>
                <a:cubicBezTo>
                  <a:pt x="0" y="1291356"/>
                  <a:pt x="21066" y="1270291"/>
                  <a:pt x="47050" y="1270291"/>
                </a:cubicBezTo>
                <a:lnTo>
                  <a:pt x="555623" y="1270291"/>
                </a:lnTo>
                <a:lnTo>
                  <a:pt x="555623" y="285926"/>
                </a:lnTo>
                <a:lnTo>
                  <a:pt x="47049" y="285926"/>
                </a:lnTo>
                <a:cubicBezTo>
                  <a:pt x="21065" y="285926"/>
                  <a:pt x="0" y="264861"/>
                  <a:pt x="0" y="238877"/>
                </a:cubicBezTo>
                <a:close/>
              </a:path>
            </a:pathLst>
          </a:custGeom>
          <a:gradFill>
            <a:gsLst>
              <a:gs pos="0">
                <a:schemeClr val="bg1"/>
              </a:gs>
              <a:gs pos="100000">
                <a:schemeClr val="bg1">
                  <a:lumMod val="75000"/>
                </a:schemeClr>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6" name="组合 35"/>
          <p:cNvGrpSpPr/>
          <p:nvPr/>
        </p:nvGrpSpPr>
        <p:grpSpPr>
          <a:xfrm>
            <a:off x="5270895" y="3230568"/>
            <a:ext cx="720000" cy="720000"/>
            <a:chOff x="5270895" y="3230568"/>
            <a:chExt cx="720000" cy="720000"/>
          </a:xfrm>
        </p:grpSpPr>
        <p:sp>
          <p:nvSpPr>
            <p:cNvPr id="37" name="椭圆 36"/>
            <p:cNvSpPr/>
            <p:nvPr/>
          </p:nvSpPr>
          <p:spPr>
            <a:xfrm>
              <a:off x="5270895" y="3230568"/>
              <a:ext cx="720000" cy="720000"/>
            </a:xfrm>
            <a:prstGeom prst="ellipse">
              <a:avLst/>
            </a:prstGeom>
            <a:gradFill>
              <a:gsLst>
                <a:gs pos="0">
                  <a:schemeClr val="bg1"/>
                </a:gs>
                <a:gs pos="100000">
                  <a:schemeClr val="bg1">
                    <a:lumMod val="75000"/>
                  </a:schemeClr>
                </a:gs>
              </a:gsLst>
              <a:lin ang="5400000" scaled="0"/>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a:spLocks noChangeAspect="1"/>
            </p:cNvSpPr>
            <p:nvPr/>
          </p:nvSpPr>
          <p:spPr>
            <a:xfrm>
              <a:off x="5397695" y="3357368"/>
              <a:ext cx="466401" cy="466401"/>
            </a:xfrm>
            <a:prstGeom prst="ellipse">
              <a:avLst/>
            </a:prstGeom>
            <a:solidFill>
              <a:srgbClr val="118C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p:cNvSpPr txBox="1"/>
            <p:nvPr/>
          </p:nvSpPr>
          <p:spPr>
            <a:xfrm>
              <a:off x="5404952" y="3418586"/>
              <a:ext cx="479618" cy="400110"/>
            </a:xfrm>
            <a:prstGeom prst="rect">
              <a:avLst/>
            </a:prstGeom>
            <a:noFill/>
            <a:effectLst/>
          </p:spPr>
          <p:txBody>
            <a:bodyPr wrap="none" rtlCol="0">
              <a:spAutoFit/>
            </a:bodyPr>
            <a:lstStyle/>
            <a:p>
              <a:r>
                <a:rPr lang="en-US" altLang="zh-CN" sz="2000" b="1" dirty="0" smtClean="0">
                  <a:solidFill>
                    <a:schemeClr val="bg1"/>
                  </a:solidFill>
                  <a:cs typeface="+mn-ea"/>
                  <a:sym typeface="+mn-lt"/>
                </a:rPr>
                <a:t>01</a:t>
              </a:r>
              <a:endParaRPr lang="zh-CN" altLang="en-US" sz="2000" b="1" dirty="0">
                <a:solidFill>
                  <a:schemeClr val="bg1"/>
                </a:solidFill>
                <a:cs typeface="+mn-ea"/>
                <a:sym typeface="+mn-lt"/>
              </a:endParaRPr>
            </a:p>
          </p:txBody>
        </p:sp>
      </p:grpSp>
      <p:grpSp>
        <p:nvGrpSpPr>
          <p:cNvPr id="40" name="组合 39"/>
          <p:cNvGrpSpPr/>
          <p:nvPr/>
        </p:nvGrpSpPr>
        <p:grpSpPr>
          <a:xfrm>
            <a:off x="4626386" y="4449007"/>
            <a:ext cx="746726" cy="746726"/>
            <a:chOff x="4626386" y="4449007"/>
            <a:chExt cx="746726" cy="746726"/>
          </a:xfrm>
        </p:grpSpPr>
        <p:sp>
          <p:nvSpPr>
            <p:cNvPr id="41" name="椭圆 40"/>
            <p:cNvSpPr/>
            <p:nvPr/>
          </p:nvSpPr>
          <p:spPr>
            <a:xfrm>
              <a:off x="4626386" y="4449007"/>
              <a:ext cx="746726" cy="746726"/>
            </a:xfrm>
            <a:prstGeom prst="ellipse">
              <a:avLst/>
            </a:prstGeom>
            <a:gradFill>
              <a:gsLst>
                <a:gs pos="0">
                  <a:schemeClr val="bg1"/>
                </a:gs>
                <a:gs pos="100000">
                  <a:schemeClr val="bg1">
                    <a:lumMod val="75000"/>
                  </a:schemeClr>
                </a:gs>
              </a:gsLst>
              <a:lin ang="5400000" scaled="0"/>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p:cNvSpPr>
              <a:spLocks noChangeAspect="1"/>
            </p:cNvSpPr>
            <p:nvPr/>
          </p:nvSpPr>
          <p:spPr>
            <a:xfrm>
              <a:off x="4757892" y="4580513"/>
              <a:ext cx="483713" cy="483713"/>
            </a:xfrm>
            <a:prstGeom prst="ellipse">
              <a:avLst/>
            </a:prstGeom>
            <a:solidFill>
              <a:srgbClr val="6FB3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文本框 42"/>
            <p:cNvSpPr txBox="1"/>
            <p:nvPr/>
          </p:nvSpPr>
          <p:spPr>
            <a:xfrm>
              <a:off x="4734295" y="4637029"/>
              <a:ext cx="540533" cy="461665"/>
            </a:xfrm>
            <a:prstGeom prst="rect">
              <a:avLst/>
            </a:prstGeom>
            <a:noFill/>
            <a:effectLst/>
          </p:spPr>
          <p:txBody>
            <a:bodyPr wrap="none" rtlCol="0">
              <a:spAutoFit/>
            </a:bodyPr>
            <a:lstStyle/>
            <a:p>
              <a:r>
                <a:rPr lang="en-US" altLang="zh-CN" sz="2400" b="1" dirty="0" smtClean="0">
                  <a:solidFill>
                    <a:schemeClr val="bg1"/>
                  </a:solidFill>
                  <a:cs typeface="+mn-ea"/>
                  <a:sym typeface="+mn-lt"/>
                </a:rPr>
                <a:t>02</a:t>
              </a:r>
              <a:endParaRPr lang="zh-CN" altLang="en-US" sz="2400" b="1" dirty="0">
                <a:solidFill>
                  <a:schemeClr val="bg1"/>
                </a:solidFill>
                <a:cs typeface="+mn-ea"/>
                <a:sym typeface="+mn-lt"/>
              </a:endParaRPr>
            </a:p>
          </p:txBody>
        </p:sp>
      </p:grpSp>
      <p:grpSp>
        <p:nvGrpSpPr>
          <p:cNvPr id="44" name="组合 43"/>
          <p:cNvGrpSpPr/>
          <p:nvPr/>
        </p:nvGrpSpPr>
        <p:grpSpPr>
          <a:xfrm>
            <a:off x="3994982" y="5690837"/>
            <a:ext cx="833618" cy="833618"/>
            <a:chOff x="3994982" y="5690837"/>
            <a:chExt cx="833618" cy="833618"/>
          </a:xfrm>
        </p:grpSpPr>
        <p:sp>
          <p:nvSpPr>
            <p:cNvPr id="45" name="椭圆 44"/>
            <p:cNvSpPr/>
            <p:nvPr/>
          </p:nvSpPr>
          <p:spPr>
            <a:xfrm>
              <a:off x="3994982" y="5690837"/>
              <a:ext cx="833618" cy="833618"/>
            </a:xfrm>
            <a:prstGeom prst="ellipse">
              <a:avLst/>
            </a:prstGeom>
            <a:gradFill>
              <a:gsLst>
                <a:gs pos="0">
                  <a:schemeClr val="bg1"/>
                </a:gs>
                <a:gs pos="100000">
                  <a:schemeClr val="bg1">
                    <a:lumMod val="75000"/>
                  </a:schemeClr>
                </a:gs>
              </a:gsLst>
              <a:lin ang="5400000" scaled="0"/>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a:spLocks noChangeAspect="1"/>
            </p:cNvSpPr>
            <p:nvPr/>
          </p:nvSpPr>
          <p:spPr>
            <a:xfrm>
              <a:off x="4141791" y="5837646"/>
              <a:ext cx="540000" cy="540000"/>
            </a:xfrm>
            <a:prstGeom prst="ellipse">
              <a:avLst/>
            </a:prstGeom>
            <a:solidFill>
              <a:srgbClr val="118C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文本框 46"/>
            <p:cNvSpPr txBox="1"/>
            <p:nvPr/>
          </p:nvSpPr>
          <p:spPr>
            <a:xfrm>
              <a:off x="4127418" y="5893466"/>
              <a:ext cx="598241" cy="523220"/>
            </a:xfrm>
            <a:prstGeom prst="rect">
              <a:avLst/>
            </a:prstGeom>
            <a:noFill/>
            <a:effectLst/>
          </p:spPr>
          <p:txBody>
            <a:bodyPr wrap="none" rtlCol="0">
              <a:spAutoFit/>
            </a:bodyPr>
            <a:lstStyle/>
            <a:p>
              <a:r>
                <a:rPr lang="en-US" altLang="zh-CN" sz="2800" b="1" dirty="0" smtClean="0">
                  <a:solidFill>
                    <a:schemeClr val="bg1"/>
                  </a:solidFill>
                  <a:cs typeface="+mn-ea"/>
                  <a:sym typeface="+mn-lt"/>
                </a:rPr>
                <a:t>03</a:t>
              </a:r>
              <a:endParaRPr lang="zh-CN" altLang="en-US" sz="2800" b="1" dirty="0">
                <a:solidFill>
                  <a:schemeClr val="bg1"/>
                </a:solidFill>
                <a:cs typeface="+mn-ea"/>
                <a:sym typeface="+mn-lt"/>
              </a:endParaRPr>
            </a:p>
          </p:txBody>
        </p:sp>
      </p:grpSp>
      <p:sp>
        <p:nvSpPr>
          <p:cNvPr id="48" name="文本框 47"/>
          <p:cNvSpPr txBox="1"/>
          <p:nvPr/>
        </p:nvSpPr>
        <p:spPr>
          <a:xfrm>
            <a:off x="2823026" y="2098243"/>
            <a:ext cx="2339102" cy="769441"/>
          </a:xfrm>
          <a:prstGeom prst="rect">
            <a:avLst/>
          </a:prstGeom>
          <a:noFill/>
          <a:effectLst/>
        </p:spPr>
        <p:txBody>
          <a:bodyPr wrap="none" rtlCol="0">
            <a:spAutoFit/>
          </a:bodyPr>
          <a:lstStyle/>
          <a:p>
            <a:r>
              <a:rPr lang="zh-CN" altLang="en-US" sz="2000" dirty="0">
                <a:solidFill>
                  <a:srgbClr val="6FB325"/>
                </a:solidFill>
                <a:cs typeface="+mn-ea"/>
                <a:sym typeface="+mn-lt"/>
              </a:rPr>
              <a:t>单击此处输入标题</a:t>
            </a:r>
            <a:endParaRPr lang="en-US" altLang="zh-CN" sz="2000" dirty="0">
              <a:solidFill>
                <a:srgbClr val="6FB325"/>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p:txBody>
      </p:sp>
      <p:sp>
        <p:nvSpPr>
          <p:cNvPr id="49" name="文本框 48"/>
          <p:cNvSpPr txBox="1"/>
          <p:nvPr/>
        </p:nvSpPr>
        <p:spPr>
          <a:xfrm>
            <a:off x="1742350" y="4461049"/>
            <a:ext cx="2339102" cy="769441"/>
          </a:xfrm>
          <a:prstGeom prst="rect">
            <a:avLst/>
          </a:prstGeom>
          <a:noFill/>
          <a:effectLst/>
        </p:spPr>
        <p:txBody>
          <a:bodyPr wrap="none" rtlCol="0">
            <a:spAutoFit/>
          </a:bodyPr>
          <a:lstStyle/>
          <a:p>
            <a:r>
              <a:rPr lang="zh-CN" altLang="en-US" sz="2000" dirty="0">
                <a:solidFill>
                  <a:srgbClr val="6FB325"/>
                </a:solidFill>
                <a:cs typeface="+mn-ea"/>
                <a:sym typeface="+mn-lt"/>
              </a:rPr>
              <a:t>单击此处输入标题</a:t>
            </a:r>
            <a:endParaRPr lang="en-US" altLang="zh-CN" sz="2000" dirty="0">
              <a:solidFill>
                <a:srgbClr val="6FB325"/>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p:txBody>
      </p:sp>
      <p:sp>
        <p:nvSpPr>
          <p:cNvPr id="50" name="文本框 49"/>
          <p:cNvSpPr txBox="1"/>
          <p:nvPr/>
        </p:nvSpPr>
        <p:spPr>
          <a:xfrm>
            <a:off x="8076798" y="3214198"/>
            <a:ext cx="2339102" cy="769441"/>
          </a:xfrm>
          <a:prstGeom prst="rect">
            <a:avLst/>
          </a:prstGeom>
          <a:noFill/>
          <a:effectLst/>
        </p:spPr>
        <p:txBody>
          <a:bodyPr wrap="none" rtlCol="0">
            <a:spAutoFit/>
          </a:bodyPr>
          <a:lstStyle/>
          <a:p>
            <a:r>
              <a:rPr lang="zh-CN" altLang="en-US" sz="2000" dirty="0">
                <a:solidFill>
                  <a:srgbClr val="118C3B"/>
                </a:solidFill>
                <a:cs typeface="+mn-ea"/>
                <a:sym typeface="+mn-lt"/>
              </a:rPr>
              <a:t>单击此处输入标题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p:txBody>
      </p:sp>
      <p:sp>
        <p:nvSpPr>
          <p:cNvPr id="51" name="文本框 50"/>
          <p:cNvSpPr txBox="1"/>
          <p:nvPr/>
        </p:nvSpPr>
        <p:spPr>
          <a:xfrm>
            <a:off x="8926674" y="5628008"/>
            <a:ext cx="2339102" cy="769441"/>
          </a:xfrm>
          <a:prstGeom prst="rect">
            <a:avLst/>
          </a:prstGeom>
          <a:noFill/>
          <a:effectLst/>
        </p:spPr>
        <p:txBody>
          <a:bodyPr wrap="none" rtlCol="0">
            <a:spAutoFit/>
          </a:bodyPr>
          <a:lstStyle/>
          <a:p>
            <a:r>
              <a:rPr lang="zh-CN" altLang="en-US" sz="2000" dirty="0">
                <a:solidFill>
                  <a:srgbClr val="118C3B"/>
                </a:solidFill>
                <a:cs typeface="+mn-ea"/>
                <a:sym typeface="+mn-lt"/>
              </a:rPr>
              <a:t>单击此处输入标题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p:txBody>
      </p:sp>
      <p:sp>
        <p:nvSpPr>
          <p:cNvPr id="52" name="文本框 51"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grpSp>
        <p:nvGrpSpPr>
          <p:cNvPr id="53" name="组合 52"/>
          <p:cNvGrpSpPr/>
          <p:nvPr/>
        </p:nvGrpSpPr>
        <p:grpSpPr>
          <a:xfrm>
            <a:off x="-14069" y="-14068"/>
            <a:ext cx="1690469" cy="1313815"/>
            <a:chOff x="-14069" y="-14068"/>
            <a:chExt cx="1690469" cy="1313815"/>
          </a:xfrm>
        </p:grpSpPr>
        <p:sp>
          <p:nvSpPr>
            <p:cNvPr id="54" name="直角三角形 53"/>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任意多边形 54"/>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任意多边形 55"/>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par>
                              <p:cTn id="17" fill="hold">
                                <p:stCondLst>
                                  <p:cond delay="500"/>
                                </p:stCondLst>
                                <p:childTnLst>
                                  <p:par>
                                    <p:cTn id="18" presetID="2" presetClass="entr" presetSubtype="8" fill="hold" nodeType="afterEffect" p14:presetBounceEnd="38000">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14:bounceEnd="38000">
                                          <p:cBhvr additive="base">
                                            <p:cTn id="20" dur="1250" fill="hold"/>
                                            <p:tgtEl>
                                              <p:spTgt spid="36"/>
                                            </p:tgtEl>
                                            <p:attrNameLst>
                                              <p:attrName>ppt_x</p:attrName>
                                            </p:attrNameLst>
                                          </p:cBhvr>
                                          <p:tavLst>
                                            <p:tav tm="0">
                                              <p:val>
                                                <p:strVal val="0-#ppt_w/2"/>
                                              </p:val>
                                            </p:tav>
                                            <p:tav tm="100000">
                                              <p:val>
                                                <p:strVal val="#ppt_x"/>
                                              </p:val>
                                            </p:tav>
                                          </p:tavLst>
                                        </p:anim>
                                        <p:anim calcmode="lin" valueType="num" p14:bounceEnd="38000">
                                          <p:cBhvr additive="base">
                                            <p:cTn id="21" dur="1250" fill="hold"/>
                                            <p:tgtEl>
                                              <p:spTgt spid="36"/>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14:presetBounceEnd="42000">
                                      <p:stCondLst>
                                        <p:cond delay="150"/>
                                      </p:stCondLst>
                                      <p:childTnLst>
                                        <p:set>
                                          <p:cBhvr>
                                            <p:cTn id="23" dur="1" fill="hold">
                                              <p:stCondLst>
                                                <p:cond delay="0"/>
                                              </p:stCondLst>
                                            </p:cTn>
                                            <p:tgtEl>
                                              <p:spTgt spid="40"/>
                                            </p:tgtEl>
                                            <p:attrNameLst>
                                              <p:attrName>style.visibility</p:attrName>
                                            </p:attrNameLst>
                                          </p:cBhvr>
                                          <p:to>
                                            <p:strVal val="visible"/>
                                          </p:to>
                                        </p:set>
                                        <p:anim calcmode="lin" valueType="num" p14:bounceEnd="42000">
                                          <p:cBhvr additive="base">
                                            <p:cTn id="24" dur="1250" fill="hold"/>
                                            <p:tgtEl>
                                              <p:spTgt spid="40"/>
                                            </p:tgtEl>
                                            <p:attrNameLst>
                                              <p:attrName>ppt_x</p:attrName>
                                            </p:attrNameLst>
                                          </p:cBhvr>
                                          <p:tavLst>
                                            <p:tav tm="0">
                                              <p:val>
                                                <p:strVal val="0-#ppt_w/2"/>
                                              </p:val>
                                            </p:tav>
                                            <p:tav tm="100000">
                                              <p:val>
                                                <p:strVal val="#ppt_x"/>
                                              </p:val>
                                            </p:tav>
                                          </p:tavLst>
                                        </p:anim>
                                        <p:anim calcmode="lin" valueType="num" p14:bounceEnd="42000">
                                          <p:cBhvr additive="base">
                                            <p:cTn id="25" dur="1250" fill="hold"/>
                                            <p:tgtEl>
                                              <p:spTgt spid="40"/>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14:presetBounceEnd="36000">
                                      <p:stCondLst>
                                        <p:cond delay="300"/>
                                      </p:stCondLst>
                                      <p:childTnLst>
                                        <p:set>
                                          <p:cBhvr>
                                            <p:cTn id="27" dur="1" fill="hold">
                                              <p:stCondLst>
                                                <p:cond delay="0"/>
                                              </p:stCondLst>
                                            </p:cTn>
                                            <p:tgtEl>
                                              <p:spTgt spid="44"/>
                                            </p:tgtEl>
                                            <p:attrNameLst>
                                              <p:attrName>style.visibility</p:attrName>
                                            </p:attrNameLst>
                                          </p:cBhvr>
                                          <p:to>
                                            <p:strVal val="visible"/>
                                          </p:to>
                                        </p:set>
                                        <p:anim calcmode="lin" valueType="num" p14:bounceEnd="36000">
                                          <p:cBhvr additive="base">
                                            <p:cTn id="28" dur="1250" fill="hold"/>
                                            <p:tgtEl>
                                              <p:spTgt spid="44"/>
                                            </p:tgtEl>
                                            <p:attrNameLst>
                                              <p:attrName>ppt_x</p:attrName>
                                            </p:attrNameLst>
                                          </p:cBhvr>
                                          <p:tavLst>
                                            <p:tav tm="0">
                                              <p:val>
                                                <p:strVal val="0-#ppt_w/2"/>
                                              </p:val>
                                            </p:tav>
                                            <p:tav tm="100000">
                                              <p:val>
                                                <p:strVal val="#ppt_x"/>
                                              </p:val>
                                            </p:tav>
                                          </p:tavLst>
                                        </p:anim>
                                        <p:anim calcmode="lin" valueType="num" p14:bounceEnd="36000">
                                          <p:cBhvr additive="base">
                                            <p:cTn id="29" dur="1250" fill="hold"/>
                                            <p:tgtEl>
                                              <p:spTgt spid="44"/>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14:presetBounceEnd="42000">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14:bounceEnd="42000">
                                          <p:cBhvr additive="base">
                                            <p:cTn id="33" dur="1250" fill="hold"/>
                                            <p:tgtEl>
                                              <p:spTgt spid="34"/>
                                            </p:tgtEl>
                                            <p:attrNameLst>
                                              <p:attrName>ppt_x</p:attrName>
                                            </p:attrNameLst>
                                          </p:cBhvr>
                                          <p:tavLst>
                                            <p:tav tm="0">
                                              <p:val>
                                                <p:strVal val="#ppt_x"/>
                                              </p:val>
                                            </p:tav>
                                            <p:tav tm="100000">
                                              <p:val>
                                                <p:strVal val="#ppt_x"/>
                                              </p:val>
                                            </p:tav>
                                          </p:tavLst>
                                        </p:anim>
                                        <p:anim calcmode="lin" valueType="num" p14:bounceEnd="42000">
                                          <p:cBhvr additive="base">
                                            <p:cTn id="34" dur="1250" fill="hold"/>
                                            <p:tgtEl>
                                              <p:spTgt spid="3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42000">
                                      <p:stCondLst>
                                        <p:cond delay="150"/>
                                      </p:stCondLst>
                                      <p:childTnLst>
                                        <p:set>
                                          <p:cBhvr>
                                            <p:cTn id="36" dur="1" fill="hold">
                                              <p:stCondLst>
                                                <p:cond delay="0"/>
                                              </p:stCondLst>
                                            </p:cTn>
                                            <p:tgtEl>
                                              <p:spTgt spid="33"/>
                                            </p:tgtEl>
                                            <p:attrNameLst>
                                              <p:attrName>style.visibility</p:attrName>
                                            </p:attrNameLst>
                                          </p:cBhvr>
                                          <p:to>
                                            <p:strVal val="visible"/>
                                          </p:to>
                                        </p:set>
                                        <p:anim calcmode="lin" valueType="num" p14:bounceEnd="42000">
                                          <p:cBhvr additive="base">
                                            <p:cTn id="37" dur="1250" fill="hold"/>
                                            <p:tgtEl>
                                              <p:spTgt spid="33"/>
                                            </p:tgtEl>
                                            <p:attrNameLst>
                                              <p:attrName>ppt_x</p:attrName>
                                            </p:attrNameLst>
                                          </p:cBhvr>
                                          <p:tavLst>
                                            <p:tav tm="0">
                                              <p:val>
                                                <p:strVal val="#ppt_x"/>
                                              </p:val>
                                            </p:tav>
                                            <p:tav tm="100000">
                                              <p:val>
                                                <p:strVal val="#ppt_x"/>
                                              </p:val>
                                            </p:tav>
                                          </p:tavLst>
                                        </p:anim>
                                        <p:anim calcmode="lin" valueType="num" p14:bounceEnd="42000">
                                          <p:cBhvr additive="base">
                                            <p:cTn id="38" dur="125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14:presetBounceEnd="44000">
                                      <p:stCondLst>
                                        <p:cond delay="300"/>
                                      </p:stCondLst>
                                      <p:childTnLst>
                                        <p:set>
                                          <p:cBhvr>
                                            <p:cTn id="40" dur="1" fill="hold">
                                              <p:stCondLst>
                                                <p:cond delay="0"/>
                                              </p:stCondLst>
                                            </p:cTn>
                                            <p:tgtEl>
                                              <p:spTgt spid="35"/>
                                            </p:tgtEl>
                                            <p:attrNameLst>
                                              <p:attrName>style.visibility</p:attrName>
                                            </p:attrNameLst>
                                          </p:cBhvr>
                                          <p:to>
                                            <p:strVal val="visible"/>
                                          </p:to>
                                        </p:set>
                                        <p:anim calcmode="lin" valueType="num" p14:bounceEnd="44000">
                                          <p:cBhvr additive="base">
                                            <p:cTn id="41" dur="1250" fill="hold"/>
                                            <p:tgtEl>
                                              <p:spTgt spid="35"/>
                                            </p:tgtEl>
                                            <p:attrNameLst>
                                              <p:attrName>ppt_x</p:attrName>
                                            </p:attrNameLst>
                                          </p:cBhvr>
                                          <p:tavLst>
                                            <p:tav tm="0">
                                              <p:val>
                                                <p:strVal val="#ppt_x"/>
                                              </p:val>
                                            </p:tav>
                                            <p:tav tm="100000">
                                              <p:val>
                                                <p:strVal val="#ppt_x"/>
                                              </p:val>
                                            </p:tav>
                                          </p:tavLst>
                                        </p:anim>
                                        <p:anim calcmode="lin" valueType="num" p14:bounceEnd="44000">
                                          <p:cBhvr additive="base">
                                            <p:cTn id="42" dur="1250" fill="hold"/>
                                            <p:tgtEl>
                                              <p:spTgt spid="35"/>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8" fill="hold" grpId="0" nodeType="afterEffect" p14:presetBounceEnd="44000">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14:bounceEnd="44000">
                                          <p:cBhvr additive="base">
                                            <p:cTn id="46" dur="1250" fill="hold"/>
                                            <p:tgtEl>
                                              <p:spTgt spid="48"/>
                                            </p:tgtEl>
                                            <p:attrNameLst>
                                              <p:attrName>ppt_x</p:attrName>
                                            </p:attrNameLst>
                                          </p:cBhvr>
                                          <p:tavLst>
                                            <p:tav tm="0">
                                              <p:val>
                                                <p:strVal val="0-#ppt_w/2"/>
                                              </p:val>
                                            </p:tav>
                                            <p:tav tm="100000">
                                              <p:val>
                                                <p:strVal val="#ppt_x"/>
                                              </p:val>
                                            </p:tav>
                                          </p:tavLst>
                                        </p:anim>
                                        <p:anim calcmode="lin" valueType="num" p14:bounceEnd="44000">
                                          <p:cBhvr additive="base">
                                            <p:cTn id="47" dur="1250" fill="hold"/>
                                            <p:tgtEl>
                                              <p:spTgt spid="48"/>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14:presetBounceEnd="42000">
                                      <p:stCondLst>
                                        <p:cond delay="150"/>
                                      </p:stCondLst>
                                      <p:childTnLst>
                                        <p:set>
                                          <p:cBhvr>
                                            <p:cTn id="49" dur="1" fill="hold">
                                              <p:stCondLst>
                                                <p:cond delay="0"/>
                                              </p:stCondLst>
                                            </p:cTn>
                                            <p:tgtEl>
                                              <p:spTgt spid="49"/>
                                            </p:tgtEl>
                                            <p:attrNameLst>
                                              <p:attrName>style.visibility</p:attrName>
                                            </p:attrNameLst>
                                          </p:cBhvr>
                                          <p:to>
                                            <p:strVal val="visible"/>
                                          </p:to>
                                        </p:set>
                                        <p:anim calcmode="lin" valueType="num" p14:bounceEnd="42000">
                                          <p:cBhvr additive="base">
                                            <p:cTn id="50" dur="1250" fill="hold"/>
                                            <p:tgtEl>
                                              <p:spTgt spid="49"/>
                                            </p:tgtEl>
                                            <p:attrNameLst>
                                              <p:attrName>ppt_x</p:attrName>
                                            </p:attrNameLst>
                                          </p:cBhvr>
                                          <p:tavLst>
                                            <p:tav tm="0">
                                              <p:val>
                                                <p:strVal val="0-#ppt_w/2"/>
                                              </p:val>
                                            </p:tav>
                                            <p:tav tm="100000">
                                              <p:val>
                                                <p:strVal val="#ppt_x"/>
                                              </p:val>
                                            </p:tav>
                                          </p:tavLst>
                                        </p:anim>
                                        <p:anim calcmode="lin" valueType="num" p14:bounceEnd="42000">
                                          <p:cBhvr additive="base">
                                            <p:cTn id="51" dur="1250" fill="hold"/>
                                            <p:tgtEl>
                                              <p:spTgt spid="49"/>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14:presetBounceEnd="38000">
                                      <p:stCondLst>
                                        <p:cond delay="300"/>
                                      </p:stCondLst>
                                      <p:childTnLst>
                                        <p:set>
                                          <p:cBhvr>
                                            <p:cTn id="53" dur="1" fill="hold">
                                              <p:stCondLst>
                                                <p:cond delay="0"/>
                                              </p:stCondLst>
                                            </p:cTn>
                                            <p:tgtEl>
                                              <p:spTgt spid="50"/>
                                            </p:tgtEl>
                                            <p:attrNameLst>
                                              <p:attrName>style.visibility</p:attrName>
                                            </p:attrNameLst>
                                          </p:cBhvr>
                                          <p:to>
                                            <p:strVal val="visible"/>
                                          </p:to>
                                        </p:set>
                                        <p:anim calcmode="lin" valueType="num" p14:bounceEnd="38000">
                                          <p:cBhvr additive="base">
                                            <p:cTn id="54" dur="1250" fill="hold"/>
                                            <p:tgtEl>
                                              <p:spTgt spid="50"/>
                                            </p:tgtEl>
                                            <p:attrNameLst>
                                              <p:attrName>ppt_x</p:attrName>
                                            </p:attrNameLst>
                                          </p:cBhvr>
                                          <p:tavLst>
                                            <p:tav tm="0">
                                              <p:val>
                                                <p:strVal val="1+#ppt_w/2"/>
                                              </p:val>
                                            </p:tav>
                                            <p:tav tm="100000">
                                              <p:val>
                                                <p:strVal val="#ppt_x"/>
                                              </p:val>
                                            </p:tav>
                                          </p:tavLst>
                                        </p:anim>
                                        <p:anim calcmode="lin" valueType="num" p14:bounceEnd="38000">
                                          <p:cBhvr additive="base">
                                            <p:cTn id="55" dur="1250" fill="hold"/>
                                            <p:tgtEl>
                                              <p:spTgt spid="50"/>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14:presetBounceEnd="42000">
                                      <p:stCondLst>
                                        <p:cond delay="450"/>
                                      </p:stCondLst>
                                      <p:childTnLst>
                                        <p:set>
                                          <p:cBhvr>
                                            <p:cTn id="57" dur="1" fill="hold">
                                              <p:stCondLst>
                                                <p:cond delay="0"/>
                                              </p:stCondLst>
                                            </p:cTn>
                                            <p:tgtEl>
                                              <p:spTgt spid="51"/>
                                            </p:tgtEl>
                                            <p:attrNameLst>
                                              <p:attrName>style.visibility</p:attrName>
                                            </p:attrNameLst>
                                          </p:cBhvr>
                                          <p:to>
                                            <p:strVal val="visible"/>
                                          </p:to>
                                        </p:set>
                                        <p:anim calcmode="lin" valueType="num" p14:bounceEnd="42000">
                                          <p:cBhvr additive="base">
                                            <p:cTn id="58" dur="1250" fill="hold"/>
                                            <p:tgtEl>
                                              <p:spTgt spid="51"/>
                                            </p:tgtEl>
                                            <p:attrNameLst>
                                              <p:attrName>ppt_x</p:attrName>
                                            </p:attrNameLst>
                                          </p:cBhvr>
                                          <p:tavLst>
                                            <p:tav tm="0">
                                              <p:val>
                                                <p:strVal val="1+#ppt_w/2"/>
                                              </p:val>
                                            </p:tav>
                                            <p:tav tm="100000">
                                              <p:val>
                                                <p:strVal val="#ppt_x"/>
                                              </p:val>
                                            </p:tav>
                                          </p:tavLst>
                                        </p:anim>
                                        <p:anim calcmode="lin" valueType="num" p14:bounceEnd="42000">
                                          <p:cBhvr additive="base">
                                            <p:cTn id="59" dur="125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48" grpId="0"/>
          <p:bldP spid="49" grpId="0"/>
          <p:bldP spid="50" grpId="0"/>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1250" fill="hold"/>
                                            <p:tgtEl>
                                              <p:spTgt spid="36"/>
                                            </p:tgtEl>
                                            <p:attrNameLst>
                                              <p:attrName>ppt_x</p:attrName>
                                            </p:attrNameLst>
                                          </p:cBhvr>
                                          <p:tavLst>
                                            <p:tav tm="0">
                                              <p:val>
                                                <p:strVal val="0-#ppt_w/2"/>
                                              </p:val>
                                            </p:tav>
                                            <p:tav tm="100000">
                                              <p:val>
                                                <p:strVal val="#ppt_x"/>
                                              </p:val>
                                            </p:tav>
                                          </p:tavLst>
                                        </p:anim>
                                        <p:anim calcmode="lin" valueType="num">
                                          <p:cBhvr additive="base">
                                            <p:cTn id="21" dur="1250" fill="hold"/>
                                            <p:tgtEl>
                                              <p:spTgt spid="36"/>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5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1250" fill="hold"/>
                                            <p:tgtEl>
                                              <p:spTgt spid="40"/>
                                            </p:tgtEl>
                                            <p:attrNameLst>
                                              <p:attrName>ppt_x</p:attrName>
                                            </p:attrNameLst>
                                          </p:cBhvr>
                                          <p:tavLst>
                                            <p:tav tm="0">
                                              <p:val>
                                                <p:strVal val="0-#ppt_w/2"/>
                                              </p:val>
                                            </p:tav>
                                            <p:tav tm="100000">
                                              <p:val>
                                                <p:strVal val="#ppt_x"/>
                                              </p:val>
                                            </p:tav>
                                          </p:tavLst>
                                        </p:anim>
                                        <p:anim calcmode="lin" valueType="num">
                                          <p:cBhvr additive="base">
                                            <p:cTn id="25" dur="1250" fill="hold"/>
                                            <p:tgtEl>
                                              <p:spTgt spid="40"/>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30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1250" fill="hold"/>
                                            <p:tgtEl>
                                              <p:spTgt spid="44"/>
                                            </p:tgtEl>
                                            <p:attrNameLst>
                                              <p:attrName>ppt_x</p:attrName>
                                            </p:attrNameLst>
                                          </p:cBhvr>
                                          <p:tavLst>
                                            <p:tav tm="0">
                                              <p:val>
                                                <p:strVal val="0-#ppt_w/2"/>
                                              </p:val>
                                            </p:tav>
                                            <p:tav tm="100000">
                                              <p:val>
                                                <p:strVal val="#ppt_x"/>
                                              </p:val>
                                            </p:tav>
                                          </p:tavLst>
                                        </p:anim>
                                        <p:anim calcmode="lin" valueType="num">
                                          <p:cBhvr additive="base">
                                            <p:cTn id="29" dur="1250" fill="hold"/>
                                            <p:tgtEl>
                                              <p:spTgt spid="44"/>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1250" fill="hold"/>
                                            <p:tgtEl>
                                              <p:spTgt spid="34"/>
                                            </p:tgtEl>
                                            <p:attrNameLst>
                                              <p:attrName>ppt_x</p:attrName>
                                            </p:attrNameLst>
                                          </p:cBhvr>
                                          <p:tavLst>
                                            <p:tav tm="0">
                                              <p:val>
                                                <p:strVal val="#ppt_x"/>
                                              </p:val>
                                            </p:tav>
                                            <p:tav tm="100000">
                                              <p:val>
                                                <p:strVal val="#ppt_x"/>
                                              </p:val>
                                            </p:tav>
                                          </p:tavLst>
                                        </p:anim>
                                        <p:anim calcmode="lin" valueType="num">
                                          <p:cBhvr additive="base">
                                            <p:cTn id="34" dur="1250" fill="hold"/>
                                            <p:tgtEl>
                                              <p:spTgt spid="3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15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1250" fill="hold"/>
                                            <p:tgtEl>
                                              <p:spTgt spid="33"/>
                                            </p:tgtEl>
                                            <p:attrNameLst>
                                              <p:attrName>ppt_x</p:attrName>
                                            </p:attrNameLst>
                                          </p:cBhvr>
                                          <p:tavLst>
                                            <p:tav tm="0">
                                              <p:val>
                                                <p:strVal val="#ppt_x"/>
                                              </p:val>
                                            </p:tav>
                                            <p:tav tm="100000">
                                              <p:val>
                                                <p:strVal val="#ppt_x"/>
                                              </p:val>
                                            </p:tav>
                                          </p:tavLst>
                                        </p:anim>
                                        <p:anim calcmode="lin" valueType="num">
                                          <p:cBhvr additive="base">
                                            <p:cTn id="38" dur="125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30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1250" fill="hold"/>
                                            <p:tgtEl>
                                              <p:spTgt spid="35"/>
                                            </p:tgtEl>
                                            <p:attrNameLst>
                                              <p:attrName>ppt_x</p:attrName>
                                            </p:attrNameLst>
                                          </p:cBhvr>
                                          <p:tavLst>
                                            <p:tav tm="0">
                                              <p:val>
                                                <p:strVal val="#ppt_x"/>
                                              </p:val>
                                            </p:tav>
                                            <p:tav tm="100000">
                                              <p:val>
                                                <p:strVal val="#ppt_x"/>
                                              </p:val>
                                            </p:tav>
                                          </p:tavLst>
                                        </p:anim>
                                        <p:anim calcmode="lin" valueType="num">
                                          <p:cBhvr additive="base">
                                            <p:cTn id="42" dur="1250" fill="hold"/>
                                            <p:tgtEl>
                                              <p:spTgt spid="35"/>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8"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additive="base">
                                            <p:cTn id="46" dur="1250" fill="hold"/>
                                            <p:tgtEl>
                                              <p:spTgt spid="48"/>
                                            </p:tgtEl>
                                            <p:attrNameLst>
                                              <p:attrName>ppt_x</p:attrName>
                                            </p:attrNameLst>
                                          </p:cBhvr>
                                          <p:tavLst>
                                            <p:tav tm="0">
                                              <p:val>
                                                <p:strVal val="0-#ppt_w/2"/>
                                              </p:val>
                                            </p:tav>
                                            <p:tav tm="100000">
                                              <p:val>
                                                <p:strVal val="#ppt_x"/>
                                              </p:val>
                                            </p:tav>
                                          </p:tavLst>
                                        </p:anim>
                                        <p:anim calcmode="lin" valueType="num">
                                          <p:cBhvr additive="base">
                                            <p:cTn id="47" dur="1250" fill="hold"/>
                                            <p:tgtEl>
                                              <p:spTgt spid="48"/>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150"/>
                                      </p:stCondLst>
                                      <p:childTnLst>
                                        <p:set>
                                          <p:cBhvr>
                                            <p:cTn id="49" dur="1" fill="hold">
                                              <p:stCondLst>
                                                <p:cond delay="0"/>
                                              </p:stCondLst>
                                            </p:cTn>
                                            <p:tgtEl>
                                              <p:spTgt spid="49"/>
                                            </p:tgtEl>
                                            <p:attrNameLst>
                                              <p:attrName>style.visibility</p:attrName>
                                            </p:attrNameLst>
                                          </p:cBhvr>
                                          <p:to>
                                            <p:strVal val="visible"/>
                                          </p:to>
                                        </p:set>
                                        <p:anim calcmode="lin" valueType="num">
                                          <p:cBhvr additive="base">
                                            <p:cTn id="50" dur="1250" fill="hold"/>
                                            <p:tgtEl>
                                              <p:spTgt spid="49"/>
                                            </p:tgtEl>
                                            <p:attrNameLst>
                                              <p:attrName>ppt_x</p:attrName>
                                            </p:attrNameLst>
                                          </p:cBhvr>
                                          <p:tavLst>
                                            <p:tav tm="0">
                                              <p:val>
                                                <p:strVal val="0-#ppt_w/2"/>
                                              </p:val>
                                            </p:tav>
                                            <p:tav tm="100000">
                                              <p:val>
                                                <p:strVal val="#ppt_x"/>
                                              </p:val>
                                            </p:tav>
                                          </p:tavLst>
                                        </p:anim>
                                        <p:anim calcmode="lin" valueType="num">
                                          <p:cBhvr additive="base">
                                            <p:cTn id="51" dur="1250" fill="hold"/>
                                            <p:tgtEl>
                                              <p:spTgt spid="49"/>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300"/>
                                      </p:stCondLst>
                                      <p:childTnLst>
                                        <p:set>
                                          <p:cBhvr>
                                            <p:cTn id="53" dur="1" fill="hold">
                                              <p:stCondLst>
                                                <p:cond delay="0"/>
                                              </p:stCondLst>
                                            </p:cTn>
                                            <p:tgtEl>
                                              <p:spTgt spid="50"/>
                                            </p:tgtEl>
                                            <p:attrNameLst>
                                              <p:attrName>style.visibility</p:attrName>
                                            </p:attrNameLst>
                                          </p:cBhvr>
                                          <p:to>
                                            <p:strVal val="visible"/>
                                          </p:to>
                                        </p:set>
                                        <p:anim calcmode="lin" valueType="num">
                                          <p:cBhvr additive="base">
                                            <p:cTn id="54" dur="1250" fill="hold"/>
                                            <p:tgtEl>
                                              <p:spTgt spid="50"/>
                                            </p:tgtEl>
                                            <p:attrNameLst>
                                              <p:attrName>ppt_x</p:attrName>
                                            </p:attrNameLst>
                                          </p:cBhvr>
                                          <p:tavLst>
                                            <p:tav tm="0">
                                              <p:val>
                                                <p:strVal val="1+#ppt_w/2"/>
                                              </p:val>
                                            </p:tav>
                                            <p:tav tm="100000">
                                              <p:val>
                                                <p:strVal val="#ppt_x"/>
                                              </p:val>
                                            </p:tav>
                                          </p:tavLst>
                                        </p:anim>
                                        <p:anim calcmode="lin" valueType="num">
                                          <p:cBhvr additive="base">
                                            <p:cTn id="55" dur="1250" fill="hold"/>
                                            <p:tgtEl>
                                              <p:spTgt spid="50"/>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45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250" fill="hold"/>
                                            <p:tgtEl>
                                              <p:spTgt spid="51"/>
                                            </p:tgtEl>
                                            <p:attrNameLst>
                                              <p:attrName>ppt_x</p:attrName>
                                            </p:attrNameLst>
                                          </p:cBhvr>
                                          <p:tavLst>
                                            <p:tav tm="0">
                                              <p:val>
                                                <p:strVal val="1+#ppt_w/2"/>
                                              </p:val>
                                            </p:tav>
                                            <p:tav tm="100000">
                                              <p:val>
                                                <p:strVal val="#ppt_x"/>
                                              </p:val>
                                            </p:tav>
                                          </p:tavLst>
                                        </p:anim>
                                        <p:anim calcmode="lin" valueType="num">
                                          <p:cBhvr additive="base">
                                            <p:cTn id="59" dur="125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48" grpId="0"/>
          <p:bldP spid="49" grpId="0"/>
          <p:bldP spid="50" grpId="0"/>
          <p:bldP spid="51"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0" name="组合 29"/>
          <p:cNvGrpSpPr/>
          <p:nvPr/>
        </p:nvGrpSpPr>
        <p:grpSpPr>
          <a:xfrm>
            <a:off x="608405" y="3573039"/>
            <a:ext cx="1105795" cy="1106194"/>
            <a:chOff x="608405" y="3573039"/>
            <a:chExt cx="1105795" cy="1106194"/>
          </a:xfrm>
        </p:grpSpPr>
        <p:sp>
          <p:nvSpPr>
            <p:cNvPr id="31" name="Rounded Rectangle 6"/>
            <p:cNvSpPr/>
            <p:nvPr/>
          </p:nvSpPr>
          <p:spPr>
            <a:xfrm>
              <a:off x="608405" y="3573039"/>
              <a:ext cx="1105795" cy="1106194"/>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cs typeface="+mn-ea"/>
                <a:sym typeface="+mn-lt"/>
              </a:endParaRPr>
            </a:p>
          </p:txBody>
        </p:sp>
        <p:sp>
          <p:nvSpPr>
            <p:cNvPr id="32" name="Rounded Rectangle 5"/>
            <p:cNvSpPr/>
            <p:nvPr/>
          </p:nvSpPr>
          <p:spPr>
            <a:xfrm>
              <a:off x="692983" y="3657647"/>
              <a:ext cx="936640" cy="936979"/>
            </a:xfrm>
            <a:prstGeom prst="roundRect">
              <a:avLst/>
            </a:prstGeom>
            <a:solidFill>
              <a:srgbClr val="118C3B"/>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cs typeface="+mn-ea"/>
                <a:sym typeface="+mn-lt"/>
              </a:endParaRPr>
            </a:p>
          </p:txBody>
        </p:sp>
        <p:sp>
          <p:nvSpPr>
            <p:cNvPr id="33" name="Freeform 26"/>
            <p:cNvSpPr>
              <a:spLocks noEditPoints="1"/>
            </p:cNvSpPr>
            <p:nvPr/>
          </p:nvSpPr>
          <p:spPr bwMode="auto">
            <a:xfrm>
              <a:off x="946518" y="3912909"/>
              <a:ext cx="434060" cy="456038"/>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grpSp>
        <p:nvGrpSpPr>
          <p:cNvPr id="34" name="组合 33"/>
          <p:cNvGrpSpPr/>
          <p:nvPr/>
        </p:nvGrpSpPr>
        <p:grpSpPr>
          <a:xfrm>
            <a:off x="608405" y="5368011"/>
            <a:ext cx="1105795" cy="1106194"/>
            <a:chOff x="608405" y="5368011"/>
            <a:chExt cx="1105795" cy="1106194"/>
          </a:xfrm>
        </p:grpSpPr>
        <p:sp>
          <p:nvSpPr>
            <p:cNvPr id="35" name="Rounded Rectangle 6"/>
            <p:cNvSpPr/>
            <p:nvPr/>
          </p:nvSpPr>
          <p:spPr>
            <a:xfrm>
              <a:off x="608405" y="5368011"/>
              <a:ext cx="1105795" cy="1106194"/>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cs typeface="+mn-ea"/>
                <a:sym typeface="+mn-lt"/>
              </a:endParaRPr>
            </a:p>
          </p:txBody>
        </p:sp>
        <p:sp>
          <p:nvSpPr>
            <p:cNvPr id="36" name="Rounded Rectangle 6"/>
            <p:cNvSpPr/>
            <p:nvPr/>
          </p:nvSpPr>
          <p:spPr>
            <a:xfrm>
              <a:off x="693390" y="5452275"/>
              <a:ext cx="936640" cy="936979"/>
            </a:xfrm>
            <a:prstGeom prst="roundRect">
              <a:avLst/>
            </a:prstGeom>
            <a:solidFill>
              <a:srgbClr val="6FB325"/>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cs typeface="+mn-ea"/>
                <a:sym typeface="+mn-lt"/>
              </a:endParaRPr>
            </a:p>
          </p:txBody>
        </p:sp>
        <p:sp>
          <p:nvSpPr>
            <p:cNvPr id="37" name="Freeform 36"/>
            <p:cNvSpPr>
              <a:spLocks noEditPoints="1"/>
            </p:cNvSpPr>
            <p:nvPr/>
          </p:nvSpPr>
          <p:spPr bwMode="auto">
            <a:xfrm>
              <a:off x="941297" y="5689115"/>
              <a:ext cx="459701" cy="454207"/>
            </a:xfrm>
            <a:custGeom>
              <a:avLst/>
              <a:gdLst>
                <a:gd name="T0" fmla="*/ 553 w 612"/>
                <a:gd name="T1" fmla="*/ 521 h 605"/>
                <a:gd name="T2" fmla="*/ 490 w 612"/>
                <a:gd name="T3" fmla="*/ 521 h 605"/>
                <a:gd name="T4" fmla="*/ 590 w 612"/>
                <a:gd name="T5" fmla="*/ 58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8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8"/>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8"/>
                  </a:cubicBezTo>
                  <a:close/>
                  <a:moveTo>
                    <a:pt x="221" y="215"/>
                  </a:moveTo>
                  <a:lnTo>
                    <a:pt x="239" y="197"/>
                  </a:lnTo>
                  <a:lnTo>
                    <a:pt x="255" y="206"/>
                  </a:lnTo>
                  <a:lnTo>
                    <a:pt x="246" y="190"/>
                  </a:lnTo>
                  <a:lnTo>
                    <a:pt x="264" y="172"/>
                  </a:lnTo>
                  <a:lnTo>
                    <a:pt x="266" y="171"/>
                  </a:lnTo>
                  <a:cubicBezTo>
                    <a:pt x="270" y="160"/>
                    <a:pt x="272" y="151"/>
                    <a:pt x="272" y="141"/>
                  </a:cubicBezTo>
                  <a:cubicBezTo>
                    <a:pt x="272" y="69"/>
                    <a:pt x="203" y="0"/>
                    <a:pt x="131" y="1"/>
                  </a:cubicBezTo>
                  <a:cubicBezTo>
                    <a:pt x="131" y="1"/>
                    <a:pt x="123" y="9"/>
                    <a:pt x="118" y="13"/>
                  </a:cubicBezTo>
                  <a:cubicBezTo>
                    <a:pt x="176" y="71"/>
                    <a:pt x="171" y="61"/>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0"/>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grpSp>
        <p:nvGrpSpPr>
          <p:cNvPr id="38" name="组合 37"/>
          <p:cNvGrpSpPr/>
          <p:nvPr/>
        </p:nvGrpSpPr>
        <p:grpSpPr>
          <a:xfrm>
            <a:off x="626048" y="1829577"/>
            <a:ext cx="1105795" cy="1106194"/>
            <a:chOff x="626048" y="1829577"/>
            <a:chExt cx="1105795" cy="1106194"/>
          </a:xfrm>
        </p:grpSpPr>
        <p:sp>
          <p:nvSpPr>
            <p:cNvPr id="39" name="Rounded Rectangle 6"/>
            <p:cNvSpPr/>
            <p:nvPr/>
          </p:nvSpPr>
          <p:spPr>
            <a:xfrm>
              <a:off x="626048" y="1829577"/>
              <a:ext cx="1105795" cy="1106194"/>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cs typeface="+mn-ea"/>
                <a:sym typeface="+mn-lt"/>
              </a:endParaRPr>
            </a:p>
          </p:txBody>
        </p:sp>
        <p:sp>
          <p:nvSpPr>
            <p:cNvPr id="40" name="Rounded Rectangle 4"/>
            <p:cNvSpPr/>
            <p:nvPr/>
          </p:nvSpPr>
          <p:spPr>
            <a:xfrm>
              <a:off x="710626" y="1914185"/>
              <a:ext cx="936640" cy="936979"/>
            </a:xfrm>
            <a:prstGeom prst="roundRect">
              <a:avLst/>
            </a:prstGeom>
            <a:solidFill>
              <a:srgbClr val="6FB325"/>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cs typeface="+mn-ea"/>
                <a:sym typeface="+mn-lt"/>
              </a:endParaRPr>
            </a:p>
          </p:txBody>
        </p:sp>
        <p:sp>
          <p:nvSpPr>
            <p:cNvPr id="41" name="Freeform 48"/>
            <p:cNvSpPr>
              <a:spLocks noEditPoints="1"/>
            </p:cNvSpPr>
            <p:nvPr/>
          </p:nvSpPr>
          <p:spPr bwMode="auto">
            <a:xfrm>
              <a:off x="939995" y="2127924"/>
              <a:ext cx="470690" cy="450544"/>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grpSp>
        <p:nvGrpSpPr>
          <p:cNvPr id="42" name="组合 41"/>
          <p:cNvGrpSpPr/>
          <p:nvPr/>
        </p:nvGrpSpPr>
        <p:grpSpPr>
          <a:xfrm>
            <a:off x="6190514" y="1828615"/>
            <a:ext cx="1105795" cy="1106194"/>
            <a:chOff x="6190514" y="1828615"/>
            <a:chExt cx="1105795" cy="1106194"/>
          </a:xfrm>
        </p:grpSpPr>
        <p:sp>
          <p:nvSpPr>
            <p:cNvPr id="43" name="Rounded Rectangle 6"/>
            <p:cNvSpPr/>
            <p:nvPr/>
          </p:nvSpPr>
          <p:spPr>
            <a:xfrm>
              <a:off x="6190514" y="1828615"/>
              <a:ext cx="1105795" cy="1106194"/>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cs typeface="+mn-ea"/>
                <a:sym typeface="+mn-lt"/>
              </a:endParaRPr>
            </a:p>
          </p:txBody>
        </p:sp>
        <p:sp>
          <p:nvSpPr>
            <p:cNvPr id="44" name="Rounded Rectangle 7"/>
            <p:cNvSpPr/>
            <p:nvPr/>
          </p:nvSpPr>
          <p:spPr>
            <a:xfrm>
              <a:off x="6276801" y="1907106"/>
              <a:ext cx="936640" cy="936979"/>
            </a:xfrm>
            <a:prstGeom prst="roundRect">
              <a:avLst/>
            </a:prstGeom>
            <a:solidFill>
              <a:srgbClr val="118C3B"/>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cs typeface="+mn-ea"/>
                <a:sym typeface="+mn-lt"/>
              </a:endParaRPr>
            </a:p>
          </p:txBody>
        </p:sp>
        <p:sp>
          <p:nvSpPr>
            <p:cNvPr id="45" name="Freeform 31"/>
            <p:cNvSpPr>
              <a:spLocks noEditPoints="1"/>
            </p:cNvSpPr>
            <p:nvPr/>
          </p:nvSpPr>
          <p:spPr bwMode="auto">
            <a:xfrm>
              <a:off x="6609372" y="2165726"/>
              <a:ext cx="362633" cy="456039"/>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grpSp>
        <p:nvGrpSpPr>
          <p:cNvPr id="46" name="组合 45"/>
          <p:cNvGrpSpPr/>
          <p:nvPr/>
        </p:nvGrpSpPr>
        <p:grpSpPr>
          <a:xfrm>
            <a:off x="6164503" y="5375344"/>
            <a:ext cx="1105795" cy="1106194"/>
            <a:chOff x="6164503" y="5375344"/>
            <a:chExt cx="1105795" cy="1106194"/>
          </a:xfrm>
        </p:grpSpPr>
        <p:sp>
          <p:nvSpPr>
            <p:cNvPr id="47" name="Rounded Rectangle 6"/>
            <p:cNvSpPr/>
            <p:nvPr/>
          </p:nvSpPr>
          <p:spPr>
            <a:xfrm>
              <a:off x="6164503" y="5375344"/>
              <a:ext cx="1105795" cy="1106194"/>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cs typeface="+mn-ea"/>
                <a:sym typeface="+mn-lt"/>
              </a:endParaRPr>
            </a:p>
          </p:txBody>
        </p:sp>
        <p:sp>
          <p:nvSpPr>
            <p:cNvPr id="48" name="Rounded Rectangle 8"/>
            <p:cNvSpPr/>
            <p:nvPr/>
          </p:nvSpPr>
          <p:spPr>
            <a:xfrm>
              <a:off x="6273193" y="5457277"/>
              <a:ext cx="936640" cy="936979"/>
            </a:xfrm>
            <a:prstGeom prst="roundRect">
              <a:avLst/>
            </a:prstGeom>
            <a:solidFill>
              <a:srgbClr val="118C3B"/>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cs typeface="+mn-ea"/>
                <a:sym typeface="+mn-lt"/>
              </a:endParaRPr>
            </a:p>
          </p:txBody>
        </p:sp>
        <p:sp>
          <p:nvSpPr>
            <p:cNvPr id="49" name="Freeform 44"/>
            <p:cNvSpPr>
              <a:spLocks noEditPoints="1"/>
            </p:cNvSpPr>
            <p:nvPr/>
          </p:nvSpPr>
          <p:spPr bwMode="auto">
            <a:xfrm>
              <a:off x="6544240" y="5683620"/>
              <a:ext cx="423072" cy="459702"/>
            </a:xfrm>
            <a:custGeom>
              <a:avLst/>
              <a:gdLst>
                <a:gd name="T0" fmla="*/ 38 w 566"/>
                <a:gd name="T1" fmla="*/ 38 h 613"/>
                <a:gd name="T2" fmla="*/ 151 w 566"/>
                <a:gd name="T3" fmla="*/ 37 h 613"/>
                <a:gd name="T4" fmla="*/ 271 w 566"/>
                <a:gd name="T5" fmla="*/ 5 h 613"/>
                <a:gd name="T6" fmla="*/ 283 w 566"/>
                <a:gd name="T7" fmla="*/ 0 h 613"/>
                <a:gd name="T8" fmla="*/ 294 w 566"/>
                <a:gd name="T9" fmla="*/ 5 h 613"/>
                <a:gd name="T10" fmla="*/ 415 w 566"/>
                <a:gd name="T11" fmla="*/ 37 h 613"/>
                <a:gd name="T12" fmla="*/ 528 w 566"/>
                <a:gd name="T13" fmla="*/ 38 h 613"/>
                <a:gd name="T14" fmla="*/ 566 w 566"/>
                <a:gd name="T15" fmla="*/ 33 h 613"/>
                <a:gd name="T16" fmla="*/ 566 w 566"/>
                <a:gd name="T17" fmla="*/ 76 h 613"/>
                <a:gd name="T18" fmla="*/ 486 w 566"/>
                <a:gd name="T19" fmla="*/ 464 h 613"/>
                <a:gd name="T20" fmla="*/ 291 w 566"/>
                <a:gd name="T21" fmla="*/ 611 h 613"/>
                <a:gd name="T22" fmla="*/ 283 w 566"/>
                <a:gd name="T23" fmla="*/ 613 h 613"/>
                <a:gd name="T24" fmla="*/ 275 w 566"/>
                <a:gd name="T25" fmla="*/ 611 h 613"/>
                <a:gd name="T26" fmla="*/ 80 w 566"/>
                <a:gd name="T27" fmla="*/ 464 h 613"/>
                <a:gd name="T28" fmla="*/ 0 w 566"/>
                <a:gd name="T29" fmla="*/ 76 h 613"/>
                <a:gd name="T30" fmla="*/ 0 w 566"/>
                <a:gd name="T31" fmla="*/ 33 h 613"/>
                <a:gd name="T32" fmla="*/ 38 w 566"/>
                <a:gd name="T33" fmla="*/ 38 h 613"/>
                <a:gd name="T34" fmla="*/ 283 w 566"/>
                <a:gd name="T35" fmla="*/ 312 h 613"/>
                <a:gd name="T36" fmla="*/ 283 w 566"/>
                <a:gd name="T37" fmla="*/ 312 h 613"/>
                <a:gd name="T38" fmla="*/ 472 w 566"/>
                <a:gd name="T39" fmla="*/ 312 h 613"/>
                <a:gd name="T40" fmla="*/ 496 w 566"/>
                <a:gd name="T41" fmla="*/ 117 h 613"/>
                <a:gd name="T42" fmla="*/ 407 w 566"/>
                <a:gd name="T43" fmla="*/ 113 h 613"/>
                <a:gd name="T44" fmla="*/ 283 w 566"/>
                <a:gd name="T45" fmla="*/ 81 h 613"/>
                <a:gd name="T46" fmla="*/ 283 w 566"/>
                <a:gd name="T47" fmla="*/ 312 h 613"/>
                <a:gd name="T48" fmla="*/ 283 w 566"/>
                <a:gd name="T49" fmla="*/ 535 h 613"/>
                <a:gd name="T50" fmla="*/ 283 w 566"/>
                <a:gd name="T51" fmla="*/ 535 h 613"/>
                <a:gd name="T52" fmla="*/ 283 w 566"/>
                <a:gd name="T53" fmla="*/ 312 h 613"/>
                <a:gd name="T54" fmla="*/ 94 w 566"/>
                <a:gd name="T55" fmla="*/ 312 h 613"/>
                <a:gd name="T56" fmla="*/ 137 w 566"/>
                <a:gd name="T57" fmla="*/ 423 h 613"/>
                <a:gd name="T58" fmla="*/ 283 w 566"/>
                <a:gd name="T59" fmla="*/ 5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6"/>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6"/>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grpSp>
        <p:nvGrpSpPr>
          <p:cNvPr id="50" name="组合 49"/>
          <p:cNvGrpSpPr/>
          <p:nvPr/>
        </p:nvGrpSpPr>
        <p:grpSpPr>
          <a:xfrm>
            <a:off x="6174953" y="3568544"/>
            <a:ext cx="1105795" cy="1106194"/>
            <a:chOff x="6174953" y="3568544"/>
            <a:chExt cx="1105795" cy="1106194"/>
          </a:xfrm>
        </p:grpSpPr>
        <p:sp>
          <p:nvSpPr>
            <p:cNvPr id="51" name="Rounded Rectangle 6"/>
            <p:cNvSpPr/>
            <p:nvPr/>
          </p:nvSpPr>
          <p:spPr>
            <a:xfrm>
              <a:off x="6174953" y="3568544"/>
              <a:ext cx="1105795" cy="1106194"/>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cs typeface="+mn-ea"/>
                <a:sym typeface="+mn-lt"/>
              </a:endParaRPr>
            </a:p>
          </p:txBody>
        </p:sp>
        <p:sp>
          <p:nvSpPr>
            <p:cNvPr id="52" name="Rounded Rectangle 8"/>
            <p:cNvSpPr/>
            <p:nvPr/>
          </p:nvSpPr>
          <p:spPr>
            <a:xfrm>
              <a:off x="6273951" y="3656823"/>
              <a:ext cx="936640" cy="936979"/>
            </a:xfrm>
            <a:prstGeom prst="roundRect">
              <a:avLst/>
            </a:prstGeom>
            <a:solidFill>
              <a:srgbClr val="6FB325"/>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cs typeface="+mn-ea"/>
                <a:sym typeface="+mn-lt"/>
              </a:endParaRPr>
            </a:p>
          </p:txBody>
        </p:sp>
        <p:sp>
          <p:nvSpPr>
            <p:cNvPr id="53" name="Freeform 16"/>
            <p:cNvSpPr>
              <a:spLocks noEditPoints="1"/>
            </p:cNvSpPr>
            <p:nvPr/>
          </p:nvSpPr>
          <p:spPr bwMode="auto">
            <a:xfrm>
              <a:off x="6489016" y="3908908"/>
              <a:ext cx="533520" cy="425465"/>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sp>
        <p:nvSpPr>
          <p:cNvPr id="54" name="矩形 47"/>
          <p:cNvSpPr>
            <a:spLocks noChangeArrowheads="1"/>
          </p:cNvSpPr>
          <p:nvPr/>
        </p:nvSpPr>
        <p:spPr bwMode="auto">
          <a:xfrm>
            <a:off x="2064414" y="1966079"/>
            <a:ext cx="400016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914400">
              <a:lnSpc>
                <a:spcPct val="120000"/>
              </a:lnSpc>
              <a:spcBef>
                <a:spcPct val="0"/>
              </a:spcBef>
              <a:buNone/>
            </a:pPr>
            <a:r>
              <a:rPr lang="zh-CN" altLang="en-US" sz="1600" dirty="0">
                <a:solidFill>
                  <a:schemeClr val="tx1">
                    <a:lumMod val="85000"/>
                    <a:lumOff val="15000"/>
                  </a:schemeClr>
                </a:solidFill>
                <a:latin typeface="+mn-lt"/>
                <a:ea typeface="+mn-ea"/>
                <a:cs typeface="+mn-ea"/>
                <a:sym typeface="+mn-lt"/>
              </a:rPr>
              <a:t>在此录入上述图表的描述说明，在此录入上述图表的描述说明，在此录入上述图表的描述</a:t>
            </a:r>
            <a:r>
              <a:rPr lang="zh-CN" altLang="en-US" sz="1600" dirty="0" smtClean="0">
                <a:solidFill>
                  <a:schemeClr val="tx1">
                    <a:lumMod val="85000"/>
                    <a:lumOff val="15000"/>
                  </a:schemeClr>
                </a:solidFill>
                <a:latin typeface="+mn-lt"/>
                <a:ea typeface="+mn-ea"/>
                <a:cs typeface="+mn-ea"/>
                <a:sym typeface="+mn-lt"/>
              </a:rPr>
              <a:t>说明</a:t>
            </a:r>
            <a:endParaRPr lang="zh-CN" altLang="en-US" sz="1600" dirty="0">
              <a:solidFill>
                <a:schemeClr val="tx1">
                  <a:lumMod val="85000"/>
                  <a:lumOff val="15000"/>
                </a:schemeClr>
              </a:solidFill>
              <a:latin typeface="+mn-lt"/>
              <a:ea typeface="+mn-ea"/>
              <a:cs typeface="+mn-ea"/>
              <a:sym typeface="+mn-lt"/>
            </a:endParaRPr>
          </a:p>
        </p:txBody>
      </p:sp>
      <p:sp>
        <p:nvSpPr>
          <p:cNvPr id="55" name="矩形 47"/>
          <p:cNvSpPr>
            <a:spLocks noChangeArrowheads="1"/>
          </p:cNvSpPr>
          <p:nvPr/>
        </p:nvSpPr>
        <p:spPr bwMode="auto">
          <a:xfrm>
            <a:off x="2047719" y="3682901"/>
            <a:ext cx="400016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914400">
              <a:lnSpc>
                <a:spcPct val="120000"/>
              </a:lnSpc>
              <a:spcBef>
                <a:spcPct val="0"/>
              </a:spcBef>
              <a:buNone/>
            </a:pPr>
            <a:r>
              <a:rPr lang="zh-CN" altLang="en-US" sz="1600" dirty="0">
                <a:solidFill>
                  <a:schemeClr val="tx1">
                    <a:lumMod val="85000"/>
                    <a:lumOff val="15000"/>
                  </a:schemeClr>
                </a:solidFill>
                <a:latin typeface="+mn-lt"/>
                <a:ea typeface="+mn-ea"/>
                <a:cs typeface="+mn-ea"/>
                <a:sym typeface="+mn-lt"/>
              </a:rPr>
              <a:t>在此录入上述图表的描述说明，在此录入上述图表的描述说明，在此录入上述图表的描述</a:t>
            </a:r>
            <a:r>
              <a:rPr lang="zh-CN" altLang="en-US" sz="1600" dirty="0" smtClean="0">
                <a:solidFill>
                  <a:schemeClr val="tx1">
                    <a:lumMod val="85000"/>
                    <a:lumOff val="15000"/>
                  </a:schemeClr>
                </a:solidFill>
                <a:latin typeface="+mn-lt"/>
                <a:ea typeface="+mn-ea"/>
                <a:cs typeface="+mn-ea"/>
                <a:sym typeface="+mn-lt"/>
              </a:rPr>
              <a:t>说明</a:t>
            </a:r>
            <a:endParaRPr lang="zh-CN" altLang="en-US" sz="1600" dirty="0">
              <a:solidFill>
                <a:schemeClr val="tx1">
                  <a:lumMod val="85000"/>
                  <a:lumOff val="15000"/>
                </a:schemeClr>
              </a:solidFill>
              <a:latin typeface="+mn-lt"/>
              <a:ea typeface="+mn-ea"/>
              <a:cs typeface="+mn-ea"/>
              <a:sym typeface="+mn-lt"/>
            </a:endParaRPr>
          </a:p>
        </p:txBody>
      </p:sp>
      <p:sp>
        <p:nvSpPr>
          <p:cNvPr id="56" name="矩形 47"/>
          <p:cNvSpPr>
            <a:spLocks noChangeArrowheads="1"/>
          </p:cNvSpPr>
          <p:nvPr/>
        </p:nvSpPr>
        <p:spPr bwMode="auto">
          <a:xfrm>
            <a:off x="2028816" y="5495484"/>
            <a:ext cx="400016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914400">
              <a:lnSpc>
                <a:spcPct val="120000"/>
              </a:lnSpc>
              <a:spcBef>
                <a:spcPct val="0"/>
              </a:spcBef>
              <a:buNone/>
            </a:pPr>
            <a:r>
              <a:rPr lang="zh-CN" altLang="en-US" sz="1600" dirty="0">
                <a:solidFill>
                  <a:schemeClr val="tx1">
                    <a:lumMod val="85000"/>
                    <a:lumOff val="15000"/>
                  </a:schemeClr>
                </a:solidFill>
                <a:latin typeface="+mn-lt"/>
                <a:ea typeface="+mn-ea"/>
                <a:cs typeface="+mn-ea"/>
                <a:sym typeface="+mn-lt"/>
              </a:rPr>
              <a:t>在此录入上述图表的描述说明，在此录入上述图表的描述说明，在此录入上述图表的描述</a:t>
            </a:r>
            <a:r>
              <a:rPr lang="zh-CN" altLang="en-US" sz="1600" dirty="0" smtClean="0">
                <a:solidFill>
                  <a:schemeClr val="tx1">
                    <a:lumMod val="85000"/>
                    <a:lumOff val="15000"/>
                  </a:schemeClr>
                </a:solidFill>
                <a:latin typeface="+mn-lt"/>
                <a:ea typeface="+mn-ea"/>
                <a:cs typeface="+mn-ea"/>
                <a:sym typeface="+mn-lt"/>
              </a:rPr>
              <a:t>说明</a:t>
            </a:r>
            <a:endParaRPr lang="zh-CN" altLang="en-US" sz="1600" dirty="0">
              <a:solidFill>
                <a:schemeClr val="tx1">
                  <a:lumMod val="85000"/>
                  <a:lumOff val="15000"/>
                </a:schemeClr>
              </a:solidFill>
              <a:latin typeface="+mn-lt"/>
              <a:ea typeface="+mn-ea"/>
              <a:cs typeface="+mn-ea"/>
              <a:sym typeface="+mn-lt"/>
            </a:endParaRPr>
          </a:p>
        </p:txBody>
      </p:sp>
      <p:sp>
        <p:nvSpPr>
          <p:cNvPr id="57" name="矩形 47"/>
          <p:cNvSpPr>
            <a:spLocks noChangeArrowheads="1"/>
          </p:cNvSpPr>
          <p:nvPr/>
        </p:nvSpPr>
        <p:spPr bwMode="auto">
          <a:xfrm>
            <a:off x="7628880" y="1927193"/>
            <a:ext cx="400016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914400">
              <a:lnSpc>
                <a:spcPct val="120000"/>
              </a:lnSpc>
              <a:spcBef>
                <a:spcPct val="0"/>
              </a:spcBef>
              <a:buNone/>
            </a:pPr>
            <a:r>
              <a:rPr lang="zh-CN" altLang="en-US" sz="1600" dirty="0">
                <a:solidFill>
                  <a:schemeClr val="tx1">
                    <a:lumMod val="85000"/>
                    <a:lumOff val="15000"/>
                  </a:schemeClr>
                </a:solidFill>
                <a:latin typeface="+mn-lt"/>
                <a:ea typeface="+mn-ea"/>
                <a:cs typeface="+mn-ea"/>
                <a:sym typeface="+mn-lt"/>
              </a:rPr>
              <a:t>在此录入上述图表的描述说明，在此录入上述图表的描述说明，在此录入上述图表的描述</a:t>
            </a:r>
            <a:r>
              <a:rPr lang="zh-CN" altLang="en-US" sz="1600" dirty="0" smtClean="0">
                <a:solidFill>
                  <a:schemeClr val="tx1">
                    <a:lumMod val="85000"/>
                    <a:lumOff val="15000"/>
                  </a:schemeClr>
                </a:solidFill>
                <a:latin typeface="+mn-lt"/>
                <a:ea typeface="+mn-ea"/>
                <a:cs typeface="+mn-ea"/>
                <a:sym typeface="+mn-lt"/>
              </a:rPr>
              <a:t>说明</a:t>
            </a:r>
            <a:endParaRPr lang="zh-CN" altLang="en-US" sz="1600" dirty="0">
              <a:solidFill>
                <a:schemeClr val="tx1">
                  <a:lumMod val="85000"/>
                  <a:lumOff val="15000"/>
                </a:schemeClr>
              </a:solidFill>
              <a:latin typeface="+mn-lt"/>
              <a:ea typeface="+mn-ea"/>
              <a:cs typeface="+mn-ea"/>
              <a:sym typeface="+mn-lt"/>
            </a:endParaRPr>
          </a:p>
        </p:txBody>
      </p:sp>
      <p:sp>
        <p:nvSpPr>
          <p:cNvPr id="58" name="矩形 47"/>
          <p:cNvSpPr>
            <a:spLocks noChangeArrowheads="1"/>
          </p:cNvSpPr>
          <p:nvPr/>
        </p:nvSpPr>
        <p:spPr bwMode="auto">
          <a:xfrm>
            <a:off x="7628880" y="3657765"/>
            <a:ext cx="400016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914400">
              <a:lnSpc>
                <a:spcPct val="120000"/>
              </a:lnSpc>
              <a:spcBef>
                <a:spcPct val="0"/>
              </a:spcBef>
              <a:buNone/>
            </a:pPr>
            <a:r>
              <a:rPr lang="zh-CN" altLang="en-US" sz="1600" dirty="0">
                <a:solidFill>
                  <a:schemeClr val="tx1">
                    <a:lumMod val="85000"/>
                    <a:lumOff val="15000"/>
                  </a:schemeClr>
                </a:solidFill>
                <a:latin typeface="+mn-lt"/>
                <a:ea typeface="+mn-ea"/>
                <a:cs typeface="+mn-ea"/>
                <a:sym typeface="+mn-lt"/>
              </a:rPr>
              <a:t>在此录入上述图表的描述说明，在此录入上述图表的描述说明，在此录入上述图表的描述</a:t>
            </a:r>
            <a:r>
              <a:rPr lang="zh-CN" altLang="en-US" sz="1600" dirty="0" smtClean="0">
                <a:solidFill>
                  <a:schemeClr val="tx1">
                    <a:lumMod val="85000"/>
                    <a:lumOff val="15000"/>
                  </a:schemeClr>
                </a:solidFill>
                <a:latin typeface="+mn-lt"/>
                <a:ea typeface="+mn-ea"/>
                <a:cs typeface="+mn-ea"/>
                <a:sym typeface="+mn-lt"/>
              </a:rPr>
              <a:t>说明</a:t>
            </a:r>
            <a:endParaRPr lang="zh-CN" altLang="en-US" sz="1600" dirty="0">
              <a:solidFill>
                <a:schemeClr val="tx1">
                  <a:lumMod val="85000"/>
                  <a:lumOff val="15000"/>
                </a:schemeClr>
              </a:solidFill>
              <a:latin typeface="+mn-lt"/>
              <a:ea typeface="+mn-ea"/>
              <a:cs typeface="+mn-ea"/>
              <a:sym typeface="+mn-lt"/>
            </a:endParaRPr>
          </a:p>
        </p:txBody>
      </p:sp>
      <p:sp>
        <p:nvSpPr>
          <p:cNvPr id="59" name="矩形 47"/>
          <p:cNvSpPr>
            <a:spLocks noChangeArrowheads="1"/>
          </p:cNvSpPr>
          <p:nvPr/>
        </p:nvSpPr>
        <p:spPr bwMode="auto">
          <a:xfrm>
            <a:off x="7628880" y="5487827"/>
            <a:ext cx="4000164"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914400">
              <a:lnSpc>
                <a:spcPct val="120000"/>
              </a:lnSpc>
              <a:spcBef>
                <a:spcPct val="0"/>
              </a:spcBef>
              <a:buNone/>
            </a:pPr>
            <a:r>
              <a:rPr lang="zh-CN" altLang="en-US" sz="1600" dirty="0">
                <a:solidFill>
                  <a:schemeClr val="tx1">
                    <a:lumMod val="85000"/>
                    <a:lumOff val="15000"/>
                  </a:schemeClr>
                </a:solidFill>
                <a:latin typeface="+mn-lt"/>
                <a:ea typeface="+mn-ea"/>
                <a:cs typeface="+mn-ea"/>
                <a:sym typeface="+mn-lt"/>
              </a:rPr>
              <a:t>在此录入上述图表的描述说明，在此录入上述图表的描述说明，在此录入上述图表的描述</a:t>
            </a:r>
            <a:r>
              <a:rPr lang="zh-CN" altLang="en-US" sz="1600" dirty="0" smtClean="0">
                <a:solidFill>
                  <a:schemeClr val="tx1">
                    <a:lumMod val="85000"/>
                    <a:lumOff val="15000"/>
                  </a:schemeClr>
                </a:solidFill>
                <a:latin typeface="+mn-lt"/>
                <a:ea typeface="+mn-ea"/>
                <a:cs typeface="+mn-ea"/>
                <a:sym typeface="+mn-lt"/>
              </a:rPr>
              <a:t>说明</a:t>
            </a:r>
            <a:endParaRPr lang="zh-CN" altLang="en-US" sz="1600" dirty="0">
              <a:solidFill>
                <a:schemeClr val="tx1">
                  <a:lumMod val="85000"/>
                  <a:lumOff val="15000"/>
                </a:schemeClr>
              </a:solidFill>
              <a:latin typeface="+mn-lt"/>
              <a:ea typeface="+mn-ea"/>
              <a:cs typeface="+mn-ea"/>
              <a:sym typeface="+mn-lt"/>
            </a:endParaRPr>
          </a:p>
        </p:txBody>
      </p:sp>
      <p:sp>
        <p:nvSpPr>
          <p:cNvPr id="60" name="文本框 5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grpSp>
        <p:nvGrpSpPr>
          <p:cNvPr id="61" name="组合 60"/>
          <p:cNvGrpSpPr/>
          <p:nvPr/>
        </p:nvGrpSpPr>
        <p:grpSpPr>
          <a:xfrm>
            <a:off x="-14069" y="-14068"/>
            <a:ext cx="1690469" cy="1313815"/>
            <a:chOff x="-14069" y="-14068"/>
            <a:chExt cx="1690469" cy="1313815"/>
          </a:xfrm>
        </p:grpSpPr>
        <p:sp>
          <p:nvSpPr>
            <p:cNvPr id="62" name="直角三角形 61"/>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任意多边形 62"/>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任意多边形 63"/>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par>
                                <p:cTn id="8" presetID="9" presetClass="entr" presetSubtype="0" fill="hold" nodeType="withEffect">
                                  <p:stCondLst>
                                    <p:cond delay="250"/>
                                  </p:stCondLst>
                                  <p:childTnLst>
                                    <p:set>
                                      <p:cBhvr>
                                        <p:cTn id="9" dur="1" fill="hold">
                                          <p:stCondLst>
                                            <p:cond delay="0"/>
                                          </p:stCondLst>
                                        </p:cTn>
                                        <p:tgtEl>
                                          <p:spTgt spid="30"/>
                                        </p:tgtEl>
                                        <p:attrNameLst>
                                          <p:attrName>style.visibility</p:attrName>
                                        </p:attrNameLst>
                                      </p:cBhvr>
                                      <p:to>
                                        <p:strVal val="visible"/>
                                      </p:to>
                                    </p:set>
                                    <p:animEffect transition="in" filter="dissolve">
                                      <p:cBhvr>
                                        <p:cTn id="10" dur="500"/>
                                        <p:tgtEl>
                                          <p:spTgt spid="30"/>
                                        </p:tgtEl>
                                      </p:cBhvr>
                                    </p:animEffect>
                                  </p:childTnLst>
                                </p:cTn>
                              </p:par>
                              <p:par>
                                <p:cTn id="11" presetID="9" presetClass="entr" presetSubtype="0" fill="hold" nodeType="withEffect">
                                  <p:stCondLst>
                                    <p:cond delay="500"/>
                                  </p:stCondLst>
                                  <p:childTnLst>
                                    <p:set>
                                      <p:cBhvr>
                                        <p:cTn id="12" dur="1" fill="hold">
                                          <p:stCondLst>
                                            <p:cond delay="0"/>
                                          </p:stCondLst>
                                        </p:cTn>
                                        <p:tgtEl>
                                          <p:spTgt spid="34"/>
                                        </p:tgtEl>
                                        <p:attrNameLst>
                                          <p:attrName>style.visibility</p:attrName>
                                        </p:attrNameLst>
                                      </p:cBhvr>
                                      <p:to>
                                        <p:strVal val="visible"/>
                                      </p:to>
                                    </p:set>
                                    <p:animEffect transition="in" filter="dissolve">
                                      <p:cBhvr>
                                        <p:cTn id="13" dur="500"/>
                                        <p:tgtEl>
                                          <p:spTgt spid="3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left)">
                                      <p:cBhvr>
                                        <p:cTn id="17" dur="500"/>
                                        <p:tgtEl>
                                          <p:spTgt spid="54"/>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55"/>
                                        </p:tgtEl>
                                        <p:attrNameLst>
                                          <p:attrName>style.visibility</p:attrName>
                                        </p:attrNameLst>
                                      </p:cBhvr>
                                      <p:to>
                                        <p:strVal val="visible"/>
                                      </p:to>
                                    </p:set>
                                    <p:animEffect transition="in" filter="wipe(left)">
                                      <p:cBhvr>
                                        <p:cTn id="20" dur="500"/>
                                        <p:tgtEl>
                                          <p:spTgt spid="55"/>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500"/>
                                        <p:tgtEl>
                                          <p:spTgt spid="56"/>
                                        </p:tgtEl>
                                      </p:cBhvr>
                                    </p:animEffect>
                                  </p:childTnLst>
                                </p:cTn>
                              </p:par>
                            </p:childTnLst>
                          </p:cTn>
                        </p:par>
                        <p:par>
                          <p:cTn id="24" fill="hold">
                            <p:stCondLst>
                              <p:cond delay="1000"/>
                            </p:stCondLst>
                            <p:childTnLst>
                              <p:par>
                                <p:cTn id="25" presetID="9" presetClass="entr" presetSubtype="0"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dissolve">
                                      <p:cBhvr>
                                        <p:cTn id="27" dur="500"/>
                                        <p:tgtEl>
                                          <p:spTgt spid="42"/>
                                        </p:tgtEl>
                                      </p:cBhvr>
                                    </p:animEffect>
                                  </p:childTnLst>
                                </p:cTn>
                              </p:par>
                              <p:par>
                                <p:cTn id="28" presetID="9" presetClass="entr" presetSubtype="0" fill="hold" nodeType="withEffect">
                                  <p:stCondLst>
                                    <p:cond delay="250"/>
                                  </p:stCondLst>
                                  <p:childTnLst>
                                    <p:set>
                                      <p:cBhvr>
                                        <p:cTn id="29" dur="1" fill="hold">
                                          <p:stCondLst>
                                            <p:cond delay="0"/>
                                          </p:stCondLst>
                                        </p:cTn>
                                        <p:tgtEl>
                                          <p:spTgt spid="50"/>
                                        </p:tgtEl>
                                        <p:attrNameLst>
                                          <p:attrName>style.visibility</p:attrName>
                                        </p:attrNameLst>
                                      </p:cBhvr>
                                      <p:to>
                                        <p:strVal val="visible"/>
                                      </p:to>
                                    </p:set>
                                    <p:animEffect transition="in" filter="dissolve">
                                      <p:cBhvr>
                                        <p:cTn id="30" dur="500"/>
                                        <p:tgtEl>
                                          <p:spTgt spid="50"/>
                                        </p:tgtEl>
                                      </p:cBhvr>
                                    </p:animEffect>
                                  </p:childTnLst>
                                </p:cTn>
                              </p:par>
                              <p:par>
                                <p:cTn id="31" presetID="9" presetClass="entr" presetSubtype="0" fill="hold" nodeType="withEffect">
                                  <p:stCondLst>
                                    <p:cond delay="500"/>
                                  </p:stCondLst>
                                  <p:childTnLst>
                                    <p:set>
                                      <p:cBhvr>
                                        <p:cTn id="32" dur="1" fill="hold">
                                          <p:stCondLst>
                                            <p:cond delay="0"/>
                                          </p:stCondLst>
                                        </p:cTn>
                                        <p:tgtEl>
                                          <p:spTgt spid="46"/>
                                        </p:tgtEl>
                                        <p:attrNameLst>
                                          <p:attrName>style.visibility</p:attrName>
                                        </p:attrNameLst>
                                      </p:cBhvr>
                                      <p:to>
                                        <p:strVal val="visible"/>
                                      </p:to>
                                    </p:set>
                                    <p:animEffect transition="in" filter="dissolve">
                                      <p:cBhvr>
                                        <p:cTn id="33" dur="500"/>
                                        <p:tgtEl>
                                          <p:spTgt spid="46"/>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left)">
                                      <p:cBhvr>
                                        <p:cTn id="37" dur="500"/>
                                        <p:tgtEl>
                                          <p:spTgt spid="57"/>
                                        </p:tgtEl>
                                      </p:cBhvr>
                                    </p:animEffect>
                                  </p:childTnLst>
                                </p:cTn>
                              </p:par>
                              <p:par>
                                <p:cTn id="38" presetID="22" presetClass="entr" presetSubtype="8" fill="hold" grpId="0" nodeType="withEffect">
                                  <p:stCondLst>
                                    <p:cond delay="250"/>
                                  </p:stCondLst>
                                  <p:childTnLst>
                                    <p:set>
                                      <p:cBhvr>
                                        <p:cTn id="39" dur="1" fill="hold">
                                          <p:stCondLst>
                                            <p:cond delay="0"/>
                                          </p:stCondLst>
                                        </p:cTn>
                                        <p:tgtEl>
                                          <p:spTgt spid="58"/>
                                        </p:tgtEl>
                                        <p:attrNameLst>
                                          <p:attrName>style.visibility</p:attrName>
                                        </p:attrNameLst>
                                      </p:cBhvr>
                                      <p:to>
                                        <p:strVal val="visible"/>
                                      </p:to>
                                    </p:set>
                                    <p:animEffect transition="in" filter="wipe(left)">
                                      <p:cBhvr>
                                        <p:cTn id="40" dur="500"/>
                                        <p:tgtEl>
                                          <p:spTgt spid="58"/>
                                        </p:tgtEl>
                                      </p:cBhvr>
                                    </p:animEffect>
                                  </p:childTnLst>
                                </p:cTn>
                              </p:par>
                              <p:par>
                                <p:cTn id="41" presetID="22" presetClass="entr" presetSubtype="8" fill="hold" grpId="0" nodeType="withEffect">
                                  <p:stCondLst>
                                    <p:cond delay="500"/>
                                  </p:stCondLst>
                                  <p:childTnLst>
                                    <p:set>
                                      <p:cBhvr>
                                        <p:cTn id="42" dur="1" fill="hold">
                                          <p:stCondLst>
                                            <p:cond delay="0"/>
                                          </p:stCondLst>
                                        </p:cTn>
                                        <p:tgtEl>
                                          <p:spTgt spid="59"/>
                                        </p:tgtEl>
                                        <p:attrNameLst>
                                          <p:attrName>style.visibility</p:attrName>
                                        </p:attrNameLst>
                                      </p:cBhvr>
                                      <p:to>
                                        <p:strVal val="visible"/>
                                      </p:to>
                                    </p:set>
                                    <p:animEffect transition="in" filter="wipe(left)">
                                      <p:cBhvr>
                                        <p:cTn id="4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9" name="圆角矩形 28"/>
          <p:cNvSpPr/>
          <p:nvPr/>
        </p:nvSpPr>
        <p:spPr>
          <a:xfrm rot="900000">
            <a:off x="1411801" y="2014783"/>
            <a:ext cx="1887794" cy="2370142"/>
          </a:xfrm>
          <a:prstGeom prst="roundRect">
            <a:avLst>
              <a:gd name="adj" fmla="val 9375"/>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圆角矩形 29"/>
          <p:cNvSpPr/>
          <p:nvPr/>
        </p:nvSpPr>
        <p:spPr>
          <a:xfrm>
            <a:off x="1411801" y="2014783"/>
            <a:ext cx="1887794" cy="2370142"/>
          </a:xfrm>
          <a:prstGeom prst="roundRect">
            <a:avLst>
              <a:gd name="adj" fmla="val 9375"/>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圆角矩形 30"/>
          <p:cNvSpPr/>
          <p:nvPr/>
        </p:nvSpPr>
        <p:spPr>
          <a:xfrm rot="900000">
            <a:off x="3952747" y="2014783"/>
            <a:ext cx="1887794" cy="2370142"/>
          </a:xfrm>
          <a:prstGeom prst="roundRect">
            <a:avLst>
              <a:gd name="adj" fmla="val 9375"/>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圆角矩形 31"/>
          <p:cNvSpPr/>
          <p:nvPr/>
        </p:nvSpPr>
        <p:spPr>
          <a:xfrm>
            <a:off x="3952747" y="2014783"/>
            <a:ext cx="1887794" cy="2370142"/>
          </a:xfrm>
          <a:prstGeom prst="roundRect">
            <a:avLst>
              <a:gd name="adj" fmla="val 9375"/>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圆角矩形 32"/>
          <p:cNvSpPr/>
          <p:nvPr/>
        </p:nvSpPr>
        <p:spPr>
          <a:xfrm rot="900000">
            <a:off x="6493693" y="2014783"/>
            <a:ext cx="1887794" cy="2370142"/>
          </a:xfrm>
          <a:prstGeom prst="roundRect">
            <a:avLst>
              <a:gd name="adj" fmla="val 9375"/>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圆角矩形 33"/>
          <p:cNvSpPr/>
          <p:nvPr/>
        </p:nvSpPr>
        <p:spPr>
          <a:xfrm>
            <a:off x="6493693" y="2014783"/>
            <a:ext cx="1887794" cy="2370142"/>
          </a:xfrm>
          <a:prstGeom prst="roundRect">
            <a:avLst>
              <a:gd name="adj" fmla="val 9375"/>
            </a:avLst>
          </a:pr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圆角矩形 34"/>
          <p:cNvSpPr/>
          <p:nvPr/>
        </p:nvSpPr>
        <p:spPr>
          <a:xfrm rot="900000">
            <a:off x="9034638" y="2014783"/>
            <a:ext cx="1887794" cy="2370142"/>
          </a:xfrm>
          <a:prstGeom prst="roundRect">
            <a:avLst>
              <a:gd name="adj" fmla="val 9375"/>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圆角矩形 35"/>
          <p:cNvSpPr/>
          <p:nvPr/>
        </p:nvSpPr>
        <p:spPr>
          <a:xfrm>
            <a:off x="9034638" y="2014783"/>
            <a:ext cx="1887794" cy="2370142"/>
          </a:xfrm>
          <a:prstGeom prst="roundRect">
            <a:avLst>
              <a:gd name="adj" fmla="val 9375"/>
            </a:avLst>
          </a:prstGeom>
          <a:blipFill dpi="0" rotWithShape="1">
            <a:blip r:embed="rId7"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p:cNvGrpSpPr/>
          <p:nvPr/>
        </p:nvGrpSpPr>
        <p:grpSpPr>
          <a:xfrm>
            <a:off x="1050743" y="4967330"/>
            <a:ext cx="1908970" cy="461665"/>
            <a:chOff x="1132631" y="4967330"/>
            <a:chExt cx="1908970" cy="461665"/>
          </a:xfrm>
        </p:grpSpPr>
        <p:sp>
          <p:nvSpPr>
            <p:cNvPr id="38" name="圆角矩形 37"/>
            <p:cNvSpPr/>
            <p:nvPr/>
          </p:nvSpPr>
          <p:spPr>
            <a:xfrm>
              <a:off x="1132631" y="4981807"/>
              <a:ext cx="1908970" cy="432713"/>
            </a:xfrm>
            <a:prstGeom prst="roundRect">
              <a:avLst>
                <a:gd name="adj" fmla="val 50000"/>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TextBox 11"/>
            <p:cNvSpPr txBox="1"/>
            <p:nvPr/>
          </p:nvSpPr>
          <p:spPr>
            <a:xfrm>
              <a:off x="1376024" y="4967330"/>
              <a:ext cx="1422184" cy="461665"/>
            </a:xfrm>
            <a:prstGeom prst="rect">
              <a:avLst/>
            </a:prstGeom>
            <a:noFill/>
          </p:spPr>
          <p:txBody>
            <a:bodyPr wrap="none" rtlCol="0">
              <a:spAutoFit/>
            </a:bodyPr>
            <a:lstStyle/>
            <a:p>
              <a:pPr>
                <a:buNone/>
              </a:pPr>
              <a:r>
                <a:rPr lang="zh-CN" altLang="en-US" sz="2400" dirty="0">
                  <a:solidFill>
                    <a:srgbClr val="FEFEFE"/>
                  </a:solidFill>
                  <a:cs typeface="+mn-ea"/>
                  <a:sym typeface="+mn-lt"/>
                </a:rPr>
                <a:t>输入标题</a:t>
              </a:r>
              <a:endParaRPr lang="en-US" altLang="zh-CN" sz="2400" dirty="0">
                <a:solidFill>
                  <a:srgbClr val="FEFEFE"/>
                </a:solidFill>
                <a:cs typeface="+mn-ea"/>
                <a:sym typeface="+mn-lt"/>
              </a:endParaRPr>
            </a:p>
          </p:txBody>
        </p:sp>
      </p:grpSp>
      <p:sp>
        <p:nvSpPr>
          <p:cNvPr id="40" name="TextBox 12"/>
          <p:cNvSpPr txBox="1"/>
          <p:nvPr/>
        </p:nvSpPr>
        <p:spPr>
          <a:xfrm>
            <a:off x="1064521" y="5526572"/>
            <a:ext cx="2110393" cy="1061829"/>
          </a:xfrm>
          <a:prstGeom prst="rect">
            <a:avLst/>
          </a:prstGeom>
          <a:noFill/>
        </p:spPr>
        <p:txBody>
          <a:bodyPr wrap="square" rtlCol="0">
            <a:spAutoFit/>
          </a:bodyPr>
          <a:lstStyle/>
          <a:p>
            <a:pPr>
              <a:lnSpc>
                <a:spcPct val="150000"/>
              </a:lnSpc>
            </a:pPr>
            <a:r>
              <a:rPr lang="zh-CN" altLang="en-US" sz="1400" dirty="0" smtClean="0">
                <a:solidFill>
                  <a:schemeClr val="tx1">
                    <a:lumMod val="85000"/>
                    <a:lumOff val="15000"/>
                  </a:schemeClr>
                </a:solidFill>
                <a:cs typeface="+mn-ea"/>
                <a:sym typeface="+mn-lt"/>
              </a:rPr>
              <a:t>这里输入简单的文字概述里</a:t>
            </a:r>
            <a:r>
              <a:rPr lang="zh-CN" altLang="en-US" sz="1400" dirty="0">
                <a:solidFill>
                  <a:schemeClr val="tx1">
                    <a:lumMod val="85000"/>
                    <a:lumOff val="15000"/>
                  </a:schemeClr>
                </a:solidFill>
                <a:cs typeface="+mn-ea"/>
                <a:sym typeface="+mn-lt"/>
              </a:rPr>
              <a:t>输入</a:t>
            </a:r>
            <a:r>
              <a:rPr lang="zh-CN" altLang="en-US" sz="1400" dirty="0" smtClean="0">
                <a:solidFill>
                  <a:schemeClr val="tx1">
                    <a:lumMod val="85000"/>
                    <a:lumOff val="15000"/>
                  </a:schemeClr>
                </a:solidFill>
                <a:cs typeface="+mn-ea"/>
                <a:sym typeface="+mn-lt"/>
              </a:rPr>
              <a:t>简单文字概述这里</a:t>
            </a:r>
            <a:r>
              <a:rPr lang="zh-CN" altLang="en-US" sz="1400" dirty="0">
                <a:solidFill>
                  <a:schemeClr val="tx1">
                    <a:lumMod val="85000"/>
                    <a:lumOff val="15000"/>
                  </a:schemeClr>
                </a:solidFill>
                <a:cs typeface="+mn-ea"/>
                <a:sym typeface="+mn-lt"/>
              </a:rPr>
              <a:t>简单输入简单</a:t>
            </a:r>
            <a:r>
              <a:rPr lang="zh-CN" altLang="en-US" sz="1400" dirty="0" smtClean="0">
                <a:solidFill>
                  <a:schemeClr val="tx1">
                    <a:lumMod val="85000"/>
                    <a:lumOff val="15000"/>
                  </a:schemeClr>
                </a:solidFill>
                <a:cs typeface="+mn-ea"/>
                <a:sym typeface="+mn-lt"/>
              </a:rPr>
              <a:t>文字</a:t>
            </a:r>
            <a:endParaRPr lang="en-US" altLang="zh-CN" sz="1400" dirty="0" smtClean="0">
              <a:solidFill>
                <a:schemeClr val="tx1">
                  <a:lumMod val="85000"/>
                  <a:lumOff val="15000"/>
                </a:schemeClr>
              </a:solidFill>
              <a:cs typeface="+mn-ea"/>
              <a:sym typeface="+mn-lt"/>
            </a:endParaRPr>
          </a:p>
        </p:txBody>
      </p:sp>
      <p:grpSp>
        <p:nvGrpSpPr>
          <p:cNvPr id="41" name="组合 40"/>
          <p:cNvGrpSpPr/>
          <p:nvPr/>
        </p:nvGrpSpPr>
        <p:grpSpPr>
          <a:xfrm>
            <a:off x="3798293" y="4979053"/>
            <a:ext cx="1908970" cy="461665"/>
            <a:chOff x="3880181" y="4979053"/>
            <a:chExt cx="1908970" cy="461665"/>
          </a:xfrm>
        </p:grpSpPr>
        <p:sp>
          <p:nvSpPr>
            <p:cNvPr id="42" name="圆角矩形 41"/>
            <p:cNvSpPr/>
            <p:nvPr/>
          </p:nvSpPr>
          <p:spPr>
            <a:xfrm>
              <a:off x="3880181" y="4981807"/>
              <a:ext cx="1908970" cy="432713"/>
            </a:xfrm>
            <a:prstGeom prst="roundRect">
              <a:avLst>
                <a:gd name="adj" fmla="val 50000"/>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TextBox 11"/>
            <p:cNvSpPr txBox="1"/>
            <p:nvPr/>
          </p:nvSpPr>
          <p:spPr>
            <a:xfrm>
              <a:off x="4161079" y="4979053"/>
              <a:ext cx="1422184" cy="461665"/>
            </a:xfrm>
            <a:prstGeom prst="rect">
              <a:avLst/>
            </a:prstGeom>
            <a:noFill/>
          </p:spPr>
          <p:txBody>
            <a:bodyPr wrap="none" rtlCol="0">
              <a:spAutoFit/>
            </a:bodyPr>
            <a:lstStyle/>
            <a:p>
              <a:pPr>
                <a:buNone/>
              </a:pPr>
              <a:r>
                <a:rPr lang="zh-CN" altLang="en-US" sz="2400" dirty="0">
                  <a:solidFill>
                    <a:srgbClr val="FEFEFE"/>
                  </a:solidFill>
                  <a:cs typeface="+mn-ea"/>
                  <a:sym typeface="+mn-lt"/>
                </a:rPr>
                <a:t>输入标题</a:t>
              </a:r>
              <a:endParaRPr lang="en-US" altLang="zh-CN" sz="2400" dirty="0">
                <a:solidFill>
                  <a:srgbClr val="FEFEFE"/>
                </a:solidFill>
                <a:cs typeface="+mn-ea"/>
                <a:sym typeface="+mn-lt"/>
              </a:endParaRPr>
            </a:p>
          </p:txBody>
        </p:sp>
      </p:grpSp>
      <p:sp>
        <p:nvSpPr>
          <p:cNvPr id="44" name="TextBox 12"/>
          <p:cNvSpPr txBox="1"/>
          <p:nvPr/>
        </p:nvSpPr>
        <p:spPr>
          <a:xfrm>
            <a:off x="3798293" y="5526572"/>
            <a:ext cx="2124172" cy="1061829"/>
          </a:xfrm>
          <a:prstGeom prst="rect">
            <a:avLst/>
          </a:prstGeom>
          <a:noFill/>
        </p:spPr>
        <p:txBody>
          <a:bodyPr wrap="square" rtlCol="0">
            <a:spAutoFit/>
          </a:bodyPr>
          <a:lstStyle/>
          <a:p>
            <a:pPr>
              <a:lnSpc>
                <a:spcPct val="150000"/>
              </a:lnSpc>
            </a:pPr>
            <a:r>
              <a:rPr lang="zh-CN" altLang="en-US" sz="1400" dirty="0" smtClean="0">
                <a:solidFill>
                  <a:schemeClr val="tx1">
                    <a:lumMod val="85000"/>
                    <a:lumOff val="15000"/>
                  </a:schemeClr>
                </a:solidFill>
                <a:cs typeface="+mn-ea"/>
                <a:sym typeface="+mn-lt"/>
              </a:rPr>
              <a:t>这里输入简单的文字概述里</a:t>
            </a:r>
            <a:r>
              <a:rPr lang="zh-CN" altLang="en-US" sz="1400" dirty="0">
                <a:solidFill>
                  <a:schemeClr val="tx1">
                    <a:lumMod val="85000"/>
                    <a:lumOff val="15000"/>
                  </a:schemeClr>
                </a:solidFill>
                <a:cs typeface="+mn-ea"/>
                <a:sym typeface="+mn-lt"/>
              </a:rPr>
              <a:t>输入</a:t>
            </a:r>
            <a:r>
              <a:rPr lang="zh-CN" altLang="en-US" sz="1400" dirty="0" smtClean="0">
                <a:solidFill>
                  <a:schemeClr val="tx1">
                    <a:lumMod val="85000"/>
                    <a:lumOff val="15000"/>
                  </a:schemeClr>
                </a:solidFill>
                <a:cs typeface="+mn-ea"/>
                <a:sym typeface="+mn-lt"/>
              </a:rPr>
              <a:t>简单文字概述这里</a:t>
            </a:r>
            <a:r>
              <a:rPr lang="zh-CN" altLang="en-US" sz="1400" dirty="0">
                <a:solidFill>
                  <a:schemeClr val="tx1">
                    <a:lumMod val="85000"/>
                    <a:lumOff val="15000"/>
                  </a:schemeClr>
                </a:solidFill>
                <a:cs typeface="+mn-ea"/>
                <a:sym typeface="+mn-lt"/>
              </a:rPr>
              <a:t>简单输入简单</a:t>
            </a:r>
            <a:r>
              <a:rPr lang="zh-CN" altLang="en-US" sz="1400" dirty="0" smtClean="0">
                <a:solidFill>
                  <a:schemeClr val="tx1">
                    <a:lumMod val="85000"/>
                    <a:lumOff val="15000"/>
                  </a:schemeClr>
                </a:solidFill>
                <a:cs typeface="+mn-ea"/>
                <a:sym typeface="+mn-lt"/>
              </a:rPr>
              <a:t>文字</a:t>
            </a:r>
            <a:endParaRPr lang="en-US" altLang="zh-CN" sz="1400" dirty="0" smtClean="0">
              <a:solidFill>
                <a:schemeClr val="tx1">
                  <a:lumMod val="85000"/>
                  <a:lumOff val="15000"/>
                </a:schemeClr>
              </a:solidFill>
              <a:cs typeface="+mn-ea"/>
              <a:sym typeface="+mn-lt"/>
            </a:endParaRPr>
          </a:p>
        </p:txBody>
      </p:sp>
      <p:grpSp>
        <p:nvGrpSpPr>
          <p:cNvPr id="45" name="组合 44"/>
          <p:cNvGrpSpPr/>
          <p:nvPr/>
        </p:nvGrpSpPr>
        <p:grpSpPr>
          <a:xfrm>
            <a:off x="6342760" y="4979053"/>
            <a:ext cx="1908970" cy="461665"/>
            <a:chOff x="6424648" y="4979053"/>
            <a:chExt cx="1908970" cy="461665"/>
          </a:xfrm>
        </p:grpSpPr>
        <p:sp>
          <p:nvSpPr>
            <p:cNvPr id="46" name="圆角矩形 45"/>
            <p:cNvSpPr/>
            <p:nvPr/>
          </p:nvSpPr>
          <p:spPr>
            <a:xfrm>
              <a:off x="6424648" y="4981807"/>
              <a:ext cx="1908970" cy="432713"/>
            </a:xfrm>
            <a:prstGeom prst="roundRect">
              <a:avLst>
                <a:gd name="adj" fmla="val 50000"/>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TextBox 11"/>
            <p:cNvSpPr txBox="1"/>
            <p:nvPr/>
          </p:nvSpPr>
          <p:spPr>
            <a:xfrm>
              <a:off x="6708351" y="4979053"/>
              <a:ext cx="1422184" cy="461665"/>
            </a:xfrm>
            <a:prstGeom prst="rect">
              <a:avLst/>
            </a:prstGeom>
            <a:noFill/>
          </p:spPr>
          <p:txBody>
            <a:bodyPr wrap="none" rtlCol="0">
              <a:spAutoFit/>
            </a:bodyPr>
            <a:lstStyle/>
            <a:p>
              <a:pPr>
                <a:buNone/>
              </a:pPr>
              <a:r>
                <a:rPr lang="zh-CN" altLang="en-US" sz="2400" dirty="0">
                  <a:solidFill>
                    <a:srgbClr val="FEFEFE"/>
                  </a:solidFill>
                  <a:cs typeface="+mn-ea"/>
                  <a:sym typeface="+mn-lt"/>
                </a:rPr>
                <a:t>输入标题</a:t>
              </a:r>
              <a:endParaRPr lang="en-US" altLang="zh-CN" sz="2400" dirty="0">
                <a:solidFill>
                  <a:srgbClr val="FEFEFE"/>
                </a:solidFill>
                <a:cs typeface="+mn-ea"/>
                <a:sym typeface="+mn-lt"/>
              </a:endParaRPr>
            </a:p>
          </p:txBody>
        </p:sp>
      </p:grpSp>
      <p:sp>
        <p:nvSpPr>
          <p:cNvPr id="48" name="TextBox 12"/>
          <p:cNvSpPr txBox="1"/>
          <p:nvPr/>
        </p:nvSpPr>
        <p:spPr>
          <a:xfrm>
            <a:off x="6342760" y="5526572"/>
            <a:ext cx="2124172" cy="1061829"/>
          </a:xfrm>
          <a:prstGeom prst="rect">
            <a:avLst/>
          </a:prstGeom>
          <a:noFill/>
        </p:spPr>
        <p:txBody>
          <a:bodyPr wrap="square" rtlCol="0">
            <a:spAutoFit/>
          </a:bodyPr>
          <a:lstStyle/>
          <a:p>
            <a:pPr>
              <a:lnSpc>
                <a:spcPct val="150000"/>
              </a:lnSpc>
            </a:pPr>
            <a:r>
              <a:rPr lang="zh-CN" altLang="en-US" sz="1400" dirty="0" smtClean="0">
                <a:solidFill>
                  <a:schemeClr val="tx1">
                    <a:lumMod val="85000"/>
                    <a:lumOff val="15000"/>
                  </a:schemeClr>
                </a:solidFill>
                <a:cs typeface="+mn-ea"/>
                <a:sym typeface="+mn-lt"/>
              </a:rPr>
              <a:t>这里输入简单的文字概述里</a:t>
            </a:r>
            <a:r>
              <a:rPr lang="zh-CN" altLang="en-US" sz="1400" dirty="0">
                <a:solidFill>
                  <a:schemeClr val="tx1">
                    <a:lumMod val="85000"/>
                    <a:lumOff val="15000"/>
                  </a:schemeClr>
                </a:solidFill>
                <a:cs typeface="+mn-ea"/>
                <a:sym typeface="+mn-lt"/>
              </a:rPr>
              <a:t>输入</a:t>
            </a:r>
            <a:r>
              <a:rPr lang="zh-CN" altLang="en-US" sz="1400" dirty="0" smtClean="0">
                <a:solidFill>
                  <a:schemeClr val="tx1">
                    <a:lumMod val="85000"/>
                    <a:lumOff val="15000"/>
                  </a:schemeClr>
                </a:solidFill>
                <a:cs typeface="+mn-ea"/>
                <a:sym typeface="+mn-lt"/>
              </a:rPr>
              <a:t>简单文字概述这里</a:t>
            </a:r>
            <a:r>
              <a:rPr lang="zh-CN" altLang="en-US" sz="1400" dirty="0">
                <a:solidFill>
                  <a:schemeClr val="tx1">
                    <a:lumMod val="85000"/>
                    <a:lumOff val="15000"/>
                  </a:schemeClr>
                </a:solidFill>
                <a:cs typeface="+mn-ea"/>
                <a:sym typeface="+mn-lt"/>
              </a:rPr>
              <a:t>简单输入简单</a:t>
            </a:r>
            <a:r>
              <a:rPr lang="zh-CN" altLang="en-US" sz="1400" dirty="0" smtClean="0">
                <a:solidFill>
                  <a:schemeClr val="tx1">
                    <a:lumMod val="85000"/>
                    <a:lumOff val="15000"/>
                  </a:schemeClr>
                </a:solidFill>
                <a:cs typeface="+mn-ea"/>
                <a:sym typeface="+mn-lt"/>
              </a:rPr>
              <a:t>文字</a:t>
            </a:r>
            <a:endParaRPr lang="en-US" altLang="zh-CN" sz="1400" dirty="0" smtClean="0">
              <a:solidFill>
                <a:schemeClr val="tx1">
                  <a:lumMod val="85000"/>
                  <a:lumOff val="15000"/>
                </a:schemeClr>
              </a:solidFill>
              <a:cs typeface="+mn-ea"/>
              <a:sym typeface="+mn-lt"/>
            </a:endParaRPr>
          </a:p>
        </p:txBody>
      </p:sp>
      <p:grpSp>
        <p:nvGrpSpPr>
          <p:cNvPr id="49" name="组合 48"/>
          <p:cNvGrpSpPr/>
          <p:nvPr/>
        </p:nvGrpSpPr>
        <p:grpSpPr>
          <a:xfrm>
            <a:off x="9090310" y="4967329"/>
            <a:ext cx="1908970" cy="461665"/>
            <a:chOff x="9172198" y="4967329"/>
            <a:chExt cx="1908970" cy="461665"/>
          </a:xfrm>
        </p:grpSpPr>
        <p:sp>
          <p:nvSpPr>
            <p:cNvPr id="50" name="圆角矩形 49"/>
            <p:cNvSpPr/>
            <p:nvPr/>
          </p:nvSpPr>
          <p:spPr>
            <a:xfrm>
              <a:off x="9172198" y="4981807"/>
              <a:ext cx="1908970" cy="432713"/>
            </a:xfrm>
            <a:prstGeom prst="roundRect">
              <a:avLst>
                <a:gd name="adj" fmla="val 50000"/>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TextBox 11"/>
            <p:cNvSpPr txBox="1"/>
            <p:nvPr/>
          </p:nvSpPr>
          <p:spPr>
            <a:xfrm>
              <a:off x="9455901" y="4967329"/>
              <a:ext cx="1415772" cy="461665"/>
            </a:xfrm>
            <a:prstGeom prst="rect">
              <a:avLst/>
            </a:prstGeom>
            <a:noFill/>
          </p:spPr>
          <p:txBody>
            <a:bodyPr wrap="none" rtlCol="0">
              <a:spAutoFit/>
            </a:bodyPr>
            <a:lstStyle/>
            <a:p>
              <a:pPr>
                <a:buNone/>
              </a:pPr>
              <a:r>
                <a:rPr lang="zh-CN" altLang="en-US" sz="2400" dirty="0">
                  <a:solidFill>
                    <a:srgbClr val="FEFEFE"/>
                  </a:solidFill>
                  <a:cs typeface="+mn-ea"/>
                  <a:sym typeface="+mn-lt"/>
                </a:rPr>
                <a:t>输入标题</a:t>
              </a:r>
              <a:endParaRPr lang="en-US" altLang="zh-CN" sz="2400" dirty="0">
                <a:solidFill>
                  <a:srgbClr val="FEFEFE"/>
                </a:solidFill>
                <a:cs typeface="+mn-ea"/>
                <a:sym typeface="+mn-lt"/>
              </a:endParaRPr>
            </a:p>
          </p:txBody>
        </p:sp>
      </p:grpSp>
      <p:sp>
        <p:nvSpPr>
          <p:cNvPr id="52" name="TextBox 12"/>
          <p:cNvSpPr txBox="1"/>
          <p:nvPr/>
        </p:nvSpPr>
        <p:spPr>
          <a:xfrm>
            <a:off x="9090310" y="5526572"/>
            <a:ext cx="2124172" cy="1061829"/>
          </a:xfrm>
          <a:prstGeom prst="rect">
            <a:avLst/>
          </a:prstGeom>
          <a:noFill/>
        </p:spPr>
        <p:txBody>
          <a:bodyPr wrap="square" rtlCol="0">
            <a:spAutoFit/>
          </a:bodyPr>
          <a:lstStyle/>
          <a:p>
            <a:pPr>
              <a:lnSpc>
                <a:spcPct val="150000"/>
              </a:lnSpc>
            </a:pPr>
            <a:r>
              <a:rPr lang="zh-CN" altLang="en-US" sz="1400" dirty="0" smtClean="0">
                <a:solidFill>
                  <a:schemeClr val="tx1">
                    <a:lumMod val="85000"/>
                    <a:lumOff val="15000"/>
                  </a:schemeClr>
                </a:solidFill>
                <a:cs typeface="+mn-ea"/>
                <a:sym typeface="+mn-lt"/>
              </a:rPr>
              <a:t>这里输入简单的文字概述里</a:t>
            </a:r>
            <a:r>
              <a:rPr lang="zh-CN" altLang="en-US" sz="1400" dirty="0">
                <a:solidFill>
                  <a:schemeClr val="tx1">
                    <a:lumMod val="85000"/>
                    <a:lumOff val="15000"/>
                  </a:schemeClr>
                </a:solidFill>
                <a:cs typeface="+mn-ea"/>
                <a:sym typeface="+mn-lt"/>
              </a:rPr>
              <a:t>输入</a:t>
            </a:r>
            <a:r>
              <a:rPr lang="zh-CN" altLang="en-US" sz="1400" dirty="0" smtClean="0">
                <a:solidFill>
                  <a:schemeClr val="tx1">
                    <a:lumMod val="85000"/>
                    <a:lumOff val="15000"/>
                  </a:schemeClr>
                </a:solidFill>
                <a:cs typeface="+mn-ea"/>
                <a:sym typeface="+mn-lt"/>
              </a:rPr>
              <a:t>简单文字概述这里</a:t>
            </a:r>
            <a:r>
              <a:rPr lang="zh-CN" altLang="en-US" sz="1400" dirty="0">
                <a:solidFill>
                  <a:schemeClr val="tx1">
                    <a:lumMod val="85000"/>
                    <a:lumOff val="15000"/>
                  </a:schemeClr>
                </a:solidFill>
                <a:cs typeface="+mn-ea"/>
                <a:sym typeface="+mn-lt"/>
              </a:rPr>
              <a:t>简单输入简单</a:t>
            </a:r>
            <a:r>
              <a:rPr lang="zh-CN" altLang="en-US" sz="1400" dirty="0" smtClean="0">
                <a:solidFill>
                  <a:schemeClr val="tx1">
                    <a:lumMod val="85000"/>
                    <a:lumOff val="15000"/>
                  </a:schemeClr>
                </a:solidFill>
                <a:cs typeface="+mn-ea"/>
                <a:sym typeface="+mn-lt"/>
              </a:rPr>
              <a:t>文字</a:t>
            </a:r>
            <a:endParaRPr lang="en-US" altLang="zh-CN" sz="1400" dirty="0" smtClean="0">
              <a:solidFill>
                <a:schemeClr val="tx1">
                  <a:lumMod val="85000"/>
                  <a:lumOff val="15000"/>
                </a:schemeClr>
              </a:solidFill>
              <a:cs typeface="+mn-ea"/>
              <a:sym typeface="+mn-lt"/>
            </a:endParaRPr>
          </a:p>
        </p:txBody>
      </p:sp>
      <p:sp>
        <p:nvSpPr>
          <p:cNvPr id="53" name="文本框 52"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grpSp>
        <p:nvGrpSpPr>
          <p:cNvPr id="54" name="组合 53"/>
          <p:cNvGrpSpPr/>
          <p:nvPr/>
        </p:nvGrpSpPr>
        <p:grpSpPr>
          <a:xfrm>
            <a:off x="-14069" y="-14068"/>
            <a:ext cx="1690469" cy="1313815"/>
            <a:chOff x="-14069" y="-14068"/>
            <a:chExt cx="1690469" cy="1313815"/>
          </a:xfrm>
        </p:grpSpPr>
        <p:sp>
          <p:nvSpPr>
            <p:cNvPr id="55" name="直角三角形 54"/>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任意多边形 55"/>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任意多边形 56"/>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ppt_x"/>
                                          </p:val>
                                        </p:tav>
                                        <p:tav tm="100000">
                                          <p:val>
                                            <p:strVal val="#ppt_x"/>
                                          </p:val>
                                        </p:tav>
                                      </p:tavLst>
                                    </p:anim>
                                    <p:anim calcmode="lin" valueType="num">
                                      <p:cBhvr additive="base">
                                        <p:cTn id="8" dur="75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1" decel="2800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750" fill="hold"/>
                                        <p:tgtEl>
                                          <p:spTgt spid="30"/>
                                        </p:tgtEl>
                                        <p:attrNameLst>
                                          <p:attrName>ppt_x</p:attrName>
                                        </p:attrNameLst>
                                      </p:cBhvr>
                                      <p:tavLst>
                                        <p:tav tm="0">
                                          <p:val>
                                            <p:strVal val="#ppt_x"/>
                                          </p:val>
                                        </p:tav>
                                        <p:tav tm="100000">
                                          <p:val>
                                            <p:strVal val="#ppt_x"/>
                                          </p:val>
                                        </p:tav>
                                      </p:tavLst>
                                    </p:anim>
                                    <p:anim calcmode="lin" valueType="num">
                                      <p:cBhvr additive="base">
                                        <p:cTn id="12" dur="75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outVertical)">
                                      <p:cBhvr>
                                        <p:cTn id="16" dur="500"/>
                                        <p:tgtEl>
                                          <p:spTgt spid="37"/>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up)">
                                      <p:cBhvr>
                                        <p:cTn id="20" dur="500"/>
                                        <p:tgtEl>
                                          <p:spTgt spid="40"/>
                                        </p:tgtEl>
                                      </p:cBhvr>
                                    </p:animEffect>
                                  </p:childTnLst>
                                </p:cTn>
                              </p:par>
                            </p:childTnLst>
                          </p:cTn>
                        </p:par>
                        <p:par>
                          <p:cTn id="21" fill="hold">
                            <p:stCondLst>
                              <p:cond delay="2000"/>
                            </p:stCondLst>
                            <p:childTnLst>
                              <p:par>
                                <p:cTn id="22" presetID="2" presetClass="entr" presetSubtype="4" decel="2800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750" fill="hold"/>
                                        <p:tgtEl>
                                          <p:spTgt spid="31"/>
                                        </p:tgtEl>
                                        <p:attrNameLst>
                                          <p:attrName>ppt_x</p:attrName>
                                        </p:attrNameLst>
                                      </p:cBhvr>
                                      <p:tavLst>
                                        <p:tav tm="0">
                                          <p:val>
                                            <p:strVal val="#ppt_x"/>
                                          </p:val>
                                        </p:tav>
                                        <p:tav tm="100000">
                                          <p:val>
                                            <p:strVal val="#ppt_x"/>
                                          </p:val>
                                        </p:tav>
                                      </p:tavLst>
                                    </p:anim>
                                    <p:anim calcmode="lin" valueType="num">
                                      <p:cBhvr additive="base">
                                        <p:cTn id="25" dur="750" fill="hold"/>
                                        <p:tgtEl>
                                          <p:spTgt spid="31"/>
                                        </p:tgtEl>
                                        <p:attrNameLst>
                                          <p:attrName>ppt_y</p:attrName>
                                        </p:attrNameLst>
                                      </p:cBhvr>
                                      <p:tavLst>
                                        <p:tav tm="0">
                                          <p:val>
                                            <p:strVal val="1+#ppt_h/2"/>
                                          </p:val>
                                        </p:tav>
                                        <p:tav tm="100000">
                                          <p:val>
                                            <p:strVal val="#ppt_y"/>
                                          </p:val>
                                        </p:tav>
                                      </p:tavLst>
                                    </p:anim>
                                  </p:childTnLst>
                                </p:cTn>
                              </p:par>
                              <p:par>
                                <p:cTn id="26" presetID="2" presetClass="entr" presetSubtype="1" decel="2800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750" fill="hold"/>
                                        <p:tgtEl>
                                          <p:spTgt spid="32"/>
                                        </p:tgtEl>
                                        <p:attrNameLst>
                                          <p:attrName>ppt_x</p:attrName>
                                        </p:attrNameLst>
                                      </p:cBhvr>
                                      <p:tavLst>
                                        <p:tav tm="0">
                                          <p:val>
                                            <p:strVal val="#ppt_x"/>
                                          </p:val>
                                        </p:tav>
                                        <p:tav tm="100000">
                                          <p:val>
                                            <p:strVal val="#ppt_x"/>
                                          </p:val>
                                        </p:tav>
                                      </p:tavLst>
                                    </p:anim>
                                    <p:anim calcmode="lin" valueType="num">
                                      <p:cBhvr additive="base">
                                        <p:cTn id="29" dur="750" fill="hold"/>
                                        <p:tgtEl>
                                          <p:spTgt spid="32"/>
                                        </p:tgtEl>
                                        <p:attrNameLst>
                                          <p:attrName>ppt_y</p:attrName>
                                        </p:attrNameLst>
                                      </p:cBhvr>
                                      <p:tavLst>
                                        <p:tav tm="0">
                                          <p:val>
                                            <p:strVal val="0-#ppt_h/2"/>
                                          </p:val>
                                        </p:tav>
                                        <p:tav tm="100000">
                                          <p:val>
                                            <p:strVal val="#ppt_y"/>
                                          </p:val>
                                        </p:tav>
                                      </p:tavLst>
                                    </p:anim>
                                  </p:childTnLst>
                                </p:cTn>
                              </p:par>
                            </p:childTnLst>
                          </p:cTn>
                        </p:par>
                        <p:par>
                          <p:cTn id="30" fill="hold">
                            <p:stCondLst>
                              <p:cond delay="3000"/>
                            </p:stCondLst>
                            <p:childTnLst>
                              <p:par>
                                <p:cTn id="31" presetID="16" presetClass="entr" presetSubtype="37"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barn(outVertical)">
                                      <p:cBhvr>
                                        <p:cTn id="33" dur="500"/>
                                        <p:tgtEl>
                                          <p:spTgt spid="41"/>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up)">
                                      <p:cBhvr>
                                        <p:cTn id="37" dur="500"/>
                                        <p:tgtEl>
                                          <p:spTgt spid="44"/>
                                        </p:tgtEl>
                                      </p:cBhvr>
                                    </p:animEffect>
                                  </p:childTnLst>
                                </p:cTn>
                              </p:par>
                            </p:childTnLst>
                          </p:cTn>
                        </p:par>
                        <p:par>
                          <p:cTn id="38" fill="hold">
                            <p:stCondLst>
                              <p:cond delay="4000"/>
                            </p:stCondLst>
                            <p:childTnLst>
                              <p:par>
                                <p:cTn id="39" presetID="2" presetClass="entr" presetSubtype="4" decel="2800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750" fill="hold"/>
                                        <p:tgtEl>
                                          <p:spTgt spid="33"/>
                                        </p:tgtEl>
                                        <p:attrNameLst>
                                          <p:attrName>ppt_x</p:attrName>
                                        </p:attrNameLst>
                                      </p:cBhvr>
                                      <p:tavLst>
                                        <p:tav tm="0">
                                          <p:val>
                                            <p:strVal val="#ppt_x"/>
                                          </p:val>
                                        </p:tav>
                                        <p:tav tm="100000">
                                          <p:val>
                                            <p:strVal val="#ppt_x"/>
                                          </p:val>
                                        </p:tav>
                                      </p:tavLst>
                                    </p:anim>
                                    <p:anim calcmode="lin" valueType="num">
                                      <p:cBhvr additive="base">
                                        <p:cTn id="42" dur="750" fill="hold"/>
                                        <p:tgtEl>
                                          <p:spTgt spid="33"/>
                                        </p:tgtEl>
                                        <p:attrNameLst>
                                          <p:attrName>ppt_y</p:attrName>
                                        </p:attrNameLst>
                                      </p:cBhvr>
                                      <p:tavLst>
                                        <p:tav tm="0">
                                          <p:val>
                                            <p:strVal val="1+#ppt_h/2"/>
                                          </p:val>
                                        </p:tav>
                                        <p:tav tm="100000">
                                          <p:val>
                                            <p:strVal val="#ppt_y"/>
                                          </p:val>
                                        </p:tav>
                                      </p:tavLst>
                                    </p:anim>
                                  </p:childTnLst>
                                </p:cTn>
                              </p:par>
                              <p:par>
                                <p:cTn id="43" presetID="2" presetClass="entr" presetSubtype="1" decel="2800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750" fill="hold"/>
                                        <p:tgtEl>
                                          <p:spTgt spid="34"/>
                                        </p:tgtEl>
                                        <p:attrNameLst>
                                          <p:attrName>ppt_x</p:attrName>
                                        </p:attrNameLst>
                                      </p:cBhvr>
                                      <p:tavLst>
                                        <p:tav tm="0">
                                          <p:val>
                                            <p:strVal val="#ppt_x"/>
                                          </p:val>
                                        </p:tav>
                                        <p:tav tm="100000">
                                          <p:val>
                                            <p:strVal val="#ppt_x"/>
                                          </p:val>
                                        </p:tav>
                                      </p:tavLst>
                                    </p:anim>
                                    <p:anim calcmode="lin" valueType="num">
                                      <p:cBhvr additive="base">
                                        <p:cTn id="46" dur="750" fill="hold"/>
                                        <p:tgtEl>
                                          <p:spTgt spid="34"/>
                                        </p:tgtEl>
                                        <p:attrNameLst>
                                          <p:attrName>ppt_y</p:attrName>
                                        </p:attrNameLst>
                                      </p:cBhvr>
                                      <p:tavLst>
                                        <p:tav tm="0">
                                          <p:val>
                                            <p:strVal val="0-#ppt_h/2"/>
                                          </p:val>
                                        </p:tav>
                                        <p:tav tm="100000">
                                          <p:val>
                                            <p:strVal val="#ppt_y"/>
                                          </p:val>
                                        </p:tav>
                                      </p:tavLst>
                                    </p:anim>
                                  </p:childTnLst>
                                </p:cTn>
                              </p:par>
                            </p:childTnLst>
                          </p:cTn>
                        </p:par>
                        <p:par>
                          <p:cTn id="47" fill="hold">
                            <p:stCondLst>
                              <p:cond delay="5000"/>
                            </p:stCondLst>
                            <p:childTnLst>
                              <p:par>
                                <p:cTn id="48" presetID="16" presetClass="entr" presetSubtype="37"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barn(outVertical)">
                                      <p:cBhvr>
                                        <p:cTn id="50" dur="500"/>
                                        <p:tgtEl>
                                          <p:spTgt spid="45"/>
                                        </p:tgtEl>
                                      </p:cBhvr>
                                    </p:animEffect>
                                  </p:childTnLst>
                                </p:cTn>
                              </p:par>
                            </p:childTnLst>
                          </p:cTn>
                        </p:par>
                        <p:par>
                          <p:cTn id="51" fill="hold">
                            <p:stCondLst>
                              <p:cond delay="5500"/>
                            </p:stCondLst>
                            <p:childTnLst>
                              <p:par>
                                <p:cTn id="52" presetID="22" presetClass="entr" presetSubtype="1"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wipe(up)">
                                      <p:cBhvr>
                                        <p:cTn id="54" dur="500"/>
                                        <p:tgtEl>
                                          <p:spTgt spid="48"/>
                                        </p:tgtEl>
                                      </p:cBhvr>
                                    </p:animEffect>
                                  </p:childTnLst>
                                </p:cTn>
                              </p:par>
                            </p:childTnLst>
                          </p:cTn>
                        </p:par>
                        <p:par>
                          <p:cTn id="55" fill="hold">
                            <p:stCondLst>
                              <p:cond delay="6000"/>
                            </p:stCondLst>
                            <p:childTnLst>
                              <p:par>
                                <p:cTn id="56" presetID="2" presetClass="entr" presetSubtype="4" decel="28000"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750" fill="hold"/>
                                        <p:tgtEl>
                                          <p:spTgt spid="35"/>
                                        </p:tgtEl>
                                        <p:attrNameLst>
                                          <p:attrName>ppt_x</p:attrName>
                                        </p:attrNameLst>
                                      </p:cBhvr>
                                      <p:tavLst>
                                        <p:tav tm="0">
                                          <p:val>
                                            <p:strVal val="#ppt_x"/>
                                          </p:val>
                                        </p:tav>
                                        <p:tav tm="100000">
                                          <p:val>
                                            <p:strVal val="#ppt_x"/>
                                          </p:val>
                                        </p:tav>
                                      </p:tavLst>
                                    </p:anim>
                                    <p:anim calcmode="lin" valueType="num">
                                      <p:cBhvr additive="base">
                                        <p:cTn id="59" dur="750" fill="hold"/>
                                        <p:tgtEl>
                                          <p:spTgt spid="35"/>
                                        </p:tgtEl>
                                        <p:attrNameLst>
                                          <p:attrName>ppt_y</p:attrName>
                                        </p:attrNameLst>
                                      </p:cBhvr>
                                      <p:tavLst>
                                        <p:tav tm="0">
                                          <p:val>
                                            <p:strVal val="1+#ppt_h/2"/>
                                          </p:val>
                                        </p:tav>
                                        <p:tav tm="100000">
                                          <p:val>
                                            <p:strVal val="#ppt_y"/>
                                          </p:val>
                                        </p:tav>
                                      </p:tavLst>
                                    </p:anim>
                                  </p:childTnLst>
                                </p:cTn>
                              </p:par>
                              <p:par>
                                <p:cTn id="60" presetID="2" presetClass="entr" presetSubtype="1" decel="2800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additive="base">
                                        <p:cTn id="62" dur="750" fill="hold"/>
                                        <p:tgtEl>
                                          <p:spTgt spid="36"/>
                                        </p:tgtEl>
                                        <p:attrNameLst>
                                          <p:attrName>ppt_x</p:attrName>
                                        </p:attrNameLst>
                                      </p:cBhvr>
                                      <p:tavLst>
                                        <p:tav tm="0">
                                          <p:val>
                                            <p:strVal val="#ppt_x"/>
                                          </p:val>
                                        </p:tav>
                                        <p:tav tm="100000">
                                          <p:val>
                                            <p:strVal val="#ppt_x"/>
                                          </p:val>
                                        </p:tav>
                                      </p:tavLst>
                                    </p:anim>
                                    <p:anim calcmode="lin" valueType="num">
                                      <p:cBhvr additive="base">
                                        <p:cTn id="63" dur="750" fill="hold"/>
                                        <p:tgtEl>
                                          <p:spTgt spid="36"/>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16" presetClass="entr" presetSubtype="37"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barn(outVertical)">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wipe(up)">
                                      <p:cBhvr>
                                        <p:cTn id="7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40" grpId="0"/>
      <p:bldP spid="44" grpId="0"/>
      <p:bldP spid="48"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0" name="文本框 5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grpSp>
        <p:nvGrpSpPr>
          <p:cNvPr id="29" name="组合 28"/>
          <p:cNvGrpSpPr/>
          <p:nvPr/>
        </p:nvGrpSpPr>
        <p:grpSpPr>
          <a:xfrm>
            <a:off x="1503321" y="2016573"/>
            <a:ext cx="1566927" cy="3223624"/>
            <a:chOff x="1503321" y="2016573"/>
            <a:chExt cx="1566927" cy="3223624"/>
          </a:xfrm>
        </p:grpSpPr>
        <p:sp>
          <p:nvSpPr>
            <p:cNvPr id="30" name="矩形 29"/>
            <p:cNvSpPr/>
            <p:nvPr/>
          </p:nvSpPr>
          <p:spPr>
            <a:xfrm rot="17113113" flipV="1">
              <a:off x="2084270" y="4254218"/>
              <a:ext cx="590152" cy="1381805"/>
            </a:xfrm>
            <a:prstGeom prst="rect">
              <a:avLst/>
            </a:prstGeom>
            <a:gradFill>
              <a:gsLst>
                <a:gs pos="0">
                  <a:schemeClr val="tx1">
                    <a:alpha val="40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1" name="任意多边形 30"/>
            <p:cNvSpPr/>
            <p:nvPr/>
          </p:nvSpPr>
          <p:spPr>
            <a:xfrm>
              <a:off x="1559829" y="2016573"/>
              <a:ext cx="691395" cy="2408466"/>
            </a:xfrm>
            <a:custGeom>
              <a:avLst/>
              <a:gdLst>
                <a:gd name="connsiteX0" fmla="*/ 227169 w 691395"/>
                <a:gd name="connsiteY0" fmla="*/ 0 h 2408466"/>
                <a:gd name="connsiteX1" fmla="*/ 691395 w 691395"/>
                <a:gd name="connsiteY1" fmla="*/ 0 h 2408466"/>
                <a:gd name="connsiteX2" fmla="*/ 691395 w 691395"/>
                <a:gd name="connsiteY2" fmla="*/ 2408466 h 2408466"/>
                <a:gd name="connsiteX3" fmla="*/ 227169 w 691395"/>
                <a:gd name="connsiteY3" fmla="*/ 2408466 h 2408466"/>
                <a:gd name="connsiteX4" fmla="*/ 0 w 691395"/>
                <a:gd name="connsiteY4" fmla="*/ 2181297 h 2408466"/>
                <a:gd name="connsiteX5" fmla="*/ 0 w 691395"/>
                <a:gd name="connsiteY5" fmla="*/ 227169 h 2408466"/>
                <a:gd name="connsiteX6" fmla="*/ 227169 w 691395"/>
                <a:gd name="connsiteY6" fmla="*/ 0 h 240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1395" h="2408466">
                  <a:moveTo>
                    <a:pt x="227169" y="0"/>
                  </a:moveTo>
                  <a:lnTo>
                    <a:pt x="691395" y="0"/>
                  </a:lnTo>
                  <a:lnTo>
                    <a:pt x="691395" y="2408466"/>
                  </a:lnTo>
                  <a:lnTo>
                    <a:pt x="227169" y="2408466"/>
                  </a:lnTo>
                  <a:cubicBezTo>
                    <a:pt x="101707" y="2408466"/>
                    <a:pt x="0" y="2306759"/>
                    <a:pt x="0" y="2181297"/>
                  </a:cubicBezTo>
                  <a:lnTo>
                    <a:pt x="0" y="227169"/>
                  </a:lnTo>
                  <a:cubicBezTo>
                    <a:pt x="0" y="101707"/>
                    <a:pt x="101707" y="0"/>
                    <a:pt x="227169" y="0"/>
                  </a:cubicBezTo>
                  <a:close/>
                </a:path>
              </a:pathLst>
            </a:custGeom>
            <a:gradFill>
              <a:gsLst>
                <a:gs pos="100000">
                  <a:srgbClr val="0F7F35"/>
                </a:gs>
                <a:gs pos="0">
                  <a:srgbClr val="129F4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2" name="任意多边形 31"/>
            <p:cNvSpPr/>
            <p:nvPr/>
          </p:nvSpPr>
          <p:spPr>
            <a:xfrm>
              <a:off x="1503321" y="4269916"/>
              <a:ext cx="747902" cy="805542"/>
            </a:xfrm>
            <a:custGeom>
              <a:avLst/>
              <a:gdLst>
                <a:gd name="connsiteX0" fmla="*/ 0 w 747902"/>
                <a:gd name="connsiteY0" fmla="*/ 0 h 805542"/>
                <a:gd name="connsiteX1" fmla="*/ 747902 w 747902"/>
                <a:gd name="connsiteY1" fmla="*/ 0 h 805542"/>
                <a:gd name="connsiteX2" fmla="*/ 747902 w 747902"/>
                <a:gd name="connsiteY2" fmla="*/ 805542 h 805542"/>
                <a:gd name="connsiteX3" fmla="*/ 246005 w 747902"/>
                <a:gd name="connsiteY3" fmla="*/ 805542 h 805542"/>
                <a:gd name="connsiteX4" fmla="*/ 0 w 747902"/>
                <a:gd name="connsiteY4" fmla="*/ 559537 h 805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902" h="805542">
                  <a:moveTo>
                    <a:pt x="0" y="0"/>
                  </a:moveTo>
                  <a:lnTo>
                    <a:pt x="747902" y="0"/>
                  </a:lnTo>
                  <a:lnTo>
                    <a:pt x="747902" y="805542"/>
                  </a:lnTo>
                  <a:lnTo>
                    <a:pt x="246005" y="805542"/>
                  </a:lnTo>
                  <a:cubicBezTo>
                    <a:pt x="110140" y="805542"/>
                    <a:pt x="0" y="695402"/>
                    <a:pt x="0" y="559537"/>
                  </a:cubicBezTo>
                  <a:close/>
                </a:path>
              </a:pathLst>
            </a:custGeom>
            <a:gradFill>
              <a:gsLst>
                <a:gs pos="0">
                  <a:schemeClr val="bg1"/>
                </a:gs>
                <a:gs pos="100000">
                  <a:srgbClr val="CCC8C9"/>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3" name="任意多边形 32"/>
            <p:cNvSpPr/>
            <p:nvPr/>
          </p:nvSpPr>
          <p:spPr>
            <a:xfrm>
              <a:off x="2251224" y="2016573"/>
              <a:ext cx="671591" cy="2408466"/>
            </a:xfrm>
            <a:custGeom>
              <a:avLst/>
              <a:gdLst>
                <a:gd name="connsiteX0" fmla="*/ 0 w 671591"/>
                <a:gd name="connsiteY0" fmla="*/ 0 h 2408466"/>
                <a:gd name="connsiteX1" fmla="*/ 444422 w 671591"/>
                <a:gd name="connsiteY1" fmla="*/ 0 h 2408466"/>
                <a:gd name="connsiteX2" fmla="*/ 671591 w 671591"/>
                <a:gd name="connsiteY2" fmla="*/ 227169 h 2408466"/>
                <a:gd name="connsiteX3" fmla="*/ 671591 w 671591"/>
                <a:gd name="connsiteY3" fmla="*/ 2181297 h 2408466"/>
                <a:gd name="connsiteX4" fmla="*/ 444422 w 671591"/>
                <a:gd name="connsiteY4" fmla="*/ 2408466 h 2408466"/>
                <a:gd name="connsiteX5" fmla="*/ 0 w 671591"/>
                <a:gd name="connsiteY5" fmla="*/ 2408466 h 240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591" h="2408466">
                  <a:moveTo>
                    <a:pt x="0" y="0"/>
                  </a:moveTo>
                  <a:lnTo>
                    <a:pt x="444422" y="0"/>
                  </a:lnTo>
                  <a:cubicBezTo>
                    <a:pt x="569884" y="0"/>
                    <a:pt x="671591" y="101707"/>
                    <a:pt x="671591" y="227169"/>
                  </a:cubicBezTo>
                  <a:lnTo>
                    <a:pt x="671591" y="2181297"/>
                  </a:lnTo>
                  <a:cubicBezTo>
                    <a:pt x="671591" y="2306759"/>
                    <a:pt x="569884" y="2408466"/>
                    <a:pt x="444422" y="2408466"/>
                  </a:cubicBezTo>
                  <a:lnTo>
                    <a:pt x="0" y="2408466"/>
                  </a:lnTo>
                  <a:close/>
                </a:path>
              </a:pathLst>
            </a:custGeom>
            <a:gradFill>
              <a:gsLst>
                <a:gs pos="100000">
                  <a:srgbClr val="0F7F35"/>
                </a:gs>
                <a:gs pos="0">
                  <a:srgbClr val="129F41"/>
                </a:gs>
              </a:gsLst>
              <a:lin ang="18600000" scaled="0"/>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4" name="任意多边形 33"/>
            <p:cNvSpPr/>
            <p:nvPr/>
          </p:nvSpPr>
          <p:spPr>
            <a:xfrm>
              <a:off x="2251223" y="4269916"/>
              <a:ext cx="728098" cy="805542"/>
            </a:xfrm>
            <a:custGeom>
              <a:avLst/>
              <a:gdLst>
                <a:gd name="connsiteX0" fmla="*/ 0 w 728098"/>
                <a:gd name="connsiteY0" fmla="*/ 0 h 805542"/>
                <a:gd name="connsiteX1" fmla="*/ 728098 w 728098"/>
                <a:gd name="connsiteY1" fmla="*/ 0 h 805542"/>
                <a:gd name="connsiteX2" fmla="*/ 728098 w 728098"/>
                <a:gd name="connsiteY2" fmla="*/ 559537 h 805542"/>
                <a:gd name="connsiteX3" fmla="*/ 482093 w 728098"/>
                <a:gd name="connsiteY3" fmla="*/ 805542 h 805542"/>
                <a:gd name="connsiteX4" fmla="*/ 0 w 728098"/>
                <a:gd name="connsiteY4" fmla="*/ 805542 h 805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098" h="805542">
                  <a:moveTo>
                    <a:pt x="0" y="0"/>
                  </a:moveTo>
                  <a:lnTo>
                    <a:pt x="728098" y="0"/>
                  </a:lnTo>
                  <a:lnTo>
                    <a:pt x="728098" y="559537"/>
                  </a:lnTo>
                  <a:cubicBezTo>
                    <a:pt x="728098" y="695402"/>
                    <a:pt x="617958" y="805542"/>
                    <a:pt x="482093" y="805542"/>
                  </a:cubicBezTo>
                  <a:lnTo>
                    <a:pt x="0" y="805542"/>
                  </a:lnTo>
                  <a:close/>
                </a:path>
              </a:pathLst>
            </a:custGeom>
            <a:gradFill>
              <a:gsLst>
                <a:gs pos="0">
                  <a:srgbClr val="CFD3D7"/>
                </a:gs>
                <a:gs pos="100000">
                  <a:srgbClr val="FFFFFF"/>
                </a:gs>
              </a:gsLst>
              <a:lin ang="3600000" scaled="0"/>
            </a:gradFill>
            <a:ln>
              <a:noFill/>
            </a:ln>
            <a:effectLst>
              <a:outerShdw blurRad="1270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5" name="文本框 34"/>
            <p:cNvSpPr txBox="1"/>
            <p:nvPr/>
          </p:nvSpPr>
          <p:spPr>
            <a:xfrm>
              <a:off x="2343567" y="2836085"/>
              <a:ext cx="639919" cy="584775"/>
            </a:xfrm>
            <a:prstGeom prst="rect">
              <a:avLst/>
            </a:prstGeom>
            <a:noFill/>
          </p:spPr>
          <p:txBody>
            <a:bodyPr wrap="none" rtlCol="0">
              <a:spAutoFit/>
            </a:bodyPr>
            <a:lstStyle/>
            <a:p>
              <a:r>
                <a:rPr lang="en-US" altLang="zh-CN" sz="3200" dirty="0" smtClean="0">
                  <a:solidFill>
                    <a:prstClr val="white"/>
                  </a:solidFill>
                  <a:cs typeface="+mn-ea"/>
                  <a:sym typeface="+mn-lt"/>
                </a:rPr>
                <a:t>01</a:t>
              </a:r>
              <a:endParaRPr lang="zh-CN" altLang="en-US" sz="3200" dirty="0">
                <a:solidFill>
                  <a:prstClr val="white"/>
                </a:solidFill>
                <a:cs typeface="+mn-ea"/>
                <a:sym typeface="+mn-lt"/>
              </a:endParaRPr>
            </a:p>
          </p:txBody>
        </p:sp>
        <p:sp>
          <p:nvSpPr>
            <p:cNvPr id="36" name="文本框 35"/>
            <p:cNvSpPr txBox="1"/>
            <p:nvPr/>
          </p:nvSpPr>
          <p:spPr>
            <a:xfrm rot="5400000">
              <a:off x="1266032" y="3824233"/>
              <a:ext cx="1568044" cy="400110"/>
            </a:xfrm>
            <a:prstGeom prst="rect">
              <a:avLst/>
            </a:prstGeom>
            <a:noFill/>
            <a:effectLst/>
          </p:spPr>
          <p:txBody>
            <a:bodyPr wrap="square" rtlCol="0">
              <a:spAutoFit/>
            </a:bodyPr>
            <a:lstStyle/>
            <a:p>
              <a:r>
                <a:rPr lang="en-US" altLang="zh-CN" sz="2000" b="1" dirty="0" smtClean="0">
                  <a:solidFill>
                    <a:prstClr val="white"/>
                  </a:solidFill>
                  <a:cs typeface="+mn-ea"/>
                  <a:sym typeface="+mn-lt"/>
                </a:rPr>
                <a:t>OPTION</a:t>
              </a:r>
              <a:endParaRPr lang="en-US" altLang="zh-CN" sz="1600" b="1" dirty="0" smtClean="0">
                <a:solidFill>
                  <a:prstClr val="white"/>
                </a:solidFill>
                <a:cs typeface="+mn-ea"/>
                <a:sym typeface="+mn-lt"/>
              </a:endParaRPr>
            </a:p>
          </p:txBody>
        </p:sp>
        <p:grpSp>
          <p:nvGrpSpPr>
            <p:cNvPr id="37" name="组合 36"/>
            <p:cNvGrpSpPr>
              <a:grpSpLocks noChangeAspect="1"/>
            </p:cNvGrpSpPr>
            <p:nvPr/>
          </p:nvGrpSpPr>
          <p:grpSpPr>
            <a:xfrm>
              <a:off x="1722607" y="4499740"/>
              <a:ext cx="418042" cy="317631"/>
              <a:chOff x="4268086" y="4221191"/>
              <a:chExt cx="509646" cy="387231"/>
            </a:xfrm>
            <a:gradFill>
              <a:gsLst>
                <a:gs pos="0">
                  <a:srgbClr val="254E8B"/>
                </a:gs>
                <a:gs pos="100000">
                  <a:srgbClr val="1F3B65"/>
                </a:gs>
              </a:gsLst>
              <a:lin ang="7200000" scaled="0"/>
            </a:gradFill>
          </p:grpSpPr>
          <p:sp>
            <p:nvSpPr>
              <p:cNvPr id="38"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rgbClr val="119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cs typeface="+mn-ea"/>
                  <a:sym typeface="+mn-lt"/>
                </a:endParaRPr>
              </a:p>
            </p:txBody>
          </p:sp>
          <p:sp>
            <p:nvSpPr>
              <p:cNvPr id="39"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rgbClr val="1090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cs typeface="+mn-ea"/>
                  <a:sym typeface="+mn-lt"/>
                </a:endParaRPr>
              </a:p>
            </p:txBody>
          </p:sp>
        </p:grpSp>
      </p:grpSp>
      <p:grpSp>
        <p:nvGrpSpPr>
          <p:cNvPr id="40" name="组合 39"/>
          <p:cNvGrpSpPr/>
          <p:nvPr/>
        </p:nvGrpSpPr>
        <p:grpSpPr>
          <a:xfrm>
            <a:off x="4078666" y="2016573"/>
            <a:ext cx="1566927" cy="3223624"/>
            <a:chOff x="4078666" y="2016573"/>
            <a:chExt cx="1566927" cy="3223624"/>
          </a:xfrm>
        </p:grpSpPr>
        <p:sp>
          <p:nvSpPr>
            <p:cNvPr id="41" name="矩形 40"/>
            <p:cNvSpPr/>
            <p:nvPr/>
          </p:nvSpPr>
          <p:spPr>
            <a:xfrm rot="17113113" flipV="1">
              <a:off x="4659615" y="4254218"/>
              <a:ext cx="590152" cy="1381805"/>
            </a:xfrm>
            <a:prstGeom prst="rect">
              <a:avLst/>
            </a:prstGeom>
            <a:gradFill>
              <a:gsLst>
                <a:gs pos="0">
                  <a:schemeClr val="tx1">
                    <a:alpha val="40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42" name="任意多边形 41"/>
            <p:cNvSpPr/>
            <p:nvPr/>
          </p:nvSpPr>
          <p:spPr>
            <a:xfrm>
              <a:off x="4135174" y="2016573"/>
              <a:ext cx="691395" cy="2408466"/>
            </a:xfrm>
            <a:custGeom>
              <a:avLst/>
              <a:gdLst>
                <a:gd name="connsiteX0" fmla="*/ 227169 w 691395"/>
                <a:gd name="connsiteY0" fmla="*/ 0 h 2408466"/>
                <a:gd name="connsiteX1" fmla="*/ 691395 w 691395"/>
                <a:gd name="connsiteY1" fmla="*/ 0 h 2408466"/>
                <a:gd name="connsiteX2" fmla="*/ 691395 w 691395"/>
                <a:gd name="connsiteY2" fmla="*/ 2408466 h 2408466"/>
                <a:gd name="connsiteX3" fmla="*/ 227169 w 691395"/>
                <a:gd name="connsiteY3" fmla="*/ 2408466 h 2408466"/>
                <a:gd name="connsiteX4" fmla="*/ 0 w 691395"/>
                <a:gd name="connsiteY4" fmla="*/ 2181297 h 2408466"/>
                <a:gd name="connsiteX5" fmla="*/ 0 w 691395"/>
                <a:gd name="connsiteY5" fmla="*/ 227169 h 2408466"/>
                <a:gd name="connsiteX6" fmla="*/ 227169 w 691395"/>
                <a:gd name="connsiteY6" fmla="*/ 0 h 240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1395" h="2408466">
                  <a:moveTo>
                    <a:pt x="227169" y="0"/>
                  </a:moveTo>
                  <a:lnTo>
                    <a:pt x="691395" y="0"/>
                  </a:lnTo>
                  <a:lnTo>
                    <a:pt x="691395" y="2408466"/>
                  </a:lnTo>
                  <a:lnTo>
                    <a:pt x="227169" y="2408466"/>
                  </a:lnTo>
                  <a:cubicBezTo>
                    <a:pt x="101707" y="2408466"/>
                    <a:pt x="0" y="2306759"/>
                    <a:pt x="0" y="2181297"/>
                  </a:cubicBezTo>
                  <a:lnTo>
                    <a:pt x="0" y="227169"/>
                  </a:lnTo>
                  <a:cubicBezTo>
                    <a:pt x="0" y="101707"/>
                    <a:pt x="101707" y="0"/>
                    <a:pt x="227169" y="0"/>
                  </a:cubicBezTo>
                  <a:close/>
                </a:path>
              </a:pathLst>
            </a:custGeom>
            <a:gradFill>
              <a:gsLst>
                <a:gs pos="0">
                  <a:srgbClr val="619D20"/>
                </a:gs>
                <a:gs pos="100000">
                  <a:srgbClr val="90CE4F"/>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3" name="任意多边形 42"/>
            <p:cNvSpPr/>
            <p:nvPr/>
          </p:nvSpPr>
          <p:spPr>
            <a:xfrm>
              <a:off x="4078666" y="4269916"/>
              <a:ext cx="747902" cy="805542"/>
            </a:xfrm>
            <a:custGeom>
              <a:avLst/>
              <a:gdLst>
                <a:gd name="connsiteX0" fmla="*/ 0 w 747902"/>
                <a:gd name="connsiteY0" fmla="*/ 0 h 805542"/>
                <a:gd name="connsiteX1" fmla="*/ 747902 w 747902"/>
                <a:gd name="connsiteY1" fmla="*/ 0 h 805542"/>
                <a:gd name="connsiteX2" fmla="*/ 747902 w 747902"/>
                <a:gd name="connsiteY2" fmla="*/ 805542 h 805542"/>
                <a:gd name="connsiteX3" fmla="*/ 246005 w 747902"/>
                <a:gd name="connsiteY3" fmla="*/ 805542 h 805542"/>
                <a:gd name="connsiteX4" fmla="*/ 0 w 747902"/>
                <a:gd name="connsiteY4" fmla="*/ 559537 h 805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902" h="805542">
                  <a:moveTo>
                    <a:pt x="0" y="0"/>
                  </a:moveTo>
                  <a:lnTo>
                    <a:pt x="747902" y="0"/>
                  </a:lnTo>
                  <a:lnTo>
                    <a:pt x="747902" y="805542"/>
                  </a:lnTo>
                  <a:lnTo>
                    <a:pt x="246005" y="805542"/>
                  </a:lnTo>
                  <a:cubicBezTo>
                    <a:pt x="110140" y="805542"/>
                    <a:pt x="0" y="695402"/>
                    <a:pt x="0" y="559537"/>
                  </a:cubicBezTo>
                  <a:close/>
                </a:path>
              </a:pathLst>
            </a:custGeom>
            <a:gradFill>
              <a:gsLst>
                <a:gs pos="0">
                  <a:schemeClr val="bg1"/>
                </a:gs>
                <a:gs pos="100000">
                  <a:srgbClr val="CCC8C9"/>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4" name="任意多边形 43"/>
            <p:cNvSpPr/>
            <p:nvPr/>
          </p:nvSpPr>
          <p:spPr>
            <a:xfrm>
              <a:off x="4826569" y="2016573"/>
              <a:ext cx="671591" cy="2408466"/>
            </a:xfrm>
            <a:custGeom>
              <a:avLst/>
              <a:gdLst>
                <a:gd name="connsiteX0" fmla="*/ 0 w 671591"/>
                <a:gd name="connsiteY0" fmla="*/ 0 h 2408466"/>
                <a:gd name="connsiteX1" fmla="*/ 444422 w 671591"/>
                <a:gd name="connsiteY1" fmla="*/ 0 h 2408466"/>
                <a:gd name="connsiteX2" fmla="*/ 671591 w 671591"/>
                <a:gd name="connsiteY2" fmla="*/ 227169 h 2408466"/>
                <a:gd name="connsiteX3" fmla="*/ 671591 w 671591"/>
                <a:gd name="connsiteY3" fmla="*/ 2181297 h 2408466"/>
                <a:gd name="connsiteX4" fmla="*/ 444422 w 671591"/>
                <a:gd name="connsiteY4" fmla="*/ 2408466 h 2408466"/>
                <a:gd name="connsiteX5" fmla="*/ 0 w 671591"/>
                <a:gd name="connsiteY5" fmla="*/ 2408466 h 240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591" h="2408466">
                  <a:moveTo>
                    <a:pt x="0" y="0"/>
                  </a:moveTo>
                  <a:lnTo>
                    <a:pt x="444422" y="0"/>
                  </a:lnTo>
                  <a:cubicBezTo>
                    <a:pt x="569884" y="0"/>
                    <a:pt x="671591" y="101707"/>
                    <a:pt x="671591" y="227169"/>
                  </a:cubicBezTo>
                  <a:lnTo>
                    <a:pt x="671591" y="2181297"/>
                  </a:lnTo>
                  <a:cubicBezTo>
                    <a:pt x="671591" y="2306759"/>
                    <a:pt x="569884" y="2408466"/>
                    <a:pt x="444422" y="2408466"/>
                  </a:cubicBezTo>
                  <a:lnTo>
                    <a:pt x="0" y="2408466"/>
                  </a:lnTo>
                  <a:close/>
                </a:path>
              </a:pathLst>
            </a:custGeom>
            <a:gradFill>
              <a:gsLst>
                <a:gs pos="0">
                  <a:srgbClr val="619D20"/>
                </a:gs>
                <a:gs pos="100000">
                  <a:srgbClr val="90CE4F"/>
                </a:gs>
              </a:gsLst>
              <a:lin ang="3600000" scaled="0"/>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5" name="任意多边形 44"/>
            <p:cNvSpPr/>
            <p:nvPr/>
          </p:nvSpPr>
          <p:spPr>
            <a:xfrm>
              <a:off x="4826568" y="4269916"/>
              <a:ext cx="728098" cy="805542"/>
            </a:xfrm>
            <a:custGeom>
              <a:avLst/>
              <a:gdLst>
                <a:gd name="connsiteX0" fmla="*/ 0 w 728098"/>
                <a:gd name="connsiteY0" fmla="*/ 0 h 805542"/>
                <a:gd name="connsiteX1" fmla="*/ 728098 w 728098"/>
                <a:gd name="connsiteY1" fmla="*/ 0 h 805542"/>
                <a:gd name="connsiteX2" fmla="*/ 728098 w 728098"/>
                <a:gd name="connsiteY2" fmla="*/ 559537 h 805542"/>
                <a:gd name="connsiteX3" fmla="*/ 482093 w 728098"/>
                <a:gd name="connsiteY3" fmla="*/ 805542 h 805542"/>
                <a:gd name="connsiteX4" fmla="*/ 0 w 728098"/>
                <a:gd name="connsiteY4" fmla="*/ 805542 h 805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098" h="805542">
                  <a:moveTo>
                    <a:pt x="0" y="0"/>
                  </a:moveTo>
                  <a:lnTo>
                    <a:pt x="728098" y="0"/>
                  </a:lnTo>
                  <a:lnTo>
                    <a:pt x="728098" y="559537"/>
                  </a:lnTo>
                  <a:cubicBezTo>
                    <a:pt x="728098" y="695402"/>
                    <a:pt x="617958" y="805542"/>
                    <a:pt x="482093" y="805542"/>
                  </a:cubicBezTo>
                  <a:lnTo>
                    <a:pt x="0" y="805542"/>
                  </a:lnTo>
                  <a:close/>
                </a:path>
              </a:pathLst>
            </a:custGeom>
            <a:gradFill>
              <a:gsLst>
                <a:gs pos="0">
                  <a:srgbClr val="CFD3D7"/>
                </a:gs>
                <a:gs pos="100000">
                  <a:srgbClr val="FFFFFF"/>
                </a:gs>
              </a:gsLst>
              <a:lin ang="3600000" scaled="0"/>
            </a:gradFill>
            <a:ln>
              <a:noFill/>
            </a:ln>
            <a:effectLst>
              <a:outerShdw blurRad="1270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6" name="文本框 45"/>
            <p:cNvSpPr txBox="1"/>
            <p:nvPr/>
          </p:nvSpPr>
          <p:spPr>
            <a:xfrm>
              <a:off x="4836446" y="2836085"/>
              <a:ext cx="639919" cy="584775"/>
            </a:xfrm>
            <a:prstGeom prst="rect">
              <a:avLst/>
            </a:prstGeom>
            <a:noFill/>
          </p:spPr>
          <p:txBody>
            <a:bodyPr wrap="none" rtlCol="0">
              <a:spAutoFit/>
            </a:bodyPr>
            <a:lstStyle/>
            <a:p>
              <a:r>
                <a:rPr lang="en-US" altLang="zh-CN" sz="3200" dirty="0" smtClean="0">
                  <a:solidFill>
                    <a:prstClr val="white"/>
                  </a:solidFill>
                  <a:cs typeface="+mn-ea"/>
                  <a:sym typeface="+mn-lt"/>
                </a:rPr>
                <a:t>02</a:t>
              </a:r>
              <a:endParaRPr lang="zh-CN" altLang="en-US" sz="3200" dirty="0">
                <a:solidFill>
                  <a:prstClr val="white"/>
                </a:solidFill>
                <a:cs typeface="+mn-ea"/>
                <a:sym typeface="+mn-lt"/>
              </a:endParaRPr>
            </a:p>
          </p:txBody>
        </p:sp>
        <p:sp>
          <p:nvSpPr>
            <p:cNvPr id="47" name="文本框 46"/>
            <p:cNvSpPr txBox="1"/>
            <p:nvPr/>
          </p:nvSpPr>
          <p:spPr>
            <a:xfrm rot="5400000">
              <a:off x="3851592" y="3863596"/>
              <a:ext cx="1568044" cy="400110"/>
            </a:xfrm>
            <a:prstGeom prst="rect">
              <a:avLst/>
            </a:prstGeom>
            <a:noFill/>
            <a:effectLst/>
          </p:spPr>
          <p:txBody>
            <a:bodyPr wrap="square" rtlCol="0">
              <a:spAutoFit/>
            </a:bodyPr>
            <a:lstStyle/>
            <a:p>
              <a:r>
                <a:rPr lang="en-US" altLang="zh-CN" sz="2000" b="1" dirty="0" smtClean="0">
                  <a:solidFill>
                    <a:prstClr val="white"/>
                  </a:solidFill>
                  <a:cs typeface="+mn-ea"/>
                  <a:sym typeface="+mn-lt"/>
                </a:rPr>
                <a:t>OPTION</a:t>
              </a:r>
              <a:endParaRPr lang="en-US" altLang="zh-CN" sz="1600" b="1" dirty="0" smtClean="0">
                <a:solidFill>
                  <a:prstClr val="white"/>
                </a:solidFill>
                <a:cs typeface="+mn-ea"/>
                <a:sym typeface="+mn-lt"/>
              </a:endParaRPr>
            </a:p>
          </p:txBody>
        </p:sp>
        <p:grpSp>
          <p:nvGrpSpPr>
            <p:cNvPr id="48" name="组合 47"/>
            <p:cNvGrpSpPr/>
            <p:nvPr/>
          </p:nvGrpSpPr>
          <p:grpSpPr>
            <a:xfrm>
              <a:off x="4292374" y="4520535"/>
              <a:ext cx="336271" cy="321603"/>
              <a:chOff x="1004888" y="993775"/>
              <a:chExt cx="2438400" cy="2332038"/>
            </a:xfrm>
            <a:gradFill>
              <a:gsLst>
                <a:gs pos="0">
                  <a:srgbClr val="254E8B"/>
                </a:gs>
                <a:gs pos="100000">
                  <a:srgbClr val="1F3B65"/>
                </a:gs>
              </a:gsLst>
              <a:lin ang="7200000" scaled="0"/>
            </a:gradFill>
          </p:grpSpPr>
          <p:sp>
            <p:nvSpPr>
              <p:cNvPr id="49"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solidFill>
                <a:srgbClr val="86C54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cs typeface="+mn-ea"/>
                  <a:sym typeface="+mn-lt"/>
                </a:endParaRPr>
              </a:p>
            </p:txBody>
          </p:sp>
          <p:sp>
            <p:nvSpPr>
              <p:cNvPr id="50" name="任意多边形 49"/>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rgbClr val="89C7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sz="2000">
                  <a:solidFill>
                    <a:prstClr val="black"/>
                  </a:solidFill>
                  <a:cs typeface="+mn-ea"/>
                  <a:sym typeface="+mn-lt"/>
                </a:endParaRPr>
              </a:p>
            </p:txBody>
          </p:sp>
        </p:grpSp>
      </p:grpSp>
      <p:grpSp>
        <p:nvGrpSpPr>
          <p:cNvPr id="51" name="组合 50"/>
          <p:cNvGrpSpPr/>
          <p:nvPr/>
        </p:nvGrpSpPr>
        <p:grpSpPr>
          <a:xfrm>
            <a:off x="9194559" y="2016573"/>
            <a:ext cx="1566927" cy="3223624"/>
            <a:chOff x="9194559" y="2016573"/>
            <a:chExt cx="1566927" cy="3223624"/>
          </a:xfrm>
        </p:grpSpPr>
        <p:sp>
          <p:nvSpPr>
            <p:cNvPr id="52" name="矩形 51"/>
            <p:cNvSpPr/>
            <p:nvPr/>
          </p:nvSpPr>
          <p:spPr>
            <a:xfrm rot="17113113" flipV="1">
              <a:off x="9775508" y="4254218"/>
              <a:ext cx="590152" cy="1381805"/>
            </a:xfrm>
            <a:prstGeom prst="rect">
              <a:avLst/>
            </a:prstGeom>
            <a:gradFill>
              <a:gsLst>
                <a:gs pos="0">
                  <a:schemeClr val="tx1">
                    <a:alpha val="40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53" name="任意多边形 52"/>
            <p:cNvSpPr/>
            <p:nvPr/>
          </p:nvSpPr>
          <p:spPr>
            <a:xfrm>
              <a:off x="9251067" y="2016573"/>
              <a:ext cx="691395" cy="2408466"/>
            </a:xfrm>
            <a:custGeom>
              <a:avLst/>
              <a:gdLst>
                <a:gd name="connsiteX0" fmla="*/ 227169 w 691395"/>
                <a:gd name="connsiteY0" fmla="*/ 0 h 2408466"/>
                <a:gd name="connsiteX1" fmla="*/ 691395 w 691395"/>
                <a:gd name="connsiteY1" fmla="*/ 0 h 2408466"/>
                <a:gd name="connsiteX2" fmla="*/ 691395 w 691395"/>
                <a:gd name="connsiteY2" fmla="*/ 2408466 h 2408466"/>
                <a:gd name="connsiteX3" fmla="*/ 227169 w 691395"/>
                <a:gd name="connsiteY3" fmla="*/ 2408466 h 2408466"/>
                <a:gd name="connsiteX4" fmla="*/ 0 w 691395"/>
                <a:gd name="connsiteY4" fmla="*/ 2181297 h 2408466"/>
                <a:gd name="connsiteX5" fmla="*/ 0 w 691395"/>
                <a:gd name="connsiteY5" fmla="*/ 227169 h 2408466"/>
                <a:gd name="connsiteX6" fmla="*/ 227169 w 691395"/>
                <a:gd name="connsiteY6" fmla="*/ 0 h 240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1395" h="2408466">
                  <a:moveTo>
                    <a:pt x="227169" y="0"/>
                  </a:moveTo>
                  <a:lnTo>
                    <a:pt x="691395" y="0"/>
                  </a:lnTo>
                  <a:lnTo>
                    <a:pt x="691395" y="2408466"/>
                  </a:lnTo>
                  <a:lnTo>
                    <a:pt x="227169" y="2408466"/>
                  </a:lnTo>
                  <a:cubicBezTo>
                    <a:pt x="101707" y="2408466"/>
                    <a:pt x="0" y="2306759"/>
                    <a:pt x="0" y="2181297"/>
                  </a:cubicBezTo>
                  <a:lnTo>
                    <a:pt x="0" y="227169"/>
                  </a:lnTo>
                  <a:cubicBezTo>
                    <a:pt x="0" y="101707"/>
                    <a:pt x="101707" y="0"/>
                    <a:pt x="227169" y="0"/>
                  </a:cubicBezTo>
                  <a:close/>
                </a:path>
              </a:pathLst>
            </a:custGeom>
            <a:gradFill>
              <a:gsLst>
                <a:gs pos="0">
                  <a:srgbClr val="619D20"/>
                </a:gs>
                <a:gs pos="100000">
                  <a:srgbClr val="90CE4F"/>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4" name="任意多边形 53"/>
            <p:cNvSpPr/>
            <p:nvPr/>
          </p:nvSpPr>
          <p:spPr>
            <a:xfrm>
              <a:off x="9194559" y="4269916"/>
              <a:ext cx="747902" cy="805542"/>
            </a:xfrm>
            <a:custGeom>
              <a:avLst/>
              <a:gdLst>
                <a:gd name="connsiteX0" fmla="*/ 0 w 747902"/>
                <a:gd name="connsiteY0" fmla="*/ 0 h 805542"/>
                <a:gd name="connsiteX1" fmla="*/ 747902 w 747902"/>
                <a:gd name="connsiteY1" fmla="*/ 0 h 805542"/>
                <a:gd name="connsiteX2" fmla="*/ 747902 w 747902"/>
                <a:gd name="connsiteY2" fmla="*/ 805542 h 805542"/>
                <a:gd name="connsiteX3" fmla="*/ 246005 w 747902"/>
                <a:gd name="connsiteY3" fmla="*/ 805542 h 805542"/>
                <a:gd name="connsiteX4" fmla="*/ 0 w 747902"/>
                <a:gd name="connsiteY4" fmla="*/ 559537 h 805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902" h="805542">
                  <a:moveTo>
                    <a:pt x="0" y="0"/>
                  </a:moveTo>
                  <a:lnTo>
                    <a:pt x="747902" y="0"/>
                  </a:lnTo>
                  <a:lnTo>
                    <a:pt x="747902" y="805542"/>
                  </a:lnTo>
                  <a:lnTo>
                    <a:pt x="246005" y="805542"/>
                  </a:lnTo>
                  <a:cubicBezTo>
                    <a:pt x="110140" y="805542"/>
                    <a:pt x="0" y="695402"/>
                    <a:pt x="0" y="559537"/>
                  </a:cubicBezTo>
                  <a:close/>
                </a:path>
              </a:pathLst>
            </a:custGeom>
            <a:gradFill>
              <a:gsLst>
                <a:gs pos="0">
                  <a:schemeClr val="bg1"/>
                </a:gs>
                <a:gs pos="100000">
                  <a:srgbClr val="CCC8C9"/>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5" name="任意多边形 54"/>
            <p:cNvSpPr/>
            <p:nvPr/>
          </p:nvSpPr>
          <p:spPr>
            <a:xfrm>
              <a:off x="9942462" y="2016573"/>
              <a:ext cx="671591" cy="2408466"/>
            </a:xfrm>
            <a:custGeom>
              <a:avLst/>
              <a:gdLst>
                <a:gd name="connsiteX0" fmla="*/ 0 w 671591"/>
                <a:gd name="connsiteY0" fmla="*/ 0 h 2408466"/>
                <a:gd name="connsiteX1" fmla="*/ 444422 w 671591"/>
                <a:gd name="connsiteY1" fmla="*/ 0 h 2408466"/>
                <a:gd name="connsiteX2" fmla="*/ 671591 w 671591"/>
                <a:gd name="connsiteY2" fmla="*/ 227169 h 2408466"/>
                <a:gd name="connsiteX3" fmla="*/ 671591 w 671591"/>
                <a:gd name="connsiteY3" fmla="*/ 2181297 h 2408466"/>
                <a:gd name="connsiteX4" fmla="*/ 444422 w 671591"/>
                <a:gd name="connsiteY4" fmla="*/ 2408466 h 2408466"/>
                <a:gd name="connsiteX5" fmla="*/ 0 w 671591"/>
                <a:gd name="connsiteY5" fmla="*/ 2408466 h 240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591" h="2408466">
                  <a:moveTo>
                    <a:pt x="0" y="0"/>
                  </a:moveTo>
                  <a:lnTo>
                    <a:pt x="444422" y="0"/>
                  </a:lnTo>
                  <a:cubicBezTo>
                    <a:pt x="569884" y="0"/>
                    <a:pt x="671591" y="101707"/>
                    <a:pt x="671591" y="227169"/>
                  </a:cubicBezTo>
                  <a:lnTo>
                    <a:pt x="671591" y="2181297"/>
                  </a:lnTo>
                  <a:cubicBezTo>
                    <a:pt x="671591" y="2306759"/>
                    <a:pt x="569884" y="2408466"/>
                    <a:pt x="444422" y="2408466"/>
                  </a:cubicBezTo>
                  <a:lnTo>
                    <a:pt x="0" y="2408466"/>
                  </a:lnTo>
                  <a:close/>
                </a:path>
              </a:pathLst>
            </a:custGeom>
            <a:gradFill>
              <a:gsLst>
                <a:gs pos="0">
                  <a:srgbClr val="619D20"/>
                </a:gs>
                <a:gs pos="100000">
                  <a:srgbClr val="90CE4F"/>
                </a:gs>
              </a:gsLst>
              <a:lin ang="3600000" scaled="0"/>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6" name="任意多边形 55"/>
            <p:cNvSpPr/>
            <p:nvPr/>
          </p:nvSpPr>
          <p:spPr>
            <a:xfrm>
              <a:off x="9942461" y="4269916"/>
              <a:ext cx="728098" cy="805542"/>
            </a:xfrm>
            <a:custGeom>
              <a:avLst/>
              <a:gdLst>
                <a:gd name="connsiteX0" fmla="*/ 0 w 728098"/>
                <a:gd name="connsiteY0" fmla="*/ 0 h 805542"/>
                <a:gd name="connsiteX1" fmla="*/ 728098 w 728098"/>
                <a:gd name="connsiteY1" fmla="*/ 0 h 805542"/>
                <a:gd name="connsiteX2" fmla="*/ 728098 w 728098"/>
                <a:gd name="connsiteY2" fmla="*/ 559537 h 805542"/>
                <a:gd name="connsiteX3" fmla="*/ 482093 w 728098"/>
                <a:gd name="connsiteY3" fmla="*/ 805542 h 805542"/>
                <a:gd name="connsiteX4" fmla="*/ 0 w 728098"/>
                <a:gd name="connsiteY4" fmla="*/ 805542 h 805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098" h="805542">
                  <a:moveTo>
                    <a:pt x="0" y="0"/>
                  </a:moveTo>
                  <a:lnTo>
                    <a:pt x="728098" y="0"/>
                  </a:lnTo>
                  <a:lnTo>
                    <a:pt x="728098" y="559537"/>
                  </a:lnTo>
                  <a:cubicBezTo>
                    <a:pt x="728098" y="695402"/>
                    <a:pt x="617958" y="805542"/>
                    <a:pt x="482093" y="805542"/>
                  </a:cubicBezTo>
                  <a:lnTo>
                    <a:pt x="0" y="805542"/>
                  </a:lnTo>
                  <a:close/>
                </a:path>
              </a:pathLst>
            </a:custGeom>
            <a:gradFill>
              <a:gsLst>
                <a:gs pos="0">
                  <a:srgbClr val="CFD3D7"/>
                </a:gs>
                <a:gs pos="100000">
                  <a:srgbClr val="FFFFFF"/>
                </a:gs>
              </a:gsLst>
              <a:lin ang="3600000" scaled="0"/>
            </a:gradFill>
            <a:ln>
              <a:noFill/>
            </a:ln>
            <a:effectLst>
              <a:outerShdw blurRad="1270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7" name="文本框 56"/>
            <p:cNvSpPr txBox="1"/>
            <p:nvPr/>
          </p:nvSpPr>
          <p:spPr>
            <a:xfrm>
              <a:off x="9964554" y="2758524"/>
              <a:ext cx="639919" cy="584775"/>
            </a:xfrm>
            <a:prstGeom prst="rect">
              <a:avLst/>
            </a:prstGeom>
            <a:noFill/>
          </p:spPr>
          <p:txBody>
            <a:bodyPr wrap="none" rtlCol="0">
              <a:spAutoFit/>
            </a:bodyPr>
            <a:lstStyle/>
            <a:p>
              <a:r>
                <a:rPr lang="en-US" altLang="zh-CN" sz="3200" dirty="0" smtClean="0">
                  <a:solidFill>
                    <a:prstClr val="white"/>
                  </a:solidFill>
                  <a:cs typeface="+mn-ea"/>
                  <a:sym typeface="+mn-lt"/>
                </a:rPr>
                <a:t>04</a:t>
              </a:r>
              <a:endParaRPr lang="zh-CN" altLang="en-US" sz="3200" dirty="0">
                <a:solidFill>
                  <a:prstClr val="white"/>
                </a:solidFill>
                <a:cs typeface="+mn-ea"/>
                <a:sym typeface="+mn-lt"/>
              </a:endParaRPr>
            </a:p>
          </p:txBody>
        </p:sp>
        <p:sp>
          <p:nvSpPr>
            <p:cNvPr id="58" name="文本框 57"/>
            <p:cNvSpPr txBox="1"/>
            <p:nvPr/>
          </p:nvSpPr>
          <p:spPr>
            <a:xfrm rot="5400000">
              <a:off x="8958384" y="3834923"/>
              <a:ext cx="1568044" cy="400110"/>
            </a:xfrm>
            <a:prstGeom prst="rect">
              <a:avLst/>
            </a:prstGeom>
            <a:noFill/>
            <a:effectLst/>
          </p:spPr>
          <p:txBody>
            <a:bodyPr wrap="square" rtlCol="0">
              <a:spAutoFit/>
            </a:bodyPr>
            <a:lstStyle/>
            <a:p>
              <a:r>
                <a:rPr lang="en-US" altLang="zh-CN" sz="2000" b="1" dirty="0" smtClean="0">
                  <a:solidFill>
                    <a:prstClr val="white"/>
                  </a:solidFill>
                  <a:cs typeface="+mn-ea"/>
                  <a:sym typeface="+mn-lt"/>
                </a:rPr>
                <a:t>OPTION</a:t>
              </a:r>
              <a:endParaRPr lang="en-US" altLang="zh-CN" sz="1600" b="1" dirty="0" smtClean="0">
                <a:solidFill>
                  <a:prstClr val="white"/>
                </a:solidFill>
                <a:cs typeface="+mn-ea"/>
                <a:sym typeface="+mn-lt"/>
              </a:endParaRPr>
            </a:p>
          </p:txBody>
        </p:sp>
        <p:grpSp>
          <p:nvGrpSpPr>
            <p:cNvPr id="59" name="组合 58"/>
            <p:cNvGrpSpPr/>
            <p:nvPr/>
          </p:nvGrpSpPr>
          <p:grpSpPr>
            <a:xfrm>
              <a:off x="9445811" y="4456608"/>
              <a:ext cx="295860" cy="378370"/>
              <a:chOff x="1605186" y="572440"/>
              <a:chExt cx="563562" cy="720725"/>
            </a:xfrm>
            <a:gradFill>
              <a:gsLst>
                <a:gs pos="0">
                  <a:srgbClr val="254E8B"/>
                </a:gs>
                <a:gs pos="100000">
                  <a:srgbClr val="1F3B65"/>
                </a:gs>
              </a:gsLst>
              <a:lin ang="19200000" scaled="0"/>
            </a:gradFill>
          </p:grpSpPr>
          <p:sp>
            <p:nvSpPr>
              <p:cNvPr id="61"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rgbClr val="86C4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2"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rgbClr val="86C4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3"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rgbClr val="86C44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grpSp>
        <p:nvGrpSpPr>
          <p:cNvPr id="64" name="组合 63"/>
          <p:cNvGrpSpPr/>
          <p:nvPr/>
        </p:nvGrpSpPr>
        <p:grpSpPr>
          <a:xfrm>
            <a:off x="6673816" y="2016573"/>
            <a:ext cx="1566927" cy="3223624"/>
            <a:chOff x="6673816" y="2016573"/>
            <a:chExt cx="1566927" cy="3223624"/>
          </a:xfrm>
        </p:grpSpPr>
        <p:sp>
          <p:nvSpPr>
            <p:cNvPr id="65" name="矩形 64"/>
            <p:cNvSpPr/>
            <p:nvPr/>
          </p:nvSpPr>
          <p:spPr>
            <a:xfrm rot="17113113" flipV="1">
              <a:off x="7254765" y="4254218"/>
              <a:ext cx="590152" cy="1381805"/>
            </a:xfrm>
            <a:prstGeom prst="rect">
              <a:avLst/>
            </a:prstGeom>
            <a:gradFill>
              <a:gsLst>
                <a:gs pos="0">
                  <a:schemeClr val="tx1">
                    <a:alpha val="40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66" name="任意多边形 65"/>
            <p:cNvSpPr/>
            <p:nvPr/>
          </p:nvSpPr>
          <p:spPr>
            <a:xfrm>
              <a:off x="6730324" y="2016573"/>
              <a:ext cx="691395" cy="2408466"/>
            </a:xfrm>
            <a:custGeom>
              <a:avLst/>
              <a:gdLst>
                <a:gd name="connsiteX0" fmla="*/ 227169 w 691395"/>
                <a:gd name="connsiteY0" fmla="*/ 0 h 2408466"/>
                <a:gd name="connsiteX1" fmla="*/ 691395 w 691395"/>
                <a:gd name="connsiteY1" fmla="*/ 0 h 2408466"/>
                <a:gd name="connsiteX2" fmla="*/ 691395 w 691395"/>
                <a:gd name="connsiteY2" fmla="*/ 2408466 h 2408466"/>
                <a:gd name="connsiteX3" fmla="*/ 227169 w 691395"/>
                <a:gd name="connsiteY3" fmla="*/ 2408466 h 2408466"/>
                <a:gd name="connsiteX4" fmla="*/ 0 w 691395"/>
                <a:gd name="connsiteY4" fmla="*/ 2181297 h 2408466"/>
                <a:gd name="connsiteX5" fmla="*/ 0 w 691395"/>
                <a:gd name="connsiteY5" fmla="*/ 227169 h 2408466"/>
                <a:gd name="connsiteX6" fmla="*/ 227169 w 691395"/>
                <a:gd name="connsiteY6" fmla="*/ 0 h 240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1395" h="2408466">
                  <a:moveTo>
                    <a:pt x="227169" y="0"/>
                  </a:moveTo>
                  <a:lnTo>
                    <a:pt x="691395" y="0"/>
                  </a:lnTo>
                  <a:lnTo>
                    <a:pt x="691395" y="2408466"/>
                  </a:lnTo>
                  <a:lnTo>
                    <a:pt x="227169" y="2408466"/>
                  </a:lnTo>
                  <a:cubicBezTo>
                    <a:pt x="101707" y="2408466"/>
                    <a:pt x="0" y="2306759"/>
                    <a:pt x="0" y="2181297"/>
                  </a:cubicBezTo>
                  <a:lnTo>
                    <a:pt x="0" y="227169"/>
                  </a:lnTo>
                  <a:cubicBezTo>
                    <a:pt x="0" y="101707"/>
                    <a:pt x="101707" y="0"/>
                    <a:pt x="227169" y="0"/>
                  </a:cubicBezTo>
                  <a:close/>
                </a:path>
              </a:pathLst>
            </a:custGeom>
            <a:gradFill>
              <a:gsLst>
                <a:gs pos="0">
                  <a:srgbClr val="0F7F35"/>
                </a:gs>
                <a:gs pos="100000">
                  <a:srgbClr val="129F4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7" name="任意多边形 66"/>
            <p:cNvSpPr/>
            <p:nvPr/>
          </p:nvSpPr>
          <p:spPr>
            <a:xfrm>
              <a:off x="6673816" y="4269916"/>
              <a:ext cx="747902" cy="805542"/>
            </a:xfrm>
            <a:custGeom>
              <a:avLst/>
              <a:gdLst>
                <a:gd name="connsiteX0" fmla="*/ 0 w 747902"/>
                <a:gd name="connsiteY0" fmla="*/ 0 h 805542"/>
                <a:gd name="connsiteX1" fmla="*/ 747902 w 747902"/>
                <a:gd name="connsiteY1" fmla="*/ 0 h 805542"/>
                <a:gd name="connsiteX2" fmla="*/ 747902 w 747902"/>
                <a:gd name="connsiteY2" fmla="*/ 805542 h 805542"/>
                <a:gd name="connsiteX3" fmla="*/ 246005 w 747902"/>
                <a:gd name="connsiteY3" fmla="*/ 805542 h 805542"/>
                <a:gd name="connsiteX4" fmla="*/ 0 w 747902"/>
                <a:gd name="connsiteY4" fmla="*/ 559537 h 805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902" h="805542">
                  <a:moveTo>
                    <a:pt x="0" y="0"/>
                  </a:moveTo>
                  <a:lnTo>
                    <a:pt x="747902" y="0"/>
                  </a:lnTo>
                  <a:lnTo>
                    <a:pt x="747902" y="805542"/>
                  </a:lnTo>
                  <a:lnTo>
                    <a:pt x="246005" y="805542"/>
                  </a:lnTo>
                  <a:cubicBezTo>
                    <a:pt x="110140" y="805542"/>
                    <a:pt x="0" y="695402"/>
                    <a:pt x="0" y="559537"/>
                  </a:cubicBezTo>
                  <a:close/>
                </a:path>
              </a:pathLst>
            </a:custGeom>
            <a:gradFill>
              <a:gsLst>
                <a:gs pos="0">
                  <a:schemeClr val="bg1"/>
                </a:gs>
                <a:gs pos="100000">
                  <a:srgbClr val="CCC8C9"/>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8" name="任意多边形 67"/>
            <p:cNvSpPr/>
            <p:nvPr/>
          </p:nvSpPr>
          <p:spPr>
            <a:xfrm>
              <a:off x="7421719" y="2016573"/>
              <a:ext cx="671591" cy="2408466"/>
            </a:xfrm>
            <a:custGeom>
              <a:avLst/>
              <a:gdLst>
                <a:gd name="connsiteX0" fmla="*/ 0 w 671591"/>
                <a:gd name="connsiteY0" fmla="*/ 0 h 2408466"/>
                <a:gd name="connsiteX1" fmla="*/ 444422 w 671591"/>
                <a:gd name="connsiteY1" fmla="*/ 0 h 2408466"/>
                <a:gd name="connsiteX2" fmla="*/ 671591 w 671591"/>
                <a:gd name="connsiteY2" fmla="*/ 227169 h 2408466"/>
                <a:gd name="connsiteX3" fmla="*/ 671591 w 671591"/>
                <a:gd name="connsiteY3" fmla="*/ 2181297 h 2408466"/>
                <a:gd name="connsiteX4" fmla="*/ 444422 w 671591"/>
                <a:gd name="connsiteY4" fmla="*/ 2408466 h 2408466"/>
                <a:gd name="connsiteX5" fmla="*/ 0 w 671591"/>
                <a:gd name="connsiteY5" fmla="*/ 2408466 h 240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591" h="2408466">
                  <a:moveTo>
                    <a:pt x="0" y="0"/>
                  </a:moveTo>
                  <a:lnTo>
                    <a:pt x="444422" y="0"/>
                  </a:lnTo>
                  <a:cubicBezTo>
                    <a:pt x="569884" y="0"/>
                    <a:pt x="671591" y="101707"/>
                    <a:pt x="671591" y="227169"/>
                  </a:cubicBezTo>
                  <a:lnTo>
                    <a:pt x="671591" y="2181297"/>
                  </a:lnTo>
                  <a:cubicBezTo>
                    <a:pt x="671591" y="2306759"/>
                    <a:pt x="569884" y="2408466"/>
                    <a:pt x="444422" y="2408466"/>
                  </a:cubicBezTo>
                  <a:lnTo>
                    <a:pt x="0" y="2408466"/>
                  </a:lnTo>
                  <a:close/>
                </a:path>
              </a:pathLst>
            </a:custGeom>
            <a:gradFill>
              <a:gsLst>
                <a:gs pos="0">
                  <a:srgbClr val="0F7F35"/>
                </a:gs>
                <a:gs pos="100000">
                  <a:srgbClr val="129F41"/>
                </a:gs>
              </a:gsLst>
              <a:lin ang="3600000" scaled="0"/>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9" name="任意多边形 68"/>
            <p:cNvSpPr/>
            <p:nvPr/>
          </p:nvSpPr>
          <p:spPr>
            <a:xfrm>
              <a:off x="7421718" y="4269916"/>
              <a:ext cx="728098" cy="805542"/>
            </a:xfrm>
            <a:custGeom>
              <a:avLst/>
              <a:gdLst>
                <a:gd name="connsiteX0" fmla="*/ 0 w 728098"/>
                <a:gd name="connsiteY0" fmla="*/ 0 h 805542"/>
                <a:gd name="connsiteX1" fmla="*/ 728098 w 728098"/>
                <a:gd name="connsiteY1" fmla="*/ 0 h 805542"/>
                <a:gd name="connsiteX2" fmla="*/ 728098 w 728098"/>
                <a:gd name="connsiteY2" fmla="*/ 559537 h 805542"/>
                <a:gd name="connsiteX3" fmla="*/ 482093 w 728098"/>
                <a:gd name="connsiteY3" fmla="*/ 805542 h 805542"/>
                <a:gd name="connsiteX4" fmla="*/ 0 w 728098"/>
                <a:gd name="connsiteY4" fmla="*/ 805542 h 805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098" h="805542">
                  <a:moveTo>
                    <a:pt x="0" y="0"/>
                  </a:moveTo>
                  <a:lnTo>
                    <a:pt x="728098" y="0"/>
                  </a:lnTo>
                  <a:lnTo>
                    <a:pt x="728098" y="559537"/>
                  </a:lnTo>
                  <a:cubicBezTo>
                    <a:pt x="728098" y="695402"/>
                    <a:pt x="617958" y="805542"/>
                    <a:pt x="482093" y="805542"/>
                  </a:cubicBezTo>
                  <a:lnTo>
                    <a:pt x="0" y="805542"/>
                  </a:lnTo>
                  <a:close/>
                </a:path>
              </a:pathLst>
            </a:custGeom>
            <a:gradFill>
              <a:gsLst>
                <a:gs pos="0">
                  <a:srgbClr val="CFD3D7"/>
                </a:gs>
                <a:gs pos="100000">
                  <a:srgbClr val="FFFFFF"/>
                </a:gs>
              </a:gsLst>
              <a:lin ang="3600000" scaled="0"/>
            </a:gradFill>
            <a:ln>
              <a:noFill/>
            </a:ln>
            <a:effectLst>
              <a:outerShdw blurRad="127000" dist="63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70" name="文本框 69"/>
            <p:cNvSpPr txBox="1"/>
            <p:nvPr/>
          </p:nvSpPr>
          <p:spPr>
            <a:xfrm>
              <a:off x="7454237" y="2833648"/>
              <a:ext cx="639919" cy="584775"/>
            </a:xfrm>
            <a:prstGeom prst="rect">
              <a:avLst/>
            </a:prstGeom>
            <a:noFill/>
          </p:spPr>
          <p:txBody>
            <a:bodyPr wrap="none" rtlCol="0">
              <a:spAutoFit/>
            </a:bodyPr>
            <a:lstStyle/>
            <a:p>
              <a:r>
                <a:rPr lang="en-US" altLang="zh-CN" sz="3200" dirty="0" smtClean="0">
                  <a:solidFill>
                    <a:prstClr val="white"/>
                  </a:solidFill>
                  <a:cs typeface="+mn-ea"/>
                  <a:sym typeface="+mn-lt"/>
                </a:rPr>
                <a:t>03</a:t>
              </a:r>
              <a:endParaRPr lang="zh-CN" altLang="en-US" sz="3200" dirty="0">
                <a:solidFill>
                  <a:prstClr val="white"/>
                </a:solidFill>
                <a:cs typeface="+mn-ea"/>
                <a:sym typeface="+mn-lt"/>
              </a:endParaRPr>
            </a:p>
          </p:txBody>
        </p:sp>
        <p:sp>
          <p:nvSpPr>
            <p:cNvPr id="71" name="文本框 70"/>
            <p:cNvSpPr txBox="1"/>
            <p:nvPr/>
          </p:nvSpPr>
          <p:spPr>
            <a:xfrm rot="5400000">
              <a:off x="6468800" y="3842739"/>
              <a:ext cx="1568044" cy="400110"/>
            </a:xfrm>
            <a:prstGeom prst="rect">
              <a:avLst/>
            </a:prstGeom>
            <a:noFill/>
            <a:effectLst/>
          </p:spPr>
          <p:txBody>
            <a:bodyPr wrap="square" rtlCol="0">
              <a:spAutoFit/>
            </a:bodyPr>
            <a:lstStyle/>
            <a:p>
              <a:r>
                <a:rPr lang="en-US" altLang="zh-CN" sz="2000" b="1" dirty="0" smtClean="0">
                  <a:solidFill>
                    <a:prstClr val="white"/>
                  </a:solidFill>
                  <a:cs typeface="+mn-ea"/>
                  <a:sym typeface="+mn-lt"/>
                </a:rPr>
                <a:t>OPTION</a:t>
              </a:r>
              <a:endParaRPr lang="en-US" altLang="zh-CN" sz="1600" b="1" dirty="0" smtClean="0">
                <a:solidFill>
                  <a:prstClr val="white"/>
                </a:solidFill>
                <a:cs typeface="+mn-ea"/>
                <a:sym typeface="+mn-lt"/>
              </a:endParaRPr>
            </a:p>
          </p:txBody>
        </p:sp>
        <p:grpSp>
          <p:nvGrpSpPr>
            <p:cNvPr id="72" name="组合 71"/>
            <p:cNvGrpSpPr>
              <a:grpSpLocks noChangeAspect="1"/>
            </p:cNvGrpSpPr>
            <p:nvPr/>
          </p:nvGrpSpPr>
          <p:grpSpPr>
            <a:xfrm>
              <a:off x="6936035" y="4455315"/>
              <a:ext cx="328463" cy="371501"/>
              <a:chOff x="4994016" y="4872553"/>
              <a:chExt cx="406394" cy="459644"/>
            </a:xfrm>
            <a:gradFill>
              <a:gsLst>
                <a:gs pos="0">
                  <a:srgbClr val="254E8B"/>
                </a:gs>
                <a:gs pos="100000">
                  <a:srgbClr val="1F3B65"/>
                </a:gs>
              </a:gsLst>
              <a:lin ang="7200000" scaled="0"/>
            </a:gradFill>
            <a:effectLst/>
          </p:grpSpPr>
          <p:sp>
            <p:nvSpPr>
              <p:cNvPr id="73" name="Freeform 148"/>
              <p:cNvSpPr>
                <a:spLocks noEditPoints="1"/>
              </p:cNvSpPr>
              <p:nvPr/>
            </p:nvSpPr>
            <p:spPr bwMode="auto">
              <a:xfrm>
                <a:off x="5049137" y="4872553"/>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solidFill>
                <a:srgbClr val="1193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4"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solidFill>
                <a:srgbClr val="1092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5"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sp>
        <p:nvSpPr>
          <p:cNvPr id="76" name="文本框 75"/>
          <p:cNvSpPr txBox="1"/>
          <p:nvPr/>
        </p:nvSpPr>
        <p:spPr>
          <a:xfrm>
            <a:off x="1029262" y="5493338"/>
            <a:ext cx="2339102" cy="1692771"/>
          </a:xfrm>
          <a:prstGeom prst="rect">
            <a:avLst/>
          </a:prstGeom>
          <a:noFill/>
          <a:effectLst/>
        </p:spPr>
        <p:txBody>
          <a:bodyPr wrap="none" rtlCol="0">
            <a:spAutoFit/>
          </a:bodyPr>
          <a:lstStyle/>
          <a:p>
            <a:r>
              <a:rPr lang="zh-CN" altLang="en-US" sz="2000" dirty="0">
                <a:solidFill>
                  <a:srgbClr val="118C3B"/>
                </a:solidFill>
                <a:cs typeface="+mn-ea"/>
                <a:sym typeface="+mn-lt"/>
              </a:rPr>
              <a:t>单击此处输入标题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6000" dirty="0">
              <a:solidFill>
                <a:schemeClr val="tx1">
                  <a:lumMod val="85000"/>
                  <a:lumOff val="15000"/>
                </a:schemeClr>
              </a:solidFill>
              <a:cs typeface="+mn-ea"/>
              <a:sym typeface="+mn-lt"/>
            </a:endParaRPr>
          </a:p>
        </p:txBody>
      </p:sp>
      <p:sp>
        <p:nvSpPr>
          <p:cNvPr id="77" name="文本框 76"/>
          <p:cNvSpPr txBox="1"/>
          <p:nvPr/>
        </p:nvSpPr>
        <p:spPr>
          <a:xfrm>
            <a:off x="3676851" y="5465677"/>
            <a:ext cx="2339102" cy="1692771"/>
          </a:xfrm>
          <a:prstGeom prst="rect">
            <a:avLst/>
          </a:prstGeom>
          <a:noFill/>
          <a:effectLst/>
        </p:spPr>
        <p:txBody>
          <a:bodyPr wrap="none" rtlCol="0">
            <a:spAutoFit/>
          </a:bodyPr>
          <a:lstStyle/>
          <a:p>
            <a:r>
              <a:rPr lang="zh-CN" altLang="en-US" sz="2000" dirty="0">
                <a:solidFill>
                  <a:srgbClr val="6FB325"/>
                </a:solidFill>
                <a:cs typeface="+mn-ea"/>
                <a:sym typeface="+mn-lt"/>
              </a:rPr>
              <a:t>单击此处输入标题</a:t>
            </a:r>
            <a:endParaRPr lang="en-US" altLang="zh-CN" sz="2000" dirty="0">
              <a:solidFill>
                <a:srgbClr val="6FB325"/>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6000" dirty="0">
              <a:solidFill>
                <a:schemeClr val="tx1">
                  <a:lumMod val="85000"/>
                  <a:lumOff val="15000"/>
                </a:schemeClr>
              </a:solidFill>
              <a:cs typeface="+mn-ea"/>
              <a:sym typeface="+mn-lt"/>
            </a:endParaRPr>
          </a:p>
        </p:txBody>
      </p:sp>
      <p:sp>
        <p:nvSpPr>
          <p:cNvPr id="78" name="文本框 77"/>
          <p:cNvSpPr txBox="1"/>
          <p:nvPr/>
        </p:nvSpPr>
        <p:spPr>
          <a:xfrm>
            <a:off x="6328994" y="5469999"/>
            <a:ext cx="2339102" cy="1692771"/>
          </a:xfrm>
          <a:prstGeom prst="rect">
            <a:avLst/>
          </a:prstGeom>
          <a:noFill/>
          <a:effectLst/>
        </p:spPr>
        <p:txBody>
          <a:bodyPr wrap="none" rtlCol="0">
            <a:spAutoFit/>
          </a:bodyPr>
          <a:lstStyle/>
          <a:p>
            <a:r>
              <a:rPr lang="zh-CN" altLang="en-US" sz="2000" dirty="0">
                <a:solidFill>
                  <a:srgbClr val="118C3B"/>
                </a:solidFill>
                <a:cs typeface="+mn-ea"/>
                <a:sym typeface="+mn-lt"/>
              </a:rPr>
              <a:t>单击此处输入标题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6000" dirty="0">
              <a:solidFill>
                <a:schemeClr val="tx1">
                  <a:lumMod val="85000"/>
                  <a:lumOff val="15000"/>
                </a:schemeClr>
              </a:solidFill>
              <a:cs typeface="+mn-ea"/>
              <a:sym typeface="+mn-lt"/>
            </a:endParaRPr>
          </a:p>
        </p:txBody>
      </p:sp>
      <p:sp>
        <p:nvSpPr>
          <p:cNvPr id="79" name="文本框 78"/>
          <p:cNvSpPr txBox="1"/>
          <p:nvPr/>
        </p:nvSpPr>
        <p:spPr>
          <a:xfrm>
            <a:off x="8926558" y="5465202"/>
            <a:ext cx="2339102" cy="1508105"/>
          </a:xfrm>
          <a:prstGeom prst="rect">
            <a:avLst/>
          </a:prstGeom>
          <a:noFill/>
          <a:effectLst/>
        </p:spPr>
        <p:txBody>
          <a:bodyPr wrap="none" rtlCol="0">
            <a:spAutoFit/>
          </a:bodyPr>
          <a:lstStyle/>
          <a:p>
            <a:r>
              <a:rPr lang="zh-CN" altLang="en-US" sz="2000" dirty="0">
                <a:solidFill>
                  <a:srgbClr val="6FB325"/>
                </a:solidFill>
                <a:cs typeface="+mn-ea"/>
                <a:sym typeface="+mn-lt"/>
              </a:rPr>
              <a:t>单击此处输入标题</a:t>
            </a:r>
            <a:endParaRPr lang="en-US" altLang="zh-CN" sz="2000" dirty="0">
              <a:solidFill>
                <a:srgbClr val="6FB325"/>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4800" dirty="0">
              <a:solidFill>
                <a:schemeClr val="tx1">
                  <a:lumMod val="85000"/>
                  <a:lumOff val="15000"/>
                </a:schemeClr>
              </a:solidFill>
              <a:cs typeface="+mn-ea"/>
              <a:sym typeface="+mn-lt"/>
            </a:endParaRPr>
          </a:p>
        </p:txBody>
      </p:sp>
      <p:grpSp>
        <p:nvGrpSpPr>
          <p:cNvPr id="83" name="组合 82"/>
          <p:cNvGrpSpPr/>
          <p:nvPr/>
        </p:nvGrpSpPr>
        <p:grpSpPr>
          <a:xfrm>
            <a:off x="-14069" y="-14068"/>
            <a:ext cx="1690469" cy="1313815"/>
            <a:chOff x="-14069" y="-14068"/>
            <a:chExt cx="1690469" cy="1313815"/>
          </a:xfrm>
        </p:grpSpPr>
        <p:sp>
          <p:nvSpPr>
            <p:cNvPr id="84" name="直角三角形 83"/>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任意多边形 84"/>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任意多边形 85"/>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0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60000">
                                          <p:cBhvr additive="base">
                                            <p:cTn id="7" dur="1000" fill="hold"/>
                                            <p:tgtEl>
                                              <p:spTgt spid="29"/>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60000">
                                      <p:stCondLst>
                                        <p:cond delay="250"/>
                                      </p:stCondLst>
                                      <p:childTnLst>
                                        <p:set>
                                          <p:cBhvr>
                                            <p:cTn id="10" dur="1" fill="hold">
                                              <p:stCondLst>
                                                <p:cond delay="0"/>
                                              </p:stCondLst>
                                            </p:cTn>
                                            <p:tgtEl>
                                              <p:spTgt spid="40"/>
                                            </p:tgtEl>
                                            <p:attrNameLst>
                                              <p:attrName>style.visibility</p:attrName>
                                            </p:attrNameLst>
                                          </p:cBhvr>
                                          <p:to>
                                            <p:strVal val="visible"/>
                                          </p:to>
                                        </p:set>
                                        <p:anim calcmode="lin" valueType="num" p14:bounceEnd="60000">
                                          <p:cBhvr additive="base">
                                            <p:cTn id="11" dur="1000" fill="hold"/>
                                            <p:tgtEl>
                                              <p:spTgt spid="4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4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0000">
                                      <p:stCondLst>
                                        <p:cond delay="500"/>
                                      </p:stCondLst>
                                      <p:childTnLst>
                                        <p:set>
                                          <p:cBhvr>
                                            <p:cTn id="14" dur="1" fill="hold">
                                              <p:stCondLst>
                                                <p:cond delay="0"/>
                                              </p:stCondLst>
                                            </p:cTn>
                                            <p:tgtEl>
                                              <p:spTgt spid="64"/>
                                            </p:tgtEl>
                                            <p:attrNameLst>
                                              <p:attrName>style.visibility</p:attrName>
                                            </p:attrNameLst>
                                          </p:cBhvr>
                                          <p:to>
                                            <p:strVal val="visible"/>
                                          </p:to>
                                        </p:set>
                                        <p:anim calcmode="lin" valueType="num" p14:bounceEnd="60000">
                                          <p:cBhvr additive="base">
                                            <p:cTn id="15" dur="1000" fill="hold"/>
                                            <p:tgtEl>
                                              <p:spTgt spid="64"/>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64"/>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0000">
                                      <p:stCondLst>
                                        <p:cond delay="750"/>
                                      </p:stCondLst>
                                      <p:childTnLst>
                                        <p:set>
                                          <p:cBhvr>
                                            <p:cTn id="18" dur="1" fill="hold">
                                              <p:stCondLst>
                                                <p:cond delay="0"/>
                                              </p:stCondLst>
                                            </p:cTn>
                                            <p:tgtEl>
                                              <p:spTgt spid="51"/>
                                            </p:tgtEl>
                                            <p:attrNameLst>
                                              <p:attrName>style.visibility</p:attrName>
                                            </p:attrNameLst>
                                          </p:cBhvr>
                                          <p:to>
                                            <p:strVal val="visible"/>
                                          </p:to>
                                        </p:set>
                                        <p:anim calcmode="lin" valueType="num" p14:bounceEnd="60000">
                                          <p:cBhvr additive="base">
                                            <p:cTn id="19" dur="1000" fill="hold"/>
                                            <p:tgtEl>
                                              <p:spTgt spid="51"/>
                                            </p:tgtEl>
                                            <p:attrNameLst>
                                              <p:attrName>ppt_x</p:attrName>
                                            </p:attrNameLst>
                                          </p:cBhvr>
                                          <p:tavLst>
                                            <p:tav tm="0">
                                              <p:val>
                                                <p:strVal val="#ppt_x"/>
                                              </p:val>
                                            </p:tav>
                                            <p:tav tm="100000">
                                              <p:val>
                                                <p:strVal val="#ppt_x"/>
                                              </p:val>
                                            </p:tav>
                                          </p:tavLst>
                                        </p:anim>
                                        <p:anim calcmode="lin" valueType="num" p14:bounceEnd="60000">
                                          <p:cBhvr additive="base">
                                            <p:cTn id="20" dur="1000" fill="hold"/>
                                            <p:tgtEl>
                                              <p:spTgt spid="51"/>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14:presetBounceEnd="60000">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14:bounceEnd="60000">
                                          <p:cBhvr additive="base">
                                            <p:cTn id="24" dur="1000" fill="hold"/>
                                            <p:tgtEl>
                                              <p:spTgt spid="76"/>
                                            </p:tgtEl>
                                            <p:attrNameLst>
                                              <p:attrName>ppt_x</p:attrName>
                                            </p:attrNameLst>
                                          </p:cBhvr>
                                          <p:tavLst>
                                            <p:tav tm="0">
                                              <p:val>
                                                <p:strVal val="#ppt_x"/>
                                              </p:val>
                                            </p:tav>
                                            <p:tav tm="100000">
                                              <p:val>
                                                <p:strVal val="#ppt_x"/>
                                              </p:val>
                                            </p:tav>
                                          </p:tavLst>
                                        </p:anim>
                                        <p:anim calcmode="lin" valueType="num" p14:bounceEnd="60000">
                                          <p:cBhvr additive="base">
                                            <p:cTn id="25" dur="1000" fill="hold"/>
                                            <p:tgtEl>
                                              <p:spTgt spid="7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60000">
                                      <p:stCondLst>
                                        <p:cond delay="250"/>
                                      </p:stCondLst>
                                      <p:childTnLst>
                                        <p:set>
                                          <p:cBhvr>
                                            <p:cTn id="27" dur="1" fill="hold">
                                              <p:stCondLst>
                                                <p:cond delay="0"/>
                                              </p:stCondLst>
                                            </p:cTn>
                                            <p:tgtEl>
                                              <p:spTgt spid="77"/>
                                            </p:tgtEl>
                                            <p:attrNameLst>
                                              <p:attrName>style.visibility</p:attrName>
                                            </p:attrNameLst>
                                          </p:cBhvr>
                                          <p:to>
                                            <p:strVal val="visible"/>
                                          </p:to>
                                        </p:set>
                                        <p:anim calcmode="lin" valueType="num" p14:bounceEnd="60000">
                                          <p:cBhvr additive="base">
                                            <p:cTn id="28" dur="1000" fill="hold"/>
                                            <p:tgtEl>
                                              <p:spTgt spid="77"/>
                                            </p:tgtEl>
                                            <p:attrNameLst>
                                              <p:attrName>ppt_x</p:attrName>
                                            </p:attrNameLst>
                                          </p:cBhvr>
                                          <p:tavLst>
                                            <p:tav tm="0">
                                              <p:val>
                                                <p:strVal val="#ppt_x"/>
                                              </p:val>
                                            </p:tav>
                                            <p:tav tm="100000">
                                              <p:val>
                                                <p:strVal val="#ppt_x"/>
                                              </p:val>
                                            </p:tav>
                                          </p:tavLst>
                                        </p:anim>
                                        <p:anim calcmode="lin" valueType="num" p14:bounceEnd="60000">
                                          <p:cBhvr additive="base">
                                            <p:cTn id="29" dur="1000" fill="hold"/>
                                            <p:tgtEl>
                                              <p:spTgt spid="7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14:presetBounceEnd="60000">
                                      <p:stCondLst>
                                        <p:cond delay="500"/>
                                      </p:stCondLst>
                                      <p:childTnLst>
                                        <p:set>
                                          <p:cBhvr>
                                            <p:cTn id="31" dur="1" fill="hold">
                                              <p:stCondLst>
                                                <p:cond delay="0"/>
                                              </p:stCondLst>
                                            </p:cTn>
                                            <p:tgtEl>
                                              <p:spTgt spid="78"/>
                                            </p:tgtEl>
                                            <p:attrNameLst>
                                              <p:attrName>style.visibility</p:attrName>
                                            </p:attrNameLst>
                                          </p:cBhvr>
                                          <p:to>
                                            <p:strVal val="visible"/>
                                          </p:to>
                                        </p:set>
                                        <p:anim calcmode="lin" valueType="num" p14:bounceEnd="60000">
                                          <p:cBhvr additive="base">
                                            <p:cTn id="32" dur="1000" fill="hold"/>
                                            <p:tgtEl>
                                              <p:spTgt spid="78"/>
                                            </p:tgtEl>
                                            <p:attrNameLst>
                                              <p:attrName>ppt_x</p:attrName>
                                            </p:attrNameLst>
                                          </p:cBhvr>
                                          <p:tavLst>
                                            <p:tav tm="0">
                                              <p:val>
                                                <p:strVal val="#ppt_x"/>
                                              </p:val>
                                            </p:tav>
                                            <p:tav tm="100000">
                                              <p:val>
                                                <p:strVal val="#ppt_x"/>
                                              </p:val>
                                            </p:tav>
                                          </p:tavLst>
                                        </p:anim>
                                        <p:anim calcmode="lin" valueType="num" p14:bounceEnd="60000">
                                          <p:cBhvr additive="base">
                                            <p:cTn id="33" dur="1000" fill="hold"/>
                                            <p:tgtEl>
                                              <p:spTgt spid="7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60000">
                                      <p:stCondLst>
                                        <p:cond delay="750"/>
                                      </p:stCondLst>
                                      <p:childTnLst>
                                        <p:set>
                                          <p:cBhvr>
                                            <p:cTn id="35" dur="1" fill="hold">
                                              <p:stCondLst>
                                                <p:cond delay="0"/>
                                              </p:stCondLst>
                                            </p:cTn>
                                            <p:tgtEl>
                                              <p:spTgt spid="79"/>
                                            </p:tgtEl>
                                            <p:attrNameLst>
                                              <p:attrName>style.visibility</p:attrName>
                                            </p:attrNameLst>
                                          </p:cBhvr>
                                          <p:to>
                                            <p:strVal val="visible"/>
                                          </p:to>
                                        </p:set>
                                        <p:anim calcmode="lin" valueType="num" p14:bounceEnd="60000">
                                          <p:cBhvr additive="base">
                                            <p:cTn id="36" dur="1000" fill="hold"/>
                                            <p:tgtEl>
                                              <p:spTgt spid="79"/>
                                            </p:tgtEl>
                                            <p:attrNameLst>
                                              <p:attrName>ppt_x</p:attrName>
                                            </p:attrNameLst>
                                          </p:cBhvr>
                                          <p:tavLst>
                                            <p:tav tm="0">
                                              <p:val>
                                                <p:strVal val="#ppt_x"/>
                                              </p:val>
                                            </p:tav>
                                            <p:tav tm="100000">
                                              <p:val>
                                                <p:strVal val="#ppt_x"/>
                                              </p:val>
                                            </p:tav>
                                          </p:tavLst>
                                        </p:anim>
                                        <p:anim calcmode="lin" valueType="num" p14:bounceEnd="60000">
                                          <p:cBhvr additive="base">
                                            <p:cTn id="37" dur="10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000" fill="hold"/>
                                            <p:tgtEl>
                                              <p:spTgt spid="40"/>
                                            </p:tgtEl>
                                            <p:attrNameLst>
                                              <p:attrName>ppt_x</p:attrName>
                                            </p:attrNameLst>
                                          </p:cBhvr>
                                          <p:tavLst>
                                            <p:tav tm="0">
                                              <p:val>
                                                <p:strVal val="#ppt_x"/>
                                              </p:val>
                                            </p:tav>
                                            <p:tav tm="100000">
                                              <p:val>
                                                <p:strVal val="#ppt_x"/>
                                              </p:val>
                                            </p:tav>
                                          </p:tavLst>
                                        </p:anim>
                                        <p:anim calcmode="lin" valueType="num">
                                          <p:cBhvr additive="base">
                                            <p:cTn id="12" dur="1000" fill="hold"/>
                                            <p:tgtEl>
                                              <p:spTgt spid="40"/>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1000" fill="hold"/>
                                            <p:tgtEl>
                                              <p:spTgt spid="64"/>
                                            </p:tgtEl>
                                            <p:attrNameLst>
                                              <p:attrName>ppt_x</p:attrName>
                                            </p:attrNameLst>
                                          </p:cBhvr>
                                          <p:tavLst>
                                            <p:tav tm="0">
                                              <p:val>
                                                <p:strVal val="#ppt_x"/>
                                              </p:val>
                                            </p:tav>
                                            <p:tav tm="100000">
                                              <p:val>
                                                <p:strVal val="#ppt_x"/>
                                              </p:val>
                                            </p:tav>
                                          </p:tavLst>
                                        </p:anim>
                                        <p:anim calcmode="lin" valueType="num">
                                          <p:cBhvr additive="base">
                                            <p:cTn id="16" dur="1000" fill="hold"/>
                                            <p:tgtEl>
                                              <p:spTgt spid="64"/>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1000" fill="hold"/>
                                            <p:tgtEl>
                                              <p:spTgt spid="51"/>
                                            </p:tgtEl>
                                            <p:attrNameLst>
                                              <p:attrName>ppt_x</p:attrName>
                                            </p:attrNameLst>
                                          </p:cBhvr>
                                          <p:tavLst>
                                            <p:tav tm="0">
                                              <p:val>
                                                <p:strVal val="#ppt_x"/>
                                              </p:val>
                                            </p:tav>
                                            <p:tav tm="100000">
                                              <p:val>
                                                <p:strVal val="#ppt_x"/>
                                              </p:val>
                                            </p:tav>
                                          </p:tavLst>
                                        </p:anim>
                                        <p:anim calcmode="lin" valueType="num">
                                          <p:cBhvr additive="base">
                                            <p:cTn id="20" dur="1000" fill="hold"/>
                                            <p:tgtEl>
                                              <p:spTgt spid="51"/>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additive="base">
                                            <p:cTn id="24" dur="1000" fill="hold"/>
                                            <p:tgtEl>
                                              <p:spTgt spid="76"/>
                                            </p:tgtEl>
                                            <p:attrNameLst>
                                              <p:attrName>ppt_x</p:attrName>
                                            </p:attrNameLst>
                                          </p:cBhvr>
                                          <p:tavLst>
                                            <p:tav tm="0">
                                              <p:val>
                                                <p:strVal val="#ppt_x"/>
                                              </p:val>
                                            </p:tav>
                                            <p:tav tm="100000">
                                              <p:val>
                                                <p:strVal val="#ppt_x"/>
                                              </p:val>
                                            </p:tav>
                                          </p:tavLst>
                                        </p:anim>
                                        <p:anim calcmode="lin" valueType="num">
                                          <p:cBhvr additive="base">
                                            <p:cTn id="25" dur="1000" fill="hold"/>
                                            <p:tgtEl>
                                              <p:spTgt spid="7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50"/>
                                      </p:stCondLst>
                                      <p:childTnLst>
                                        <p:set>
                                          <p:cBhvr>
                                            <p:cTn id="27" dur="1" fill="hold">
                                              <p:stCondLst>
                                                <p:cond delay="0"/>
                                              </p:stCondLst>
                                            </p:cTn>
                                            <p:tgtEl>
                                              <p:spTgt spid="77"/>
                                            </p:tgtEl>
                                            <p:attrNameLst>
                                              <p:attrName>style.visibility</p:attrName>
                                            </p:attrNameLst>
                                          </p:cBhvr>
                                          <p:to>
                                            <p:strVal val="visible"/>
                                          </p:to>
                                        </p:set>
                                        <p:anim calcmode="lin" valueType="num">
                                          <p:cBhvr additive="base">
                                            <p:cTn id="28" dur="1000" fill="hold"/>
                                            <p:tgtEl>
                                              <p:spTgt spid="77"/>
                                            </p:tgtEl>
                                            <p:attrNameLst>
                                              <p:attrName>ppt_x</p:attrName>
                                            </p:attrNameLst>
                                          </p:cBhvr>
                                          <p:tavLst>
                                            <p:tav tm="0">
                                              <p:val>
                                                <p:strVal val="#ppt_x"/>
                                              </p:val>
                                            </p:tav>
                                            <p:tav tm="100000">
                                              <p:val>
                                                <p:strVal val="#ppt_x"/>
                                              </p:val>
                                            </p:tav>
                                          </p:tavLst>
                                        </p:anim>
                                        <p:anim calcmode="lin" valueType="num">
                                          <p:cBhvr additive="base">
                                            <p:cTn id="29" dur="1000" fill="hold"/>
                                            <p:tgtEl>
                                              <p:spTgt spid="7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50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1000" fill="hold"/>
                                            <p:tgtEl>
                                              <p:spTgt spid="78"/>
                                            </p:tgtEl>
                                            <p:attrNameLst>
                                              <p:attrName>ppt_x</p:attrName>
                                            </p:attrNameLst>
                                          </p:cBhvr>
                                          <p:tavLst>
                                            <p:tav tm="0">
                                              <p:val>
                                                <p:strVal val="#ppt_x"/>
                                              </p:val>
                                            </p:tav>
                                            <p:tav tm="100000">
                                              <p:val>
                                                <p:strVal val="#ppt_x"/>
                                              </p:val>
                                            </p:tav>
                                          </p:tavLst>
                                        </p:anim>
                                        <p:anim calcmode="lin" valueType="num">
                                          <p:cBhvr additive="base">
                                            <p:cTn id="33" dur="1000" fill="hold"/>
                                            <p:tgtEl>
                                              <p:spTgt spid="7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750"/>
                                      </p:stCondLst>
                                      <p:childTnLst>
                                        <p:set>
                                          <p:cBhvr>
                                            <p:cTn id="35" dur="1" fill="hold">
                                              <p:stCondLst>
                                                <p:cond delay="0"/>
                                              </p:stCondLst>
                                            </p:cTn>
                                            <p:tgtEl>
                                              <p:spTgt spid="79"/>
                                            </p:tgtEl>
                                            <p:attrNameLst>
                                              <p:attrName>style.visibility</p:attrName>
                                            </p:attrNameLst>
                                          </p:cBhvr>
                                          <p:to>
                                            <p:strVal val="visible"/>
                                          </p:to>
                                        </p:set>
                                        <p:anim calcmode="lin" valueType="num">
                                          <p:cBhvr additive="base">
                                            <p:cTn id="36" dur="1000" fill="hold"/>
                                            <p:tgtEl>
                                              <p:spTgt spid="79"/>
                                            </p:tgtEl>
                                            <p:attrNameLst>
                                              <p:attrName>ppt_x</p:attrName>
                                            </p:attrNameLst>
                                          </p:cBhvr>
                                          <p:tavLst>
                                            <p:tav tm="0">
                                              <p:val>
                                                <p:strVal val="#ppt_x"/>
                                              </p:val>
                                            </p:tav>
                                            <p:tav tm="100000">
                                              <p:val>
                                                <p:strVal val="#ppt_x"/>
                                              </p:val>
                                            </p:tav>
                                          </p:tavLst>
                                        </p:anim>
                                        <p:anim calcmode="lin" valueType="num">
                                          <p:cBhvr additive="base">
                                            <p:cTn id="37" dur="10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0" name="文本框 5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grpSp>
        <p:nvGrpSpPr>
          <p:cNvPr id="29" name="组合 28"/>
          <p:cNvGrpSpPr/>
          <p:nvPr/>
        </p:nvGrpSpPr>
        <p:grpSpPr>
          <a:xfrm>
            <a:off x="2156524" y="1537976"/>
            <a:ext cx="8424390" cy="4232961"/>
            <a:chOff x="3650968" y="2196025"/>
            <a:chExt cx="4890106" cy="2457106"/>
          </a:xfrm>
          <a:scene3d>
            <a:camera prst="perspectiveRelaxedModerately">
              <a:rot lat="17390632" lon="0" rev="0"/>
            </a:camera>
            <a:lightRig rig="flat" dir="t">
              <a:rot lat="0" lon="0" rev="4200000"/>
            </a:lightRig>
          </a:scene3d>
        </p:grpSpPr>
        <p:grpSp>
          <p:nvGrpSpPr>
            <p:cNvPr id="30" name="组合 29"/>
            <p:cNvGrpSpPr/>
            <p:nvPr/>
          </p:nvGrpSpPr>
          <p:grpSpPr>
            <a:xfrm rot="16200000">
              <a:off x="4867468" y="979525"/>
              <a:ext cx="2457106" cy="4890106"/>
              <a:chOff x="1910354" y="1548938"/>
              <a:chExt cx="1697887" cy="3379127"/>
            </a:xfrm>
          </p:grpSpPr>
          <p:sp>
            <p:nvSpPr>
              <p:cNvPr id="32" name="圆角矩形 31"/>
              <p:cNvSpPr/>
              <p:nvPr/>
            </p:nvSpPr>
            <p:spPr>
              <a:xfrm>
                <a:off x="3577013" y="2171625"/>
                <a:ext cx="31228" cy="265898"/>
              </a:xfrm>
              <a:prstGeom prst="roundRect">
                <a:avLst>
                  <a:gd name="adj" fmla="val 50000"/>
                </a:avLst>
              </a:prstGeom>
              <a:solidFill>
                <a:schemeClr val="bg1">
                  <a:lumMod val="75000"/>
                  <a:alpha val="99000"/>
                </a:schemeClr>
              </a:solidFill>
              <a:ln>
                <a:noFill/>
              </a:ln>
              <a:sp3d extrusionH="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圆角矩形 32"/>
              <p:cNvSpPr/>
              <p:nvPr/>
            </p:nvSpPr>
            <p:spPr>
              <a:xfrm>
                <a:off x="1910364" y="2318762"/>
                <a:ext cx="23463" cy="219751"/>
              </a:xfrm>
              <a:prstGeom prst="roundRect">
                <a:avLst>
                  <a:gd name="adj" fmla="val 50000"/>
                </a:avLst>
              </a:prstGeom>
              <a:solidFill>
                <a:schemeClr val="bg1">
                  <a:lumMod val="75000"/>
                </a:schemeClr>
              </a:solidFill>
              <a:ln>
                <a:noFill/>
              </a:ln>
              <a:sp3d extrusionH="3175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圆角矩形 33"/>
              <p:cNvSpPr/>
              <p:nvPr/>
            </p:nvSpPr>
            <p:spPr>
              <a:xfrm>
                <a:off x="1910354" y="2054578"/>
                <a:ext cx="23463" cy="219751"/>
              </a:xfrm>
              <a:prstGeom prst="roundRect">
                <a:avLst>
                  <a:gd name="adj" fmla="val 50000"/>
                </a:avLst>
              </a:prstGeom>
              <a:solidFill>
                <a:schemeClr val="bg1">
                  <a:lumMod val="75000"/>
                </a:schemeClr>
              </a:solidFill>
              <a:ln>
                <a:noFill/>
              </a:ln>
              <a:sp3d extrusionH="31750"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5" name="组合 34"/>
              <p:cNvGrpSpPr/>
              <p:nvPr/>
            </p:nvGrpSpPr>
            <p:grpSpPr>
              <a:xfrm>
                <a:off x="1958085" y="1548938"/>
                <a:ext cx="1617852" cy="3379127"/>
                <a:chOff x="1958085" y="1548938"/>
                <a:chExt cx="1617852" cy="3379127"/>
              </a:xfrm>
            </p:grpSpPr>
            <p:sp>
              <p:nvSpPr>
                <p:cNvPr id="40" name="圆角矩形 39"/>
                <p:cNvSpPr/>
                <p:nvPr/>
              </p:nvSpPr>
              <p:spPr>
                <a:xfrm>
                  <a:off x="1958085" y="1548938"/>
                  <a:ext cx="1617852" cy="3379127"/>
                </a:xfrm>
                <a:prstGeom prst="roundRect">
                  <a:avLst>
                    <a:gd name="adj" fmla="val 17218"/>
                  </a:avLst>
                </a:prstGeom>
                <a:gradFill>
                  <a:gsLst>
                    <a:gs pos="0">
                      <a:schemeClr val="bg1"/>
                    </a:gs>
                    <a:gs pos="100000">
                      <a:srgbClr val="E8E8E8"/>
                    </a:gs>
                  </a:gsLst>
                  <a:lin ang="5400000" scaled="1"/>
                </a:gradFill>
                <a:ln>
                  <a:noFill/>
                </a:ln>
                <a:effectLst>
                  <a:outerShdw blurRad="571500" dist="444500" dir="5400000" algn="t" rotWithShape="0">
                    <a:prstClr val="black">
                      <a:alpha val="13000"/>
                    </a:prstClr>
                  </a:outerShdw>
                </a:effectLst>
                <a:sp3d extrusionH="88900" prstMaterial="fla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圆角矩形 40"/>
                <p:cNvSpPr/>
                <p:nvPr/>
              </p:nvSpPr>
              <p:spPr>
                <a:xfrm>
                  <a:off x="1962728" y="1548938"/>
                  <a:ext cx="1608572" cy="3379127"/>
                </a:xfrm>
                <a:prstGeom prst="roundRect">
                  <a:avLst>
                    <a:gd name="adj" fmla="val 16021"/>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6" name="矩形 35"/>
              <p:cNvSpPr/>
              <p:nvPr/>
            </p:nvSpPr>
            <p:spPr>
              <a:xfrm>
                <a:off x="2047874" y="1933575"/>
                <a:ext cx="1438275" cy="2609850"/>
              </a:xfrm>
              <a:prstGeom prst="rect">
                <a:avLst/>
              </a:prstGeom>
              <a:solidFill>
                <a:srgbClr val="F2F2F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圆角矩形 36"/>
              <p:cNvSpPr/>
              <p:nvPr/>
            </p:nvSpPr>
            <p:spPr>
              <a:xfrm>
                <a:off x="2575729" y="1717911"/>
                <a:ext cx="382562" cy="39991"/>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a:off x="3018677" y="1708183"/>
                <a:ext cx="57765" cy="577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p:cNvSpPr/>
              <p:nvPr/>
            </p:nvSpPr>
            <p:spPr>
              <a:xfrm>
                <a:off x="2648931" y="4620359"/>
                <a:ext cx="236160" cy="236160"/>
              </a:xfrm>
              <a:prstGeom prst="ellipse">
                <a:avLst/>
              </a:prstGeom>
              <a:solidFill>
                <a:srgbClr val="FAFAFA"/>
              </a:solidFill>
              <a:ln>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1" name="图片 30"/>
            <p:cNvPicPr>
              <a:picLocks noChangeAspect="1"/>
            </p:cNvPicPr>
            <p:nvPr/>
          </p:nvPicPr>
          <p:blipFill>
            <a:blip r:embed="rId4" cstate="screen"/>
            <a:stretch>
              <a:fillRect/>
            </a:stretch>
          </p:blipFill>
          <p:spPr>
            <a:xfrm>
              <a:off x="4183898" y="2353443"/>
              <a:ext cx="3824204" cy="2151114"/>
            </a:xfrm>
            <a:prstGeom prst="rect">
              <a:avLst/>
            </a:prstGeom>
            <a:ln w="6350">
              <a:solidFill>
                <a:schemeClr val="tx1">
                  <a:lumMod val="65000"/>
                  <a:lumOff val="35000"/>
                </a:schemeClr>
              </a:solidFill>
            </a:ln>
          </p:spPr>
        </p:pic>
      </p:grpSp>
      <p:grpSp>
        <p:nvGrpSpPr>
          <p:cNvPr id="42" name="组合 41"/>
          <p:cNvGrpSpPr/>
          <p:nvPr/>
        </p:nvGrpSpPr>
        <p:grpSpPr>
          <a:xfrm>
            <a:off x="3536286" y="3183353"/>
            <a:ext cx="1187062" cy="691153"/>
            <a:chOff x="3536286" y="3183353"/>
            <a:chExt cx="1187062" cy="691153"/>
          </a:xfrm>
        </p:grpSpPr>
        <p:sp>
          <p:nvSpPr>
            <p:cNvPr id="43" name="Rectangle 8"/>
            <p:cNvSpPr>
              <a:spLocks noChangeArrowheads="1"/>
            </p:cNvSpPr>
            <p:nvPr/>
          </p:nvSpPr>
          <p:spPr bwMode="auto">
            <a:xfrm>
              <a:off x="3612544" y="3183353"/>
              <a:ext cx="1034548" cy="691153"/>
            </a:xfrm>
            <a:prstGeom prst="rect">
              <a:avLst/>
            </a:prstGeom>
            <a:solidFill>
              <a:srgbClr val="118C3B"/>
            </a:solidFill>
            <a:ln>
              <a:noFill/>
            </a:ln>
            <a:effectLst>
              <a:outerShdw blurRad="190500" dist="63500" dir="18900000" algn="bl" rotWithShape="0">
                <a:prstClr val="black">
                  <a:alpha val="30000"/>
                </a:prstClr>
              </a:outerShdw>
            </a:effectLst>
          </p:spPr>
          <p:txBody>
            <a:bodyPr vert="horz" wrap="square" lIns="68580" tIns="34290" rIns="68580" bIns="34290" numCol="1" anchor="t" anchorCtr="0" compatLnSpc="1"/>
            <a:lstStyle/>
            <a:p>
              <a:endParaRPr lang="zh-CN" altLang="en-US">
                <a:cs typeface="+mn-ea"/>
                <a:sym typeface="+mn-lt"/>
              </a:endParaRPr>
            </a:p>
          </p:txBody>
        </p:sp>
        <p:sp>
          <p:nvSpPr>
            <p:cNvPr id="44" name="文本框 43"/>
            <p:cNvSpPr txBox="1"/>
            <p:nvPr/>
          </p:nvSpPr>
          <p:spPr>
            <a:xfrm>
              <a:off x="3536286" y="3427404"/>
              <a:ext cx="1187062" cy="377026"/>
            </a:xfrm>
            <a:prstGeom prst="rect">
              <a:avLst/>
            </a:prstGeom>
            <a:noFill/>
            <a:scene3d>
              <a:camera prst="orthographicFront"/>
              <a:lightRig rig="threePt" dir="t"/>
            </a:scene3d>
            <a:sp3d>
              <a:bevelT prst="angle"/>
            </a:sp3d>
          </p:spPr>
          <p:txBody>
            <a:bodyPr wrap="square" lIns="68580" tIns="34290" rIns="68580" bIns="34290" rtlCol="0">
              <a:spAutoFit/>
              <a:sp3d prstMaterial="softEdge"/>
            </a:bodyPr>
            <a:lstStyle/>
            <a:p>
              <a:pPr algn="ctr"/>
              <a:r>
                <a:rPr lang="en-US" altLang="zh-CN" sz="2000" dirty="0">
                  <a:solidFill>
                    <a:schemeClr val="bg1"/>
                  </a:solidFill>
                  <a:cs typeface="+mn-ea"/>
                  <a:sym typeface="+mn-lt"/>
                </a:rPr>
                <a:t>2012</a:t>
              </a:r>
              <a:endParaRPr lang="zh-CN" altLang="en-US" sz="2000" dirty="0">
                <a:solidFill>
                  <a:schemeClr val="bg1"/>
                </a:solidFill>
                <a:cs typeface="+mn-ea"/>
                <a:sym typeface="+mn-lt"/>
              </a:endParaRPr>
            </a:p>
          </p:txBody>
        </p:sp>
      </p:grpSp>
      <p:grpSp>
        <p:nvGrpSpPr>
          <p:cNvPr id="45" name="组合 44"/>
          <p:cNvGrpSpPr/>
          <p:nvPr/>
        </p:nvGrpSpPr>
        <p:grpSpPr>
          <a:xfrm>
            <a:off x="4948401" y="2832254"/>
            <a:ext cx="1187062" cy="1042251"/>
            <a:chOff x="4948401" y="2832254"/>
            <a:chExt cx="1187062" cy="1042251"/>
          </a:xfrm>
        </p:grpSpPr>
        <p:sp>
          <p:nvSpPr>
            <p:cNvPr id="46" name="Rectangle 5"/>
            <p:cNvSpPr>
              <a:spLocks noChangeArrowheads="1"/>
            </p:cNvSpPr>
            <p:nvPr/>
          </p:nvSpPr>
          <p:spPr bwMode="auto">
            <a:xfrm>
              <a:off x="5017311" y="2832254"/>
              <a:ext cx="1049244" cy="1042251"/>
            </a:xfrm>
            <a:prstGeom prst="rect">
              <a:avLst/>
            </a:prstGeom>
            <a:solidFill>
              <a:srgbClr val="6FB325"/>
            </a:solidFill>
            <a:ln>
              <a:noFill/>
            </a:ln>
            <a:effectLst>
              <a:outerShdw blurRad="190500" dist="63500" dir="18900000" algn="bl" rotWithShape="0">
                <a:prstClr val="black">
                  <a:alpha val="30000"/>
                </a:prstClr>
              </a:outerShdw>
            </a:effectLst>
          </p:spPr>
          <p:txBody>
            <a:bodyPr vert="horz" wrap="square" lIns="68580" tIns="34290" rIns="68580" bIns="34290" numCol="1" anchor="t" anchorCtr="0" compatLnSpc="1"/>
            <a:lstStyle/>
            <a:p>
              <a:endParaRPr lang="zh-CN" altLang="en-US">
                <a:cs typeface="+mn-ea"/>
                <a:sym typeface="+mn-lt"/>
              </a:endParaRPr>
            </a:p>
          </p:txBody>
        </p:sp>
        <p:sp>
          <p:nvSpPr>
            <p:cNvPr id="47" name="文本框 46"/>
            <p:cNvSpPr txBox="1"/>
            <p:nvPr/>
          </p:nvSpPr>
          <p:spPr>
            <a:xfrm>
              <a:off x="4948401" y="3427404"/>
              <a:ext cx="1187062" cy="377026"/>
            </a:xfrm>
            <a:prstGeom prst="rect">
              <a:avLst/>
            </a:prstGeom>
            <a:noFill/>
            <a:scene3d>
              <a:camera prst="orthographicFront"/>
              <a:lightRig rig="threePt" dir="t"/>
            </a:scene3d>
            <a:sp3d>
              <a:bevelT prst="angle"/>
            </a:sp3d>
          </p:spPr>
          <p:txBody>
            <a:bodyPr wrap="square" lIns="68580" tIns="34290" rIns="68580" bIns="34290" rtlCol="0">
              <a:spAutoFit/>
              <a:sp3d prstMaterial="softEdge"/>
            </a:bodyPr>
            <a:lstStyle/>
            <a:p>
              <a:pPr algn="ctr"/>
              <a:r>
                <a:rPr lang="en-US" altLang="zh-CN" sz="2000" dirty="0">
                  <a:solidFill>
                    <a:schemeClr val="bg1"/>
                  </a:solidFill>
                  <a:cs typeface="+mn-ea"/>
                  <a:sym typeface="+mn-lt"/>
                </a:rPr>
                <a:t>2013</a:t>
              </a:r>
              <a:endParaRPr lang="zh-CN" altLang="en-US" sz="2000" dirty="0">
                <a:solidFill>
                  <a:schemeClr val="bg1"/>
                </a:solidFill>
                <a:cs typeface="+mn-ea"/>
                <a:sym typeface="+mn-lt"/>
              </a:endParaRPr>
            </a:p>
          </p:txBody>
        </p:sp>
      </p:grpSp>
      <p:grpSp>
        <p:nvGrpSpPr>
          <p:cNvPr id="48" name="组合 47"/>
          <p:cNvGrpSpPr/>
          <p:nvPr/>
        </p:nvGrpSpPr>
        <p:grpSpPr>
          <a:xfrm>
            <a:off x="6352245" y="2481158"/>
            <a:ext cx="1187062" cy="1393348"/>
            <a:chOff x="6352245" y="2481158"/>
            <a:chExt cx="1187062" cy="1393348"/>
          </a:xfrm>
        </p:grpSpPr>
        <p:sp>
          <p:nvSpPr>
            <p:cNvPr id="49" name="Rectangle 6"/>
            <p:cNvSpPr>
              <a:spLocks noChangeArrowheads="1"/>
            </p:cNvSpPr>
            <p:nvPr/>
          </p:nvSpPr>
          <p:spPr bwMode="auto">
            <a:xfrm>
              <a:off x="6423907" y="2481158"/>
              <a:ext cx="1049244" cy="1393348"/>
            </a:xfrm>
            <a:prstGeom prst="rect">
              <a:avLst/>
            </a:prstGeom>
            <a:solidFill>
              <a:srgbClr val="118C3B"/>
            </a:solidFill>
            <a:ln>
              <a:noFill/>
            </a:ln>
            <a:effectLst>
              <a:outerShdw blurRad="190500" dist="63500" dir="18900000" algn="bl" rotWithShape="0">
                <a:prstClr val="black">
                  <a:alpha val="30000"/>
                </a:prstClr>
              </a:outerShdw>
            </a:effectLst>
          </p:spPr>
          <p:txBody>
            <a:bodyPr vert="horz" wrap="square" lIns="68580" tIns="34290" rIns="68580" bIns="34290" numCol="1" anchor="t" anchorCtr="0" compatLnSpc="1"/>
            <a:lstStyle/>
            <a:p>
              <a:endParaRPr lang="zh-CN" altLang="en-US">
                <a:cs typeface="+mn-ea"/>
                <a:sym typeface="+mn-lt"/>
              </a:endParaRPr>
            </a:p>
          </p:txBody>
        </p:sp>
        <p:sp>
          <p:nvSpPr>
            <p:cNvPr id="50" name="文本框 49"/>
            <p:cNvSpPr txBox="1"/>
            <p:nvPr/>
          </p:nvSpPr>
          <p:spPr>
            <a:xfrm>
              <a:off x="6352245" y="3427404"/>
              <a:ext cx="1187062" cy="377026"/>
            </a:xfrm>
            <a:prstGeom prst="rect">
              <a:avLst/>
            </a:prstGeom>
            <a:noFill/>
            <a:scene3d>
              <a:camera prst="orthographicFront"/>
              <a:lightRig rig="threePt" dir="t"/>
            </a:scene3d>
            <a:sp3d>
              <a:bevelT prst="angle"/>
            </a:sp3d>
          </p:spPr>
          <p:txBody>
            <a:bodyPr wrap="square" lIns="68580" tIns="34290" rIns="68580" bIns="34290" rtlCol="0">
              <a:spAutoFit/>
              <a:sp3d prstMaterial="softEdge"/>
            </a:bodyPr>
            <a:lstStyle/>
            <a:p>
              <a:pPr algn="ctr"/>
              <a:r>
                <a:rPr lang="en-US" altLang="zh-CN" sz="2000" dirty="0">
                  <a:solidFill>
                    <a:schemeClr val="bg1"/>
                  </a:solidFill>
                  <a:cs typeface="+mn-ea"/>
                  <a:sym typeface="+mn-lt"/>
                </a:rPr>
                <a:t>2014</a:t>
              </a:r>
              <a:endParaRPr lang="zh-CN" altLang="en-US" sz="2000" dirty="0">
                <a:solidFill>
                  <a:schemeClr val="bg1"/>
                </a:solidFill>
                <a:cs typeface="+mn-ea"/>
                <a:sym typeface="+mn-lt"/>
              </a:endParaRPr>
            </a:p>
          </p:txBody>
        </p:sp>
      </p:grpSp>
      <p:grpSp>
        <p:nvGrpSpPr>
          <p:cNvPr id="51" name="组合 50"/>
          <p:cNvGrpSpPr/>
          <p:nvPr/>
        </p:nvGrpSpPr>
        <p:grpSpPr>
          <a:xfrm>
            <a:off x="7767112" y="2141102"/>
            <a:ext cx="1187062" cy="1733404"/>
            <a:chOff x="7767112" y="2141102"/>
            <a:chExt cx="1187062" cy="1733404"/>
          </a:xfrm>
        </p:grpSpPr>
        <p:sp>
          <p:nvSpPr>
            <p:cNvPr id="52" name="Rectangle 7"/>
            <p:cNvSpPr>
              <a:spLocks noChangeArrowheads="1"/>
            </p:cNvSpPr>
            <p:nvPr/>
          </p:nvSpPr>
          <p:spPr bwMode="auto">
            <a:xfrm>
              <a:off x="7843370" y="2141102"/>
              <a:ext cx="1034548" cy="1733404"/>
            </a:xfrm>
            <a:prstGeom prst="rect">
              <a:avLst/>
            </a:prstGeom>
            <a:solidFill>
              <a:srgbClr val="6FB325"/>
            </a:solidFill>
            <a:ln>
              <a:noFill/>
            </a:ln>
            <a:effectLst>
              <a:outerShdw blurRad="190500" dist="63500" dir="18900000" algn="bl" rotWithShape="0">
                <a:prstClr val="black">
                  <a:alpha val="30000"/>
                </a:prstClr>
              </a:outerShdw>
            </a:effectLst>
          </p:spPr>
          <p:txBody>
            <a:bodyPr vert="horz" wrap="square" lIns="68580" tIns="34290" rIns="68580" bIns="34290" numCol="1" anchor="t" anchorCtr="0" compatLnSpc="1"/>
            <a:lstStyle/>
            <a:p>
              <a:endParaRPr lang="zh-CN" altLang="en-US">
                <a:cs typeface="+mn-ea"/>
                <a:sym typeface="+mn-lt"/>
              </a:endParaRPr>
            </a:p>
          </p:txBody>
        </p:sp>
        <p:sp>
          <p:nvSpPr>
            <p:cNvPr id="53" name="文本框 52"/>
            <p:cNvSpPr txBox="1"/>
            <p:nvPr/>
          </p:nvSpPr>
          <p:spPr>
            <a:xfrm>
              <a:off x="7767112" y="3427404"/>
              <a:ext cx="1187062" cy="377026"/>
            </a:xfrm>
            <a:prstGeom prst="rect">
              <a:avLst/>
            </a:prstGeom>
            <a:noFill/>
            <a:scene3d>
              <a:camera prst="orthographicFront"/>
              <a:lightRig rig="threePt" dir="t"/>
            </a:scene3d>
            <a:sp3d>
              <a:bevelT prst="angle"/>
            </a:sp3d>
          </p:spPr>
          <p:txBody>
            <a:bodyPr wrap="square" lIns="68580" tIns="34290" rIns="68580" bIns="34290" rtlCol="0">
              <a:spAutoFit/>
              <a:sp3d prstMaterial="softEdge"/>
            </a:bodyPr>
            <a:lstStyle/>
            <a:p>
              <a:pPr algn="ctr"/>
              <a:r>
                <a:rPr lang="en-US" altLang="zh-CN" sz="2000" dirty="0">
                  <a:solidFill>
                    <a:schemeClr val="bg1"/>
                  </a:solidFill>
                  <a:cs typeface="+mn-ea"/>
                  <a:sym typeface="+mn-lt"/>
                </a:rPr>
                <a:t>2015</a:t>
              </a:r>
              <a:endParaRPr lang="zh-CN" altLang="en-US" sz="2000" dirty="0">
                <a:solidFill>
                  <a:schemeClr val="bg1"/>
                </a:solidFill>
                <a:cs typeface="+mn-ea"/>
                <a:sym typeface="+mn-lt"/>
              </a:endParaRPr>
            </a:p>
          </p:txBody>
        </p:sp>
      </p:grpSp>
      <p:grpSp>
        <p:nvGrpSpPr>
          <p:cNvPr id="54" name="Group 4"/>
          <p:cNvGrpSpPr>
            <a:grpSpLocks noChangeAspect="1"/>
          </p:cNvGrpSpPr>
          <p:nvPr/>
        </p:nvGrpSpPr>
        <p:grpSpPr bwMode="auto">
          <a:xfrm flipH="1">
            <a:off x="5288199" y="2309639"/>
            <a:ext cx="592714" cy="526033"/>
            <a:chOff x="330" y="1320"/>
            <a:chExt cx="560" cy="497"/>
          </a:xfrm>
        </p:grpSpPr>
        <p:sp>
          <p:nvSpPr>
            <p:cNvPr id="55" name="Oval 7"/>
            <p:cNvSpPr>
              <a:spLocks noChangeArrowheads="1"/>
            </p:cNvSpPr>
            <p:nvPr/>
          </p:nvSpPr>
          <p:spPr bwMode="auto">
            <a:xfrm>
              <a:off x="413" y="1320"/>
              <a:ext cx="116" cy="116"/>
            </a:xfrm>
            <a:prstGeom prst="ellipse">
              <a:avLst/>
            </a:pr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8"/>
            <p:cNvSpPr/>
            <p:nvPr/>
          </p:nvSpPr>
          <p:spPr bwMode="auto">
            <a:xfrm>
              <a:off x="402" y="1420"/>
              <a:ext cx="212" cy="397"/>
            </a:xfrm>
            <a:custGeom>
              <a:avLst/>
              <a:gdLst>
                <a:gd name="T0" fmla="*/ 138 w 140"/>
                <a:gd name="T1" fmla="*/ 112 h 262"/>
                <a:gd name="T2" fmla="*/ 113 w 140"/>
                <a:gd name="T3" fmla="*/ 16 h 262"/>
                <a:gd name="T4" fmla="*/ 78 w 140"/>
                <a:gd name="T5" fmla="*/ 3 h 262"/>
                <a:gd name="T6" fmla="*/ 61 w 140"/>
                <a:gd name="T7" fmla="*/ 15 h 262"/>
                <a:gd name="T8" fmla="*/ 16 w 140"/>
                <a:gd name="T9" fmla="*/ 59 h 262"/>
                <a:gd name="T10" fmla="*/ 16 w 140"/>
                <a:gd name="T11" fmla="*/ 79 h 262"/>
                <a:gd name="T12" fmla="*/ 26 w 140"/>
                <a:gd name="T13" fmla="*/ 84 h 262"/>
                <a:gd name="T14" fmla="*/ 36 w 140"/>
                <a:gd name="T15" fmla="*/ 80 h 262"/>
                <a:gd name="T16" fmla="*/ 68 w 140"/>
                <a:gd name="T17" fmla="*/ 50 h 262"/>
                <a:gd name="T18" fmla="*/ 83 w 140"/>
                <a:gd name="T19" fmla="*/ 107 h 262"/>
                <a:gd name="T20" fmla="*/ 12 w 140"/>
                <a:gd name="T21" fmla="*/ 141 h 262"/>
                <a:gd name="T22" fmla="*/ 3 w 140"/>
                <a:gd name="T23" fmla="*/ 163 h 262"/>
                <a:gd name="T24" fmla="*/ 3 w 140"/>
                <a:gd name="T25" fmla="*/ 164 h 262"/>
                <a:gd name="T26" fmla="*/ 25 w 140"/>
                <a:gd name="T27" fmla="*/ 250 h 262"/>
                <a:gd name="T28" fmla="*/ 36 w 140"/>
                <a:gd name="T29" fmla="*/ 260 h 262"/>
                <a:gd name="T30" fmla="*/ 58 w 140"/>
                <a:gd name="T31" fmla="*/ 244 h 262"/>
                <a:gd name="T32" fmla="*/ 53 w 140"/>
                <a:gd name="T33" fmla="*/ 216 h 262"/>
                <a:gd name="T34" fmla="*/ 41 w 140"/>
                <a:gd name="T35" fmla="*/ 167 h 262"/>
                <a:gd name="T36" fmla="*/ 92 w 140"/>
                <a:gd name="T37" fmla="*/ 148 h 262"/>
                <a:gd name="T38" fmla="*/ 129 w 140"/>
                <a:gd name="T39" fmla="*/ 132 h 262"/>
                <a:gd name="T40" fmla="*/ 138 w 140"/>
                <a:gd name="T41" fmla="*/ 1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262">
                  <a:moveTo>
                    <a:pt x="138" y="112"/>
                  </a:moveTo>
                  <a:cubicBezTo>
                    <a:pt x="113" y="16"/>
                    <a:pt x="113" y="16"/>
                    <a:pt x="113" y="16"/>
                  </a:cubicBezTo>
                  <a:cubicBezTo>
                    <a:pt x="110" y="5"/>
                    <a:pt x="90" y="0"/>
                    <a:pt x="78" y="3"/>
                  </a:cubicBezTo>
                  <a:cubicBezTo>
                    <a:pt x="72" y="5"/>
                    <a:pt x="67" y="9"/>
                    <a:pt x="61" y="15"/>
                  </a:cubicBezTo>
                  <a:cubicBezTo>
                    <a:pt x="16" y="59"/>
                    <a:pt x="16" y="59"/>
                    <a:pt x="16" y="59"/>
                  </a:cubicBezTo>
                  <a:cubicBezTo>
                    <a:pt x="10" y="65"/>
                    <a:pt x="10" y="74"/>
                    <a:pt x="16" y="79"/>
                  </a:cubicBezTo>
                  <a:cubicBezTo>
                    <a:pt x="18" y="82"/>
                    <a:pt x="22" y="84"/>
                    <a:pt x="26" y="84"/>
                  </a:cubicBezTo>
                  <a:cubicBezTo>
                    <a:pt x="30" y="84"/>
                    <a:pt x="33" y="83"/>
                    <a:pt x="36" y="80"/>
                  </a:cubicBezTo>
                  <a:cubicBezTo>
                    <a:pt x="68" y="50"/>
                    <a:pt x="68" y="50"/>
                    <a:pt x="68" y="50"/>
                  </a:cubicBezTo>
                  <a:cubicBezTo>
                    <a:pt x="83" y="107"/>
                    <a:pt x="83" y="107"/>
                    <a:pt x="83" y="107"/>
                  </a:cubicBezTo>
                  <a:cubicBezTo>
                    <a:pt x="12" y="141"/>
                    <a:pt x="12" y="141"/>
                    <a:pt x="12" y="141"/>
                  </a:cubicBezTo>
                  <a:cubicBezTo>
                    <a:pt x="4" y="145"/>
                    <a:pt x="0" y="155"/>
                    <a:pt x="3" y="163"/>
                  </a:cubicBezTo>
                  <a:cubicBezTo>
                    <a:pt x="3" y="163"/>
                    <a:pt x="3" y="164"/>
                    <a:pt x="3" y="164"/>
                  </a:cubicBezTo>
                  <a:cubicBezTo>
                    <a:pt x="25" y="250"/>
                    <a:pt x="25" y="250"/>
                    <a:pt x="25" y="250"/>
                  </a:cubicBezTo>
                  <a:cubicBezTo>
                    <a:pt x="26" y="254"/>
                    <a:pt x="30" y="259"/>
                    <a:pt x="36" y="260"/>
                  </a:cubicBezTo>
                  <a:cubicBezTo>
                    <a:pt x="48" y="262"/>
                    <a:pt x="55" y="259"/>
                    <a:pt x="58" y="244"/>
                  </a:cubicBezTo>
                  <a:cubicBezTo>
                    <a:pt x="59" y="235"/>
                    <a:pt x="53" y="216"/>
                    <a:pt x="53" y="216"/>
                  </a:cubicBezTo>
                  <a:cubicBezTo>
                    <a:pt x="41" y="167"/>
                    <a:pt x="41" y="167"/>
                    <a:pt x="41" y="167"/>
                  </a:cubicBezTo>
                  <a:cubicBezTo>
                    <a:pt x="41" y="167"/>
                    <a:pt x="83" y="151"/>
                    <a:pt x="92" y="148"/>
                  </a:cubicBezTo>
                  <a:cubicBezTo>
                    <a:pt x="100" y="145"/>
                    <a:pt x="121" y="137"/>
                    <a:pt x="129" y="132"/>
                  </a:cubicBezTo>
                  <a:cubicBezTo>
                    <a:pt x="135" y="127"/>
                    <a:pt x="140" y="120"/>
                    <a:pt x="138" y="112"/>
                  </a:cubicBez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9"/>
            <p:cNvSpPr/>
            <p:nvPr/>
          </p:nvSpPr>
          <p:spPr bwMode="auto">
            <a:xfrm>
              <a:off x="330" y="1456"/>
              <a:ext cx="134" cy="94"/>
            </a:xfrm>
            <a:custGeom>
              <a:avLst/>
              <a:gdLst>
                <a:gd name="T0" fmla="*/ 8 w 89"/>
                <a:gd name="T1" fmla="*/ 27 h 62"/>
                <a:gd name="T2" fmla="*/ 4 w 89"/>
                <a:gd name="T3" fmla="*/ 8 h 62"/>
                <a:gd name="T4" fmla="*/ 4 w 89"/>
                <a:gd name="T5" fmla="*/ 8 h 62"/>
                <a:gd name="T6" fmla="*/ 23 w 89"/>
                <a:gd name="T7" fmla="*/ 4 h 62"/>
                <a:gd name="T8" fmla="*/ 81 w 89"/>
                <a:gd name="T9" fmla="*/ 35 h 62"/>
                <a:gd name="T10" fmla="*/ 85 w 89"/>
                <a:gd name="T11" fmla="*/ 54 h 62"/>
                <a:gd name="T12" fmla="*/ 85 w 89"/>
                <a:gd name="T13" fmla="*/ 54 h 62"/>
                <a:gd name="T14" fmla="*/ 66 w 89"/>
                <a:gd name="T15" fmla="*/ 58 h 62"/>
                <a:gd name="T16" fmla="*/ 8 w 89"/>
                <a:gd name="T17"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2">
                  <a:moveTo>
                    <a:pt x="8" y="27"/>
                  </a:moveTo>
                  <a:cubicBezTo>
                    <a:pt x="2" y="23"/>
                    <a:pt x="0" y="14"/>
                    <a:pt x="4" y="8"/>
                  </a:cubicBezTo>
                  <a:cubicBezTo>
                    <a:pt x="4" y="8"/>
                    <a:pt x="4" y="8"/>
                    <a:pt x="4" y="8"/>
                  </a:cubicBezTo>
                  <a:cubicBezTo>
                    <a:pt x="8" y="2"/>
                    <a:pt x="17" y="0"/>
                    <a:pt x="23" y="4"/>
                  </a:cubicBezTo>
                  <a:cubicBezTo>
                    <a:pt x="81" y="35"/>
                    <a:pt x="81" y="35"/>
                    <a:pt x="81" y="35"/>
                  </a:cubicBezTo>
                  <a:cubicBezTo>
                    <a:pt x="87" y="39"/>
                    <a:pt x="89" y="48"/>
                    <a:pt x="85" y="54"/>
                  </a:cubicBezTo>
                  <a:cubicBezTo>
                    <a:pt x="85" y="54"/>
                    <a:pt x="85" y="54"/>
                    <a:pt x="85" y="54"/>
                  </a:cubicBezTo>
                  <a:cubicBezTo>
                    <a:pt x="81" y="60"/>
                    <a:pt x="72" y="62"/>
                    <a:pt x="66" y="58"/>
                  </a:cubicBezTo>
                  <a:lnTo>
                    <a:pt x="8" y="27"/>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Freeform 10"/>
            <p:cNvSpPr/>
            <p:nvPr/>
          </p:nvSpPr>
          <p:spPr bwMode="auto">
            <a:xfrm>
              <a:off x="512" y="1421"/>
              <a:ext cx="217" cy="96"/>
            </a:xfrm>
            <a:custGeom>
              <a:avLst/>
              <a:gdLst>
                <a:gd name="T0" fmla="*/ 11 w 143"/>
                <a:gd name="T1" fmla="*/ 28 h 63"/>
                <a:gd name="T2" fmla="*/ 3 w 143"/>
                <a:gd name="T3" fmla="*/ 10 h 63"/>
                <a:gd name="T4" fmla="*/ 3 w 143"/>
                <a:gd name="T5" fmla="*/ 10 h 63"/>
                <a:gd name="T6" fmla="*/ 21 w 143"/>
                <a:gd name="T7" fmla="*/ 3 h 63"/>
                <a:gd name="T8" fmla="*/ 132 w 143"/>
                <a:gd name="T9" fmla="*/ 34 h 63"/>
                <a:gd name="T10" fmla="*/ 140 w 143"/>
                <a:gd name="T11" fmla="*/ 52 h 63"/>
                <a:gd name="T12" fmla="*/ 140 w 143"/>
                <a:gd name="T13" fmla="*/ 52 h 63"/>
                <a:gd name="T14" fmla="*/ 122 w 143"/>
                <a:gd name="T15" fmla="*/ 60 h 63"/>
                <a:gd name="T16" fmla="*/ 11 w 143"/>
                <a:gd name="T17" fmla="*/ 2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63">
                  <a:moveTo>
                    <a:pt x="11" y="28"/>
                  </a:moveTo>
                  <a:cubicBezTo>
                    <a:pt x="4" y="25"/>
                    <a:pt x="0" y="17"/>
                    <a:pt x="3" y="10"/>
                  </a:cubicBezTo>
                  <a:cubicBezTo>
                    <a:pt x="3" y="10"/>
                    <a:pt x="3" y="10"/>
                    <a:pt x="3" y="10"/>
                  </a:cubicBezTo>
                  <a:cubicBezTo>
                    <a:pt x="6" y="3"/>
                    <a:pt x="14" y="0"/>
                    <a:pt x="21" y="3"/>
                  </a:cubicBezTo>
                  <a:cubicBezTo>
                    <a:pt x="132" y="34"/>
                    <a:pt x="132" y="34"/>
                    <a:pt x="132" y="34"/>
                  </a:cubicBezTo>
                  <a:cubicBezTo>
                    <a:pt x="139" y="37"/>
                    <a:pt x="143" y="45"/>
                    <a:pt x="140" y="52"/>
                  </a:cubicBezTo>
                  <a:cubicBezTo>
                    <a:pt x="140" y="52"/>
                    <a:pt x="140" y="52"/>
                    <a:pt x="140" y="52"/>
                  </a:cubicBezTo>
                  <a:cubicBezTo>
                    <a:pt x="137" y="59"/>
                    <a:pt x="129" y="63"/>
                    <a:pt x="122" y="60"/>
                  </a:cubicBezTo>
                  <a:lnTo>
                    <a:pt x="11" y="28"/>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11"/>
            <p:cNvSpPr/>
            <p:nvPr/>
          </p:nvSpPr>
          <p:spPr bwMode="auto">
            <a:xfrm>
              <a:off x="541" y="1556"/>
              <a:ext cx="153" cy="181"/>
            </a:xfrm>
            <a:custGeom>
              <a:avLst/>
              <a:gdLst>
                <a:gd name="T0" fmla="*/ 95 w 101"/>
                <a:gd name="T1" fmla="*/ 85 h 119"/>
                <a:gd name="T2" fmla="*/ 92 w 101"/>
                <a:gd name="T3" fmla="*/ 112 h 119"/>
                <a:gd name="T4" fmla="*/ 92 w 101"/>
                <a:gd name="T5" fmla="*/ 112 h 119"/>
                <a:gd name="T6" fmla="*/ 65 w 101"/>
                <a:gd name="T7" fmla="*/ 109 h 119"/>
                <a:gd name="T8" fmla="*/ 7 w 101"/>
                <a:gd name="T9" fmla="*/ 33 h 119"/>
                <a:gd name="T10" fmla="*/ 10 w 101"/>
                <a:gd name="T11" fmla="*/ 6 h 119"/>
                <a:gd name="T12" fmla="*/ 10 w 101"/>
                <a:gd name="T13" fmla="*/ 6 h 119"/>
                <a:gd name="T14" fmla="*/ 37 w 101"/>
                <a:gd name="T15" fmla="*/ 10 h 119"/>
                <a:gd name="T16" fmla="*/ 95 w 101"/>
                <a:gd name="T17" fmla="*/ 8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19">
                  <a:moveTo>
                    <a:pt x="95" y="85"/>
                  </a:moveTo>
                  <a:cubicBezTo>
                    <a:pt x="101" y="94"/>
                    <a:pt x="100" y="106"/>
                    <a:pt x="92" y="112"/>
                  </a:cubicBezTo>
                  <a:cubicBezTo>
                    <a:pt x="92" y="112"/>
                    <a:pt x="92" y="112"/>
                    <a:pt x="92" y="112"/>
                  </a:cubicBezTo>
                  <a:cubicBezTo>
                    <a:pt x="83" y="119"/>
                    <a:pt x="71" y="117"/>
                    <a:pt x="65" y="109"/>
                  </a:cubicBezTo>
                  <a:cubicBezTo>
                    <a:pt x="7" y="33"/>
                    <a:pt x="7" y="33"/>
                    <a:pt x="7" y="33"/>
                  </a:cubicBezTo>
                  <a:cubicBezTo>
                    <a:pt x="0" y="25"/>
                    <a:pt x="2" y="13"/>
                    <a:pt x="10" y="6"/>
                  </a:cubicBezTo>
                  <a:cubicBezTo>
                    <a:pt x="10" y="6"/>
                    <a:pt x="10" y="6"/>
                    <a:pt x="10" y="6"/>
                  </a:cubicBezTo>
                  <a:cubicBezTo>
                    <a:pt x="19" y="0"/>
                    <a:pt x="30" y="1"/>
                    <a:pt x="37" y="10"/>
                  </a:cubicBezTo>
                  <a:lnTo>
                    <a:pt x="95" y="85"/>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12"/>
            <p:cNvSpPr/>
            <p:nvPr/>
          </p:nvSpPr>
          <p:spPr bwMode="auto">
            <a:xfrm>
              <a:off x="635" y="1682"/>
              <a:ext cx="172" cy="68"/>
            </a:xfrm>
            <a:custGeom>
              <a:avLst/>
              <a:gdLst>
                <a:gd name="T0" fmla="*/ 99 w 114"/>
                <a:gd name="T1" fmla="*/ 12 h 45"/>
                <a:gd name="T2" fmla="*/ 113 w 114"/>
                <a:gd name="T3" fmla="*/ 30 h 45"/>
                <a:gd name="T4" fmla="*/ 113 w 114"/>
                <a:gd name="T5" fmla="*/ 30 h 45"/>
                <a:gd name="T6" fmla="*/ 95 w 114"/>
                <a:gd name="T7" fmla="*/ 44 h 45"/>
                <a:gd name="T8" fmla="*/ 15 w 114"/>
                <a:gd name="T9" fmla="*/ 33 h 45"/>
                <a:gd name="T10" fmla="*/ 2 w 114"/>
                <a:gd name="T11" fmla="*/ 15 h 45"/>
                <a:gd name="T12" fmla="*/ 2 w 114"/>
                <a:gd name="T13" fmla="*/ 15 h 45"/>
                <a:gd name="T14" fmla="*/ 20 w 114"/>
                <a:gd name="T15" fmla="*/ 1 h 45"/>
                <a:gd name="T16" fmla="*/ 99 w 114"/>
                <a:gd name="T17"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99" y="12"/>
                  </a:moveTo>
                  <a:cubicBezTo>
                    <a:pt x="108" y="13"/>
                    <a:pt x="114" y="21"/>
                    <a:pt x="113" y="30"/>
                  </a:cubicBezTo>
                  <a:cubicBezTo>
                    <a:pt x="113" y="30"/>
                    <a:pt x="113" y="30"/>
                    <a:pt x="113" y="30"/>
                  </a:cubicBezTo>
                  <a:cubicBezTo>
                    <a:pt x="112" y="39"/>
                    <a:pt x="104" y="45"/>
                    <a:pt x="95" y="44"/>
                  </a:cubicBezTo>
                  <a:cubicBezTo>
                    <a:pt x="15" y="33"/>
                    <a:pt x="15" y="33"/>
                    <a:pt x="15" y="33"/>
                  </a:cubicBezTo>
                  <a:cubicBezTo>
                    <a:pt x="7" y="32"/>
                    <a:pt x="0" y="24"/>
                    <a:pt x="2" y="15"/>
                  </a:cubicBezTo>
                  <a:cubicBezTo>
                    <a:pt x="2" y="15"/>
                    <a:pt x="2" y="15"/>
                    <a:pt x="2" y="15"/>
                  </a:cubicBezTo>
                  <a:cubicBezTo>
                    <a:pt x="3" y="6"/>
                    <a:pt x="11" y="0"/>
                    <a:pt x="20" y="1"/>
                  </a:cubicBezTo>
                  <a:lnTo>
                    <a:pt x="99" y="12"/>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13"/>
            <p:cNvSpPr>
              <a:spLocks noEditPoints="1"/>
            </p:cNvSpPr>
            <p:nvPr/>
          </p:nvSpPr>
          <p:spPr bwMode="auto">
            <a:xfrm>
              <a:off x="685" y="1452"/>
              <a:ext cx="205" cy="216"/>
            </a:xfrm>
            <a:custGeom>
              <a:avLst/>
              <a:gdLst>
                <a:gd name="T0" fmla="*/ 133 w 136"/>
                <a:gd name="T1" fmla="*/ 55 h 143"/>
                <a:gd name="T2" fmla="*/ 132 w 136"/>
                <a:gd name="T3" fmla="*/ 45 h 143"/>
                <a:gd name="T4" fmla="*/ 78 w 136"/>
                <a:gd name="T5" fmla="*/ 3 h 143"/>
                <a:gd name="T6" fmla="*/ 69 w 136"/>
                <a:gd name="T7" fmla="*/ 4 h 143"/>
                <a:gd name="T8" fmla="*/ 47 w 136"/>
                <a:gd name="T9" fmla="*/ 31 h 143"/>
                <a:gd name="T10" fmla="*/ 37 w 136"/>
                <a:gd name="T11" fmla="*/ 23 h 143"/>
                <a:gd name="T12" fmla="*/ 15 w 136"/>
                <a:gd name="T13" fmla="*/ 26 h 143"/>
                <a:gd name="T14" fmla="*/ 11 w 136"/>
                <a:gd name="T15" fmla="*/ 31 h 143"/>
                <a:gd name="T16" fmla="*/ 13 w 136"/>
                <a:gd name="T17" fmla="*/ 53 h 143"/>
                <a:gd name="T18" fmla="*/ 24 w 136"/>
                <a:gd name="T19" fmla="*/ 61 h 143"/>
                <a:gd name="T20" fmla="*/ 2 w 136"/>
                <a:gd name="T21" fmla="*/ 89 h 143"/>
                <a:gd name="T22" fmla="*/ 3 w 136"/>
                <a:gd name="T23" fmla="*/ 98 h 143"/>
                <a:gd name="T24" fmla="*/ 58 w 136"/>
                <a:gd name="T25" fmla="*/ 140 h 143"/>
                <a:gd name="T26" fmla="*/ 67 w 136"/>
                <a:gd name="T27" fmla="*/ 139 h 143"/>
                <a:gd name="T28" fmla="*/ 133 w 136"/>
                <a:gd name="T29" fmla="*/ 55 h 143"/>
                <a:gd name="T30" fmla="*/ 19 w 136"/>
                <a:gd name="T31" fmla="*/ 46 h 143"/>
                <a:gd name="T32" fmla="*/ 18 w 136"/>
                <a:gd name="T33" fmla="*/ 36 h 143"/>
                <a:gd name="T34" fmla="*/ 22 w 136"/>
                <a:gd name="T35" fmla="*/ 32 h 143"/>
                <a:gd name="T36" fmla="*/ 32 w 136"/>
                <a:gd name="T37" fmla="*/ 31 h 143"/>
                <a:gd name="T38" fmla="*/ 41 w 136"/>
                <a:gd name="T39" fmla="*/ 39 h 143"/>
                <a:gd name="T40" fmla="*/ 29 w 136"/>
                <a:gd name="T41" fmla="*/ 54 h 143"/>
                <a:gd name="T42" fmla="*/ 19 w 136"/>
                <a:gd name="T43" fmla="*/ 4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43">
                  <a:moveTo>
                    <a:pt x="133" y="55"/>
                  </a:moveTo>
                  <a:cubicBezTo>
                    <a:pt x="136" y="52"/>
                    <a:pt x="135" y="48"/>
                    <a:pt x="132" y="45"/>
                  </a:cubicBezTo>
                  <a:cubicBezTo>
                    <a:pt x="78" y="3"/>
                    <a:pt x="78" y="3"/>
                    <a:pt x="78" y="3"/>
                  </a:cubicBezTo>
                  <a:cubicBezTo>
                    <a:pt x="75" y="0"/>
                    <a:pt x="71" y="1"/>
                    <a:pt x="69" y="4"/>
                  </a:cubicBezTo>
                  <a:cubicBezTo>
                    <a:pt x="47" y="31"/>
                    <a:pt x="47" y="31"/>
                    <a:pt x="47" y="31"/>
                  </a:cubicBezTo>
                  <a:cubicBezTo>
                    <a:pt x="37" y="23"/>
                    <a:pt x="37" y="23"/>
                    <a:pt x="37" y="23"/>
                  </a:cubicBezTo>
                  <a:cubicBezTo>
                    <a:pt x="30" y="18"/>
                    <a:pt x="20" y="19"/>
                    <a:pt x="15" y="26"/>
                  </a:cubicBezTo>
                  <a:cubicBezTo>
                    <a:pt x="11" y="31"/>
                    <a:pt x="11" y="31"/>
                    <a:pt x="11" y="31"/>
                  </a:cubicBezTo>
                  <a:cubicBezTo>
                    <a:pt x="5" y="38"/>
                    <a:pt x="7" y="48"/>
                    <a:pt x="13" y="53"/>
                  </a:cubicBezTo>
                  <a:cubicBezTo>
                    <a:pt x="24" y="61"/>
                    <a:pt x="24" y="61"/>
                    <a:pt x="24" y="61"/>
                  </a:cubicBezTo>
                  <a:cubicBezTo>
                    <a:pt x="2" y="89"/>
                    <a:pt x="2" y="89"/>
                    <a:pt x="2" y="89"/>
                  </a:cubicBezTo>
                  <a:cubicBezTo>
                    <a:pt x="0" y="91"/>
                    <a:pt x="1" y="96"/>
                    <a:pt x="3" y="98"/>
                  </a:cubicBezTo>
                  <a:cubicBezTo>
                    <a:pt x="58" y="140"/>
                    <a:pt x="58" y="140"/>
                    <a:pt x="58" y="140"/>
                  </a:cubicBezTo>
                  <a:cubicBezTo>
                    <a:pt x="60" y="143"/>
                    <a:pt x="65" y="142"/>
                    <a:pt x="67" y="139"/>
                  </a:cubicBezTo>
                  <a:lnTo>
                    <a:pt x="133" y="55"/>
                  </a:lnTo>
                  <a:close/>
                  <a:moveTo>
                    <a:pt x="19" y="46"/>
                  </a:moveTo>
                  <a:cubicBezTo>
                    <a:pt x="16" y="44"/>
                    <a:pt x="16" y="39"/>
                    <a:pt x="18" y="36"/>
                  </a:cubicBezTo>
                  <a:cubicBezTo>
                    <a:pt x="22" y="32"/>
                    <a:pt x="22" y="32"/>
                    <a:pt x="22" y="32"/>
                  </a:cubicBezTo>
                  <a:cubicBezTo>
                    <a:pt x="24" y="29"/>
                    <a:pt x="29" y="28"/>
                    <a:pt x="32" y="31"/>
                  </a:cubicBezTo>
                  <a:cubicBezTo>
                    <a:pt x="41" y="39"/>
                    <a:pt x="41" y="39"/>
                    <a:pt x="41" y="39"/>
                  </a:cubicBezTo>
                  <a:cubicBezTo>
                    <a:pt x="29" y="54"/>
                    <a:pt x="29" y="54"/>
                    <a:pt x="29" y="54"/>
                  </a:cubicBezTo>
                  <a:lnTo>
                    <a:pt x="19" y="46"/>
                  </a:ln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3" name="Freeform 15"/>
            <p:cNvSpPr/>
            <p:nvPr/>
          </p:nvSpPr>
          <p:spPr bwMode="auto">
            <a:xfrm>
              <a:off x="522" y="1377"/>
              <a:ext cx="179" cy="55"/>
            </a:xfrm>
            <a:custGeom>
              <a:avLst/>
              <a:gdLst>
                <a:gd name="T0" fmla="*/ 63 w 119"/>
                <a:gd name="T1" fmla="*/ 17 h 36"/>
                <a:gd name="T2" fmla="*/ 6 w 119"/>
                <a:gd name="T3" fmla="*/ 28 h 36"/>
                <a:gd name="T4" fmla="*/ 0 w 119"/>
                <a:gd name="T5" fmla="*/ 26 h 36"/>
                <a:gd name="T6" fmla="*/ 91 w 119"/>
                <a:gd name="T7" fmla="*/ 6 h 36"/>
                <a:gd name="T8" fmla="*/ 116 w 119"/>
                <a:gd name="T9" fmla="*/ 11 h 36"/>
                <a:gd name="T10" fmla="*/ 119 w 119"/>
                <a:gd name="T11" fmla="*/ 30 h 36"/>
                <a:gd name="T12" fmla="*/ 103 w 119"/>
                <a:gd name="T13" fmla="*/ 36 h 36"/>
                <a:gd name="T14" fmla="*/ 63 w 119"/>
                <a:gd name="T15" fmla="*/ 17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36">
                  <a:moveTo>
                    <a:pt x="63" y="17"/>
                  </a:moveTo>
                  <a:cubicBezTo>
                    <a:pt x="47" y="15"/>
                    <a:pt x="20" y="18"/>
                    <a:pt x="6" y="28"/>
                  </a:cubicBezTo>
                  <a:cubicBezTo>
                    <a:pt x="4" y="27"/>
                    <a:pt x="2" y="27"/>
                    <a:pt x="0" y="26"/>
                  </a:cubicBezTo>
                  <a:cubicBezTo>
                    <a:pt x="26" y="8"/>
                    <a:pt x="60" y="0"/>
                    <a:pt x="91" y="6"/>
                  </a:cubicBezTo>
                  <a:cubicBezTo>
                    <a:pt x="98" y="7"/>
                    <a:pt x="115" y="10"/>
                    <a:pt x="116" y="11"/>
                  </a:cubicBezTo>
                  <a:cubicBezTo>
                    <a:pt x="116" y="12"/>
                    <a:pt x="118" y="25"/>
                    <a:pt x="119" y="30"/>
                  </a:cubicBezTo>
                  <a:cubicBezTo>
                    <a:pt x="114" y="32"/>
                    <a:pt x="108" y="33"/>
                    <a:pt x="103" y="36"/>
                  </a:cubicBezTo>
                  <a:cubicBezTo>
                    <a:pt x="95" y="24"/>
                    <a:pt x="76" y="19"/>
                    <a:pt x="63" y="17"/>
                  </a:cubicBezTo>
                  <a:close/>
                </a:path>
              </a:pathLst>
            </a:custGeom>
            <a:solidFill>
              <a:srgbClr val="5454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64" name="文本框 63"/>
          <p:cNvSpPr txBox="1"/>
          <p:nvPr/>
        </p:nvSpPr>
        <p:spPr>
          <a:xfrm>
            <a:off x="1636239" y="5173479"/>
            <a:ext cx="2159566" cy="1261884"/>
          </a:xfrm>
          <a:prstGeom prst="rect">
            <a:avLst/>
          </a:prstGeom>
          <a:noFill/>
          <a:effectLst/>
        </p:spPr>
        <p:txBody>
          <a:bodyPr wrap="none" rtlCol="0">
            <a:spAutoFit/>
          </a:bodyPr>
          <a:lstStyle/>
          <a:p>
            <a:r>
              <a:rPr lang="zh-CN" altLang="en-US" dirty="0" smtClean="0">
                <a:solidFill>
                  <a:srgbClr val="118C3B"/>
                </a:solidFill>
                <a:cs typeface="+mn-ea"/>
                <a:sym typeface="+mn-lt"/>
              </a:rPr>
              <a:t> 单击</a:t>
            </a:r>
            <a:r>
              <a:rPr lang="zh-CN" altLang="en-US" dirty="0">
                <a:solidFill>
                  <a:srgbClr val="118C3B"/>
                </a:solidFill>
                <a:cs typeface="+mn-ea"/>
                <a:sym typeface="+mn-lt"/>
              </a:rPr>
              <a:t>此处输入标题</a:t>
            </a:r>
            <a:endParaRPr lang="en-US" altLang="zh-CN" dirty="0">
              <a:solidFill>
                <a:srgbClr val="118C3B"/>
              </a:solidFill>
              <a:cs typeface="+mn-ea"/>
              <a:sym typeface="+mn-lt"/>
            </a:endParaRPr>
          </a:p>
          <a:p>
            <a:r>
              <a:rPr lang="zh-CN" altLang="en-US" sz="1100" dirty="0">
                <a:solidFill>
                  <a:schemeClr val="tx1">
                    <a:lumMod val="85000"/>
                    <a:lumOff val="15000"/>
                  </a:schemeClr>
                </a:solidFill>
                <a:cs typeface="+mn-ea"/>
                <a:sym typeface="+mn-lt"/>
              </a:rPr>
              <a:t>请在这里输入您的主要叙述内容</a:t>
            </a:r>
            <a:endParaRPr lang="en-US" altLang="zh-CN" sz="1100" dirty="0">
              <a:solidFill>
                <a:schemeClr val="tx1">
                  <a:lumMod val="85000"/>
                  <a:lumOff val="15000"/>
                </a:schemeClr>
              </a:solidFill>
              <a:cs typeface="+mn-ea"/>
              <a:sym typeface="+mn-lt"/>
            </a:endParaRPr>
          </a:p>
          <a:p>
            <a:r>
              <a:rPr lang="zh-CN" altLang="en-US" sz="1100" dirty="0">
                <a:solidFill>
                  <a:schemeClr val="tx1">
                    <a:lumMod val="85000"/>
                    <a:lumOff val="15000"/>
                  </a:schemeClr>
                </a:solidFill>
                <a:cs typeface="+mn-ea"/>
                <a:sym typeface="+mn-lt"/>
              </a:rPr>
              <a:t>请在这里输入您的主要叙述内容</a:t>
            </a:r>
            <a:endParaRPr lang="en-US" altLang="zh-CN" sz="1100" dirty="0">
              <a:solidFill>
                <a:schemeClr val="tx1">
                  <a:lumMod val="85000"/>
                  <a:lumOff val="15000"/>
                </a:schemeClr>
              </a:solidFill>
              <a:cs typeface="+mn-ea"/>
              <a:sym typeface="+mn-lt"/>
            </a:endParaRPr>
          </a:p>
          <a:p>
            <a:endParaRPr lang="en-US" altLang="zh-CN" sz="3600" dirty="0">
              <a:solidFill>
                <a:schemeClr val="tx1">
                  <a:lumMod val="85000"/>
                  <a:lumOff val="15000"/>
                </a:schemeClr>
              </a:solidFill>
              <a:cs typeface="+mn-ea"/>
              <a:sym typeface="+mn-lt"/>
            </a:endParaRPr>
          </a:p>
        </p:txBody>
      </p:sp>
      <p:sp>
        <p:nvSpPr>
          <p:cNvPr id="65" name="文本框 64"/>
          <p:cNvSpPr txBox="1"/>
          <p:nvPr/>
        </p:nvSpPr>
        <p:spPr>
          <a:xfrm>
            <a:off x="3899280" y="5171309"/>
            <a:ext cx="2159566" cy="1261884"/>
          </a:xfrm>
          <a:prstGeom prst="rect">
            <a:avLst/>
          </a:prstGeom>
          <a:noFill/>
          <a:effectLst/>
        </p:spPr>
        <p:txBody>
          <a:bodyPr wrap="none" rtlCol="0">
            <a:spAutoFit/>
          </a:bodyPr>
          <a:lstStyle/>
          <a:p>
            <a:r>
              <a:rPr lang="zh-CN" altLang="en-US" dirty="0" smtClean="0">
                <a:solidFill>
                  <a:srgbClr val="90CE4F"/>
                </a:solidFill>
                <a:cs typeface="+mn-ea"/>
                <a:sym typeface="+mn-lt"/>
              </a:rPr>
              <a:t> </a:t>
            </a:r>
            <a:r>
              <a:rPr lang="zh-CN" altLang="en-US" dirty="0" smtClean="0">
                <a:solidFill>
                  <a:srgbClr val="6FB325"/>
                </a:solidFill>
                <a:cs typeface="+mn-ea"/>
                <a:sym typeface="+mn-lt"/>
              </a:rPr>
              <a:t>单击</a:t>
            </a:r>
            <a:r>
              <a:rPr lang="zh-CN" altLang="en-US" dirty="0">
                <a:solidFill>
                  <a:srgbClr val="6FB325"/>
                </a:solidFill>
                <a:cs typeface="+mn-ea"/>
                <a:sym typeface="+mn-lt"/>
              </a:rPr>
              <a:t>此处输入标题</a:t>
            </a:r>
            <a:endParaRPr lang="en-US" altLang="zh-CN" dirty="0">
              <a:solidFill>
                <a:srgbClr val="6FB325"/>
              </a:solidFill>
              <a:cs typeface="+mn-ea"/>
              <a:sym typeface="+mn-lt"/>
            </a:endParaRPr>
          </a:p>
          <a:p>
            <a:r>
              <a:rPr lang="zh-CN" altLang="en-US" sz="1100" dirty="0">
                <a:solidFill>
                  <a:schemeClr val="tx1">
                    <a:lumMod val="85000"/>
                    <a:lumOff val="15000"/>
                  </a:schemeClr>
                </a:solidFill>
                <a:cs typeface="+mn-ea"/>
                <a:sym typeface="+mn-lt"/>
              </a:rPr>
              <a:t>请在这里输入您的主要叙述内容</a:t>
            </a:r>
            <a:endParaRPr lang="en-US" altLang="zh-CN" sz="1100" dirty="0">
              <a:solidFill>
                <a:schemeClr val="tx1">
                  <a:lumMod val="85000"/>
                  <a:lumOff val="15000"/>
                </a:schemeClr>
              </a:solidFill>
              <a:cs typeface="+mn-ea"/>
              <a:sym typeface="+mn-lt"/>
            </a:endParaRPr>
          </a:p>
          <a:p>
            <a:r>
              <a:rPr lang="zh-CN" altLang="en-US" sz="1100" dirty="0">
                <a:solidFill>
                  <a:schemeClr val="tx1">
                    <a:lumMod val="85000"/>
                    <a:lumOff val="15000"/>
                  </a:schemeClr>
                </a:solidFill>
                <a:cs typeface="+mn-ea"/>
                <a:sym typeface="+mn-lt"/>
              </a:rPr>
              <a:t>请在这里输入您的主要叙述内容</a:t>
            </a:r>
            <a:endParaRPr lang="en-US" altLang="zh-CN" sz="1100" dirty="0">
              <a:solidFill>
                <a:schemeClr val="tx1">
                  <a:lumMod val="85000"/>
                  <a:lumOff val="15000"/>
                </a:schemeClr>
              </a:solidFill>
              <a:cs typeface="+mn-ea"/>
              <a:sym typeface="+mn-lt"/>
            </a:endParaRPr>
          </a:p>
          <a:p>
            <a:endParaRPr lang="en-US" altLang="zh-CN" sz="3600" dirty="0">
              <a:solidFill>
                <a:schemeClr val="tx1">
                  <a:lumMod val="85000"/>
                  <a:lumOff val="15000"/>
                </a:schemeClr>
              </a:solidFill>
              <a:cs typeface="+mn-ea"/>
              <a:sym typeface="+mn-lt"/>
            </a:endParaRPr>
          </a:p>
        </p:txBody>
      </p:sp>
      <p:sp>
        <p:nvSpPr>
          <p:cNvPr id="66" name="文本框 65"/>
          <p:cNvSpPr txBox="1"/>
          <p:nvPr/>
        </p:nvSpPr>
        <p:spPr>
          <a:xfrm>
            <a:off x="6292926" y="5179807"/>
            <a:ext cx="2159566" cy="1261884"/>
          </a:xfrm>
          <a:prstGeom prst="rect">
            <a:avLst/>
          </a:prstGeom>
          <a:noFill/>
          <a:effectLst/>
        </p:spPr>
        <p:txBody>
          <a:bodyPr wrap="none" rtlCol="0">
            <a:spAutoFit/>
          </a:bodyPr>
          <a:lstStyle/>
          <a:p>
            <a:r>
              <a:rPr lang="zh-CN" altLang="en-US" dirty="0" smtClean="0">
                <a:solidFill>
                  <a:srgbClr val="118C3B"/>
                </a:solidFill>
                <a:cs typeface="+mn-ea"/>
                <a:sym typeface="+mn-lt"/>
              </a:rPr>
              <a:t> 单击</a:t>
            </a:r>
            <a:r>
              <a:rPr lang="zh-CN" altLang="en-US" dirty="0">
                <a:solidFill>
                  <a:srgbClr val="118C3B"/>
                </a:solidFill>
                <a:cs typeface="+mn-ea"/>
                <a:sym typeface="+mn-lt"/>
              </a:rPr>
              <a:t>此处输入标题</a:t>
            </a:r>
            <a:endParaRPr lang="en-US" altLang="zh-CN" dirty="0">
              <a:solidFill>
                <a:srgbClr val="118C3B"/>
              </a:solidFill>
              <a:cs typeface="+mn-ea"/>
              <a:sym typeface="+mn-lt"/>
            </a:endParaRPr>
          </a:p>
          <a:p>
            <a:r>
              <a:rPr lang="zh-CN" altLang="en-US" sz="1100" dirty="0">
                <a:solidFill>
                  <a:schemeClr val="tx1">
                    <a:lumMod val="85000"/>
                    <a:lumOff val="15000"/>
                  </a:schemeClr>
                </a:solidFill>
                <a:cs typeface="+mn-ea"/>
                <a:sym typeface="+mn-lt"/>
              </a:rPr>
              <a:t>请在这里输入您的主要叙述内容</a:t>
            </a:r>
            <a:endParaRPr lang="en-US" altLang="zh-CN" sz="1100" dirty="0">
              <a:solidFill>
                <a:schemeClr val="tx1">
                  <a:lumMod val="85000"/>
                  <a:lumOff val="15000"/>
                </a:schemeClr>
              </a:solidFill>
              <a:cs typeface="+mn-ea"/>
              <a:sym typeface="+mn-lt"/>
            </a:endParaRPr>
          </a:p>
          <a:p>
            <a:r>
              <a:rPr lang="zh-CN" altLang="en-US" sz="1100" dirty="0">
                <a:solidFill>
                  <a:schemeClr val="tx1">
                    <a:lumMod val="85000"/>
                    <a:lumOff val="15000"/>
                  </a:schemeClr>
                </a:solidFill>
                <a:cs typeface="+mn-ea"/>
                <a:sym typeface="+mn-lt"/>
              </a:rPr>
              <a:t>请在这里输入您的主要叙述内容</a:t>
            </a:r>
            <a:endParaRPr lang="en-US" altLang="zh-CN" sz="1100" dirty="0">
              <a:solidFill>
                <a:schemeClr val="tx1">
                  <a:lumMod val="85000"/>
                  <a:lumOff val="15000"/>
                </a:schemeClr>
              </a:solidFill>
              <a:cs typeface="+mn-ea"/>
              <a:sym typeface="+mn-lt"/>
            </a:endParaRPr>
          </a:p>
          <a:p>
            <a:endParaRPr lang="en-US" altLang="zh-CN" sz="3600" dirty="0">
              <a:solidFill>
                <a:schemeClr val="tx1">
                  <a:lumMod val="85000"/>
                  <a:lumOff val="15000"/>
                </a:schemeClr>
              </a:solidFill>
              <a:cs typeface="+mn-ea"/>
              <a:sym typeface="+mn-lt"/>
            </a:endParaRPr>
          </a:p>
        </p:txBody>
      </p:sp>
      <p:sp>
        <p:nvSpPr>
          <p:cNvPr id="67" name="文本框 66"/>
          <p:cNvSpPr txBox="1"/>
          <p:nvPr/>
        </p:nvSpPr>
        <p:spPr>
          <a:xfrm>
            <a:off x="8653678" y="5179806"/>
            <a:ext cx="2159566" cy="1261884"/>
          </a:xfrm>
          <a:prstGeom prst="rect">
            <a:avLst/>
          </a:prstGeom>
          <a:noFill/>
          <a:effectLst/>
        </p:spPr>
        <p:txBody>
          <a:bodyPr wrap="none" rtlCol="0">
            <a:spAutoFit/>
          </a:bodyPr>
          <a:lstStyle/>
          <a:p>
            <a:r>
              <a:rPr lang="zh-CN" altLang="en-US" dirty="0" smtClean="0">
                <a:solidFill>
                  <a:srgbClr val="90CE4F"/>
                </a:solidFill>
                <a:cs typeface="+mn-ea"/>
                <a:sym typeface="+mn-lt"/>
              </a:rPr>
              <a:t> </a:t>
            </a:r>
            <a:r>
              <a:rPr lang="zh-CN" altLang="en-US" dirty="0" smtClean="0">
                <a:solidFill>
                  <a:srgbClr val="6FB325"/>
                </a:solidFill>
                <a:cs typeface="+mn-ea"/>
                <a:sym typeface="+mn-lt"/>
              </a:rPr>
              <a:t>单击</a:t>
            </a:r>
            <a:r>
              <a:rPr lang="zh-CN" altLang="en-US" dirty="0">
                <a:solidFill>
                  <a:srgbClr val="6FB325"/>
                </a:solidFill>
                <a:cs typeface="+mn-ea"/>
                <a:sym typeface="+mn-lt"/>
              </a:rPr>
              <a:t>此处输入标题</a:t>
            </a:r>
            <a:endParaRPr lang="en-US" altLang="zh-CN" dirty="0">
              <a:solidFill>
                <a:srgbClr val="6FB325"/>
              </a:solidFill>
              <a:cs typeface="+mn-ea"/>
              <a:sym typeface="+mn-lt"/>
            </a:endParaRPr>
          </a:p>
          <a:p>
            <a:r>
              <a:rPr lang="zh-CN" altLang="en-US" sz="1100" dirty="0">
                <a:solidFill>
                  <a:schemeClr val="tx1">
                    <a:lumMod val="85000"/>
                    <a:lumOff val="15000"/>
                  </a:schemeClr>
                </a:solidFill>
                <a:cs typeface="+mn-ea"/>
                <a:sym typeface="+mn-lt"/>
              </a:rPr>
              <a:t>请在这里输入您的主要叙述内容</a:t>
            </a:r>
            <a:endParaRPr lang="en-US" altLang="zh-CN" sz="1100" dirty="0">
              <a:solidFill>
                <a:schemeClr val="tx1">
                  <a:lumMod val="85000"/>
                  <a:lumOff val="15000"/>
                </a:schemeClr>
              </a:solidFill>
              <a:cs typeface="+mn-ea"/>
              <a:sym typeface="+mn-lt"/>
            </a:endParaRPr>
          </a:p>
          <a:p>
            <a:r>
              <a:rPr lang="zh-CN" altLang="en-US" sz="1100" dirty="0">
                <a:solidFill>
                  <a:schemeClr val="tx1">
                    <a:lumMod val="85000"/>
                    <a:lumOff val="15000"/>
                  </a:schemeClr>
                </a:solidFill>
                <a:cs typeface="+mn-ea"/>
                <a:sym typeface="+mn-lt"/>
              </a:rPr>
              <a:t>请在这里输入您的主要叙述内容</a:t>
            </a:r>
            <a:endParaRPr lang="en-US" altLang="zh-CN" sz="1100" dirty="0">
              <a:solidFill>
                <a:schemeClr val="tx1">
                  <a:lumMod val="85000"/>
                  <a:lumOff val="15000"/>
                </a:schemeClr>
              </a:solidFill>
              <a:cs typeface="+mn-ea"/>
              <a:sym typeface="+mn-lt"/>
            </a:endParaRPr>
          </a:p>
          <a:p>
            <a:endParaRPr lang="en-US" altLang="zh-CN" sz="3600" dirty="0">
              <a:solidFill>
                <a:schemeClr val="tx1">
                  <a:lumMod val="85000"/>
                  <a:lumOff val="15000"/>
                </a:schemeClr>
              </a:solidFill>
              <a:cs typeface="+mn-ea"/>
              <a:sym typeface="+mn-lt"/>
            </a:endParaRPr>
          </a:p>
        </p:txBody>
      </p:sp>
      <p:grpSp>
        <p:nvGrpSpPr>
          <p:cNvPr id="68" name="组合 67"/>
          <p:cNvGrpSpPr/>
          <p:nvPr/>
        </p:nvGrpSpPr>
        <p:grpSpPr>
          <a:xfrm>
            <a:off x="-14069" y="-14068"/>
            <a:ext cx="1690469" cy="1313815"/>
            <a:chOff x="-14069" y="-14068"/>
            <a:chExt cx="1690469" cy="1313815"/>
          </a:xfrm>
        </p:grpSpPr>
        <p:sp>
          <p:nvSpPr>
            <p:cNvPr id="69" name="直角三角形 68"/>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任意多边形 69"/>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任意多边形 70"/>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outVertical)">
                                          <p:cBhvr>
                                            <p:cTn id="7" dur="500"/>
                                            <p:tgtEl>
                                              <p:spTgt spid="29"/>
                                            </p:tgtEl>
                                          </p:cBhvr>
                                        </p:animEffect>
                                      </p:childTnLst>
                                    </p:cTn>
                                  </p:par>
                                </p:childTnLst>
                              </p:cTn>
                            </p:par>
                            <p:par>
                              <p:cTn id="8" fill="hold">
                                <p:stCondLst>
                                  <p:cond delay="500"/>
                                </p:stCondLst>
                                <p:childTnLst>
                                  <p:par>
                                    <p:cTn id="9" presetID="2" presetClass="entr" presetSubtype="1" fill="hold" nodeType="afterEffect" p14:presetBounceEnd="60000">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14:bounceEnd="60000">
                                          <p:cBhvr additive="base">
                                            <p:cTn id="11" dur="1000" fill="hold"/>
                                            <p:tgtEl>
                                              <p:spTgt spid="42"/>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4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0000">
                                      <p:stCondLst>
                                        <p:cond delay="250"/>
                                      </p:stCondLst>
                                      <p:childTnLst>
                                        <p:set>
                                          <p:cBhvr>
                                            <p:cTn id="14" dur="1" fill="hold">
                                              <p:stCondLst>
                                                <p:cond delay="0"/>
                                              </p:stCondLst>
                                            </p:cTn>
                                            <p:tgtEl>
                                              <p:spTgt spid="45"/>
                                            </p:tgtEl>
                                            <p:attrNameLst>
                                              <p:attrName>style.visibility</p:attrName>
                                            </p:attrNameLst>
                                          </p:cBhvr>
                                          <p:to>
                                            <p:strVal val="visible"/>
                                          </p:to>
                                        </p:set>
                                        <p:anim calcmode="lin" valueType="num" p14:bounceEnd="60000">
                                          <p:cBhvr additive="base">
                                            <p:cTn id="15" dur="1000" fill="hold"/>
                                            <p:tgtEl>
                                              <p:spTgt spid="45"/>
                                            </p:tgtEl>
                                            <p:attrNameLst>
                                              <p:attrName>ppt_x</p:attrName>
                                            </p:attrNameLst>
                                          </p:cBhvr>
                                          <p:tavLst>
                                            <p:tav tm="0">
                                              <p:val>
                                                <p:strVal val="#ppt_x"/>
                                              </p:val>
                                            </p:tav>
                                            <p:tav tm="100000">
                                              <p:val>
                                                <p:strVal val="#ppt_x"/>
                                              </p:val>
                                            </p:tav>
                                          </p:tavLst>
                                        </p:anim>
                                        <p:anim calcmode="lin" valueType="num" p14:bounceEnd="60000">
                                          <p:cBhvr additive="base">
                                            <p:cTn id="16" dur="1000" fill="hold"/>
                                            <p:tgtEl>
                                              <p:spTgt spid="4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0000">
                                      <p:stCondLst>
                                        <p:cond delay="500"/>
                                      </p:stCondLst>
                                      <p:childTnLst>
                                        <p:set>
                                          <p:cBhvr>
                                            <p:cTn id="18" dur="1" fill="hold">
                                              <p:stCondLst>
                                                <p:cond delay="0"/>
                                              </p:stCondLst>
                                            </p:cTn>
                                            <p:tgtEl>
                                              <p:spTgt spid="48"/>
                                            </p:tgtEl>
                                            <p:attrNameLst>
                                              <p:attrName>style.visibility</p:attrName>
                                            </p:attrNameLst>
                                          </p:cBhvr>
                                          <p:to>
                                            <p:strVal val="visible"/>
                                          </p:to>
                                        </p:set>
                                        <p:anim calcmode="lin" valueType="num" p14:bounceEnd="60000">
                                          <p:cBhvr additive="base">
                                            <p:cTn id="19" dur="1000" fill="hold"/>
                                            <p:tgtEl>
                                              <p:spTgt spid="48"/>
                                            </p:tgtEl>
                                            <p:attrNameLst>
                                              <p:attrName>ppt_x</p:attrName>
                                            </p:attrNameLst>
                                          </p:cBhvr>
                                          <p:tavLst>
                                            <p:tav tm="0">
                                              <p:val>
                                                <p:strVal val="#ppt_x"/>
                                              </p:val>
                                            </p:tav>
                                            <p:tav tm="100000">
                                              <p:val>
                                                <p:strVal val="#ppt_x"/>
                                              </p:val>
                                            </p:tav>
                                          </p:tavLst>
                                        </p:anim>
                                        <p:anim calcmode="lin" valueType="num" p14:bounceEnd="60000">
                                          <p:cBhvr additive="base">
                                            <p:cTn id="20" dur="1000" fill="hold"/>
                                            <p:tgtEl>
                                              <p:spTgt spid="48"/>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14:presetBounceEnd="60000">
                                      <p:stCondLst>
                                        <p:cond delay="750"/>
                                      </p:stCondLst>
                                      <p:childTnLst>
                                        <p:set>
                                          <p:cBhvr>
                                            <p:cTn id="22" dur="1" fill="hold">
                                              <p:stCondLst>
                                                <p:cond delay="0"/>
                                              </p:stCondLst>
                                            </p:cTn>
                                            <p:tgtEl>
                                              <p:spTgt spid="51"/>
                                            </p:tgtEl>
                                            <p:attrNameLst>
                                              <p:attrName>style.visibility</p:attrName>
                                            </p:attrNameLst>
                                          </p:cBhvr>
                                          <p:to>
                                            <p:strVal val="visible"/>
                                          </p:to>
                                        </p:set>
                                        <p:anim calcmode="lin" valueType="num" p14:bounceEnd="60000">
                                          <p:cBhvr additive="base">
                                            <p:cTn id="23" dur="1000" fill="hold"/>
                                            <p:tgtEl>
                                              <p:spTgt spid="51"/>
                                            </p:tgtEl>
                                            <p:attrNameLst>
                                              <p:attrName>ppt_x</p:attrName>
                                            </p:attrNameLst>
                                          </p:cBhvr>
                                          <p:tavLst>
                                            <p:tav tm="0">
                                              <p:val>
                                                <p:strVal val="#ppt_x"/>
                                              </p:val>
                                            </p:tav>
                                            <p:tav tm="100000">
                                              <p:val>
                                                <p:strVal val="#ppt_x"/>
                                              </p:val>
                                            </p:tav>
                                          </p:tavLst>
                                        </p:anim>
                                        <p:anim calcmode="lin" valueType="num" p14:bounceEnd="60000">
                                          <p:cBhvr additive="base">
                                            <p:cTn id="24" dur="1000" fill="hold"/>
                                            <p:tgtEl>
                                              <p:spTgt spid="51"/>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 presetClass="entr" presetSubtype="8" fill="hold" nodeType="afterEffect" p14:presetBounceEnd="60000">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14:bounceEnd="60000">
                                          <p:cBhvr additive="base">
                                            <p:cTn id="28" dur="1000" fill="hold"/>
                                            <p:tgtEl>
                                              <p:spTgt spid="54"/>
                                            </p:tgtEl>
                                            <p:attrNameLst>
                                              <p:attrName>ppt_x</p:attrName>
                                            </p:attrNameLst>
                                          </p:cBhvr>
                                          <p:tavLst>
                                            <p:tav tm="0">
                                              <p:val>
                                                <p:strVal val="0-#ppt_w/2"/>
                                              </p:val>
                                            </p:tav>
                                            <p:tav tm="100000">
                                              <p:val>
                                                <p:strVal val="#ppt_x"/>
                                              </p:val>
                                            </p:tav>
                                          </p:tavLst>
                                        </p:anim>
                                        <p:anim calcmode="lin" valueType="num" p14:bounceEnd="60000">
                                          <p:cBhvr additive="base">
                                            <p:cTn id="29" dur="1000" fill="hold"/>
                                            <p:tgtEl>
                                              <p:spTgt spid="5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14:presetBounceEnd="60000">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14:bounceEnd="60000">
                                          <p:cBhvr additive="base">
                                            <p:cTn id="33" dur="1000" fill="hold"/>
                                            <p:tgtEl>
                                              <p:spTgt spid="64"/>
                                            </p:tgtEl>
                                            <p:attrNameLst>
                                              <p:attrName>ppt_x</p:attrName>
                                            </p:attrNameLst>
                                          </p:cBhvr>
                                          <p:tavLst>
                                            <p:tav tm="0">
                                              <p:val>
                                                <p:strVal val="#ppt_x"/>
                                              </p:val>
                                            </p:tav>
                                            <p:tav tm="100000">
                                              <p:val>
                                                <p:strVal val="#ppt_x"/>
                                              </p:val>
                                            </p:tav>
                                          </p:tavLst>
                                        </p:anim>
                                        <p:anim calcmode="lin" valueType="num" p14:bounceEnd="60000">
                                          <p:cBhvr additive="base">
                                            <p:cTn id="34" dur="1000" fill="hold"/>
                                            <p:tgtEl>
                                              <p:spTgt spid="6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14:presetBounceEnd="60000">
                                      <p:stCondLst>
                                        <p:cond delay="250"/>
                                      </p:stCondLst>
                                      <p:childTnLst>
                                        <p:set>
                                          <p:cBhvr>
                                            <p:cTn id="36" dur="1" fill="hold">
                                              <p:stCondLst>
                                                <p:cond delay="0"/>
                                              </p:stCondLst>
                                            </p:cTn>
                                            <p:tgtEl>
                                              <p:spTgt spid="65"/>
                                            </p:tgtEl>
                                            <p:attrNameLst>
                                              <p:attrName>style.visibility</p:attrName>
                                            </p:attrNameLst>
                                          </p:cBhvr>
                                          <p:to>
                                            <p:strVal val="visible"/>
                                          </p:to>
                                        </p:set>
                                        <p:anim calcmode="lin" valueType="num" p14:bounceEnd="60000">
                                          <p:cBhvr additive="base">
                                            <p:cTn id="37" dur="1000" fill="hold"/>
                                            <p:tgtEl>
                                              <p:spTgt spid="65"/>
                                            </p:tgtEl>
                                            <p:attrNameLst>
                                              <p:attrName>ppt_x</p:attrName>
                                            </p:attrNameLst>
                                          </p:cBhvr>
                                          <p:tavLst>
                                            <p:tav tm="0">
                                              <p:val>
                                                <p:strVal val="#ppt_x"/>
                                              </p:val>
                                            </p:tav>
                                            <p:tav tm="100000">
                                              <p:val>
                                                <p:strVal val="#ppt_x"/>
                                              </p:val>
                                            </p:tav>
                                          </p:tavLst>
                                        </p:anim>
                                        <p:anim calcmode="lin" valueType="num" p14:bounceEnd="60000">
                                          <p:cBhvr additive="base">
                                            <p:cTn id="38" dur="1000" fill="hold"/>
                                            <p:tgtEl>
                                              <p:spTgt spid="6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14:presetBounceEnd="60000">
                                      <p:stCondLst>
                                        <p:cond delay="500"/>
                                      </p:stCondLst>
                                      <p:childTnLst>
                                        <p:set>
                                          <p:cBhvr>
                                            <p:cTn id="40" dur="1" fill="hold">
                                              <p:stCondLst>
                                                <p:cond delay="0"/>
                                              </p:stCondLst>
                                            </p:cTn>
                                            <p:tgtEl>
                                              <p:spTgt spid="66"/>
                                            </p:tgtEl>
                                            <p:attrNameLst>
                                              <p:attrName>style.visibility</p:attrName>
                                            </p:attrNameLst>
                                          </p:cBhvr>
                                          <p:to>
                                            <p:strVal val="visible"/>
                                          </p:to>
                                        </p:set>
                                        <p:anim calcmode="lin" valueType="num" p14:bounceEnd="60000">
                                          <p:cBhvr additive="base">
                                            <p:cTn id="41" dur="1000" fill="hold"/>
                                            <p:tgtEl>
                                              <p:spTgt spid="66"/>
                                            </p:tgtEl>
                                            <p:attrNameLst>
                                              <p:attrName>ppt_x</p:attrName>
                                            </p:attrNameLst>
                                          </p:cBhvr>
                                          <p:tavLst>
                                            <p:tav tm="0">
                                              <p:val>
                                                <p:strVal val="#ppt_x"/>
                                              </p:val>
                                            </p:tav>
                                            <p:tav tm="100000">
                                              <p:val>
                                                <p:strVal val="#ppt_x"/>
                                              </p:val>
                                            </p:tav>
                                          </p:tavLst>
                                        </p:anim>
                                        <p:anim calcmode="lin" valueType="num" p14:bounceEnd="60000">
                                          <p:cBhvr additive="base">
                                            <p:cTn id="42" dur="1000" fill="hold"/>
                                            <p:tgtEl>
                                              <p:spTgt spid="6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14:presetBounceEnd="60000">
                                      <p:stCondLst>
                                        <p:cond delay="750"/>
                                      </p:stCondLst>
                                      <p:childTnLst>
                                        <p:set>
                                          <p:cBhvr>
                                            <p:cTn id="44" dur="1" fill="hold">
                                              <p:stCondLst>
                                                <p:cond delay="0"/>
                                              </p:stCondLst>
                                            </p:cTn>
                                            <p:tgtEl>
                                              <p:spTgt spid="67"/>
                                            </p:tgtEl>
                                            <p:attrNameLst>
                                              <p:attrName>style.visibility</p:attrName>
                                            </p:attrNameLst>
                                          </p:cBhvr>
                                          <p:to>
                                            <p:strVal val="visible"/>
                                          </p:to>
                                        </p:set>
                                        <p:anim calcmode="lin" valueType="num" p14:bounceEnd="60000">
                                          <p:cBhvr additive="base">
                                            <p:cTn id="45" dur="1000" fill="hold"/>
                                            <p:tgtEl>
                                              <p:spTgt spid="67"/>
                                            </p:tgtEl>
                                            <p:attrNameLst>
                                              <p:attrName>ppt_x</p:attrName>
                                            </p:attrNameLst>
                                          </p:cBhvr>
                                          <p:tavLst>
                                            <p:tav tm="0">
                                              <p:val>
                                                <p:strVal val="#ppt_x"/>
                                              </p:val>
                                            </p:tav>
                                            <p:tav tm="100000">
                                              <p:val>
                                                <p:strVal val="#ppt_x"/>
                                              </p:val>
                                            </p:tav>
                                          </p:tavLst>
                                        </p:anim>
                                        <p:anim calcmode="lin" valueType="num" p14:bounceEnd="60000">
                                          <p:cBhvr additive="base">
                                            <p:cTn id="46" dur="10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outVertical)">
                                          <p:cBhvr>
                                            <p:cTn id="7" dur="500"/>
                                            <p:tgtEl>
                                              <p:spTgt spid="2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ppt_x"/>
                                              </p:val>
                                            </p:tav>
                                            <p:tav tm="100000">
                                              <p:val>
                                                <p:strVal val="#ppt_x"/>
                                              </p:val>
                                            </p:tav>
                                          </p:tavLst>
                                        </p:anim>
                                        <p:anim calcmode="lin" valueType="num">
                                          <p:cBhvr additive="base">
                                            <p:cTn id="12" dur="1000" fill="hold"/>
                                            <p:tgtEl>
                                              <p:spTgt spid="4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1000" fill="hold"/>
                                            <p:tgtEl>
                                              <p:spTgt spid="45"/>
                                            </p:tgtEl>
                                            <p:attrNameLst>
                                              <p:attrName>ppt_x</p:attrName>
                                            </p:attrNameLst>
                                          </p:cBhvr>
                                          <p:tavLst>
                                            <p:tav tm="0">
                                              <p:val>
                                                <p:strVal val="#ppt_x"/>
                                              </p:val>
                                            </p:tav>
                                            <p:tav tm="100000">
                                              <p:val>
                                                <p:strVal val="#ppt_x"/>
                                              </p:val>
                                            </p:tav>
                                          </p:tavLst>
                                        </p:anim>
                                        <p:anim calcmode="lin" valueType="num">
                                          <p:cBhvr additive="base">
                                            <p:cTn id="16" dur="1000" fill="hold"/>
                                            <p:tgtEl>
                                              <p:spTgt spid="45"/>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50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1000" fill="hold"/>
                                            <p:tgtEl>
                                              <p:spTgt spid="48"/>
                                            </p:tgtEl>
                                            <p:attrNameLst>
                                              <p:attrName>ppt_x</p:attrName>
                                            </p:attrNameLst>
                                          </p:cBhvr>
                                          <p:tavLst>
                                            <p:tav tm="0">
                                              <p:val>
                                                <p:strVal val="#ppt_x"/>
                                              </p:val>
                                            </p:tav>
                                            <p:tav tm="100000">
                                              <p:val>
                                                <p:strVal val="#ppt_x"/>
                                              </p:val>
                                            </p:tav>
                                          </p:tavLst>
                                        </p:anim>
                                        <p:anim calcmode="lin" valueType="num">
                                          <p:cBhvr additive="base">
                                            <p:cTn id="20" dur="1000" fill="hold"/>
                                            <p:tgtEl>
                                              <p:spTgt spid="48"/>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75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1000" fill="hold"/>
                                            <p:tgtEl>
                                              <p:spTgt spid="51"/>
                                            </p:tgtEl>
                                            <p:attrNameLst>
                                              <p:attrName>ppt_x</p:attrName>
                                            </p:attrNameLst>
                                          </p:cBhvr>
                                          <p:tavLst>
                                            <p:tav tm="0">
                                              <p:val>
                                                <p:strVal val="#ppt_x"/>
                                              </p:val>
                                            </p:tav>
                                            <p:tav tm="100000">
                                              <p:val>
                                                <p:strVal val="#ppt_x"/>
                                              </p:val>
                                            </p:tav>
                                          </p:tavLst>
                                        </p:anim>
                                        <p:anim calcmode="lin" valueType="num">
                                          <p:cBhvr additive="base">
                                            <p:cTn id="24" dur="1000" fill="hold"/>
                                            <p:tgtEl>
                                              <p:spTgt spid="51"/>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 presetClass="entr" presetSubtype="8"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additive="base">
                                            <p:cTn id="28" dur="1000" fill="hold"/>
                                            <p:tgtEl>
                                              <p:spTgt spid="54"/>
                                            </p:tgtEl>
                                            <p:attrNameLst>
                                              <p:attrName>ppt_x</p:attrName>
                                            </p:attrNameLst>
                                          </p:cBhvr>
                                          <p:tavLst>
                                            <p:tav tm="0">
                                              <p:val>
                                                <p:strVal val="0-#ppt_w/2"/>
                                              </p:val>
                                            </p:tav>
                                            <p:tav tm="100000">
                                              <p:val>
                                                <p:strVal val="#ppt_x"/>
                                              </p:val>
                                            </p:tav>
                                          </p:tavLst>
                                        </p:anim>
                                        <p:anim calcmode="lin" valueType="num">
                                          <p:cBhvr additive="base">
                                            <p:cTn id="29" dur="1000" fill="hold"/>
                                            <p:tgtEl>
                                              <p:spTgt spid="5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1000" fill="hold"/>
                                            <p:tgtEl>
                                              <p:spTgt spid="64"/>
                                            </p:tgtEl>
                                            <p:attrNameLst>
                                              <p:attrName>ppt_x</p:attrName>
                                            </p:attrNameLst>
                                          </p:cBhvr>
                                          <p:tavLst>
                                            <p:tav tm="0">
                                              <p:val>
                                                <p:strVal val="#ppt_x"/>
                                              </p:val>
                                            </p:tav>
                                            <p:tav tm="100000">
                                              <p:val>
                                                <p:strVal val="#ppt_x"/>
                                              </p:val>
                                            </p:tav>
                                          </p:tavLst>
                                        </p:anim>
                                        <p:anim calcmode="lin" valueType="num">
                                          <p:cBhvr additive="base">
                                            <p:cTn id="34" dur="1000" fill="hold"/>
                                            <p:tgtEl>
                                              <p:spTgt spid="6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50"/>
                                      </p:stCondLst>
                                      <p:childTnLst>
                                        <p:set>
                                          <p:cBhvr>
                                            <p:cTn id="36" dur="1" fill="hold">
                                              <p:stCondLst>
                                                <p:cond delay="0"/>
                                              </p:stCondLst>
                                            </p:cTn>
                                            <p:tgtEl>
                                              <p:spTgt spid="65"/>
                                            </p:tgtEl>
                                            <p:attrNameLst>
                                              <p:attrName>style.visibility</p:attrName>
                                            </p:attrNameLst>
                                          </p:cBhvr>
                                          <p:to>
                                            <p:strVal val="visible"/>
                                          </p:to>
                                        </p:set>
                                        <p:anim calcmode="lin" valueType="num">
                                          <p:cBhvr additive="base">
                                            <p:cTn id="37" dur="1000" fill="hold"/>
                                            <p:tgtEl>
                                              <p:spTgt spid="65"/>
                                            </p:tgtEl>
                                            <p:attrNameLst>
                                              <p:attrName>ppt_x</p:attrName>
                                            </p:attrNameLst>
                                          </p:cBhvr>
                                          <p:tavLst>
                                            <p:tav tm="0">
                                              <p:val>
                                                <p:strVal val="#ppt_x"/>
                                              </p:val>
                                            </p:tav>
                                            <p:tav tm="100000">
                                              <p:val>
                                                <p:strVal val="#ppt_x"/>
                                              </p:val>
                                            </p:tav>
                                          </p:tavLst>
                                        </p:anim>
                                        <p:anim calcmode="lin" valueType="num">
                                          <p:cBhvr additive="base">
                                            <p:cTn id="38" dur="1000" fill="hold"/>
                                            <p:tgtEl>
                                              <p:spTgt spid="6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500"/>
                                      </p:stCondLst>
                                      <p:childTnLst>
                                        <p:set>
                                          <p:cBhvr>
                                            <p:cTn id="40" dur="1" fill="hold">
                                              <p:stCondLst>
                                                <p:cond delay="0"/>
                                              </p:stCondLst>
                                            </p:cTn>
                                            <p:tgtEl>
                                              <p:spTgt spid="66"/>
                                            </p:tgtEl>
                                            <p:attrNameLst>
                                              <p:attrName>style.visibility</p:attrName>
                                            </p:attrNameLst>
                                          </p:cBhvr>
                                          <p:to>
                                            <p:strVal val="visible"/>
                                          </p:to>
                                        </p:set>
                                        <p:anim calcmode="lin" valueType="num">
                                          <p:cBhvr additive="base">
                                            <p:cTn id="41" dur="1000" fill="hold"/>
                                            <p:tgtEl>
                                              <p:spTgt spid="66"/>
                                            </p:tgtEl>
                                            <p:attrNameLst>
                                              <p:attrName>ppt_x</p:attrName>
                                            </p:attrNameLst>
                                          </p:cBhvr>
                                          <p:tavLst>
                                            <p:tav tm="0">
                                              <p:val>
                                                <p:strVal val="#ppt_x"/>
                                              </p:val>
                                            </p:tav>
                                            <p:tav tm="100000">
                                              <p:val>
                                                <p:strVal val="#ppt_x"/>
                                              </p:val>
                                            </p:tav>
                                          </p:tavLst>
                                        </p:anim>
                                        <p:anim calcmode="lin" valueType="num">
                                          <p:cBhvr additive="base">
                                            <p:cTn id="42" dur="1000" fill="hold"/>
                                            <p:tgtEl>
                                              <p:spTgt spid="6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750"/>
                                      </p:stCondLst>
                                      <p:childTnLst>
                                        <p:set>
                                          <p:cBhvr>
                                            <p:cTn id="44" dur="1" fill="hold">
                                              <p:stCondLst>
                                                <p:cond delay="0"/>
                                              </p:stCondLst>
                                            </p:cTn>
                                            <p:tgtEl>
                                              <p:spTgt spid="67"/>
                                            </p:tgtEl>
                                            <p:attrNameLst>
                                              <p:attrName>style.visibility</p:attrName>
                                            </p:attrNameLst>
                                          </p:cBhvr>
                                          <p:to>
                                            <p:strVal val="visible"/>
                                          </p:to>
                                        </p:set>
                                        <p:anim calcmode="lin" valueType="num">
                                          <p:cBhvr additive="base">
                                            <p:cTn id="45" dur="1000" fill="hold"/>
                                            <p:tgtEl>
                                              <p:spTgt spid="67"/>
                                            </p:tgtEl>
                                            <p:attrNameLst>
                                              <p:attrName>ppt_x</p:attrName>
                                            </p:attrNameLst>
                                          </p:cBhvr>
                                          <p:tavLst>
                                            <p:tav tm="0">
                                              <p:val>
                                                <p:strVal val="#ppt_x"/>
                                              </p:val>
                                            </p:tav>
                                            <p:tav tm="100000">
                                              <p:val>
                                                <p:strVal val="#ppt_x"/>
                                              </p:val>
                                            </p:tav>
                                          </p:tavLst>
                                        </p:anim>
                                        <p:anim calcmode="lin" valueType="num">
                                          <p:cBhvr additive="base">
                                            <p:cTn id="46" dur="10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0" name="文本框 5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grpSp>
        <p:nvGrpSpPr>
          <p:cNvPr id="29" name="组合 28"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482107" y="1790281"/>
            <a:ext cx="3422899" cy="1008000"/>
            <a:chOff x="1482107" y="1790281"/>
            <a:chExt cx="3422899" cy="1008000"/>
          </a:xfrm>
        </p:grpSpPr>
        <p:sp>
          <p:nvSpPr>
            <p:cNvPr id="30" name="椭圆 2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1790281"/>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cs typeface="+mn-ea"/>
                <a:sym typeface="+mn-lt"/>
              </a:endParaRPr>
            </a:p>
          </p:txBody>
        </p:sp>
        <p:sp>
          <p:nvSpPr>
            <p:cNvPr id="31" name="椭圆 3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3883318" y="1790281"/>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cs typeface="+mn-ea"/>
                <a:sym typeface="+mn-lt"/>
              </a:endParaRPr>
            </a:p>
          </p:txBody>
        </p:sp>
        <p:sp>
          <p:nvSpPr>
            <p:cNvPr id="32" name="任意多边形 3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1968672"/>
              <a:ext cx="3422899" cy="671046"/>
            </a:xfrm>
            <a:custGeom>
              <a:avLst/>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solidFill>
              <a:srgbClr val="6FB3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cs typeface="+mn-ea"/>
                <a:sym typeface="+mn-lt"/>
              </a:endParaRPr>
            </a:p>
          </p:txBody>
        </p:sp>
        <p:sp>
          <p:nvSpPr>
            <p:cNvPr id="33" name="文本框 3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986107" y="2032671"/>
              <a:ext cx="2339102" cy="523220"/>
            </a:xfrm>
            <a:prstGeom prst="rect">
              <a:avLst/>
            </a:prstGeom>
            <a:noFill/>
            <a:effectLst/>
          </p:spPr>
          <p:txBody>
            <a:bodyPr wrap="none" rtlCol="0">
              <a:spAutoFit/>
            </a:bodyPr>
            <a:lstStyle/>
            <a:p>
              <a:r>
                <a:rPr lang="zh-CN" altLang="en-US" sz="2800" dirty="0">
                  <a:solidFill>
                    <a:schemeClr val="bg1"/>
                  </a:solidFill>
                  <a:cs typeface="+mn-ea"/>
                  <a:sym typeface="+mn-lt"/>
                </a:rPr>
                <a:t>输入您的标题</a:t>
              </a:r>
              <a:endParaRPr lang="en-US" altLang="zh-CN" sz="2000" b="1" dirty="0" smtClean="0">
                <a:solidFill>
                  <a:schemeClr val="bg1"/>
                </a:solidFill>
                <a:cs typeface="+mn-ea"/>
                <a:sym typeface="+mn-lt"/>
              </a:endParaRPr>
            </a:p>
          </p:txBody>
        </p:sp>
      </p:grpSp>
      <p:grpSp>
        <p:nvGrpSpPr>
          <p:cNvPr id="34" name="组合 33"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482107" y="3481860"/>
            <a:ext cx="3422899" cy="1008000"/>
            <a:chOff x="1482107" y="3481860"/>
            <a:chExt cx="3422899" cy="1008000"/>
          </a:xfrm>
        </p:grpSpPr>
        <p:sp>
          <p:nvSpPr>
            <p:cNvPr id="35" name="椭圆 3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3481860"/>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cs typeface="+mn-ea"/>
                <a:sym typeface="+mn-lt"/>
              </a:endParaRPr>
            </a:p>
          </p:txBody>
        </p:sp>
        <p:sp>
          <p:nvSpPr>
            <p:cNvPr id="36" name="椭圆 3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3883318" y="3481860"/>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cs typeface="+mn-ea"/>
                <a:sym typeface="+mn-lt"/>
              </a:endParaRPr>
            </a:p>
          </p:txBody>
        </p:sp>
        <p:sp>
          <p:nvSpPr>
            <p:cNvPr id="37" name="任意多边形 3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3660251"/>
              <a:ext cx="3422899" cy="671046"/>
            </a:xfrm>
            <a:custGeom>
              <a:avLst/>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solidFill>
              <a:srgbClr val="118C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cs typeface="+mn-ea"/>
                <a:sym typeface="+mn-lt"/>
              </a:endParaRPr>
            </a:p>
          </p:txBody>
        </p:sp>
        <p:sp>
          <p:nvSpPr>
            <p:cNvPr id="38" name="文本框 3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024005" y="3738179"/>
              <a:ext cx="2339102" cy="523220"/>
            </a:xfrm>
            <a:prstGeom prst="rect">
              <a:avLst/>
            </a:prstGeom>
            <a:noFill/>
            <a:effectLst/>
          </p:spPr>
          <p:txBody>
            <a:bodyPr wrap="none" rtlCol="0">
              <a:spAutoFit/>
            </a:bodyPr>
            <a:lstStyle/>
            <a:p>
              <a:r>
                <a:rPr lang="zh-CN" altLang="en-US" sz="2800" dirty="0">
                  <a:solidFill>
                    <a:schemeClr val="bg1"/>
                  </a:solidFill>
                  <a:cs typeface="+mn-ea"/>
                  <a:sym typeface="+mn-lt"/>
                </a:rPr>
                <a:t>输入您的标题</a:t>
              </a:r>
              <a:endParaRPr lang="en-US" altLang="zh-CN" sz="2000" b="1" dirty="0">
                <a:solidFill>
                  <a:schemeClr val="bg1"/>
                </a:solidFill>
                <a:cs typeface="+mn-ea"/>
                <a:sym typeface="+mn-lt"/>
              </a:endParaRPr>
            </a:p>
          </p:txBody>
        </p:sp>
      </p:grpSp>
      <p:grpSp>
        <p:nvGrpSpPr>
          <p:cNvPr id="39" name="组合 38"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482107" y="5192069"/>
            <a:ext cx="3422899" cy="1008000"/>
            <a:chOff x="1482107" y="5192069"/>
            <a:chExt cx="3422899" cy="1008000"/>
          </a:xfrm>
        </p:grpSpPr>
        <p:sp>
          <p:nvSpPr>
            <p:cNvPr id="40" name="椭圆 3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5192069"/>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cs typeface="+mn-ea"/>
                <a:sym typeface="+mn-lt"/>
              </a:endParaRPr>
            </a:p>
          </p:txBody>
        </p:sp>
        <p:sp>
          <p:nvSpPr>
            <p:cNvPr id="41" name="椭圆 4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3883318" y="5192069"/>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cs typeface="+mn-ea"/>
                <a:sym typeface="+mn-lt"/>
              </a:endParaRPr>
            </a:p>
          </p:txBody>
        </p:sp>
        <p:sp>
          <p:nvSpPr>
            <p:cNvPr id="42" name="任意多边形 4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5370460"/>
              <a:ext cx="3422899" cy="671046"/>
            </a:xfrm>
            <a:custGeom>
              <a:avLst/>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solidFill>
              <a:srgbClr val="6FB3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cs typeface="+mn-ea"/>
                <a:sym typeface="+mn-lt"/>
              </a:endParaRPr>
            </a:p>
          </p:txBody>
        </p:sp>
        <p:sp>
          <p:nvSpPr>
            <p:cNvPr id="43" name="文本框 4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986107" y="5444373"/>
              <a:ext cx="2339102" cy="523220"/>
            </a:xfrm>
            <a:prstGeom prst="rect">
              <a:avLst/>
            </a:prstGeom>
            <a:noFill/>
            <a:effectLst/>
          </p:spPr>
          <p:txBody>
            <a:bodyPr wrap="none" rtlCol="0">
              <a:spAutoFit/>
            </a:bodyPr>
            <a:lstStyle/>
            <a:p>
              <a:r>
                <a:rPr lang="zh-CN" altLang="en-US" sz="2800" dirty="0">
                  <a:solidFill>
                    <a:schemeClr val="bg1"/>
                  </a:solidFill>
                  <a:cs typeface="+mn-ea"/>
                  <a:sym typeface="+mn-lt"/>
                </a:rPr>
                <a:t>输入您的标题</a:t>
              </a:r>
              <a:endParaRPr lang="en-US" altLang="zh-CN" sz="2000" b="1" dirty="0">
                <a:solidFill>
                  <a:schemeClr val="bg1"/>
                </a:solidFill>
                <a:cs typeface="+mn-ea"/>
                <a:sym typeface="+mn-lt"/>
              </a:endParaRPr>
            </a:p>
          </p:txBody>
        </p:sp>
      </p:grpSp>
      <p:sp>
        <p:nvSpPr>
          <p:cNvPr id="44" name="文本框 4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17338" y="1962562"/>
            <a:ext cx="5929828" cy="861774"/>
          </a:xfrm>
          <a:prstGeom prst="rect">
            <a:avLst/>
          </a:prstGeom>
          <a:noFill/>
          <a:effectLst/>
        </p:spPr>
        <p:txBody>
          <a:bodyPr wrap="none" rtlCol="0">
            <a:spAutoFit/>
          </a:bodyPr>
          <a:lstStyle/>
          <a:p>
            <a:r>
              <a:rPr lang="zh-CN" altLang="en-US" sz="1600" dirty="0">
                <a:solidFill>
                  <a:schemeClr val="tx1">
                    <a:lumMod val="85000"/>
                    <a:lumOff val="15000"/>
                  </a:schemeClr>
                </a:solidFill>
                <a:cs typeface="+mn-ea"/>
                <a:sym typeface="+mn-lt"/>
              </a:rPr>
              <a:t>请在这里输入您的主要叙述</a:t>
            </a:r>
            <a:r>
              <a:rPr lang="zh-CN" altLang="en-US" sz="1600" dirty="0" smtClean="0">
                <a:solidFill>
                  <a:schemeClr val="tx1">
                    <a:lumMod val="85000"/>
                    <a:lumOff val="15000"/>
                  </a:schemeClr>
                </a:solidFill>
                <a:cs typeface="+mn-ea"/>
                <a:sym typeface="+mn-lt"/>
              </a:rPr>
              <a:t>内容请</a:t>
            </a:r>
            <a:r>
              <a:rPr lang="zh-CN" altLang="en-US" sz="1600" dirty="0">
                <a:solidFill>
                  <a:schemeClr val="tx1">
                    <a:lumMod val="85000"/>
                    <a:lumOff val="15000"/>
                  </a:schemeClr>
                </a:solidFill>
                <a:cs typeface="+mn-ea"/>
                <a:sym typeface="+mn-lt"/>
              </a:rPr>
              <a:t>在这里输入您的主要叙述内容</a:t>
            </a:r>
            <a:endParaRPr lang="en-US" altLang="zh-CN" sz="1600" dirty="0">
              <a:solidFill>
                <a:schemeClr val="tx1">
                  <a:lumMod val="85000"/>
                  <a:lumOff val="15000"/>
                </a:schemeClr>
              </a:solidFill>
              <a:cs typeface="+mn-ea"/>
              <a:sym typeface="+mn-lt"/>
            </a:endParaRPr>
          </a:p>
          <a:p>
            <a:r>
              <a:rPr lang="zh-CN" altLang="en-US" sz="1600" dirty="0">
                <a:solidFill>
                  <a:schemeClr val="tx1">
                    <a:lumMod val="85000"/>
                    <a:lumOff val="15000"/>
                  </a:schemeClr>
                </a:solidFill>
                <a:cs typeface="+mn-ea"/>
                <a:sym typeface="+mn-lt"/>
              </a:rPr>
              <a:t>请在这里输入您的主要叙述内容请在这里输入您的主要叙述内容</a:t>
            </a:r>
            <a:endParaRPr lang="en-US" altLang="zh-CN" sz="1600" dirty="0">
              <a:solidFill>
                <a:schemeClr val="tx1">
                  <a:lumMod val="85000"/>
                  <a:lumOff val="15000"/>
                </a:schemeClr>
              </a:solidFill>
              <a:cs typeface="+mn-ea"/>
              <a:sym typeface="+mn-lt"/>
            </a:endParaRPr>
          </a:p>
          <a:p>
            <a:endParaRPr lang="en-US" altLang="zh-CN" sz="1600" dirty="0">
              <a:solidFill>
                <a:schemeClr val="tx1">
                  <a:lumMod val="85000"/>
                  <a:lumOff val="15000"/>
                </a:schemeClr>
              </a:solidFill>
              <a:cs typeface="+mn-ea"/>
              <a:sym typeface="+mn-lt"/>
            </a:endParaRPr>
          </a:p>
        </p:txBody>
      </p:sp>
      <p:sp>
        <p:nvSpPr>
          <p:cNvPr id="45" name="文本框 4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17338" y="3613874"/>
            <a:ext cx="5929828" cy="830997"/>
          </a:xfrm>
          <a:prstGeom prst="rect">
            <a:avLst/>
          </a:prstGeom>
          <a:noFill/>
          <a:effectLst/>
        </p:spPr>
        <p:txBody>
          <a:bodyPr wrap="none" rtlCol="0">
            <a:spAutoFit/>
          </a:bodyPr>
          <a:lstStyle/>
          <a:p>
            <a:r>
              <a:rPr lang="zh-CN" altLang="en-US" sz="1600" dirty="0">
                <a:solidFill>
                  <a:schemeClr val="tx1">
                    <a:lumMod val="85000"/>
                    <a:lumOff val="15000"/>
                  </a:schemeClr>
                </a:solidFill>
                <a:cs typeface="+mn-ea"/>
                <a:sym typeface="+mn-lt"/>
              </a:rPr>
              <a:t>请在这里输入您的主要叙述内容请在这里输入您的主要叙述内容</a:t>
            </a:r>
            <a:endParaRPr lang="en-US" altLang="zh-CN" sz="1600" dirty="0">
              <a:solidFill>
                <a:schemeClr val="tx1">
                  <a:lumMod val="85000"/>
                  <a:lumOff val="15000"/>
                </a:schemeClr>
              </a:solidFill>
              <a:cs typeface="+mn-ea"/>
              <a:sym typeface="+mn-lt"/>
            </a:endParaRPr>
          </a:p>
          <a:p>
            <a:r>
              <a:rPr lang="zh-CN" altLang="en-US" sz="1600" dirty="0">
                <a:solidFill>
                  <a:schemeClr val="tx1">
                    <a:lumMod val="85000"/>
                    <a:lumOff val="15000"/>
                  </a:schemeClr>
                </a:solidFill>
                <a:cs typeface="+mn-ea"/>
                <a:sym typeface="+mn-lt"/>
              </a:rPr>
              <a:t>请在这里输入您的主要叙述内容请在这里输入您的主要叙述内容</a:t>
            </a:r>
            <a:endParaRPr lang="en-US" altLang="zh-CN" sz="1600" dirty="0">
              <a:solidFill>
                <a:schemeClr val="tx1">
                  <a:lumMod val="85000"/>
                  <a:lumOff val="15000"/>
                </a:schemeClr>
              </a:solidFill>
              <a:cs typeface="+mn-ea"/>
              <a:sym typeface="+mn-lt"/>
            </a:endParaRPr>
          </a:p>
          <a:p>
            <a:endParaRPr lang="en-US" altLang="zh-CN" sz="1600" dirty="0">
              <a:solidFill>
                <a:schemeClr val="tx1">
                  <a:lumMod val="85000"/>
                  <a:lumOff val="15000"/>
                </a:schemeClr>
              </a:solidFill>
              <a:cs typeface="+mn-ea"/>
              <a:sym typeface="+mn-lt"/>
            </a:endParaRPr>
          </a:p>
        </p:txBody>
      </p:sp>
      <p:sp>
        <p:nvSpPr>
          <p:cNvPr id="46" name="文本框 4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17338" y="5338295"/>
            <a:ext cx="5929828" cy="830997"/>
          </a:xfrm>
          <a:prstGeom prst="rect">
            <a:avLst/>
          </a:prstGeom>
          <a:noFill/>
          <a:effectLst/>
        </p:spPr>
        <p:txBody>
          <a:bodyPr wrap="none" rtlCol="0">
            <a:spAutoFit/>
          </a:bodyPr>
          <a:lstStyle/>
          <a:p>
            <a:r>
              <a:rPr lang="zh-CN" altLang="en-US" sz="1600" dirty="0">
                <a:solidFill>
                  <a:schemeClr val="tx1">
                    <a:lumMod val="85000"/>
                    <a:lumOff val="15000"/>
                  </a:schemeClr>
                </a:solidFill>
                <a:cs typeface="+mn-ea"/>
                <a:sym typeface="+mn-lt"/>
              </a:rPr>
              <a:t>请在这里输入您的主要叙述内容请在这里输入您的主要叙述内容</a:t>
            </a:r>
            <a:endParaRPr lang="en-US" altLang="zh-CN" sz="1600" dirty="0">
              <a:solidFill>
                <a:schemeClr val="tx1">
                  <a:lumMod val="85000"/>
                  <a:lumOff val="15000"/>
                </a:schemeClr>
              </a:solidFill>
              <a:cs typeface="+mn-ea"/>
              <a:sym typeface="+mn-lt"/>
            </a:endParaRPr>
          </a:p>
          <a:p>
            <a:r>
              <a:rPr lang="zh-CN" altLang="en-US" sz="1600" dirty="0">
                <a:solidFill>
                  <a:schemeClr val="tx1">
                    <a:lumMod val="85000"/>
                    <a:lumOff val="15000"/>
                  </a:schemeClr>
                </a:solidFill>
                <a:cs typeface="+mn-ea"/>
                <a:sym typeface="+mn-lt"/>
              </a:rPr>
              <a:t>请在这里输入您的主要叙述内容请在这里输入您的主要叙述内容</a:t>
            </a:r>
            <a:endParaRPr lang="en-US" altLang="zh-CN" sz="1600" dirty="0">
              <a:solidFill>
                <a:schemeClr val="tx1">
                  <a:lumMod val="85000"/>
                  <a:lumOff val="15000"/>
                </a:schemeClr>
              </a:solidFill>
              <a:cs typeface="+mn-ea"/>
              <a:sym typeface="+mn-lt"/>
            </a:endParaRPr>
          </a:p>
          <a:p>
            <a:endParaRPr lang="en-US" altLang="zh-CN" sz="1600" dirty="0">
              <a:solidFill>
                <a:schemeClr val="tx1">
                  <a:lumMod val="85000"/>
                  <a:lumOff val="15000"/>
                </a:schemeClr>
              </a:solidFill>
              <a:cs typeface="+mn-ea"/>
              <a:sym typeface="+mn-lt"/>
            </a:endParaRPr>
          </a:p>
        </p:txBody>
      </p:sp>
      <p:grpSp>
        <p:nvGrpSpPr>
          <p:cNvPr id="47" name="组合 46"/>
          <p:cNvGrpSpPr/>
          <p:nvPr/>
        </p:nvGrpSpPr>
        <p:grpSpPr>
          <a:xfrm>
            <a:off x="-14069" y="-14068"/>
            <a:ext cx="1690469" cy="1313815"/>
            <a:chOff x="-14069" y="-14068"/>
            <a:chExt cx="1690469" cy="1313815"/>
          </a:xfrm>
        </p:grpSpPr>
        <p:sp>
          <p:nvSpPr>
            <p:cNvPr id="48" name="直角三角形 47"/>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任意多边形 48"/>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任意多边形 49"/>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000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decel="4000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1000" fill="hold"/>
                                        <p:tgtEl>
                                          <p:spTgt spid="44"/>
                                        </p:tgtEl>
                                        <p:attrNameLst>
                                          <p:attrName>ppt_x</p:attrName>
                                        </p:attrNameLst>
                                      </p:cBhvr>
                                      <p:tavLst>
                                        <p:tav tm="0">
                                          <p:val>
                                            <p:strVal val="1+#ppt_w/2"/>
                                          </p:val>
                                        </p:tav>
                                        <p:tav tm="100000">
                                          <p:val>
                                            <p:strVal val="#ppt_x"/>
                                          </p:val>
                                        </p:tav>
                                      </p:tavLst>
                                    </p:anim>
                                    <p:anim calcmode="lin" valueType="num">
                                      <p:cBhvr additive="base">
                                        <p:cTn id="12" dur="1000" fill="hold"/>
                                        <p:tgtEl>
                                          <p:spTgt spid="4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decel="40000"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1000" fill="hold"/>
                                        <p:tgtEl>
                                          <p:spTgt spid="34"/>
                                        </p:tgtEl>
                                        <p:attrNameLst>
                                          <p:attrName>ppt_x</p:attrName>
                                        </p:attrNameLst>
                                      </p:cBhvr>
                                      <p:tavLst>
                                        <p:tav tm="0">
                                          <p:val>
                                            <p:strVal val="0-#ppt_w/2"/>
                                          </p:val>
                                        </p:tav>
                                        <p:tav tm="100000">
                                          <p:val>
                                            <p:strVal val="#ppt_x"/>
                                          </p:val>
                                        </p:tav>
                                      </p:tavLst>
                                    </p:anim>
                                    <p:anim calcmode="lin" valueType="num">
                                      <p:cBhvr additive="base">
                                        <p:cTn id="17" dur="1000" fill="hold"/>
                                        <p:tgtEl>
                                          <p:spTgt spid="34"/>
                                        </p:tgtEl>
                                        <p:attrNameLst>
                                          <p:attrName>ppt_y</p:attrName>
                                        </p:attrNameLst>
                                      </p:cBhvr>
                                      <p:tavLst>
                                        <p:tav tm="0">
                                          <p:val>
                                            <p:strVal val="#ppt_y"/>
                                          </p:val>
                                        </p:tav>
                                        <p:tav tm="100000">
                                          <p:val>
                                            <p:strVal val="#ppt_y"/>
                                          </p:val>
                                        </p:tav>
                                      </p:tavLst>
                                    </p:anim>
                                  </p:childTnLst>
                                </p:cTn>
                              </p:par>
                              <p:par>
                                <p:cTn id="18" presetID="2" presetClass="entr" presetSubtype="2" decel="40000"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1000" fill="hold"/>
                                        <p:tgtEl>
                                          <p:spTgt spid="45"/>
                                        </p:tgtEl>
                                        <p:attrNameLst>
                                          <p:attrName>ppt_x</p:attrName>
                                        </p:attrNameLst>
                                      </p:cBhvr>
                                      <p:tavLst>
                                        <p:tav tm="0">
                                          <p:val>
                                            <p:strVal val="1+#ppt_w/2"/>
                                          </p:val>
                                        </p:tav>
                                        <p:tav tm="100000">
                                          <p:val>
                                            <p:strVal val="#ppt_x"/>
                                          </p:val>
                                        </p:tav>
                                      </p:tavLst>
                                    </p:anim>
                                    <p:anim calcmode="lin" valueType="num">
                                      <p:cBhvr additive="base">
                                        <p:cTn id="21" dur="1000" fill="hold"/>
                                        <p:tgtEl>
                                          <p:spTgt spid="4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decel="4000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1000" fill="hold"/>
                                        <p:tgtEl>
                                          <p:spTgt spid="39"/>
                                        </p:tgtEl>
                                        <p:attrNameLst>
                                          <p:attrName>ppt_x</p:attrName>
                                        </p:attrNameLst>
                                      </p:cBhvr>
                                      <p:tavLst>
                                        <p:tav tm="0">
                                          <p:val>
                                            <p:strVal val="0-#ppt_w/2"/>
                                          </p:val>
                                        </p:tav>
                                        <p:tav tm="100000">
                                          <p:val>
                                            <p:strVal val="#ppt_x"/>
                                          </p:val>
                                        </p:tav>
                                      </p:tavLst>
                                    </p:anim>
                                    <p:anim calcmode="lin" valueType="num">
                                      <p:cBhvr additive="base">
                                        <p:cTn id="26" dur="1000" fill="hold"/>
                                        <p:tgtEl>
                                          <p:spTgt spid="39"/>
                                        </p:tgtEl>
                                        <p:attrNameLst>
                                          <p:attrName>ppt_y</p:attrName>
                                        </p:attrNameLst>
                                      </p:cBhvr>
                                      <p:tavLst>
                                        <p:tav tm="0">
                                          <p:val>
                                            <p:strVal val="#ppt_y"/>
                                          </p:val>
                                        </p:tav>
                                        <p:tav tm="100000">
                                          <p:val>
                                            <p:strVal val="#ppt_y"/>
                                          </p:val>
                                        </p:tav>
                                      </p:tavLst>
                                    </p:anim>
                                  </p:childTnLst>
                                </p:cTn>
                              </p:par>
                              <p:par>
                                <p:cTn id="27" presetID="2" presetClass="entr" presetSubtype="2" decel="4000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1000" fill="hold"/>
                                        <p:tgtEl>
                                          <p:spTgt spid="46"/>
                                        </p:tgtEl>
                                        <p:attrNameLst>
                                          <p:attrName>ppt_x</p:attrName>
                                        </p:attrNameLst>
                                      </p:cBhvr>
                                      <p:tavLst>
                                        <p:tav tm="0">
                                          <p:val>
                                            <p:strVal val="1+#ppt_w/2"/>
                                          </p:val>
                                        </p:tav>
                                        <p:tav tm="100000">
                                          <p:val>
                                            <p:strVal val="#ppt_x"/>
                                          </p:val>
                                        </p:tav>
                                      </p:tavLst>
                                    </p:anim>
                                    <p:anim calcmode="lin" valueType="num">
                                      <p:cBhvr additive="base">
                                        <p:cTn id="30"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0" name="文本框 5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cxnSp>
        <p:nvCxnSpPr>
          <p:cNvPr id="29" name="直接连接符 28"/>
          <p:cNvCxnSpPr>
            <a:stCxn id="30" idx="6"/>
          </p:cNvCxnSpPr>
          <p:nvPr/>
        </p:nvCxnSpPr>
        <p:spPr>
          <a:xfrm>
            <a:off x="1443314" y="4866801"/>
            <a:ext cx="9244519" cy="0"/>
          </a:xfrm>
          <a:prstGeom prst="line">
            <a:avLst/>
          </a:prstGeom>
          <a:ln w="44450">
            <a:gradFill>
              <a:gsLst>
                <a:gs pos="0">
                  <a:schemeClr val="bg1">
                    <a:lumMod val="75000"/>
                  </a:schemeClr>
                </a:gs>
                <a:gs pos="100000">
                  <a:schemeClr val="bg1"/>
                </a:gs>
              </a:gsLst>
              <a:lin ang="5400000" scaled="1"/>
            </a:gradFill>
          </a:ln>
          <a:effectLst>
            <a:innerShdw blurRad="88900" dist="381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1030697" y="4660466"/>
            <a:ext cx="412617" cy="412673"/>
          </a:xfrm>
          <a:prstGeom prst="ellipse">
            <a:avLst/>
          </a:prstGeom>
          <a:solidFill>
            <a:schemeClr val="bg1">
              <a:lumMod val="85000"/>
            </a:schemeClr>
          </a:solidFill>
          <a:ln w="19050">
            <a:gradFill>
              <a:gsLst>
                <a:gs pos="0">
                  <a:schemeClr val="bg1">
                    <a:lumMod val="75000"/>
                  </a:schemeClr>
                </a:gs>
                <a:gs pos="100000">
                  <a:schemeClr val="bg1"/>
                </a:gs>
              </a:gsLst>
              <a:lin ang="5400000" scaled="1"/>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cs typeface="+mn-ea"/>
              <a:sym typeface="+mn-lt"/>
            </a:endParaRPr>
          </a:p>
        </p:txBody>
      </p:sp>
      <p:grpSp>
        <p:nvGrpSpPr>
          <p:cNvPr id="31" name="组合 30"/>
          <p:cNvGrpSpPr/>
          <p:nvPr/>
        </p:nvGrpSpPr>
        <p:grpSpPr>
          <a:xfrm>
            <a:off x="1517163" y="2207173"/>
            <a:ext cx="1824002" cy="3031716"/>
            <a:chOff x="1418798" y="1154523"/>
            <a:chExt cx="1286367" cy="2138101"/>
          </a:xfrm>
        </p:grpSpPr>
        <p:sp>
          <p:nvSpPr>
            <p:cNvPr id="32" name="椭圆 31"/>
            <p:cNvSpPr/>
            <p:nvPr/>
          </p:nvSpPr>
          <p:spPr>
            <a:xfrm>
              <a:off x="1799227" y="2763468"/>
              <a:ext cx="529084" cy="529156"/>
            </a:xfrm>
            <a:prstGeom prst="ellipse">
              <a:avLst/>
            </a:prstGeom>
            <a:solidFill>
              <a:srgbClr val="6FB325"/>
            </a:solidFill>
            <a:ln w="19050">
              <a:gradFill>
                <a:gsLst>
                  <a:gs pos="0">
                    <a:schemeClr val="bg1">
                      <a:lumMod val="75000"/>
                    </a:schemeClr>
                  </a:gs>
                  <a:gs pos="100000">
                    <a:schemeClr val="bg1"/>
                  </a:gs>
                </a:gsLst>
                <a:lin ang="5400000" scaled="1"/>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cs typeface="+mn-ea"/>
                <a:sym typeface="+mn-lt"/>
              </a:endParaRPr>
            </a:p>
          </p:txBody>
        </p:sp>
        <p:sp>
          <p:nvSpPr>
            <p:cNvPr id="33" name="任意多边形 32"/>
            <p:cNvSpPr/>
            <p:nvPr/>
          </p:nvSpPr>
          <p:spPr>
            <a:xfrm>
              <a:off x="1422370" y="1154523"/>
              <a:ext cx="1282795" cy="2037805"/>
            </a:xfrm>
            <a:custGeom>
              <a:avLst/>
              <a:gdLst>
                <a:gd name="connsiteX0" fmla="*/ 261702 w 1710096"/>
                <a:gd name="connsiteY0" fmla="*/ 0 h 2716235"/>
                <a:gd name="connsiteX1" fmla="*/ 1448394 w 1710096"/>
                <a:gd name="connsiteY1" fmla="*/ 0 h 2716235"/>
                <a:gd name="connsiteX2" fmla="*/ 1710096 w 1710096"/>
                <a:gd name="connsiteY2" fmla="*/ 261702 h 2716235"/>
                <a:gd name="connsiteX3" fmla="*/ 1710096 w 1710096"/>
                <a:gd name="connsiteY3" fmla="*/ 1308476 h 2716235"/>
                <a:gd name="connsiteX4" fmla="*/ 1448394 w 1710096"/>
                <a:gd name="connsiteY4" fmla="*/ 1570178 h 2716235"/>
                <a:gd name="connsiteX5" fmla="*/ 904405 w 1710096"/>
                <a:gd name="connsiteY5" fmla="*/ 1570178 h 2716235"/>
                <a:gd name="connsiteX6" fmla="*/ 904405 w 1710096"/>
                <a:gd name="connsiteY6" fmla="*/ 2288250 h 2716235"/>
                <a:gd name="connsiteX7" fmla="*/ 940283 w 1710096"/>
                <a:gd name="connsiteY7" fmla="*/ 2295493 h 2716235"/>
                <a:gd name="connsiteX8" fmla="*/ 1074023 w 1710096"/>
                <a:gd name="connsiteY8" fmla="*/ 2497260 h 2716235"/>
                <a:gd name="connsiteX9" fmla="*/ 855048 w 1710096"/>
                <a:gd name="connsiteY9" fmla="*/ 2716235 h 2716235"/>
                <a:gd name="connsiteX10" fmla="*/ 636073 w 1710096"/>
                <a:gd name="connsiteY10" fmla="*/ 2497260 h 2716235"/>
                <a:gd name="connsiteX11" fmla="*/ 769813 w 1710096"/>
                <a:gd name="connsiteY11" fmla="*/ 2295493 h 2716235"/>
                <a:gd name="connsiteX12" fmla="*/ 805691 w 1710096"/>
                <a:gd name="connsiteY12" fmla="*/ 2288250 h 2716235"/>
                <a:gd name="connsiteX13" fmla="*/ 805691 w 1710096"/>
                <a:gd name="connsiteY13" fmla="*/ 1570178 h 2716235"/>
                <a:gd name="connsiteX14" fmla="*/ 261702 w 1710096"/>
                <a:gd name="connsiteY14" fmla="*/ 1570178 h 2716235"/>
                <a:gd name="connsiteX15" fmla="*/ 0 w 1710096"/>
                <a:gd name="connsiteY15" fmla="*/ 1308476 h 2716235"/>
                <a:gd name="connsiteX16" fmla="*/ 0 w 1710096"/>
                <a:gd name="connsiteY16" fmla="*/ 261702 h 2716235"/>
                <a:gd name="connsiteX17" fmla="*/ 261702 w 1710096"/>
                <a:gd name="connsiteY17" fmla="*/ 0 h 27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0096" h="2716235">
                  <a:moveTo>
                    <a:pt x="261702" y="0"/>
                  </a:moveTo>
                  <a:lnTo>
                    <a:pt x="1448394" y="0"/>
                  </a:lnTo>
                  <a:cubicBezTo>
                    <a:pt x="1592928" y="0"/>
                    <a:pt x="1710096" y="117168"/>
                    <a:pt x="1710096" y="261702"/>
                  </a:cubicBezTo>
                  <a:lnTo>
                    <a:pt x="1710096" y="1308476"/>
                  </a:lnTo>
                  <a:cubicBezTo>
                    <a:pt x="1710096" y="1453010"/>
                    <a:pt x="1592928" y="1570178"/>
                    <a:pt x="1448394" y="1570178"/>
                  </a:cubicBezTo>
                  <a:lnTo>
                    <a:pt x="904405" y="1570178"/>
                  </a:lnTo>
                  <a:lnTo>
                    <a:pt x="904405" y="2288250"/>
                  </a:lnTo>
                  <a:lnTo>
                    <a:pt x="940283" y="2295493"/>
                  </a:lnTo>
                  <a:cubicBezTo>
                    <a:pt x="1018877" y="2328735"/>
                    <a:pt x="1074023" y="2406558"/>
                    <a:pt x="1074023" y="2497260"/>
                  </a:cubicBezTo>
                  <a:cubicBezTo>
                    <a:pt x="1074023" y="2618197"/>
                    <a:pt x="975985" y="2716235"/>
                    <a:pt x="855048" y="2716235"/>
                  </a:cubicBezTo>
                  <a:cubicBezTo>
                    <a:pt x="734111" y="2716235"/>
                    <a:pt x="636073" y="2618197"/>
                    <a:pt x="636073" y="2497260"/>
                  </a:cubicBezTo>
                  <a:cubicBezTo>
                    <a:pt x="636073" y="2406558"/>
                    <a:pt x="691220" y="2328735"/>
                    <a:pt x="769813" y="2295493"/>
                  </a:cubicBezTo>
                  <a:lnTo>
                    <a:pt x="805691" y="2288250"/>
                  </a:lnTo>
                  <a:lnTo>
                    <a:pt x="805691" y="1570178"/>
                  </a:lnTo>
                  <a:lnTo>
                    <a:pt x="261702" y="1570178"/>
                  </a:lnTo>
                  <a:cubicBezTo>
                    <a:pt x="117168" y="1570178"/>
                    <a:pt x="0" y="1453010"/>
                    <a:pt x="0" y="1308476"/>
                  </a:cubicBezTo>
                  <a:lnTo>
                    <a:pt x="0" y="261702"/>
                  </a:lnTo>
                  <a:cubicBezTo>
                    <a:pt x="0" y="117168"/>
                    <a:pt x="117168" y="0"/>
                    <a:pt x="261702" y="0"/>
                  </a:cubicBezTo>
                  <a:close/>
                </a:path>
              </a:pathLst>
            </a:custGeom>
            <a:solidFill>
              <a:schemeClr val="bg1">
                <a:lumMod val="95000"/>
              </a:schemeClr>
            </a:solidFill>
            <a:ln>
              <a:noFill/>
            </a:ln>
            <a:effectLst>
              <a:outerShdw blurRad="127000" dist="50800" dir="2700000" algn="tl" rotWithShape="0">
                <a:prstClr val="black">
                  <a:alpha val="30000"/>
                </a:prst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solidFill>
                  <a:srgbClr val="FFB850"/>
                </a:solidFill>
                <a:cs typeface="+mn-ea"/>
                <a:sym typeface="+mn-lt"/>
              </a:endParaRPr>
            </a:p>
          </p:txBody>
        </p:sp>
        <p:sp>
          <p:nvSpPr>
            <p:cNvPr id="34" name="任意多边形 33"/>
            <p:cNvSpPr/>
            <p:nvPr/>
          </p:nvSpPr>
          <p:spPr bwMode="auto">
            <a:xfrm>
              <a:off x="1944274" y="2956911"/>
              <a:ext cx="238988" cy="142268"/>
            </a:xfrm>
            <a:custGeom>
              <a:avLst/>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solidFill>
              <a:srgbClr val="6FB325"/>
            </a:solidFill>
            <a:ln w="28575">
              <a:noFill/>
            </a:ln>
            <a:effectLst/>
          </p:spPr>
          <p:txBody>
            <a:bodyPr vert="horz" wrap="square" lIns="91424" tIns="45713" rIns="91424" bIns="45713" numCol="1" anchor="t" anchorCtr="0" compatLnSpc="1">
              <a:noAutofit/>
            </a:bodyPr>
            <a:lstStyle/>
            <a:p>
              <a:pPr>
                <a:defRPr/>
              </a:pPr>
              <a:endParaRPr lang="zh-CN" altLang="en-US" sz="2400" kern="0">
                <a:solidFill>
                  <a:prstClr val="black"/>
                </a:solidFill>
                <a:cs typeface="+mn-ea"/>
                <a:sym typeface="+mn-lt"/>
              </a:endParaRPr>
            </a:p>
          </p:txBody>
        </p:sp>
        <p:sp>
          <p:nvSpPr>
            <p:cNvPr id="35" name="同侧圆角矩形 34"/>
            <p:cNvSpPr/>
            <p:nvPr/>
          </p:nvSpPr>
          <p:spPr>
            <a:xfrm rot="5400000">
              <a:off x="1764818" y="981101"/>
              <a:ext cx="451494" cy="1143534"/>
            </a:xfrm>
            <a:prstGeom prst="round2SameRect">
              <a:avLst>
                <a:gd name="adj1" fmla="val 19083"/>
                <a:gd name="adj2" fmla="val 0"/>
              </a:avLst>
            </a:prstGeom>
            <a:solidFill>
              <a:srgbClr val="6FB325"/>
            </a:solidFill>
            <a:ln w="28575" cap="flat">
              <a:noFill/>
              <a:prstDash val="solid"/>
              <a:miter lim="800000"/>
            </a:ln>
            <a:effectLst>
              <a:innerShdw blurRad="63500" dist="50800" dir="13500000">
                <a:prstClr val="black">
                  <a:alpha val="50000"/>
                </a:prstClr>
              </a:innerShdw>
            </a:effectLst>
          </p:spPr>
          <p:txBody>
            <a:bodyPr vert="horz" wrap="square" lIns="91424" tIns="45713" rIns="91424" bIns="45713" numCol="1" anchor="t" anchorCtr="0" compatLnSpc="1"/>
            <a:lstStyle/>
            <a:p>
              <a:pPr defTabSz="1218565"/>
              <a:endParaRPr lang="zh-CN" altLang="en-US" sz="2400" kern="0">
                <a:solidFill>
                  <a:prstClr val="black"/>
                </a:solidFill>
                <a:cs typeface="+mn-ea"/>
                <a:sym typeface="+mn-lt"/>
              </a:endParaRPr>
            </a:p>
          </p:txBody>
        </p:sp>
        <p:sp>
          <p:nvSpPr>
            <p:cNvPr id="36" name="文本框 9"/>
            <p:cNvSpPr txBox="1"/>
            <p:nvPr/>
          </p:nvSpPr>
          <p:spPr>
            <a:xfrm>
              <a:off x="1466654" y="1406656"/>
              <a:ext cx="1051588" cy="309202"/>
            </a:xfrm>
            <a:prstGeom prst="rect">
              <a:avLst/>
            </a:prstGeom>
            <a:noFill/>
          </p:spPr>
          <p:txBody>
            <a:bodyPr wrap="square" lIns="68559" tIns="34280" rIns="68559" bIns="34280" rtlCol="0">
              <a:spAutoFit/>
            </a:bodyPr>
            <a:lstStyle/>
            <a:p>
              <a:pPr marL="0" lvl="1" algn="ctr"/>
              <a:r>
                <a:rPr lang="zh-CN" altLang="en-US" sz="2400" b="1" kern="0" dirty="0">
                  <a:solidFill>
                    <a:schemeClr val="bg1"/>
                  </a:solidFill>
                  <a:cs typeface="+mn-ea"/>
                  <a:sym typeface="+mn-lt"/>
                </a:rPr>
                <a:t>标题名称</a:t>
              </a:r>
              <a:endParaRPr lang="en-US" altLang="ko-KR" sz="2400" b="1" kern="0" dirty="0">
                <a:solidFill>
                  <a:schemeClr val="bg1"/>
                </a:solidFill>
                <a:cs typeface="+mn-ea"/>
                <a:sym typeface="+mn-lt"/>
              </a:endParaRPr>
            </a:p>
          </p:txBody>
        </p:sp>
        <p:sp>
          <p:nvSpPr>
            <p:cNvPr id="37" name="矩形 36"/>
            <p:cNvSpPr/>
            <p:nvPr/>
          </p:nvSpPr>
          <p:spPr>
            <a:xfrm>
              <a:off x="1725385" y="1849991"/>
              <a:ext cx="566611" cy="325496"/>
            </a:xfrm>
            <a:prstGeom prst="rect">
              <a:avLst/>
            </a:prstGeom>
          </p:spPr>
          <p:txBody>
            <a:bodyPr wrap="none">
              <a:spAutoFit/>
            </a:bodyPr>
            <a:lstStyle/>
            <a:p>
              <a:pPr algn="ctr">
                <a:spcBef>
                  <a:spcPct val="0"/>
                </a:spcBef>
                <a:buFont typeface="Arial" panose="020B0604020202020204" pitchFamily="34" charset="0"/>
                <a:buNone/>
              </a:pPr>
              <a:r>
                <a:rPr lang="zh-CN" altLang="en-US" sz="2400" b="1" dirty="0">
                  <a:solidFill>
                    <a:schemeClr val="tx1">
                      <a:lumMod val="75000"/>
                      <a:lumOff val="25000"/>
                    </a:schemeClr>
                  </a:solidFill>
                  <a:cs typeface="+mn-ea"/>
                  <a:sym typeface="+mn-lt"/>
                </a:rPr>
                <a:t>文字</a:t>
              </a:r>
            </a:p>
          </p:txBody>
        </p:sp>
      </p:grpSp>
      <p:sp>
        <p:nvSpPr>
          <p:cNvPr id="38" name="矩形 37"/>
          <p:cNvSpPr/>
          <p:nvPr/>
        </p:nvSpPr>
        <p:spPr>
          <a:xfrm>
            <a:off x="1483304" y="5386622"/>
            <a:ext cx="1899823" cy="566665"/>
          </a:xfrm>
          <a:prstGeom prst="rect">
            <a:avLst/>
          </a:prstGeom>
        </p:spPr>
        <p:txBody>
          <a:bodyPr wrap="none" lIns="91412" tIns="45706" rIns="91412" bIns="45706">
            <a:spAutoFit/>
          </a:bodyPr>
          <a:lstStyle/>
          <a:p>
            <a:pPr algn="ctr">
              <a:spcBef>
                <a:spcPts val="500"/>
              </a:spcBef>
              <a:defRPr/>
            </a:pPr>
            <a:r>
              <a:rPr lang="zh-CN" altLang="en-US" sz="1335" kern="100" dirty="0">
                <a:solidFill>
                  <a:srgbClr val="414455"/>
                </a:solidFill>
                <a:cs typeface="+mn-ea"/>
                <a:sym typeface="+mn-lt"/>
              </a:rPr>
              <a:t>点击添加相关文字标题</a:t>
            </a:r>
          </a:p>
          <a:p>
            <a:pPr algn="ctr">
              <a:spcBef>
                <a:spcPts val="500"/>
              </a:spcBef>
              <a:defRPr/>
            </a:pPr>
            <a:r>
              <a:rPr lang="zh-CN" altLang="en-US" sz="1335" kern="100" dirty="0">
                <a:solidFill>
                  <a:srgbClr val="414455"/>
                </a:solidFill>
                <a:cs typeface="+mn-ea"/>
                <a:sym typeface="+mn-lt"/>
              </a:rPr>
              <a:t>点击添加相关文字标题</a:t>
            </a:r>
          </a:p>
        </p:txBody>
      </p:sp>
      <p:grpSp>
        <p:nvGrpSpPr>
          <p:cNvPr id="39" name="组合 38"/>
          <p:cNvGrpSpPr/>
          <p:nvPr/>
        </p:nvGrpSpPr>
        <p:grpSpPr>
          <a:xfrm>
            <a:off x="3912220" y="2207173"/>
            <a:ext cx="1824000" cy="3031716"/>
            <a:chOff x="3044399" y="1154523"/>
            <a:chExt cx="1286366" cy="2138101"/>
          </a:xfrm>
        </p:grpSpPr>
        <p:sp>
          <p:nvSpPr>
            <p:cNvPr id="40" name="椭圆 39"/>
            <p:cNvSpPr/>
            <p:nvPr/>
          </p:nvSpPr>
          <p:spPr>
            <a:xfrm>
              <a:off x="3424827" y="2763468"/>
              <a:ext cx="529084" cy="529156"/>
            </a:xfrm>
            <a:prstGeom prst="ellipse">
              <a:avLst/>
            </a:prstGeom>
            <a:solidFill>
              <a:srgbClr val="118C3B"/>
            </a:solidFill>
            <a:ln w="19050">
              <a:gradFill>
                <a:gsLst>
                  <a:gs pos="0">
                    <a:schemeClr val="bg1">
                      <a:lumMod val="75000"/>
                    </a:schemeClr>
                  </a:gs>
                  <a:gs pos="100000">
                    <a:schemeClr val="bg1"/>
                  </a:gs>
                </a:gsLst>
                <a:lin ang="5400000" scaled="1"/>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cs typeface="+mn-ea"/>
                <a:sym typeface="+mn-lt"/>
              </a:endParaRPr>
            </a:p>
          </p:txBody>
        </p:sp>
        <p:sp>
          <p:nvSpPr>
            <p:cNvPr id="41" name="任意多边形 40"/>
            <p:cNvSpPr/>
            <p:nvPr/>
          </p:nvSpPr>
          <p:spPr>
            <a:xfrm>
              <a:off x="3047970" y="1154523"/>
              <a:ext cx="1282795" cy="2037805"/>
            </a:xfrm>
            <a:custGeom>
              <a:avLst/>
              <a:gdLst>
                <a:gd name="connsiteX0" fmla="*/ 261702 w 1710096"/>
                <a:gd name="connsiteY0" fmla="*/ 0 h 2716235"/>
                <a:gd name="connsiteX1" fmla="*/ 1448394 w 1710096"/>
                <a:gd name="connsiteY1" fmla="*/ 0 h 2716235"/>
                <a:gd name="connsiteX2" fmla="*/ 1710096 w 1710096"/>
                <a:gd name="connsiteY2" fmla="*/ 261702 h 2716235"/>
                <a:gd name="connsiteX3" fmla="*/ 1710096 w 1710096"/>
                <a:gd name="connsiteY3" fmla="*/ 1308476 h 2716235"/>
                <a:gd name="connsiteX4" fmla="*/ 1448394 w 1710096"/>
                <a:gd name="connsiteY4" fmla="*/ 1570178 h 2716235"/>
                <a:gd name="connsiteX5" fmla="*/ 904405 w 1710096"/>
                <a:gd name="connsiteY5" fmla="*/ 1570178 h 2716235"/>
                <a:gd name="connsiteX6" fmla="*/ 904405 w 1710096"/>
                <a:gd name="connsiteY6" fmla="*/ 2288250 h 2716235"/>
                <a:gd name="connsiteX7" fmla="*/ 940283 w 1710096"/>
                <a:gd name="connsiteY7" fmla="*/ 2295493 h 2716235"/>
                <a:gd name="connsiteX8" fmla="*/ 1074023 w 1710096"/>
                <a:gd name="connsiteY8" fmla="*/ 2497260 h 2716235"/>
                <a:gd name="connsiteX9" fmla="*/ 855048 w 1710096"/>
                <a:gd name="connsiteY9" fmla="*/ 2716235 h 2716235"/>
                <a:gd name="connsiteX10" fmla="*/ 636073 w 1710096"/>
                <a:gd name="connsiteY10" fmla="*/ 2497260 h 2716235"/>
                <a:gd name="connsiteX11" fmla="*/ 769813 w 1710096"/>
                <a:gd name="connsiteY11" fmla="*/ 2295493 h 2716235"/>
                <a:gd name="connsiteX12" fmla="*/ 805691 w 1710096"/>
                <a:gd name="connsiteY12" fmla="*/ 2288250 h 2716235"/>
                <a:gd name="connsiteX13" fmla="*/ 805691 w 1710096"/>
                <a:gd name="connsiteY13" fmla="*/ 1570178 h 2716235"/>
                <a:gd name="connsiteX14" fmla="*/ 261702 w 1710096"/>
                <a:gd name="connsiteY14" fmla="*/ 1570178 h 2716235"/>
                <a:gd name="connsiteX15" fmla="*/ 0 w 1710096"/>
                <a:gd name="connsiteY15" fmla="*/ 1308476 h 2716235"/>
                <a:gd name="connsiteX16" fmla="*/ 0 w 1710096"/>
                <a:gd name="connsiteY16" fmla="*/ 261702 h 2716235"/>
                <a:gd name="connsiteX17" fmla="*/ 261702 w 1710096"/>
                <a:gd name="connsiteY17" fmla="*/ 0 h 27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0096" h="2716235">
                  <a:moveTo>
                    <a:pt x="261702" y="0"/>
                  </a:moveTo>
                  <a:lnTo>
                    <a:pt x="1448394" y="0"/>
                  </a:lnTo>
                  <a:cubicBezTo>
                    <a:pt x="1592928" y="0"/>
                    <a:pt x="1710096" y="117168"/>
                    <a:pt x="1710096" y="261702"/>
                  </a:cubicBezTo>
                  <a:lnTo>
                    <a:pt x="1710096" y="1308476"/>
                  </a:lnTo>
                  <a:cubicBezTo>
                    <a:pt x="1710096" y="1453010"/>
                    <a:pt x="1592928" y="1570178"/>
                    <a:pt x="1448394" y="1570178"/>
                  </a:cubicBezTo>
                  <a:lnTo>
                    <a:pt x="904405" y="1570178"/>
                  </a:lnTo>
                  <a:lnTo>
                    <a:pt x="904405" y="2288250"/>
                  </a:lnTo>
                  <a:lnTo>
                    <a:pt x="940283" y="2295493"/>
                  </a:lnTo>
                  <a:cubicBezTo>
                    <a:pt x="1018877" y="2328735"/>
                    <a:pt x="1074023" y="2406558"/>
                    <a:pt x="1074023" y="2497260"/>
                  </a:cubicBezTo>
                  <a:cubicBezTo>
                    <a:pt x="1074023" y="2618197"/>
                    <a:pt x="975985" y="2716235"/>
                    <a:pt x="855048" y="2716235"/>
                  </a:cubicBezTo>
                  <a:cubicBezTo>
                    <a:pt x="734111" y="2716235"/>
                    <a:pt x="636073" y="2618197"/>
                    <a:pt x="636073" y="2497260"/>
                  </a:cubicBezTo>
                  <a:cubicBezTo>
                    <a:pt x="636073" y="2406558"/>
                    <a:pt x="691220" y="2328735"/>
                    <a:pt x="769813" y="2295493"/>
                  </a:cubicBezTo>
                  <a:lnTo>
                    <a:pt x="805691" y="2288250"/>
                  </a:lnTo>
                  <a:lnTo>
                    <a:pt x="805691" y="1570178"/>
                  </a:lnTo>
                  <a:lnTo>
                    <a:pt x="261702" y="1570178"/>
                  </a:lnTo>
                  <a:cubicBezTo>
                    <a:pt x="117168" y="1570178"/>
                    <a:pt x="0" y="1453010"/>
                    <a:pt x="0" y="1308476"/>
                  </a:cubicBezTo>
                  <a:lnTo>
                    <a:pt x="0" y="261702"/>
                  </a:lnTo>
                  <a:cubicBezTo>
                    <a:pt x="0" y="117168"/>
                    <a:pt x="117168" y="0"/>
                    <a:pt x="261702" y="0"/>
                  </a:cubicBezTo>
                  <a:close/>
                </a:path>
              </a:pathLst>
            </a:custGeom>
            <a:solidFill>
              <a:schemeClr val="bg1">
                <a:lumMod val="95000"/>
              </a:schemeClr>
            </a:solidFill>
            <a:ln>
              <a:noFill/>
            </a:ln>
            <a:effectLst>
              <a:outerShdw blurRad="127000" dist="50800" dir="2700000" algn="tl" rotWithShape="0">
                <a:prstClr val="black">
                  <a:alpha val="30000"/>
                </a:prst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solidFill>
                  <a:srgbClr val="FFB850"/>
                </a:solidFill>
                <a:cs typeface="+mn-ea"/>
                <a:sym typeface="+mn-lt"/>
              </a:endParaRPr>
            </a:p>
          </p:txBody>
        </p:sp>
        <p:sp>
          <p:nvSpPr>
            <p:cNvPr id="42" name="任意多边形 41"/>
            <p:cNvSpPr/>
            <p:nvPr/>
          </p:nvSpPr>
          <p:spPr bwMode="auto">
            <a:xfrm>
              <a:off x="3569874" y="2956911"/>
              <a:ext cx="238988" cy="142268"/>
            </a:xfrm>
            <a:custGeom>
              <a:avLst/>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solidFill>
              <a:srgbClr val="118C3B"/>
            </a:solidFill>
            <a:ln w="28575">
              <a:noFill/>
            </a:ln>
            <a:effectLst/>
          </p:spPr>
          <p:txBody>
            <a:bodyPr vert="horz" wrap="square" lIns="91424" tIns="45713" rIns="91424" bIns="45713" numCol="1" anchor="t" anchorCtr="0" compatLnSpc="1">
              <a:noAutofit/>
            </a:bodyPr>
            <a:lstStyle/>
            <a:p>
              <a:pPr>
                <a:defRPr/>
              </a:pPr>
              <a:endParaRPr lang="zh-CN" altLang="en-US" sz="2400" kern="0">
                <a:solidFill>
                  <a:prstClr val="black"/>
                </a:solidFill>
                <a:cs typeface="+mn-ea"/>
                <a:sym typeface="+mn-lt"/>
              </a:endParaRPr>
            </a:p>
          </p:txBody>
        </p:sp>
        <p:sp>
          <p:nvSpPr>
            <p:cNvPr id="43" name="同侧圆角矩形 42"/>
            <p:cNvSpPr/>
            <p:nvPr/>
          </p:nvSpPr>
          <p:spPr>
            <a:xfrm rot="5400000">
              <a:off x="3390419" y="981101"/>
              <a:ext cx="451494" cy="1143534"/>
            </a:xfrm>
            <a:prstGeom prst="round2SameRect">
              <a:avLst>
                <a:gd name="adj1" fmla="val 19083"/>
                <a:gd name="adj2" fmla="val 0"/>
              </a:avLst>
            </a:prstGeom>
            <a:solidFill>
              <a:srgbClr val="118C3B"/>
            </a:solidFill>
            <a:ln w="28575" cap="flat">
              <a:noFill/>
              <a:prstDash val="solid"/>
              <a:miter lim="800000"/>
            </a:ln>
            <a:effectLst>
              <a:innerShdw blurRad="63500" dist="50800" dir="13500000">
                <a:prstClr val="black">
                  <a:alpha val="50000"/>
                </a:prstClr>
              </a:innerShdw>
            </a:effectLst>
          </p:spPr>
          <p:txBody>
            <a:bodyPr vert="horz" wrap="square" lIns="91424" tIns="45713" rIns="91424" bIns="45713" numCol="1" anchor="t" anchorCtr="0" compatLnSpc="1"/>
            <a:lstStyle/>
            <a:p>
              <a:pPr defTabSz="1218565"/>
              <a:endParaRPr lang="zh-CN" altLang="en-US" sz="2400" kern="0">
                <a:solidFill>
                  <a:prstClr val="black"/>
                </a:solidFill>
                <a:cs typeface="+mn-ea"/>
                <a:sym typeface="+mn-lt"/>
              </a:endParaRPr>
            </a:p>
          </p:txBody>
        </p:sp>
        <p:sp>
          <p:nvSpPr>
            <p:cNvPr id="44" name="文本框 9"/>
            <p:cNvSpPr txBox="1"/>
            <p:nvPr/>
          </p:nvSpPr>
          <p:spPr>
            <a:xfrm>
              <a:off x="3108497" y="1402343"/>
              <a:ext cx="1051589" cy="309202"/>
            </a:xfrm>
            <a:prstGeom prst="rect">
              <a:avLst/>
            </a:prstGeom>
            <a:noFill/>
          </p:spPr>
          <p:txBody>
            <a:bodyPr wrap="square" lIns="68559" tIns="34280" rIns="68559" bIns="34280" rtlCol="0">
              <a:spAutoFit/>
            </a:bodyPr>
            <a:lstStyle/>
            <a:p>
              <a:pPr marL="0" lvl="1" algn="ctr"/>
              <a:r>
                <a:rPr lang="zh-CN" altLang="en-US" sz="2400" b="1" kern="0" dirty="0">
                  <a:solidFill>
                    <a:schemeClr val="bg1"/>
                  </a:solidFill>
                  <a:cs typeface="+mn-ea"/>
                  <a:sym typeface="+mn-lt"/>
                </a:rPr>
                <a:t>标题名称</a:t>
              </a:r>
              <a:endParaRPr lang="en-US" altLang="ko-KR" sz="2400" b="1" kern="0" dirty="0">
                <a:solidFill>
                  <a:schemeClr val="bg1"/>
                </a:solidFill>
                <a:cs typeface="+mn-ea"/>
                <a:sym typeface="+mn-lt"/>
              </a:endParaRPr>
            </a:p>
          </p:txBody>
        </p:sp>
        <p:sp>
          <p:nvSpPr>
            <p:cNvPr id="45" name="矩形 44"/>
            <p:cNvSpPr/>
            <p:nvPr/>
          </p:nvSpPr>
          <p:spPr>
            <a:xfrm>
              <a:off x="3350986" y="1849991"/>
              <a:ext cx="566611" cy="325496"/>
            </a:xfrm>
            <a:prstGeom prst="rect">
              <a:avLst/>
            </a:prstGeom>
          </p:spPr>
          <p:txBody>
            <a:bodyPr wrap="none">
              <a:spAutoFit/>
            </a:bodyPr>
            <a:lstStyle/>
            <a:p>
              <a:pPr algn="ctr">
                <a:spcBef>
                  <a:spcPct val="0"/>
                </a:spcBef>
                <a:buFont typeface="Arial" panose="020B0604020202020204" pitchFamily="34" charset="0"/>
                <a:buNone/>
              </a:pPr>
              <a:r>
                <a:rPr lang="zh-CN" altLang="en-US" sz="2400" b="1" dirty="0">
                  <a:solidFill>
                    <a:schemeClr val="tx1">
                      <a:lumMod val="75000"/>
                      <a:lumOff val="25000"/>
                    </a:schemeClr>
                  </a:solidFill>
                  <a:cs typeface="+mn-ea"/>
                  <a:sym typeface="+mn-lt"/>
                </a:rPr>
                <a:t>文字</a:t>
              </a:r>
            </a:p>
          </p:txBody>
        </p:sp>
      </p:grpSp>
      <p:sp>
        <p:nvSpPr>
          <p:cNvPr id="46" name="矩形 45"/>
          <p:cNvSpPr/>
          <p:nvPr/>
        </p:nvSpPr>
        <p:spPr>
          <a:xfrm>
            <a:off x="3872357" y="5386622"/>
            <a:ext cx="1899823" cy="566665"/>
          </a:xfrm>
          <a:prstGeom prst="rect">
            <a:avLst/>
          </a:prstGeom>
        </p:spPr>
        <p:txBody>
          <a:bodyPr wrap="none" lIns="91412" tIns="45706" rIns="91412" bIns="45706">
            <a:spAutoFit/>
          </a:bodyPr>
          <a:lstStyle/>
          <a:p>
            <a:pPr algn="ctr">
              <a:spcBef>
                <a:spcPts val="500"/>
              </a:spcBef>
              <a:defRPr/>
            </a:pPr>
            <a:r>
              <a:rPr lang="zh-CN" altLang="en-US" sz="1335" kern="100" dirty="0">
                <a:solidFill>
                  <a:srgbClr val="414455"/>
                </a:solidFill>
                <a:cs typeface="+mn-ea"/>
                <a:sym typeface="+mn-lt"/>
              </a:rPr>
              <a:t>点击添加相关文字标题</a:t>
            </a:r>
          </a:p>
          <a:p>
            <a:pPr algn="ctr">
              <a:spcBef>
                <a:spcPts val="500"/>
              </a:spcBef>
              <a:defRPr/>
            </a:pPr>
            <a:r>
              <a:rPr lang="zh-CN" altLang="en-US" sz="1335" kern="100" dirty="0">
                <a:solidFill>
                  <a:srgbClr val="414455"/>
                </a:solidFill>
                <a:cs typeface="+mn-ea"/>
                <a:sym typeface="+mn-lt"/>
              </a:rPr>
              <a:t>点击添加相关文字标题</a:t>
            </a:r>
          </a:p>
        </p:txBody>
      </p:sp>
      <p:grpSp>
        <p:nvGrpSpPr>
          <p:cNvPr id="47" name="组合 46"/>
          <p:cNvGrpSpPr/>
          <p:nvPr/>
        </p:nvGrpSpPr>
        <p:grpSpPr>
          <a:xfrm>
            <a:off x="6307275" y="2207173"/>
            <a:ext cx="1824000" cy="3031716"/>
            <a:chOff x="4796999" y="1154523"/>
            <a:chExt cx="1286366" cy="2138101"/>
          </a:xfrm>
        </p:grpSpPr>
        <p:sp>
          <p:nvSpPr>
            <p:cNvPr id="48" name="椭圆 47"/>
            <p:cNvSpPr/>
            <p:nvPr/>
          </p:nvSpPr>
          <p:spPr>
            <a:xfrm>
              <a:off x="5177427" y="2763468"/>
              <a:ext cx="529084" cy="529156"/>
            </a:xfrm>
            <a:prstGeom prst="ellipse">
              <a:avLst/>
            </a:prstGeom>
            <a:solidFill>
              <a:srgbClr val="6FB325"/>
            </a:solidFill>
            <a:ln w="19050">
              <a:gradFill>
                <a:gsLst>
                  <a:gs pos="0">
                    <a:schemeClr val="bg1">
                      <a:lumMod val="75000"/>
                    </a:schemeClr>
                  </a:gs>
                  <a:gs pos="100000">
                    <a:schemeClr val="bg1"/>
                  </a:gs>
                </a:gsLst>
                <a:lin ang="5400000" scaled="1"/>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cs typeface="+mn-ea"/>
                <a:sym typeface="+mn-lt"/>
              </a:endParaRPr>
            </a:p>
          </p:txBody>
        </p:sp>
        <p:sp>
          <p:nvSpPr>
            <p:cNvPr id="49" name="任意多边形 48"/>
            <p:cNvSpPr/>
            <p:nvPr/>
          </p:nvSpPr>
          <p:spPr>
            <a:xfrm>
              <a:off x="4800570" y="1154523"/>
              <a:ext cx="1282795" cy="2037805"/>
            </a:xfrm>
            <a:custGeom>
              <a:avLst/>
              <a:gdLst>
                <a:gd name="connsiteX0" fmla="*/ 261702 w 1710096"/>
                <a:gd name="connsiteY0" fmla="*/ 0 h 2716235"/>
                <a:gd name="connsiteX1" fmla="*/ 1448394 w 1710096"/>
                <a:gd name="connsiteY1" fmla="*/ 0 h 2716235"/>
                <a:gd name="connsiteX2" fmla="*/ 1710096 w 1710096"/>
                <a:gd name="connsiteY2" fmla="*/ 261702 h 2716235"/>
                <a:gd name="connsiteX3" fmla="*/ 1710096 w 1710096"/>
                <a:gd name="connsiteY3" fmla="*/ 1308476 h 2716235"/>
                <a:gd name="connsiteX4" fmla="*/ 1448394 w 1710096"/>
                <a:gd name="connsiteY4" fmla="*/ 1570178 h 2716235"/>
                <a:gd name="connsiteX5" fmla="*/ 904405 w 1710096"/>
                <a:gd name="connsiteY5" fmla="*/ 1570178 h 2716235"/>
                <a:gd name="connsiteX6" fmla="*/ 904405 w 1710096"/>
                <a:gd name="connsiteY6" fmla="*/ 2288250 h 2716235"/>
                <a:gd name="connsiteX7" fmla="*/ 940283 w 1710096"/>
                <a:gd name="connsiteY7" fmla="*/ 2295493 h 2716235"/>
                <a:gd name="connsiteX8" fmla="*/ 1074023 w 1710096"/>
                <a:gd name="connsiteY8" fmla="*/ 2497260 h 2716235"/>
                <a:gd name="connsiteX9" fmla="*/ 855048 w 1710096"/>
                <a:gd name="connsiteY9" fmla="*/ 2716235 h 2716235"/>
                <a:gd name="connsiteX10" fmla="*/ 636073 w 1710096"/>
                <a:gd name="connsiteY10" fmla="*/ 2497260 h 2716235"/>
                <a:gd name="connsiteX11" fmla="*/ 769813 w 1710096"/>
                <a:gd name="connsiteY11" fmla="*/ 2295493 h 2716235"/>
                <a:gd name="connsiteX12" fmla="*/ 805691 w 1710096"/>
                <a:gd name="connsiteY12" fmla="*/ 2288250 h 2716235"/>
                <a:gd name="connsiteX13" fmla="*/ 805691 w 1710096"/>
                <a:gd name="connsiteY13" fmla="*/ 1570178 h 2716235"/>
                <a:gd name="connsiteX14" fmla="*/ 261702 w 1710096"/>
                <a:gd name="connsiteY14" fmla="*/ 1570178 h 2716235"/>
                <a:gd name="connsiteX15" fmla="*/ 0 w 1710096"/>
                <a:gd name="connsiteY15" fmla="*/ 1308476 h 2716235"/>
                <a:gd name="connsiteX16" fmla="*/ 0 w 1710096"/>
                <a:gd name="connsiteY16" fmla="*/ 261702 h 2716235"/>
                <a:gd name="connsiteX17" fmla="*/ 261702 w 1710096"/>
                <a:gd name="connsiteY17" fmla="*/ 0 h 27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0096" h="2716235">
                  <a:moveTo>
                    <a:pt x="261702" y="0"/>
                  </a:moveTo>
                  <a:lnTo>
                    <a:pt x="1448394" y="0"/>
                  </a:lnTo>
                  <a:cubicBezTo>
                    <a:pt x="1592928" y="0"/>
                    <a:pt x="1710096" y="117168"/>
                    <a:pt x="1710096" y="261702"/>
                  </a:cubicBezTo>
                  <a:lnTo>
                    <a:pt x="1710096" y="1308476"/>
                  </a:lnTo>
                  <a:cubicBezTo>
                    <a:pt x="1710096" y="1453010"/>
                    <a:pt x="1592928" y="1570178"/>
                    <a:pt x="1448394" y="1570178"/>
                  </a:cubicBezTo>
                  <a:lnTo>
                    <a:pt x="904405" y="1570178"/>
                  </a:lnTo>
                  <a:lnTo>
                    <a:pt x="904405" y="2288250"/>
                  </a:lnTo>
                  <a:lnTo>
                    <a:pt x="940283" y="2295493"/>
                  </a:lnTo>
                  <a:cubicBezTo>
                    <a:pt x="1018877" y="2328735"/>
                    <a:pt x="1074023" y="2406558"/>
                    <a:pt x="1074023" y="2497260"/>
                  </a:cubicBezTo>
                  <a:cubicBezTo>
                    <a:pt x="1074023" y="2618197"/>
                    <a:pt x="975985" y="2716235"/>
                    <a:pt x="855048" y="2716235"/>
                  </a:cubicBezTo>
                  <a:cubicBezTo>
                    <a:pt x="734111" y="2716235"/>
                    <a:pt x="636073" y="2618197"/>
                    <a:pt x="636073" y="2497260"/>
                  </a:cubicBezTo>
                  <a:cubicBezTo>
                    <a:pt x="636073" y="2406558"/>
                    <a:pt x="691220" y="2328735"/>
                    <a:pt x="769813" y="2295493"/>
                  </a:cubicBezTo>
                  <a:lnTo>
                    <a:pt x="805691" y="2288250"/>
                  </a:lnTo>
                  <a:lnTo>
                    <a:pt x="805691" y="1570178"/>
                  </a:lnTo>
                  <a:lnTo>
                    <a:pt x="261702" y="1570178"/>
                  </a:lnTo>
                  <a:cubicBezTo>
                    <a:pt x="117168" y="1570178"/>
                    <a:pt x="0" y="1453010"/>
                    <a:pt x="0" y="1308476"/>
                  </a:cubicBezTo>
                  <a:lnTo>
                    <a:pt x="0" y="261702"/>
                  </a:lnTo>
                  <a:cubicBezTo>
                    <a:pt x="0" y="117168"/>
                    <a:pt x="117168" y="0"/>
                    <a:pt x="261702" y="0"/>
                  </a:cubicBezTo>
                  <a:close/>
                </a:path>
              </a:pathLst>
            </a:custGeom>
            <a:solidFill>
              <a:schemeClr val="bg1">
                <a:lumMod val="95000"/>
              </a:schemeClr>
            </a:solidFill>
            <a:ln>
              <a:noFill/>
            </a:ln>
            <a:effectLst>
              <a:outerShdw blurRad="127000" dist="50800" dir="2700000" algn="tl" rotWithShape="0">
                <a:prstClr val="black">
                  <a:alpha val="30000"/>
                </a:prst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solidFill>
                  <a:srgbClr val="FFB850"/>
                </a:solidFill>
                <a:cs typeface="+mn-ea"/>
                <a:sym typeface="+mn-lt"/>
              </a:endParaRPr>
            </a:p>
          </p:txBody>
        </p:sp>
        <p:sp>
          <p:nvSpPr>
            <p:cNvPr id="50" name="任意多边形 49"/>
            <p:cNvSpPr/>
            <p:nvPr/>
          </p:nvSpPr>
          <p:spPr bwMode="auto">
            <a:xfrm>
              <a:off x="5322474" y="2956911"/>
              <a:ext cx="238988" cy="142268"/>
            </a:xfrm>
            <a:custGeom>
              <a:avLst/>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solidFill>
              <a:srgbClr val="6FB325"/>
            </a:solidFill>
            <a:ln w="28575">
              <a:noFill/>
            </a:ln>
            <a:effectLst/>
          </p:spPr>
          <p:txBody>
            <a:bodyPr vert="horz" wrap="square" lIns="91424" tIns="45713" rIns="91424" bIns="45713" numCol="1" anchor="t" anchorCtr="0" compatLnSpc="1">
              <a:noAutofit/>
            </a:bodyPr>
            <a:lstStyle/>
            <a:p>
              <a:pPr>
                <a:defRPr/>
              </a:pPr>
              <a:endParaRPr lang="zh-CN" altLang="en-US" sz="2400" kern="0">
                <a:solidFill>
                  <a:prstClr val="black"/>
                </a:solidFill>
                <a:cs typeface="+mn-ea"/>
                <a:sym typeface="+mn-lt"/>
              </a:endParaRPr>
            </a:p>
          </p:txBody>
        </p:sp>
        <p:sp>
          <p:nvSpPr>
            <p:cNvPr id="51" name="同侧圆角矩形 50"/>
            <p:cNvSpPr/>
            <p:nvPr/>
          </p:nvSpPr>
          <p:spPr>
            <a:xfrm rot="5400000">
              <a:off x="5143019" y="981101"/>
              <a:ext cx="451494" cy="1143534"/>
            </a:xfrm>
            <a:prstGeom prst="round2SameRect">
              <a:avLst>
                <a:gd name="adj1" fmla="val 19083"/>
                <a:gd name="adj2" fmla="val 0"/>
              </a:avLst>
            </a:prstGeom>
            <a:solidFill>
              <a:srgbClr val="6FB325"/>
            </a:solidFill>
            <a:ln w="28575" cap="flat">
              <a:noFill/>
              <a:prstDash val="solid"/>
              <a:miter lim="800000"/>
            </a:ln>
            <a:effectLst>
              <a:innerShdw blurRad="63500" dist="50800" dir="13500000">
                <a:prstClr val="black">
                  <a:alpha val="50000"/>
                </a:prstClr>
              </a:innerShdw>
            </a:effectLst>
          </p:spPr>
          <p:txBody>
            <a:bodyPr vert="horz" wrap="square" lIns="91424" tIns="45713" rIns="91424" bIns="45713" numCol="1" anchor="t" anchorCtr="0" compatLnSpc="1"/>
            <a:lstStyle/>
            <a:p>
              <a:pPr defTabSz="1218565"/>
              <a:endParaRPr lang="zh-CN" altLang="en-US" sz="2400" kern="0">
                <a:solidFill>
                  <a:prstClr val="black"/>
                </a:solidFill>
                <a:cs typeface="+mn-ea"/>
                <a:sym typeface="+mn-lt"/>
              </a:endParaRPr>
            </a:p>
          </p:txBody>
        </p:sp>
        <p:sp>
          <p:nvSpPr>
            <p:cNvPr id="52" name="文本框 9"/>
            <p:cNvSpPr txBox="1"/>
            <p:nvPr/>
          </p:nvSpPr>
          <p:spPr>
            <a:xfrm>
              <a:off x="4842971" y="1405864"/>
              <a:ext cx="1051589" cy="309202"/>
            </a:xfrm>
            <a:prstGeom prst="rect">
              <a:avLst/>
            </a:prstGeom>
            <a:noFill/>
          </p:spPr>
          <p:txBody>
            <a:bodyPr wrap="square" lIns="68559" tIns="34280" rIns="68559" bIns="34280" rtlCol="0">
              <a:spAutoFit/>
            </a:bodyPr>
            <a:lstStyle/>
            <a:p>
              <a:pPr marL="0" lvl="1" algn="ctr"/>
              <a:r>
                <a:rPr lang="zh-CN" altLang="en-US" sz="2400" b="1" kern="0" dirty="0">
                  <a:solidFill>
                    <a:schemeClr val="bg1"/>
                  </a:solidFill>
                  <a:cs typeface="+mn-ea"/>
                  <a:sym typeface="+mn-lt"/>
                </a:rPr>
                <a:t>标题名称</a:t>
              </a:r>
              <a:endParaRPr lang="en-US" altLang="ko-KR" sz="2400" b="1" kern="0" dirty="0">
                <a:solidFill>
                  <a:schemeClr val="bg1"/>
                </a:solidFill>
                <a:cs typeface="+mn-ea"/>
                <a:sym typeface="+mn-lt"/>
              </a:endParaRPr>
            </a:p>
          </p:txBody>
        </p:sp>
        <p:sp>
          <p:nvSpPr>
            <p:cNvPr id="53" name="矩形 52"/>
            <p:cNvSpPr/>
            <p:nvPr/>
          </p:nvSpPr>
          <p:spPr>
            <a:xfrm>
              <a:off x="5103586" y="1849991"/>
              <a:ext cx="566611" cy="325496"/>
            </a:xfrm>
            <a:prstGeom prst="rect">
              <a:avLst/>
            </a:prstGeom>
          </p:spPr>
          <p:txBody>
            <a:bodyPr wrap="none">
              <a:spAutoFit/>
            </a:bodyPr>
            <a:lstStyle/>
            <a:p>
              <a:pPr algn="ctr">
                <a:spcBef>
                  <a:spcPct val="0"/>
                </a:spcBef>
                <a:buFont typeface="Arial" panose="020B0604020202020204" pitchFamily="34" charset="0"/>
                <a:buNone/>
              </a:pPr>
              <a:r>
                <a:rPr lang="zh-CN" altLang="en-US" sz="2400" b="1" dirty="0">
                  <a:solidFill>
                    <a:schemeClr val="tx1">
                      <a:lumMod val="75000"/>
                      <a:lumOff val="25000"/>
                    </a:schemeClr>
                  </a:solidFill>
                  <a:cs typeface="+mn-ea"/>
                  <a:sym typeface="+mn-lt"/>
                </a:rPr>
                <a:t>文字</a:t>
              </a:r>
            </a:p>
          </p:txBody>
        </p:sp>
      </p:grpSp>
      <p:sp>
        <p:nvSpPr>
          <p:cNvPr id="54" name="矩形 53"/>
          <p:cNvSpPr/>
          <p:nvPr/>
        </p:nvSpPr>
        <p:spPr>
          <a:xfrm>
            <a:off x="6261412" y="5386622"/>
            <a:ext cx="1899823" cy="566665"/>
          </a:xfrm>
          <a:prstGeom prst="rect">
            <a:avLst/>
          </a:prstGeom>
        </p:spPr>
        <p:txBody>
          <a:bodyPr wrap="none" lIns="91412" tIns="45706" rIns="91412" bIns="45706">
            <a:spAutoFit/>
          </a:bodyPr>
          <a:lstStyle/>
          <a:p>
            <a:pPr algn="ctr">
              <a:spcBef>
                <a:spcPts val="500"/>
              </a:spcBef>
              <a:defRPr/>
            </a:pPr>
            <a:r>
              <a:rPr lang="zh-CN" altLang="en-US" sz="1335" kern="100" dirty="0">
                <a:solidFill>
                  <a:srgbClr val="414455"/>
                </a:solidFill>
                <a:cs typeface="+mn-ea"/>
                <a:sym typeface="+mn-lt"/>
              </a:rPr>
              <a:t>点击添加相关文字标题</a:t>
            </a:r>
          </a:p>
          <a:p>
            <a:pPr algn="ctr">
              <a:spcBef>
                <a:spcPts val="500"/>
              </a:spcBef>
              <a:defRPr/>
            </a:pPr>
            <a:r>
              <a:rPr lang="zh-CN" altLang="en-US" sz="1335" kern="100" dirty="0">
                <a:solidFill>
                  <a:srgbClr val="414455"/>
                </a:solidFill>
                <a:cs typeface="+mn-ea"/>
                <a:sym typeface="+mn-lt"/>
              </a:rPr>
              <a:t>点击添加相关文字标题</a:t>
            </a:r>
          </a:p>
        </p:txBody>
      </p:sp>
      <p:grpSp>
        <p:nvGrpSpPr>
          <p:cNvPr id="55" name="组合 54"/>
          <p:cNvGrpSpPr/>
          <p:nvPr/>
        </p:nvGrpSpPr>
        <p:grpSpPr>
          <a:xfrm>
            <a:off x="8702332" y="2207173"/>
            <a:ext cx="1824000" cy="3031716"/>
            <a:chOff x="6486099" y="1154523"/>
            <a:chExt cx="1286366" cy="2138101"/>
          </a:xfrm>
        </p:grpSpPr>
        <p:sp>
          <p:nvSpPr>
            <p:cNvPr id="56" name="椭圆 55"/>
            <p:cNvSpPr/>
            <p:nvPr/>
          </p:nvSpPr>
          <p:spPr>
            <a:xfrm>
              <a:off x="6866527" y="2763468"/>
              <a:ext cx="529084" cy="529156"/>
            </a:xfrm>
            <a:prstGeom prst="ellipse">
              <a:avLst/>
            </a:prstGeom>
            <a:solidFill>
              <a:srgbClr val="118C3B"/>
            </a:solidFill>
            <a:ln w="19050">
              <a:gradFill>
                <a:gsLst>
                  <a:gs pos="0">
                    <a:schemeClr val="bg1">
                      <a:lumMod val="75000"/>
                    </a:schemeClr>
                  </a:gs>
                  <a:gs pos="100000">
                    <a:schemeClr val="bg1"/>
                  </a:gs>
                </a:gsLst>
                <a:lin ang="5400000" scaled="1"/>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cs typeface="+mn-ea"/>
                <a:sym typeface="+mn-lt"/>
              </a:endParaRPr>
            </a:p>
          </p:txBody>
        </p:sp>
        <p:sp>
          <p:nvSpPr>
            <p:cNvPr id="57" name="任意多边形 56"/>
            <p:cNvSpPr/>
            <p:nvPr/>
          </p:nvSpPr>
          <p:spPr>
            <a:xfrm>
              <a:off x="6489670" y="1154523"/>
              <a:ext cx="1282795" cy="2037805"/>
            </a:xfrm>
            <a:custGeom>
              <a:avLst/>
              <a:gdLst>
                <a:gd name="connsiteX0" fmla="*/ 261702 w 1710096"/>
                <a:gd name="connsiteY0" fmla="*/ 0 h 2716235"/>
                <a:gd name="connsiteX1" fmla="*/ 1448394 w 1710096"/>
                <a:gd name="connsiteY1" fmla="*/ 0 h 2716235"/>
                <a:gd name="connsiteX2" fmla="*/ 1710096 w 1710096"/>
                <a:gd name="connsiteY2" fmla="*/ 261702 h 2716235"/>
                <a:gd name="connsiteX3" fmla="*/ 1710096 w 1710096"/>
                <a:gd name="connsiteY3" fmla="*/ 1308476 h 2716235"/>
                <a:gd name="connsiteX4" fmla="*/ 1448394 w 1710096"/>
                <a:gd name="connsiteY4" fmla="*/ 1570178 h 2716235"/>
                <a:gd name="connsiteX5" fmla="*/ 904405 w 1710096"/>
                <a:gd name="connsiteY5" fmla="*/ 1570178 h 2716235"/>
                <a:gd name="connsiteX6" fmla="*/ 904405 w 1710096"/>
                <a:gd name="connsiteY6" fmla="*/ 2288250 h 2716235"/>
                <a:gd name="connsiteX7" fmla="*/ 940283 w 1710096"/>
                <a:gd name="connsiteY7" fmla="*/ 2295493 h 2716235"/>
                <a:gd name="connsiteX8" fmla="*/ 1074023 w 1710096"/>
                <a:gd name="connsiteY8" fmla="*/ 2497260 h 2716235"/>
                <a:gd name="connsiteX9" fmla="*/ 855048 w 1710096"/>
                <a:gd name="connsiteY9" fmla="*/ 2716235 h 2716235"/>
                <a:gd name="connsiteX10" fmla="*/ 636073 w 1710096"/>
                <a:gd name="connsiteY10" fmla="*/ 2497260 h 2716235"/>
                <a:gd name="connsiteX11" fmla="*/ 769813 w 1710096"/>
                <a:gd name="connsiteY11" fmla="*/ 2295493 h 2716235"/>
                <a:gd name="connsiteX12" fmla="*/ 805691 w 1710096"/>
                <a:gd name="connsiteY12" fmla="*/ 2288250 h 2716235"/>
                <a:gd name="connsiteX13" fmla="*/ 805691 w 1710096"/>
                <a:gd name="connsiteY13" fmla="*/ 1570178 h 2716235"/>
                <a:gd name="connsiteX14" fmla="*/ 261702 w 1710096"/>
                <a:gd name="connsiteY14" fmla="*/ 1570178 h 2716235"/>
                <a:gd name="connsiteX15" fmla="*/ 0 w 1710096"/>
                <a:gd name="connsiteY15" fmla="*/ 1308476 h 2716235"/>
                <a:gd name="connsiteX16" fmla="*/ 0 w 1710096"/>
                <a:gd name="connsiteY16" fmla="*/ 261702 h 2716235"/>
                <a:gd name="connsiteX17" fmla="*/ 261702 w 1710096"/>
                <a:gd name="connsiteY17" fmla="*/ 0 h 27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0096" h="2716235">
                  <a:moveTo>
                    <a:pt x="261702" y="0"/>
                  </a:moveTo>
                  <a:lnTo>
                    <a:pt x="1448394" y="0"/>
                  </a:lnTo>
                  <a:cubicBezTo>
                    <a:pt x="1592928" y="0"/>
                    <a:pt x="1710096" y="117168"/>
                    <a:pt x="1710096" y="261702"/>
                  </a:cubicBezTo>
                  <a:lnTo>
                    <a:pt x="1710096" y="1308476"/>
                  </a:lnTo>
                  <a:cubicBezTo>
                    <a:pt x="1710096" y="1453010"/>
                    <a:pt x="1592928" y="1570178"/>
                    <a:pt x="1448394" y="1570178"/>
                  </a:cubicBezTo>
                  <a:lnTo>
                    <a:pt x="904405" y="1570178"/>
                  </a:lnTo>
                  <a:lnTo>
                    <a:pt x="904405" y="2288250"/>
                  </a:lnTo>
                  <a:lnTo>
                    <a:pt x="940283" y="2295493"/>
                  </a:lnTo>
                  <a:cubicBezTo>
                    <a:pt x="1018877" y="2328735"/>
                    <a:pt x="1074023" y="2406558"/>
                    <a:pt x="1074023" y="2497260"/>
                  </a:cubicBezTo>
                  <a:cubicBezTo>
                    <a:pt x="1074023" y="2618197"/>
                    <a:pt x="975985" y="2716235"/>
                    <a:pt x="855048" y="2716235"/>
                  </a:cubicBezTo>
                  <a:cubicBezTo>
                    <a:pt x="734111" y="2716235"/>
                    <a:pt x="636073" y="2618197"/>
                    <a:pt x="636073" y="2497260"/>
                  </a:cubicBezTo>
                  <a:cubicBezTo>
                    <a:pt x="636073" y="2406558"/>
                    <a:pt x="691220" y="2328735"/>
                    <a:pt x="769813" y="2295493"/>
                  </a:cubicBezTo>
                  <a:lnTo>
                    <a:pt x="805691" y="2288250"/>
                  </a:lnTo>
                  <a:lnTo>
                    <a:pt x="805691" y="1570178"/>
                  </a:lnTo>
                  <a:lnTo>
                    <a:pt x="261702" y="1570178"/>
                  </a:lnTo>
                  <a:cubicBezTo>
                    <a:pt x="117168" y="1570178"/>
                    <a:pt x="0" y="1453010"/>
                    <a:pt x="0" y="1308476"/>
                  </a:cubicBezTo>
                  <a:lnTo>
                    <a:pt x="0" y="261702"/>
                  </a:lnTo>
                  <a:cubicBezTo>
                    <a:pt x="0" y="117168"/>
                    <a:pt x="117168" y="0"/>
                    <a:pt x="261702" y="0"/>
                  </a:cubicBezTo>
                  <a:close/>
                </a:path>
              </a:pathLst>
            </a:custGeom>
            <a:solidFill>
              <a:schemeClr val="bg1">
                <a:lumMod val="95000"/>
              </a:schemeClr>
            </a:solidFill>
            <a:ln>
              <a:noFill/>
            </a:ln>
            <a:effectLst>
              <a:outerShdw blurRad="127000" dist="50800" dir="2700000" algn="tl" rotWithShape="0">
                <a:prstClr val="black">
                  <a:alpha val="30000"/>
                </a:prstClr>
              </a:outerShdw>
            </a:effectLst>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solidFill>
                  <a:srgbClr val="FFB850"/>
                </a:solidFill>
                <a:cs typeface="+mn-ea"/>
                <a:sym typeface="+mn-lt"/>
              </a:endParaRPr>
            </a:p>
          </p:txBody>
        </p:sp>
        <p:sp>
          <p:nvSpPr>
            <p:cNvPr id="58" name="任意多边形 57"/>
            <p:cNvSpPr/>
            <p:nvPr/>
          </p:nvSpPr>
          <p:spPr bwMode="auto">
            <a:xfrm>
              <a:off x="7011574" y="2956911"/>
              <a:ext cx="238988" cy="142268"/>
            </a:xfrm>
            <a:custGeom>
              <a:avLst/>
              <a:gdLst>
                <a:gd name="connsiteX0" fmla="*/ 2389719 w 3268922"/>
                <a:gd name="connsiteY0" fmla="*/ 97 h 1945710"/>
                <a:gd name="connsiteX1" fmla="*/ 2489590 w 3268922"/>
                <a:gd name="connsiteY1" fmla="*/ 73289 h 1945710"/>
                <a:gd name="connsiteX2" fmla="*/ 3193503 w 3268922"/>
                <a:gd name="connsiteY2" fmla="*/ 771568 h 1945710"/>
                <a:gd name="connsiteX3" fmla="*/ 3193503 w 3268922"/>
                <a:gd name="connsiteY3" fmla="*/ 1159501 h 1945710"/>
                <a:gd name="connsiteX4" fmla="*/ 2489590 w 3268922"/>
                <a:gd name="connsiteY4" fmla="*/ 1883641 h 1945710"/>
                <a:gd name="connsiteX5" fmla="*/ 2313612 w 3268922"/>
                <a:gd name="connsiteY5" fmla="*/ 1806055 h 1945710"/>
                <a:gd name="connsiteX6" fmla="*/ 2037075 w 3268922"/>
                <a:gd name="connsiteY6" fmla="*/ 1521571 h 1945710"/>
                <a:gd name="connsiteX7" fmla="*/ 1374210 w 3268922"/>
                <a:gd name="connsiteY7" fmla="*/ 1521571 h 1945710"/>
                <a:gd name="connsiteX8" fmla="*/ 1283452 w 3268922"/>
                <a:gd name="connsiteY8" fmla="*/ 1521571 h 1945710"/>
                <a:gd name="connsiteX9" fmla="*/ 1283452 w 3268922"/>
                <a:gd name="connsiteY9" fmla="*/ 1521571 h 1945710"/>
                <a:gd name="connsiteX10" fmla="*/ 1275261 w 3268922"/>
                <a:gd name="connsiteY10" fmla="*/ 1521571 h 1945710"/>
                <a:gd name="connsiteX11" fmla="*/ 1108752 w 3268922"/>
                <a:gd name="connsiteY11" fmla="*/ 1521571 h 1945710"/>
                <a:gd name="connsiteX12" fmla="*/ 956065 w 3268922"/>
                <a:gd name="connsiteY12" fmla="*/ 1521571 h 1945710"/>
                <a:gd name="connsiteX13" fmla="*/ 947874 w 3268922"/>
                <a:gd name="connsiteY13" fmla="*/ 1521571 h 1945710"/>
                <a:gd name="connsiteX14" fmla="*/ 903970 w 3268922"/>
                <a:gd name="connsiteY14" fmla="*/ 1521571 h 1945710"/>
                <a:gd name="connsiteX15" fmla="*/ 781365 w 3268922"/>
                <a:gd name="connsiteY15" fmla="*/ 1521571 h 1945710"/>
                <a:gd name="connsiteX16" fmla="*/ 654774 w 3268922"/>
                <a:gd name="connsiteY16" fmla="*/ 1521571 h 1945710"/>
                <a:gd name="connsiteX17" fmla="*/ 646583 w 3268922"/>
                <a:gd name="connsiteY17" fmla="*/ 1521571 h 1945710"/>
                <a:gd name="connsiteX18" fmla="*/ 576583 w 3268922"/>
                <a:gd name="connsiteY18" fmla="*/ 1521571 h 1945710"/>
                <a:gd name="connsiteX19" fmla="*/ 480074 w 3268922"/>
                <a:gd name="connsiteY19" fmla="*/ 1521571 h 1945710"/>
                <a:gd name="connsiteX20" fmla="*/ 275292 w 3268922"/>
                <a:gd name="connsiteY20" fmla="*/ 1521571 h 1945710"/>
                <a:gd name="connsiteX21" fmla="*/ 0 w 3268922"/>
                <a:gd name="connsiteY21" fmla="*/ 1237087 h 1945710"/>
                <a:gd name="connsiteX22" fmla="*/ 0 w 3268922"/>
                <a:gd name="connsiteY22" fmla="*/ 693981 h 1945710"/>
                <a:gd name="connsiteX23" fmla="*/ 275292 w 3268922"/>
                <a:gd name="connsiteY23" fmla="*/ 409497 h 1945710"/>
                <a:gd name="connsiteX24" fmla="*/ 501631 w 3268922"/>
                <a:gd name="connsiteY24" fmla="*/ 409497 h 1945710"/>
                <a:gd name="connsiteX25" fmla="*/ 576583 w 3268922"/>
                <a:gd name="connsiteY25" fmla="*/ 409497 h 1945710"/>
                <a:gd name="connsiteX26" fmla="*/ 604876 w 3268922"/>
                <a:gd name="connsiteY26" fmla="*/ 409497 h 1945710"/>
                <a:gd name="connsiteX27" fmla="*/ 613150 w 3268922"/>
                <a:gd name="connsiteY27" fmla="*/ 409497 h 1945710"/>
                <a:gd name="connsiteX28" fmla="*/ 631842 w 3268922"/>
                <a:gd name="connsiteY28" fmla="*/ 409497 h 1945710"/>
                <a:gd name="connsiteX29" fmla="*/ 654774 w 3268922"/>
                <a:gd name="connsiteY29" fmla="*/ 409497 h 1945710"/>
                <a:gd name="connsiteX30" fmla="*/ 672070 w 3268922"/>
                <a:gd name="connsiteY30" fmla="*/ 409497 h 1945710"/>
                <a:gd name="connsiteX31" fmla="*/ 802922 w 3268922"/>
                <a:gd name="connsiteY31" fmla="*/ 409497 h 1945710"/>
                <a:gd name="connsiteX32" fmla="*/ 903970 w 3268922"/>
                <a:gd name="connsiteY32" fmla="*/ 409497 h 1945710"/>
                <a:gd name="connsiteX33" fmla="*/ 909249 w 3268922"/>
                <a:gd name="connsiteY33" fmla="*/ 409497 h 1945710"/>
                <a:gd name="connsiteX34" fmla="*/ 914441 w 3268922"/>
                <a:gd name="connsiteY34" fmla="*/ 409497 h 1945710"/>
                <a:gd name="connsiteX35" fmla="*/ 921787 w 3268922"/>
                <a:gd name="connsiteY35" fmla="*/ 409497 h 1945710"/>
                <a:gd name="connsiteX36" fmla="*/ 946202 w 3268922"/>
                <a:gd name="connsiteY36" fmla="*/ 409497 h 1945710"/>
                <a:gd name="connsiteX37" fmla="*/ 956065 w 3268922"/>
                <a:gd name="connsiteY37" fmla="*/ 409497 h 1945710"/>
                <a:gd name="connsiteX38" fmla="*/ 986455 w 3268922"/>
                <a:gd name="connsiteY38" fmla="*/ 409497 h 1945710"/>
                <a:gd name="connsiteX39" fmla="*/ 1241828 w 3268922"/>
                <a:gd name="connsiteY39" fmla="*/ 409497 h 1945710"/>
                <a:gd name="connsiteX40" fmla="*/ 1283452 w 3268922"/>
                <a:gd name="connsiteY40" fmla="*/ 409497 h 1945710"/>
                <a:gd name="connsiteX41" fmla="*/ 1283452 w 3268922"/>
                <a:gd name="connsiteY41" fmla="*/ 409497 h 1945710"/>
                <a:gd name="connsiteX42" fmla="*/ 1333161 w 3268922"/>
                <a:gd name="connsiteY42" fmla="*/ 409497 h 1945710"/>
                <a:gd name="connsiteX43" fmla="*/ 2037075 w 3268922"/>
                <a:gd name="connsiteY43" fmla="*/ 409497 h 1945710"/>
                <a:gd name="connsiteX44" fmla="*/ 2313612 w 3268922"/>
                <a:gd name="connsiteY44" fmla="*/ 150875 h 1945710"/>
                <a:gd name="connsiteX45" fmla="*/ 2389719 w 3268922"/>
                <a:gd name="connsiteY45" fmla="*/ 97 h 1945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68922" h="1945710">
                  <a:moveTo>
                    <a:pt x="2389719" y="97"/>
                  </a:moveTo>
                  <a:cubicBezTo>
                    <a:pt x="2417706" y="1764"/>
                    <a:pt x="2451881" y="24797"/>
                    <a:pt x="2489590" y="73289"/>
                  </a:cubicBezTo>
                  <a:cubicBezTo>
                    <a:pt x="2489590" y="73289"/>
                    <a:pt x="2489590" y="73289"/>
                    <a:pt x="3193503" y="771568"/>
                  </a:cubicBezTo>
                  <a:cubicBezTo>
                    <a:pt x="3294062" y="875016"/>
                    <a:pt x="3294062" y="1056052"/>
                    <a:pt x="3193503" y="1159501"/>
                  </a:cubicBezTo>
                  <a:lnTo>
                    <a:pt x="2489590" y="1883641"/>
                  </a:lnTo>
                  <a:cubicBezTo>
                    <a:pt x="2389031" y="1987090"/>
                    <a:pt x="2313612" y="1961228"/>
                    <a:pt x="2313612" y="1806055"/>
                  </a:cubicBezTo>
                  <a:cubicBezTo>
                    <a:pt x="2313612" y="1650882"/>
                    <a:pt x="2187913" y="1521571"/>
                    <a:pt x="2037075" y="1521571"/>
                  </a:cubicBezTo>
                  <a:cubicBezTo>
                    <a:pt x="2037075" y="1521571"/>
                    <a:pt x="2037075" y="1521571"/>
                    <a:pt x="1374210" y="1521571"/>
                  </a:cubicBezTo>
                  <a:lnTo>
                    <a:pt x="1283452" y="1521571"/>
                  </a:lnTo>
                  <a:lnTo>
                    <a:pt x="1283452" y="1521571"/>
                  </a:lnTo>
                  <a:lnTo>
                    <a:pt x="1275261" y="1521571"/>
                  </a:lnTo>
                  <a:cubicBezTo>
                    <a:pt x="1225697" y="1521571"/>
                    <a:pt x="1170414" y="1521571"/>
                    <a:pt x="1108752" y="1521571"/>
                  </a:cubicBezTo>
                  <a:lnTo>
                    <a:pt x="956065" y="1521571"/>
                  </a:lnTo>
                  <a:lnTo>
                    <a:pt x="947874" y="1521571"/>
                  </a:lnTo>
                  <a:lnTo>
                    <a:pt x="903970" y="1521571"/>
                  </a:lnTo>
                  <a:lnTo>
                    <a:pt x="781365" y="1521571"/>
                  </a:lnTo>
                  <a:lnTo>
                    <a:pt x="654774" y="1521571"/>
                  </a:lnTo>
                  <a:lnTo>
                    <a:pt x="646583" y="1521571"/>
                  </a:lnTo>
                  <a:lnTo>
                    <a:pt x="576583" y="1521571"/>
                  </a:lnTo>
                  <a:lnTo>
                    <a:pt x="480074" y="1521571"/>
                  </a:lnTo>
                  <a:cubicBezTo>
                    <a:pt x="418412" y="1521571"/>
                    <a:pt x="350372" y="1521571"/>
                    <a:pt x="275292" y="1521571"/>
                  </a:cubicBezTo>
                  <a:cubicBezTo>
                    <a:pt x="125133" y="1521571"/>
                    <a:pt x="0" y="1392260"/>
                    <a:pt x="0" y="1237087"/>
                  </a:cubicBezTo>
                  <a:cubicBezTo>
                    <a:pt x="0" y="1237087"/>
                    <a:pt x="0" y="1237087"/>
                    <a:pt x="0" y="693981"/>
                  </a:cubicBezTo>
                  <a:cubicBezTo>
                    <a:pt x="0" y="538808"/>
                    <a:pt x="125133" y="409497"/>
                    <a:pt x="275292" y="409497"/>
                  </a:cubicBezTo>
                  <a:cubicBezTo>
                    <a:pt x="275292" y="409497"/>
                    <a:pt x="275292" y="409497"/>
                    <a:pt x="501631" y="409497"/>
                  </a:cubicBezTo>
                  <a:lnTo>
                    <a:pt x="576583" y="409497"/>
                  </a:lnTo>
                  <a:cubicBezTo>
                    <a:pt x="576583" y="409497"/>
                    <a:pt x="576583" y="409497"/>
                    <a:pt x="604876" y="409497"/>
                  </a:cubicBezTo>
                  <a:lnTo>
                    <a:pt x="613150" y="409497"/>
                  </a:lnTo>
                  <a:lnTo>
                    <a:pt x="631842" y="409497"/>
                  </a:lnTo>
                  <a:lnTo>
                    <a:pt x="654774" y="409497"/>
                  </a:lnTo>
                  <a:lnTo>
                    <a:pt x="672070" y="409497"/>
                  </a:lnTo>
                  <a:cubicBezTo>
                    <a:pt x="703899" y="409497"/>
                    <a:pt x="746337" y="409497"/>
                    <a:pt x="802922" y="409497"/>
                  </a:cubicBezTo>
                  <a:lnTo>
                    <a:pt x="903970" y="409497"/>
                  </a:lnTo>
                  <a:lnTo>
                    <a:pt x="909249" y="409497"/>
                  </a:lnTo>
                  <a:lnTo>
                    <a:pt x="914441" y="409497"/>
                  </a:lnTo>
                  <a:lnTo>
                    <a:pt x="921787" y="409497"/>
                  </a:lnTo>
                  <a:lnTo>
                    <a:pt x="946202" y="409497"/>
                  </a:lnTo>
                  <a:lnTo>
                    <a:pt x="956065" y="409497"/>
                  </a:lnTo>
                  <a:lnTo>
                    <a:pt x="986455" y="409497"/>
                  </a:lnTo>
                  <a:cubicBezTo>
                    <a:pt x="1035946" y="409497"/>
                    <a:pt x="1115131" y="409497"/>
                    <a:pt x="1241828" y="409497"/>
                  </a:cubicBezTo>
                  <a:lnTo>
                    <a:pt x="1283452" y="409497"/>
                  </a:lnTo>
                  <a:lnTo>
                    <a:pt x="1283452" y="409497"/>
                  </a:lnTo>
                  <a:lnTo>
                    <a:pt x="1333161" y="409497"/>
                  </a:lnTo>
                  <a:cubicBezTo>
                    <a:pt x="1433721" y="409497"/>
                    <a:pt x="1634839" y="409497"/>
                    <a:pt x="2037075" y="409497"/>
                  </a:cubicBezTo>
                  <a:cubicBezTo>
                    <a:pt x="2187913" y="409497"/>
                    <a:pt x="2313612" y="306048"/>
                    <a:pt x="2313612" y="150875"/>
                  </a:cubicBezTo>
                  <a:cubicBezTo>
                    <a:pt x="2313612" y="53892"/>
                    <a:pt x="2343073" y="-2681"/>
                    <a:pt x="2389719" y="97"/>
                  </a:cubicBezTo>
                  <a:close/>
                </a:path>
              </a:pathLst>
            </a:custGeom>
            <a:solidFill>
              <a:srgbClr val="118C3B"/>
            </a:solidFill>
            <a:ln w="28575">
              <a:noFill/>
            </a:ln>
            <a:effectLst/>
          </p:spPr>
          <p:txBody>
            <a:bodyPr vert="horz" wrap="square" lIns="91424" tIns="45713" rIns="91424" bIns="45713" numCol="1" anchor="t" anchorCtr="0" compatLnSpc="1">
              <a:noAutofit/>
            </a:bodyPr>
            <a:lstStyle/>
            <a:p>
              <a:pPr>
                <a:defRPr/>
              </a:pPr>
              <a:endParaRPr lang="zh-CN" altLang="en-US" sz="2400" kern="0">
                <a:solidFill>
                  <a:prstClr val="black"/>
                </a:solidFill>
                <a:cs typeface="+mn-ea"/>
                <a:sym typeface="+mn-lt"/>
              </a:endParaRPr>
            </a:p>
          </p:txBody>
        </p:sp>
        <p:sp>
          <p:nvSpPr>
            <p:cNvPr id="59" name="同侧圆角矩形 58"/>
            <p:cNvSpPr/>
            <p:nvPr/>
          </p:nvSpPr>
          <p:spPr>
            <a:xfrm rot="5400000">
              <a:off x="6832119" y="981101"/>
              <a:ext cx="451494" cy="1143534"/>
            </a:xfrm>
            <a:prstGeom prst="round2SameRect">
              <a:avLst>
                <a:gd name="adj1" fmla="val 19083"/>
                <a:gd name="adj2" fmla="val 0"/>
              </a:avLst>
            </a:prstGeom>
            <a:solidFill>
              <a:srgbClr val="118C3B"/>
            </a:solidFill>
            <a:ln w="28575" cap="flat">
              <a:noFill/>
              <a:prstDash val="solid"/>
              <a:miter lim="800000"/>
            </a:ln>
            <a:effectLst>
              <a:innerShdw blurRad="63500" dist="50800" dir="13500000">
                <a:prstClr val="black">
                  <a:alpha val="50000"/>
                </a:prstClr>
              </a:innerShdw>
            </a:effectLst>
          </p:spPr>
          <p:txBody>
            <a:bodyPr vert="horz" wrap="square" lIns="91424" tIns="45713" rIns="91424" bIns="45713" numCol="1" anchor="t" anchorCtr="0" compatLnSpc="1"/>
            <a:lstStyle/>
            <a:p>
              <a:pPr defTabSz="1218565"/>
              <a:endParaRPr lang="zh-CN" altLang="en-US" sz="2400" kern="0">
                <a:solidFill>
                  <a:prstClr val="black"/>
                </a:solidFill>
                <a:cs typeface="+mn-ea"/>
                <a:sym typeface="+mn-lt"/>
              </a:endParaRPr>
            </a:p>
          </p:txBody>
        </p:sp>
        <p:sp>
          <p:nvSpPr>
            <p:cNvPr id="61" name="文本框 9"/>
            <p:cNvSpPr txBox="1"/>
            <p:nvPr/>
          </p:nvSpPr>
          <p:spPr>
            <a:xfrm>
              <a:off x="6530689" y="1403876"/>
              <a:ext cx="1051589" cy="309202"/>
            </a:xfrm>
            <a:prstGeom prst="rect">
              <a:avLst/>
            </a:prstGeom>
            <a:noFill/>
          </p:spPr>
          <p:txBody>
            <a:bodyPr wrap="square" lIns="68559" tIns="34280" rIns="68559" bIns="34280" rtlCol="0">
              <a:spAutoFit/>
            </a:bodyPr>
            <a:lstStyle/>
            <a:p>
              <a:pPr marL="0" lvl="1" algn="ctr"/>
              <a:r>
                <a:rPr lang="zh-CN" altLang="en-US" sz="2400" b="1" kern="0" dirty="0">
                  <a:solidFill>
                    <a:schemeClr val="bg1"/>
                  </a:solidFill>
                  <a:cs typeface="+mn-ea"/>
                  <a:sym typeface="+mn-lt"/>
                </a:rPr>
                <a:t>标题名称</a:t>
              </a:r>
              <a:endParaRPr lang="en-US" altLang="ko-KR" sz="2400" b="1" kern="0" dirty="0">
                <a:solidFill>
                  <a:schemeClr val="bg1"/>
                </a:solidFill>
                <a:cs typeface="+mn-ea"/>
                <a:sym typeface="+mn-lt"/>
              </a:endParaRPr>
            </a:p>
          </p:txBody>
        </p:sp>
        <p:sp>
          <p:nvSpPr>
            <p:cNvPr id="62" name="矩形 61"/>
            <p:cNvSpPr/>
            <p:nvPr/>
          </p:nvSpPr>
          <p:spPr>
            <a:xfrm>
              <a:off x="6792686" y="1849991"/>
              <a:ext cx="566611" cy="325496"/>
            </a:xfrm>
            <a:prstGeom prst="rect">
              <a:avLst/>
            </a:prstGeom>
          </p:spPr>
          <p:txBody>
            <a:bodyPr wrap="none">
              <a:spAutoFit/>
            </a:bodyPr>
            <a:lstStyle/>
            <a:p>
              <a:pPr algn="ctr">
                <a:spcBef>
                  <a:spcPct val="0"/>
                </a:spcBef>
                <a:buFont typeface="Arial" panose="020B0604020202020204" pitchFamily="34" charset="0"/>
                <a:buNone/>
              </a:pPr>
              <a:r>
                <a:rPr lang="zh-CN" altLang="en-US" sz="2400" b="1" dirty="0">
                  <a:solidFill>
                    <a:schemeClr val="tx1">
                      <a:lumMod val="75000"/>
                      <a:lumOff val="25000"/>
                    </a:schemeClr>
                  </a:solidFill>
                  <a:cs typeface="+mn-ea"/>
                  <a:sym typeface="+mn-lt"/>
                </a:rPr>
                <a:t>文字</a:t>
              </a:r>
            </a:p>
          </p:txBody>
        </p:sp>
      </p:grpSp>
      <p:sp>
        <p:nvSpPr>
          <p:cNvPr id="63" name="矩形 62"/>
          <p:cNvSpPr/>
          <p:nvPr/>
        </p:nvSpPr>
        <p:spPr>
          <a:xfrm>
            <a:off x="8650463" y="5386622"/>
            <a:ext cx="1899823" cy="566665"/>
          </a:xfrm>
          <a:prstGeom prst="rect">
            <a:avLst/>
          </a:prstGeom>
        </p:spPr>
        <p:txBody>
          <a:bodyPr wrap="none" lIns="91412" tIns="45706" rIns="91412" bIns="45706">
            <a:spAutoFit/>
          </a:bodyPr>
          <a:lstStyle/>
          <a:p>
            <a:pPr algn="ctr">
              <a:spcBef>
                <a:spcPts val="500"/>
              </a:spcBef>
              <a:defRPr/>
            </a:pPr>
            <a:r>
              <a:rPr lang="zh-CN" altLang="en-US" sz="1335" kern="100" dirty="0">
                <a:solidFill>
                  <a:srgbClr val="414455"/>
                </a:solidFill>
                <a:cs typeface="+mn-ea"/>
                <a:sym typeface="+mn-lt"/>
              </a:rPr>
              <a:t>点击添加相关文字标题</a:t>
            </a:r>
          </a:p>
          <a:p>
            <a:pPr algn="ctr">
              <a:spcBef>
                <a:spcPts val="500"/>
              </a:spcBef>
              <a:defRPr/>
            </a:pPr>
            <a:r>
              <a:rPr lang="zh-CN" altLang="en-US" sz="1335" kern="100" dirty="0">
                <a:solidFill>
                  <a:srgbClr val="414455"/>
                </a:solidFill>
                <a:cs typeface="+mn-ea"/>
                <a:sym typeface="+mn-lt"/>
              </a:rPr>
              <a:t>点击添加相关文字标题</a:t>
            </a:r>
          </a:p>
        </p:txBody>
      </p:sp>
      <p:sp>
        <p:nvSpPr>
          <p:cNvPr id="64" name="椭圆 63"/>
          <p:cNvSpPr/>
          <p:nvPr/>
        </p:nvSpPr>
        <p:spPr>
          <a:xfrm>
            <a:off x="10687833" y="4660466"/>
            <a:ext cx="412617" cy="412673"/>
          </a:xfrm>
          <a:prstGeom prst="ellipse">
            <a:avLst/>
          </a:prstGeom>
          <a:solidFill>
            <a:schemeClr val="bg1">
              <a:lumMod val="85000"/>
            </a:schemeClr>
          </a:solidFill>
          <a:ln w="19050">
            <a:gradFill>
              <a:gsLst>
                <a:gs pos="0">
                  <a:schemeClr val="bg1">
                    <a:lumMod val="75000"/>
                  </a:schemeClr>
                </a:gs>
                <a:gs pos="100000">
                  <a:schemeClr val="bg1"/>
                </a:gs>
              </a:gsLst>
              <a:lin ang="5400000" scaled="1"/>
            </a:grad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cs typeface="+mn-ea"/>
              <a:sym typeface="+mn-lt"/>
            </a:endParaRPr>
          </a:p>
        </p:txBody>
      </p:sp>
      <p:grpSp>
        <p:nvGrpSpPr>
          <p:cNvPr id="65" name="组合 64"/>
          <p:cNvGrpSpPr/>
          <p:nvPr/>
        </p:nvGrpSpPr>
        <p:grpSpPr>
          <a:xfrm>
            <a:off x="-14069" y="-14068"/>
            <a:ext cx="1690469" cy="1313815"/>
            <a:chOff x="-14069" y="-14068"/>
            <a:chExt cx="1690469" cy="1313815"/>
          </a:xfrm>
        </p:grpSpPr>
        <p:sp>
          <p:nvSpPr>
            <p:cNvPr id="66" name="直角三角形 65"/>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任意多边形 66"/>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任意多边形 67"/>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outVertical)">
                                      <p:cBhvr>
                                        <p:cTn id="14" dur="500"/>
                                        <p:tgtEl>
                                          <p:spTgt spid="29"/>
                                        </p:tgtEl>
                                      </p:cBhvr>
                                    </p:animEffect>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1000"/>
                                        <p:tgtEl>
                                          <p:spTgt spid="31"/>
                                        </p:tgtEl>
                                      </p:cBhvr>
                                    </p:animEffect>
                                    <p:anim calcmode="lin" valueType="num">
                                      <p:cBhvr>
                                        <p:cTn id="19" dur="1000" fill="hold"/>
                                        <p:tgtEl>
                                          <p:spTgt spid="31"/>
                                        </p:tgtEl>
                                        <p:attrNameLst>
                                          <p:attrName>ppt_x</p:attrName>
                                        </p:attrNameLst>
                                      </p:cBhvr>
                                      <p:tavLst>
                                        <p:tav tm="0">
                                          <p:val>
                                            <p:strVal val="#ppt_x"/>
                                          </p:val>
                                        </p:tav>
                                        <p:tav tm="100000">
                                          <p:val>
                                            <p:strVal val="#ppt_x"/>
                                          </p:val>
                                        </p:tav>
                                      </p:tavLst>
                                    </p:anim>
                                    <p:anim calcmode="lin" valueType="num">
                                      <p:cBhvr>
                                        <p:cTn id="20" dur="1000" fill="hold"/>
                                        <p:tgtEl>
                                          <p:spTgt spid="3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left)">
                                      <p:cBhvr>
                                        <p:cTn id="34" dur="500"/>
                                        <p:tgtEl>
                                          <p:spTgt spid="46"/>
                                        </p:tgtEl>
                                      </p:cBhvr>
                                    </p:animEffect>
                                  </p:childTnLst>
                                </p:cTn>
                              </p:par>
                            </p:childTnLst>
                          </p:cTn>
                        </p:par>
                        <p:par>
                          <p:cTn id="35" fill="hold">
                            <p:stCondLst>
                              <p:cond delay="4000"/>
                            </p:stCondLst>
                            <p:childTnLst>
                              <p:par>
                                <p:cTn id="36" presetID="47" presetClass="entr" presetSubtype="0" fill="hold"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1000"/>
                                        <p:tgtEl>
                                          <p:spTgt spid="47"/>
                                        </p:tgtEl>
                                      </p:cBhvr>
                                    </p:animEffect>
                                    <p:anim calcmode="lin" valueType="num">
                                      <p:cBhvr>
                                        <p:cTn id="39" dur="1000" fill="hold"/>
                                        <p:tgtEl>
                                          <p:spTgt spid="47"/>
                                        </p:tgtEl>
                                        <p:attrNameLst>
                                          <p:attrName>ppt_x</p:attrName>
                                        </p:attrNameLst>
                                      </p:cBhvr>
                                      <p:tavLst>
                                        <p:tav tm="0">
                                          <p:val>
                                            <p:strVal val="#ppt_x"/>
                                          </p:val>
                                        </p:tav>
                                        <p:tav tm="100000">
                                          <p:val>
                                            <p:strVal val="#ppt_x"/>
                                          </p:val>
                                        </p:tav>
                                      </p:tavLst>
                                    </p:anim>
                                    <p:anim calcmode="lin" valueType="num">
                                      <p:cBhvr>
                                        <p:cTn id="40" dur="1000" fill="hold"/>
                                        <p:tgtEl>
                                          <p:spTgt spid="47"/>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5500"/>
                            </p:stCondLst>
                            <p:childTnLst>
                              <p:par>
                                <p:cTn id="46" presetID="47" presetClass="entr" presetSubtype="0"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22" presetClass="entr" presetSubtype="8"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left)">
                                      <p:cBhvr>
                                        <p:cTn id="5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8" grpId="0"/>
      <p:bldP spid="46" grpId="0"/>
      <p:bldP spid="54" grpId="0"/>
      <p:bldP spid="63" grpId="0"/>
      <p:bldP spid="6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0" name="椭圆 29"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p:nvPr/>
        </p:nvSpPr>
        <p:spPr>
          <a:xfrm>
            <a:off x="2841062" y="3332512"/>
            <a:ext cx="1607335" cy="1607333"/>
          </a:xfrm>
          <a:prstGeom prst="ellipse">
            <a:avLst/>
          </a:prstGeom>
          <a:noFill/>
          <a:ln w="9525">
            <a:solidFill>
              <a:srgbClr val="6FB325"/>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sym typeface="+mn-lt"/>
            </a:endParaRPr>
          </a:p>
        </p:txBody>
      </p:sp>
      <p:sp>
        <p:nvSpPr>
          <p:cNvPr id="31" name="椭圆 30"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p:nvPr/>
        </p:nvSpPr>
        <p:spPr>
          <a:xfrm>
            <a:off x="5271986" y="3332512"/>
            <a:ext cx="1607335" cy="1607333"/>
          </a:xfrm>
          <a:prstGeom prst="ellipse">
            <a:avLst/>
          </a:prstGeom>
          <a:noFill/>
          <a:ln w="9525">
            <a:solidFill>
              <a:srgbClr val="4B9710"/>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sym typeface="+mn-lt"/>
            </a:endParaRPr>
          </a:p>
        </p:txBody>
      </p:sp>
      <p:sp>
        <p:nvSpPr>
          <p:cNvPr id="32" name="椭圆 31"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p:nvPr/>
        </p:nvSpPr>
        <p:spPr>
          <a:xfrm>
            <a:off x="7702910" y="3332512"/>
            <a:ext cx="1607335" cy="1607333"/>
          </a:xfrm>
          <a:prstGeom prst="ellipse">
            <a:avLst/>
          </a:prstGeom>
          <a:noFill/>
          <a:ln w="9525">
            <a:solidFill>
              <a:srgbClr val="308300"/>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sym typeface="+mn-lt"/>
            </a:endParaRPr>
          </a:p>
        </p:txBody>
      </p:sp>
      <p:sp>
        <p:nvSpPr>
          <p:cNvPr id="33" name="Freeform 551"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p:nvPr/>
        </p:nvSpPr>
        <p:spPr bwMode="auto">
          <a:xfrm>
            <a:off x="3430332" y="3949096"/>
            <a:ext cx="479600" cy="363125"/>
          </a:xfrm>
          <a:custGeom>
            <a:avLst/>
            <a:gdLst>
              <a:gd name="T0" fmla="*/ 7 w 140"/>
              <a:gd name="T1" fmla="*/ 99 h 106"/>
              <a:gd name="T2" fmla="*/ 14 w 140"/>
              <a:gd name="T3" fmla="*/ 99 h 106"/>
              <a:gd name="T4" fmla="*/ 14 w 140"/>
              <a:gd name="T5" fmla="*/ 59 h 106"/>
              <a:gd name="T6" fmla="*/ 21 w 140"/>
              <a:gd name="T7" fmla="*/ 57 h 106"/>
              <a:gd name="T8" fmla="*/ 21 w 140"/>
              <a:gd name="T9" fmla="*/ 99 h 106"/>
              <a:gd name="T10" fmla="*/ 26 w 140"/>
              <a:gd name="T11" fmla="*/ 99 h 106"/>
              <a:gd name="T12" fmla="*/ 26 w 140"/>
              <a:gd name="T13" fmla="*/ 54 h 106"/>
              <a:gd name="T14" fmla="*/ 33 w 140"/>
              <a:gd name="T15" fmla="*/ 52 h 106"/>
              <a:gd name="T16" fmla="*/ 33 w 140"/>
              <a:gd name="T17" fmla="*/ 99 h 106"/>
              <a:gd name="T18" fmla="*/ 40 w 140"/>
              <a:gd name="T19" fmla="*/ 99 h 106"/>
              <a:gd name="T20" fmla="*/ 40 w 140"/>
              <a:gd name="T21" fmla="*/ 49 h 106"/>
              <a:gd name="T22" fmla="*/ 40 w 140"/>
              <a:gd name="T23" fmla="*/ 49 h 106"/>
              <a:gd name="T24" fmla="*/ 47 w 140"/>
              <a:gd name="T25" fmla="*/ 57 h 106"/>
              <a:gd name="T26" fmla="*/ 47 w 140"/>
              <a:gd name="T27" fmla="*/ 99 h 106"/>
              <a:gd name="T28" fmla="*/ 52 w 140"/>
              <a:gd name="T29" fmla="*/ 99 h 106"/>
              <a:gd name="T30" fmla="*/ 52 w 140"/>
              <a:gd name="T31" fmla="*/ 61 h 106"/>
              <a:gd name="T32" fmla="*/ 59 w 140"/>
              <a:gd name="T33" fmla="*/ 59 h 106"/>
              <a:gd name="T34" fmla="*/ 59 w 140"/>
              <a:gd name="T35" fmla="*/ 99 h 106"/>
              <a:gd name="T36" fmla="*/ 64 w 140"/>
              <a:gd name="T37" fmla="*/ 99 h 106"/>
              <a:gd name="T38" fmla="*/ 64 w 140"/>
              <a:gd name="T39" fmla="*/ 57 h 106"/>
              <a:gd name="T40" fmla="*/ 71 w 140"/>
              <a:gd name="T41" fmla="*/ 52 h 106"/>
              <a:gd name="T42" fmla="*/ 71 w 140"/>
              <a:gd name="T43" fmla="*/ 99 h 106"/>
              <a:gd name="T44" fmla="*/ 76 w 140"/>
              <a:gd name="T45" fmla="*/ 99 h 106"/>
              <a:gd name="T46" fmla="*/ 76 w 140"/>
              <a:gd name="T47" fmla="*/ 49 h 106"/>
              <a:gd name="T48" fmla="*/ 83 w 140"/>
              <a:gd name="T49" fmla="*/ 45 h 106"/>
              <a:gd name="T50" fmla="*/ 83 w 140"/>
              <a:gd name="T51" fmla="*/ 99 h 106"/>
              <a:gd name="T52" fmla="*/ 90 w 140"/>
              <a:gd name="T53" fmla="*/ 99 h 106"/>
              <a:gd name="T54" fmla="*/ 90 w 140"/>
              <a:gd name="T55" fmla="*/ 42 h 106"/>
              <a:gd name="T56" fmla="*/ 97 w 140"/>
              <a:gd name="T57" fmla="*/ 40 h 106"/>
              <a:gd name="T58" fmla="*/ 97 w 140"/>
              <a:gd name="T59" fmla="*/ 99 h 106"/>
              <a:gd name="T60" fmla="*/ 102 w 140"/>
              <a:gd name="T61" fmla="*/ 99 h 106"/>
              <a:gd name="T62" fmla="*/ 102 w 140"/>
              <a:gd name="T63" fmla="*/ 38 h 106"/>
              <a:gd name="T64" fmla="*/ 109 w 140"/>
              <a:gd name="T65" fmla="*/ 33 h 106"/>
              <a:gd name="T66" fmla="*/ 109 w 140"/>
              <a:gd name="T67" fmla="*/ 99 h 106"/>
              <a:gd name="T68" fmla="*/ 135 w 140"/>
              <a:gd name="T69" fmla="*/ 99 h 106"/>
              <a:gd name="T70" fmla="*/ 135 w 140"/>
              <a:gd name="T71" fmla="*/ 106 h 106"/>
              <a:gd name="T72" fmla="*/ 7 w 140"/>
              <a:gd name="T73" fmla="*/ 106 h 106"/>
              <a:gd name="T74" fmla="*/ 0 w 140"/>
              <a:gd name="T75" fmla="*/ 106 h 106"/>
              <a:gd name="T76" fmla="*/ 0 w 140"/>
              <a:gd name="T77" fmla="*/ 99 h 106"/>
              <a:gd name="T78" fmla="*/ 0 w 140"/>
              <a:gd name="T79" fmla="*/ 2 h 106"/>
              <a:gd name="T80" fmla="*/ 7 w 140"/>
              <a:gd name="T81" fmla="*/ 2 h 106"/>
              <a:gd name="T82" fmla="*/ 7 w 140"/>
              <a:gd name="T83" fmla="*/ 40 h 106"/>
              <a:gd name="T84" fmla="*/ 43 w 140"/>
              <a:gd name="T85" fmla="*/ 26 h 106"/>
              <a:gd name="T86" fmla="*/ 45 w 140"/>
              <a:gd name="T87" fmla="*/ 23 h 106"/>
              <a:gd name="T88" fmla="*/ 50 w 140"/>
              <a:gd name="T89" fmla="*/ 28 h 106"/>
              <a:gd name="T90" fmla="*/ 54 w 140"/>
              <a:gd name="T91" fmla="*/ 38 h 106"/>
              <a:gd name="T92" fmla="*/ 109 w 140"/>
              <a:gd name="T93" fmla="*/ 12 h 106"/>
              <a:gd name="T94" fmla="*/ 102 w 140"/>
              <a:gd name="T95" fmla="*/ 0 h 106"/>
              <a:gd name="T96" fmla="*/ 121 w 140"/>
              <a:gd name="T97" fmla="*/ 0 h 106"/>
              <a:gd name="T98" fmla="*/ 140 w 140"/>
              <a:gd name="T99" fmla="*/ 2 h 106"/>
              <a:gd name="T100" fmla="*/ 130 w 140"/>
              <a:gd name="T101" fmla="*/ 16 h 106"/>
              <a:gd name="T102" fmla="*/ 121 w 140"/>
              <a:gd name="T103" fmla="*/ 33 h 106"/>
              <a:gd name="T104" fmla="*/ 113 w 140"/>
              <a:gd name="T105" fmla="*/ 21 h 106"/>
              <a:gd name="T106" fmla="*/ 57 w 140"/>
              <a:gd name="T107" fmla="*/ 49 h 106"/>
              <a:gd name="T108" fmla="*/ 52 w 140"/>
              <a:gd name="T109" fmla="*/ 52 h 106"/>
              <a:gd name="T110" fmla="*/ 47 w 140"/>
              <a:gd name="T111" fmla="*/ 47 h 106"/>
              <a:gd name="T112" fmla="*/ 43 w 140"/>
              <a:gd name="T113" fmla="*/ 38 h 106"/>
              <a:gd name="T114" fmla="*/ 7 w 140"/>
              <a:gd name="T115" fmla="*/ 54 h 106"/>
              <a:gd name="T116" fmla="*/ 7 w 140"/>
              <a:gd name="T117" fmla="*/ 9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 h="106">
                <a:moveTo>
                  <a:pt x="7" y="99"/>
                </a:moveTo>
                <a:lnTo>
                  <a:pt x="14" y="99"/>
                </a:lnTo>
                <a:lnTo>
                  <a:pt x="14" y="59"/>
                </a:lnTo>
                <a:lnTo>
                  <a:pt x="21" y="57"/>
                </a:lnTo>
                <a:lnTo>
                  <a:pt x="21" y="99"/>
                </a:lnTo>
                <a:lnTo>
                  <a:pt x="26" y="99"/>
                </a:lnTo>
                <a:lnTo>
                  <a:pt x="26" y="54"/>
                </a:lnTo>
                <a:lnTo>
                  <a:pt x="33" y="52"/>
                </a:lnTo>
                <a:lnTo>
                  <a:pt x="33" y="99"/>
                </a:lnTo>
                <a:lnTo>
                  <a:pt x="40" y="99"/>
                </a:lnTo>
                <a:lnTo>
                  <a:pt x="40" y="49"/>
                </a:lnTo>
                <a:lnTo>
                  <a:pt x="40" y="49"/>
                </a:lnTo>
                <a:lnTo>
                  <a:pt x="47" y="57"/>
                </a:lnTo>
                <a:lnTo>
                  <a:pt x="47" y="99"/>
                </a:lnTo>
                <a:lnTo>
                  <a:pt x="52" y="99"/>
                </a:lnTo>
                <a:lnTo>
                  <a:pt x="52" y="61"/>
                </a:lnTo>
                <a:lnTo>
                  <a:pt x="59" y="59"/>
                </a:lnTo>
                <a:lnTo>
                  <a:pt x="59" y="99"/>
                </a:lnTo>
                <a:lnTo>
                  <a:pt x="64" y="99"/>
                </a:lnTo>
                <a:lnTo>
                  <a:pt x="64" y="57"/>
                </a:lnTo>
                <a:lnTo>
                  <a:pt x="71" y="52"/>
                </a:lnTo>
                <a:lnTo>
                  <a:pt x="71" y="99"/>
                </a:lnTo>
                <a:lnTo>
                  <a:pt x="76" y="99"/>
                </a:lnTo>
                <a:lnTo>
                  <a:pt x="76" y="49"/>
                </a:lnTo>
                <a:lnTo>
                  <a:pt x="83" y="45"/>
                </a:lnTo>
                <a:lnTo>
                  <a:pt x="83" y="99"/>
                </a:lnTo>
                <a:lnTo>
                  <a:pt x="90" y="99"/>
                </a:lnTo>
                <a:lnTo>
                  <a:pt x="90" y="42"/>
                </a:lnTo>
                <a:lnTo>
                  <a:pt x="97" y="40"/>
                </a:lnTo>
                <a:lnTo>
                  <a:pt x="97" y="99"/>
                </a:lnTo>
                <a:lnTo>
                  <a:pt x="102" y="99"/>
                </a:lnTo>
                <a:lnTo>
                  <a:pt x="102" y="38"/>
                </a:lnTo>
                <a:lnTo>
                  <a:pt x="109" y="33"/>
                </a:lnTo>
                <a:lnTo>
                  <a:pt x="109" y="99"/>
                </a:lnTo>
                <a:lnTo>
                  <a:pt x="135" y="99"/>
                </a:lnTo>
                <a:lnTo>
                  <a:pt x="135" y="106"/>
                </a:lnTo>
                <a:lnTo>
                  <a:pt x="7" y="106"/>
                </a:lnTo>
                <a:lnTo>
                  <a:pt x="0" y="106"/>
                </a:lnTo>
                <a:lnTo>
                  <a:pt x="0" y="99"/>
                </a:lnTo>
                <a:lnTo>
                  <a:pt x="0" y="2"/>
                </a:lnTo>
                <a:lnTo>
                  <a:pt x="7" y="2"/>
                </a:lnTo>
                <a:lnTo>
                  <a:pt x="7" y="40"/>
                </a:lnTo>
                <a:lnTo>
                  <a:pt x="43" y="26"/>
                </a:lnTo>
                <a:lnTo>
                  <a:pt x="45" y="23"/>
                </a:lnTo>
                <a:lnTo>
                  <a:pt x="50" y="28"/>
                </a:lnTo>
                <a:lnTo>
                  <a:pt x="54" y="38"/>
                </a:lnTo>
                <a:lnTo>
                  <a:pt x="109" y="12"/>
                </a:lnTo>
                <a:lnTo>
                  <a:pt x="102" y="0"/>
                </a:lnTo>
                <a:lnTo>
                  <a:pt x="121" y="0"/>
                </a:lnTo>
                <a:lnTo>
                  <a:pt x="140" y="2"/>
                </a:lnTo>
                <a:lnTo>
                  <a:pt x="130" y="16"/>
                </a:lnTo>
                <a:lnTo>
                  <a:pt x="121" y="33"/>
                </a:lnTo>
                <a:lnTo>
                  <a:pt x="113" y="21"/>
                </a:lnTo>
                <a:lnTo>
                  <a:pt x="57" y="49"/>
                </a:lnTo>
                <a:lnTo>
                  <a:pt x="52" y="52"/>
                </a:lnTo>
                <a:lnTo>
                  <a:pt x="47" y="47"/>
                </a:lnTo>
                <a:lnTo>
                  <a:pt x="43" y="38"/>
                </a:lnTo>
                <a:lnTo>
                  <a:pt x="7" y="54"/>
                </a:lnTo>
                <a:lnTo>
                  <a:pt x="7" y="99"/>
                </a:lnTo>
                <a:close/>
              </a:path>
            </a:pathLst>
          </a:custGeom>
          <a:solidFill>
            <a:srgbClr val="6FB325"/>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34" name="Freeform 552"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a:spLocks noEditPoints="1"/>
          </p:cNvSpPr>
          <p:nvPr/>
        </p:nvSpPr>
        <p:spPr bwMode="auto">
          <a:xfrm>
            <a:off x="5881471" y="3918051"/>
            <a:ext cx="479600" cy="356275"/>
          </a:xfrm>
          <a:custGeom>
            <a:avLst/>
            <a:gdLst>
              <a:gd name="T0" fmla="*/ 57 w 59"/>
              <a:gd name="T1" fmla="*/ 41 h 44"/>
              <a:gd name="T2" fmla="*/ 3 w 59"/>
              <a:gd name="T3" fmla="*/ 44 h 44"/>
              <a:gd name="T4" fmla="*/ 0 w 59"/>
              <a:gd name="T5" fmla="*/ 41 h 44"/>
              <a:gd name="T6" fmla="*/ 3 w 59"/>
              <a:gd name="T7" fmla="*/ 0 h 44"/>
              <a:gd name="T8" fmla="*/ 7 w 59"/>
              <a:gd name="T9" fmla="*/ 8 h 44"/>
              <a:gd name="T10" fmla="*/ 9 w 59"/>
              <a:gd name="T11" fmla="*/ 9 h 44"/>
              <a:gd name="T12" fmla="*/ 25 w 59"/>
              <a:gd name="T13" fmla="*/ 9 h 44"/>
              <a:gd name="T14" fmla="*/ 28 w 59"/>
              <a:gd name="T15" fmla="*/ 10 h 44"/>
              <a:gd name="T16" fmla="*/ 35 w 59"/>
              <a:gd name="T17" fmla="*/ 11 h 44"/>
              <a:gd name="T18" fmla="*/ 37 w 59"/>
              <a:gd name="T19" fmla="*/ 11 h 44"/>
              <a:gd name="T20" fmla="*/ 54 w 59"/>
              <a:gd name="T21" fmla="*/ 18 h 44"/>
              <a:gd name="T22" fmla="*/ 56 w 59"/>
              <a:gd name="T23" fmla="*/ 15 h 44"/>
              <a:gd name="T24" fmla="*/ 56 w 59"/>
              <a:gd name="T25" fmla="*/ 20 h 44"/>
              <a:gd name="T26" fmla="*/ 50 w 59"/>
              <a:gd name="T27" fmla="*/ 24 h 44"/>
              <a:gd name="T28" fmla="*/ 53 w 59"/>
              <a:gd name="T29" fmla="*/ 32 h 44"/>
              <a:gd name="T30" fmla="*/ 41 w 59"/>
              <a:gd name="T31" fmla="*/ 32 h 44"/>
              <a:gd name="T32" fmla="*/ 38 w 59"/>
              <a:gd name="T33" fmla="*/ 35 h 44"/>
              <a:gd name="T34" fmla="*/ 36 w 59"/>
              <a:gd name="T35" fmla="*/ 32 h 44"/>
              <a:gd name="T36" fmla="*/ 28 w 59"/>
              <a:gd name="T37" fmla="*/ 25 h 44"/>
              <a:gd name="T38" fmla="*/ 20 w 59"/>
              <a:gd name="T39" fmla="*/ 31 h 44"/>
              <a:gd name="T40" fmla="*/ 17 w 59"/>
              <a:gd name="T41" fmla="*/ 33 h 44"/>
              <a:gd name="T42" fmla="*/ 14 w 59"/>
              <a:gd name="T43" fmla="*/ 30 h 44"/>
              <a:gd name="T44" fmla="*/ 11 w 59"/>
              <a:gd name="T45" fmla="*/ 28 h 44"/>
              <a:gd name="T46" fmla="*/ 3 w 59"/>
              <a:gd name="T47" fmla="*/ 35 h 44"/>
              <a:gd name="T48" fmla="*/ 38 w 59"/>
              <a:gd name="T49" fmla="*/ 29 h 44"/>
              <a:gd name="T50" fmla="*/ 46 w 59"/>
              <a:gd name="T51" fmla="*/ 25 h 44"/>
              <a:gd name="T52" fmla="*/ 27 w 59"/>
              <a:gd name="T53" fmla="*/ 17 h 44"/>
              <a:gd name="T54" fmla="*/ 25 w 59"/>
              <a:gd name="T55" fmla="*/ 16 h 44"/>
              <a:gd name="T56" fmla="*/ 12 w 59"/>
              <a:gd name="T57" fmla="*/ 19 h 44"/>
              <a:gd name="T58" fmla="*/ 10 w 59"/>
              <a:gd name="T59" fmla="*/ 18 h 44"/>
              <a:gd name="T60" fmla="*/ 3 w 59"/>
              <a:gd name="T61" fmla="*/ 13 h 44"/>
              <a:gd name="T62" fmla="*/ 8 w 59"/>
              <a:gd name="T63" fmla="*/ 26 h 44"/>
              <a:gd name="T64" fmla="*/ 11 w 59"/>
              <a:gd name="T65" fmla="*/ 23 h 44"/>
              <a:gd name="T66" fmla="*/ 13 w 59"/>
              <a:gd name="T67" fmla="*/ 26 h 44"/>
              <a:gd name="T68" fmla="*/ 17 w 59"/>
              <a:gd name="T69" fmla="*/ 28 h 44"/>
              <a:gd name="T70" fmla="*/ 26 w 59"/>
              <a:gd name="T71" fmla="*/ 23 h 44"/>
              <a:gd name="T72" fmla="*/ 28 w 59"/>
              <a:gd name="T73" fmla="*/ 20 h 44"/>
              <a:gd name="T74" fmla="*/ 31 w 59"/>
              <a:gd name="T75" fmla="*/ 23 h 44"/>
              <a:gd name="T76" fmla="*/ 38 w 59"/>
              <a:gd name="T77"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44">
                <a:moveTo>
                  <a:pt x="3" y="41"/>
                </a:moveTo>
                <a:cubicBezTo>
                  <a:pt x="57" y="41"/>
                  <a:pt x="57" y="41"/>
                  <a:pt x="57" y="41"/>
                </a:cubicBezTo>
                <a:cubicBezTo>
                  <a:pt x="57" y="44"/>
                  <a:pt x="57" y="44"/>
                  <a:pt x="57" y="44"/>
                </a:cubicBezTo>
                <a:cubicBezTo>
                  <a:pt x="3" y="44"/>
                  <a:pt x="3" y="44"/>
                  <a:pt x="3" y="44"/>
                </a:cubicBezTo>
                <a:cubicBezTo>
                  <a:pt x="0" y="44"/>
                  <a:pt x="0" y="44"/>
                  <a:pt x="0" y="44"/>
                </a:cubicBezTo>
                <a:cubicBezTo>
                  <a:pt x="0" y="41"/>
                  <a:pt x="0" y="41"/>
                  <a:pt x="0" y="41"/>
                </a:cubicBezTo>
                <a:cubicBezTo>
                  <a:pt x="0" y="0"/>
                  <a:pt x="0" y="0"/>
                  <a:pt x="0" y="0"/>
                </a:cubicBezTo>
                <a:cubicBezTo>
                  <a:pt x="3" y="0"/>
                  <a:pt x="3" y="0"/>
                  <a:pt x="3" y="0"/>
                </a:cubicBezTo>
                <a:cubicBezTo>
                  <a:pt x="3" y="9"/>
                  <a:pt x="3" y="9"/>
                  <a:pt x="3" y="9"/>
                </a:cubicBezTo>
                <a:cubicBezTo>
                  <a:pt x="7" y="8"/>
                  <a:pt x="7" y="8"/>
                  <a:pt x="7" y="8"/>
                </a:cubicBezTo>
                <a:cubicBezTo>
                  <a:pt x="8" y="8"/>
                  <a:pt x="8" y="8"/>
                  <a:pt x="8" y="8"/>
                </a:cubicBezTo>
                <a:cubicBezTo>
                  <a:pt x="9" y="9"/>
                  <a:pt x="9" y="9"/>
                  <a:pt x="9" y="9"/>
                </a:cubicBezTo>
                <a:cubicBezTo>
                  <a:pt x="12" y="15"/>
                  <a:pt x="12" y="15"/>
                  <a:pt x="12" y="15"/>
                </a:cubicBezTo>
                <a:cubicBezTo>
                  <a:pt x="25" y="9"/>
                  <a:pt x="25" y="9"/>
                  <a:pt x="25" y="9"/>
                </a:cubicBezTo>
                <a:cubicBezTo>
                  <a:pt x="28" y="8"/>
                  <a:pt x="28" y="8"/>
                  <a:pt x="28" y="8"/>
                </a:cubicBezTo>
                <a:cubicBezTo>
                  <a:pt x="28" y="10"/>
                  <a:pt x="28" y="10"/>
                  <a:pt x="28" y="10"/>
                </a:cubicBezTo>
                <a:cubicBezTo>
                  <a:pt x="28" y="13"/>
                  <a:pt x="28" y="13"/>
                  <a:pt x="28" y="13"/>
                </a:cubicBezTo>
                <a:cubicBezTo>
                  <a:pt x="35" y="11"/>
                  <a:pt x="35" y="11"/>
                  <a:pt x="35" y="11"/>
                </a:cubicBezTo>
                <a:cubicBezTo>
                  <a:pt x="36" y="11"/>
                  <a:pt x="36" y="11"/>
                  <a:pt x="36" y="11"/>
                </a:cubicBezTo>
                <a:cubicBezTo>
                  <a:pt x="37" y="11"/>
                  <a:pt x="37" y="11"/>
                  <a:pt x="37" y="11"/>
                </a:cubicBezTo>
                <a:cubicBezTo>
                  <a:pt x="48" y="23"/>
                  <a:pt x="48" y="23"/>
                  <a:pt x="48" y="23"/>
                </a:cubicBezTo>
                <a:cubicBezTo>
                  <a:pt x="54" y="18"/>
                  <a:pt x="54" y="18"/>
                  <a:pt x="54" y="18"/>
                </a:cubicBezTo>
                <a:cubicBezTo>
                  <a:pt x="53" y="18"/>
                  <a:pt x="53" y="18"/>
                  <a:pt x="53" y="18"/>
                </a:cubicBezTo>
                <a:cubicBezTo>
                  <a:pt x="53" y="16"/>
                  <a:pt x="55" y="15"/>
                  <a:pt x="56" y="15"/>
                </a:cubicBezTo>
                <a:cubicBezTo>
                  <a:pt x="58" y="15"/>
                  <a:pt x="59" y="16"/>
                  <a:pt x="59" y="18"/>
                </a:cubicBezTo>
                <a:cubicBezTo>
                  <a:pt x="59" y="19"/>
                  <a:pt x="58" y="20"/>
                  <a:pt x="56" y="20"/>
                </a:cubicBezTo>
                <a:cubicBezTo>
                  <a:pt x="56" y="20"/>
                  <a:pt x="56" y="20"/>
                  <a:pt x="55" y="20"/>
                </a:cubicBezTo>
                <a:cubicBezTo>
                  <a:pt x="50" y="24"/>
                  <a:pt x="50" y="24"/>
                  <a:pt x="50" y="24"/>
                </a:cubicBezTo>
                <a:cubicBezTo>
                  <a:pt x="56" y="29"/>
                  <a:pt x="56" y="29"/>
                  <a:pt x="56" y="29"/>
                </a:cubicBezTo>
                <a:cubicBezTo>
                  <a:pt x="53" y="32"/>
                  <a:pt x="53" y="32"/>
                  <a:pt x="53" y="32"/>
                </a:cubicBezTo>
                <a:cubicBezTo>
                  <a:pt x="47" y="27"/>
                  <a:pt x="47" y="27"/>
                  <a:pt x="47" y="27"/>
                </a:cubicBezTo>
                <a:cubicBezTo>
                  <a:pt x="41" y="32"/>
                  <a:pt x="41" y="32"/>
                  <a:pt x="41" y="32"/>
                </a:cubicBezTo>
                <a:cubicBezTo>
                  <a:pt x="41" y="32"/>
                  <a:pt x="41" y="32"/>
                  <a:pt x="41" y="32"/>
                </a:cubicBezTo>
                <a:cubicBezTo>
                  <a:pt x="41" y="33"/>
                  <a:pt x="40" y="35"/>
                  <a:pt x="38" y="35"/>
                </a:cubicBezTo>
                <a:cubicBezTo>
                  <a:pt x="37" y="35"/>
                  <a:pt x="36" y="33"/>
                  <a:pt x="36" y="32"/>
                </a:cubicBezTo>
                <a:cubicBezTo>
                  <a:pt x="36" y="32"/>
                  <a:pt x="36" y="32"/>
                  <a:pt x="36" y="32"/>
                </a:cubicBezTo>
                <a:cubicBezTo>
                  <a:pt x="29" y="25"/>
                  <a:pt x="29" y="25"/>
                  <a:pt x="29" y="25"/>
                </a:cubicBezTo>
                <a:cubicBezTo>
                  <a:pt x="29" y="25"/>
                  <a:pt x="28" y="25"/>
                  <a:pt x="28" y="25"/>
                </a:cubicBezTo>
                <a:cubicBezTo>
                  <a:pt x="28" y="25"/>
                  <a:pt x="27" y="25"/>
                  <a:pt x="27" y="25"/>
                </a:cubicBezTo>
                <a:cubicBezTo>
                  <a:pt x="20" y="31"/>
                  <a:pt x="20" y="31"/>
                  <a:pt x="20" y="31"/>
                </a:cubicBezTo>
                <a:cubicBezTo>
                  <a:pt x="20" y="31"/>
                  <a:pt x="20" y="31"/>
                  <a:pt x="20" y="31"/>
                </a:cubicBezTo>
                <a:cubicBezTo>
                  <a:pt x="20" y="32"/>
                  <a:pt x="18" y="33"/>
                  <a:pt x="17" y="33"/>
                </a:cubicBezTo>
                <a:cubicBezTo>
                  <a:pt x="15" y="33"/>
                  <a:pt x="14" y="32"/>
                  <a:pt x="14" y="31"/>
                </a:cubicBezTo>
                <a:cubicBezTo>
                  <a:pt x="14" y="31"/>
                  <a:pt x="14" y="31"/>
                  <a:pt x="14" y="30"/>
                </a:cubicBezTo>
                <a:cubicBezTo>
                  <a:pt x="12" y="28"/>
                  <a:pt x="12" y="28"/>
                  <a:pt x="12" y="28"/>
                </a:cubicBezTo>
                <a:cubicBezTo>
                  <a:pt x="11" y="28"/>
                  <a:pt x="11" y="28"/>
                  <a:pt x="11" y="28"/>
                </a:cubicBezTo>
                <a:cubicBezTo>
                  <a:pt x="10" y="28"/>
                  <a:pt x="10" y="28"/>
                  <a:pt x="10" y="28"/>
                </a:cubicBezTo>
                <a:cubicBezTo>
                  <a:pt x="3" y="35"/>
                  <a:pt x="3" y="35"/>
                  <a:pt x="3" y="35"/>
                </a:cubicBezTo>
                <a:cubicBezTo>
                  <a:pt x="3" y="41"/>
                  <a:pt x="3" y="41"/>
                  <a:pt x="3" y="41"/>
                </a:cubicBezTo>
                <a:close/>
                <a:moveTo>
                  <a:pt x="38" y="29"/>
                </a:moveTo>
                <a:cubicBezTo>
                  <a:pt x="39" y="29"/>
                  <a:pt x="39" y="29"/>
                  <a:pt x="39" y="30"/>
                </a:cubicBezTo>
                <a:cubicBezTo>
                  <a:pt x="46" y="25"/>
                  <a:pt x="46" y="25"/>
                  <a:pt x="46" y="25"/>
                </a:cubicBezTo>
                <a:cubicBezTo>
                  <a:pt x="35" y="15"/>
                  <a:pt x="35" y="15"/>
                  <a:pt x="35" y="15"/>
                </a:cubicBezTo>
                <a:cubicBezTo>
                  <a:pt x="27" y="17"/>
                  <a:pt x="27" y="17"/>
                  <a:pt x="27" y="17"/>
                </a:cubicBezTo>
                <a:cubicBezTo>
                  <a:pt x="25" y="18"/>
                  <a:pt x="25" y="18"/>
                  <a:pt x="25" y="18"/>
                </a:cubicBezTo>
                <a:cubicBezTo>
                  <a:pt x="25" y="16"/>
                  <a:pt x="25" y="16"/>
                  <a:pt x="25" y="16"/>
                </a:cubicBezTo>
                <a:cubicBezTo>
                  <a:pt x="24" y="13"/>
                  <a:pt x="24" y="13"/>
                  <a:pt x="24" y="13"/>
                </a:cubicBezTo>
                <a:cubicBezTo>
                  <a:pt x="12" y="19"/>
                  <a:pt x="12" y="19"/>
                  <a:pt x="12" y="19"/>
                </a:cubicBezTo>
                <a:cubicBezTo>
                  <a:pt x="11" y="20"/>
                  <a:pt x="11" y="20"/>
                  <a:pt x="11" y="20"/>
                </a:cubicBezTo>
                <a:cubicBezTo>
                  <a:pt x="10" y="18"/>
                  <a:pt x="10" y="18"/>
                  <a:pt x="10" y="18"/>
                </a:cubicBezTo>
                <a:cubicBezTo>
                  <a:pt x="6" y="12"/>
                  <a:pt x="6" y="12"/>
                  <a:pt x="6" y="12"/>
                </a:cubicBezTo>
                <a:cubicBezTo>
                  <a:pt x="3" y="13"/>
                  <a:pt x="3" y="13"/>
                  <a:pt x="3" y="13"/>
                </a:cubicBezTo>
                <a:cubicBezTo>
                  <a:pt x="3" y="32"/>
                  <a:pt x="3" y="32"/>
                  <a:pt x="3" y="32"/>
                </a:cubicBezTo>
                <a:cubicBezTo>
                  <a:pt x="8" y="26"/>
                  <a:pt x="8" y="26"/>
                  <a:pt x="8" y="26"/>
                </a:cubicBezTo>
                <a:cubicBezTo>
                  <a:pt x="8" y="26"/>
                  <a:pt x="8" y="25"/>
                  <a:pt x="8" y="25"/>
                </a:cubicBezTo>
                <a:cubicBezTo>
                  <a:pt x="8" y="24"/>
                  <a:pt x="9" y="23"/>
                  <a:pt x="11" y="23"/>
                </a:cubicBezTo>
                <a:cubicBezTo>
                  <a:pt x="12" y="23"/>
                  <a:pt x="13" y="24"/>
                  <a:pt x="13" y="25"/>
                </a:cubicBezTo>
                <a:cubicBezTo>
                  <a:pt x="13" y="25"/>
                  <a:pt x="13" y="26"/>
                  <a:pt x="13" y="26"/>
                </a:cubicBezTo>
                <a:cubicBezTo>
                  <a:pt x="16" y="28"/>
                  <a:pt x="16" y="28"/>
                  <a:pt x="16" y="28"/>
                </a:cubicBezTo>
                <a:cubicBezTo>
                  <a:pt x="16" y="28"/>
                  <a:pt x="17" y="28"/>
                  <a:pt x="17" y="28"/>
                </a:cubicBezTo>
                <a:cubicBezTo>
                  <a:pt x="17" y="28"/>
                  <a:pt x="18" y="28"/>
                  <a:pt x="18" y="29"/>
                </a:cubicBezTo>
                <a:cubicBezTo>
                  <a:pt x="26" y="23"/>
                  <a:pt x="26" y="23"/>
                  <a:pt x="26" y="23"/>
                </a:cubicBezTo>
                <a:cubicBezTo>
                  <a:pt x="26" y="23"/>
                  <a:pt x="26" y="23"/>
                  <a:pt x="26" y="23"/>
                </a:cubicBezTo>
                <a:cubicBezTo>
                  <a:pt x="26" y="21"/>
                  <a:pt x="27" y="20"/>
                  <a:pt x="28" y="20"/>
                </a:cubicBezTo>
                <a:cubicBezTo>
                  <a:pt x="30" y="20"/>
                  <a:pt x="31" y="21"/>
                  <a:pt x="31" y="23"/>
                </a:cubicBezTo>
                <a:cubicBezTo>
                  <a:pt x="31" y="23"/>
                  <a:pt x="31" y="23"/>
                  <a:pt x="31" y="23"/>
                </a:cubicBezTo>
                <a:cubicBezTo>
                  <a:pt x="37" y="30"/>
                  <a:pt x="37" y="30"/>
                  <a:pt x="37" y="30"/>
                </a:cubicBezTo>
                <a:cubicBezTo>
                  <a:pt x="37" y="29"/>
                  <a:pt x="38" y="29"/>
                  <a:pt x="38" y="29"/>
                </a:cubicBezTo>
                <a:close/>
              </a:path>
            </a:pathLst>
          </a:custGeom>
          <a:solidFill>
            <a:srgbClr val="118C3B"/>
          </a:solidFill>
          <a:ln>
            <a:noFill/>
          </a:ln>
        </p:spPr>
        <p:txBody>
          <a:bodyPr vert="horz" wrap="square" lIns="121920" tIns="60960" rIns="121920" bIns="60960" numCol="1" anchor="t" anchorCtr="0" compatLnSpc="1"/>
          <a:lstStyle/>
          <a:p>
            <a:endParaRPr lang="zh-CN" altLang="en-US" sz="2400">
              <a:cs typeface="+mn-ea"/>
              <a:sym typeface="+mn-lt"/>
            </a:endParaRPr>
          </a:p>
        </p:txBody>
      </p:sp>
      <p:sp>
        <p:nvSpPr>
          <p:cNvPr id="35" name="Freeform 553"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a:spLocks noEditPoints="1"/>
          </p:cNvSpPr>
          <p:nvPr/>
        </p:nvSpPr>
        <p:spPr bwMode="auto">
          <a:xfrm>
            <a:off x="8274527" y="3958041"/>
            <a:ext cx="472749" cy="356275"/>
          </a:xfrm>
          <a:custGeom>
            <a:avLst/>
            <a:gdLst>
              <a:gd name="T0" fmla="*/ 5 w 58"/>
              <a:gd name="T1" fmla="*/ 41 h 44"/>
              <a:gd name="T2" fmla="*/ 12 w 58"/>
              <a:gd name="T3" fmla="*/ 29 h 44"/>
              <a:gd name="T4" fmla="*/ 14 w 58"/>
              <a:gd name="T5" fmla="*/ 41 h 44"/>
              <a:gd name="T6" fmla="*/ 21 w 58"/>
              <a:gd name="T7" fmla="*/ 16 h 44"/>
              <a:gd name="T8" fmla="*/ 22 w 58"/>
              <a:gd name="T9" fmla="*/ 41 h 44"/>
              <a:gd name="T10" fmla="*/ 29 w 58"/>
              <a:gd name="T11" fmla="*/ 7 h 44"/>
              <a:gd name="T12" fmla="*/ 31 w 58"/>
              <a:gd name="T13" fmla="*/ 41 h 44"/>
              <a:gd name="T14" fmla="*/ 38 w 58"/>
              <a:gd name="T15" fmla="*/ 9 h 44"/>
              <a:gd name="T16" fmla="*/ 39 w 58"/>
              <a:gd name="T17" fmla="*/ 41 h 44"/>
              <a:gd name="T18" fmla="*/ 46 w 58"/>
              <a:gd name="T19" fmla="*/ 11 h 44"/>
              <a:gd name="T20" fmla="*/ 47 w 58"/>
              <a:gd name="T21" fmla="*/ 41 h 44"/>
              <a:gd name="T22" fmla="*/ 54 w 58"/>
              <a:gd name="T23" fmla="*/ 4 h 44"/>
              <a:gd name="T24" fmla="*/ 58 w 58"/>
              <a:gd name="T25" fmla="*/ 41 h 44"/>
              <a:gd name="T26" fmla="*/ 3 w 58"/>
              <a:gd name="T27" fmla="*/ 44 h 44"/>
              <a:gd name="T28" fmla="*/ 0 w 58"/>
              <a:gd name="T29" fmla="*/ 41 h 44"/>
              <a:gd name="T30" fmla="*/ 3 w 58"/>
              <a:gd name="T31" fmla="*/ 0 h 44"/>
              <a:gd name="T32" fmla="*/ 7 w 58"/>
              <a:gd name="T33" fmla="*/ 32 h 44"/>
              <a:gd name="T34" fmla="*/ 7 w 58"/>
              <a:gd name="T35" fmla="*/ 37 h 44"/>
              <a:gd name="T36" fmla="*/ 7 w 58"/>
              <a:gd name="T37" fmla="*/ 38 h 44"/>
              <a:gd name="T38" fmla="*/ 8 w 58"/>
              <a:gd name="T39" fmla="*/ 32 h 44"/>
              <a:gd name="T40" fmla="*/ 7 w 58"/>
              <a:gd name="T41" fmla="*/ 32 h 44"/>
              <a:gd name="T42" fmla="*/ 15 w 58"/>
              <a:gd name="T43" fmla="*/ 19 h 44"/>
              <a:gd name="T44" fmla="*/ 15 w 58"/>
              <a:gd name="T45" fmla="*/ 38 h 44"/>
              <a:gd name="T46" fmla="*/ 16 w 58"/>
              <a:gd name="T47" fmla="*/ 37 h 44"/>
              <a:gd name="T48" fmla="*/ 15 w 58"/>
              <a:gd name="T49" fmla="*/ 18 h 44"/>
              <a:gd name="T50" fmla="*/ 24 w 58"/>
              <a:gd name="T51" fmla="*/ 9 h 44"/>
              <a:gd name="T52" fmla="*/ 23 w 58"/>
              <a:gd name="T53" fmla="*/ 37 h 44"/>
              <a:gd name="T54" fmla="*/ 24 w 58"/>
              <a:gd name="T55" fmla="*/ 38 h 44"/>
              <a:gd name="T56" fmla="*/ 24 w 58"/>
              <a:gd name="T57" fmla="*/ 10 h 44"/>
              <a:gd name="T58" fmla="*/ 24 w 58"/>
              <a:gd name="T59" fmla="*/ 9 h 44"/>
              <a:gd name="T60" fmla="*/ 32 w 58"/>
              <a:gd name="T61" fmla="*/ 12 h 44"/>
              <a:gd name="T62" fmla="*/ 32 w 58"/>
              <a:gd name="T63" fmla="*/ 38 h 44"/>
              <a:gd name="T64" fmla="*/ 33 w 58"/>
              <a:gd name="T65" fmla="*/ 37 h 44"/>
              <a:gd name="T66" fmla="*/ 32 w 58"/>
              <a:gd name="T67" fmla="*/ 11 h 44"/>
              <a:gd name="T68" fmla="*/ 49 w 58"/>
              <a:gd name="T69" fmla="*/ 6 h 44"/>
              <a:gd name="T70" fmla="*/ 49 w 58"/>
              <a:gd name="T71" fmla="*/ 37 h 44"/>
              <a:gd name="T72" fmla="*/ 49 w 58"/>
              <a:gd name="T73" fmla="*/ 38 h 44"/>
              <a:gd name="T74" fmla="*/ 50 w 58"/>
              <a:gd name="T75" fmla="*/ 7 h 44"/>
              <a:gd name="T76" fmla="*/ 49 w 58"/>
              <a:gd name="T77" fmla="*/ 6 h 44"/>
              <a:gd name="T78" fmla="*/ 40 w 58"/>
              <a:gd name="T79" fmla="*/ 14 h 44"/>
              <a:gd name="T80" fmla="*/ 41 w 58"/>
              <a:gd name="T81" fmla="*/ 38 h 44"/>
              <a:gd name="T82" fmla="*/ 41 w 58"/>
              <a:gd name="T83" fmla="*/ 37 h 44"/>
              <a:gd name="T84" fmla="*/ 41 w 58"/>
              <a:gd name="T85" fmla="*/ 1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44">
                <a:moveTo>
                  <a:pt x="3" y="41"/>
                </a:moveTo>
                <a:cubicBezTo>
                  <a:pt x="5" y="41"/>
                  <a:pt x="5" y="41"/>
                  <a:pt x="5" y="41"/>
                </a:cubicBezTo>
                <a:cubicBezTo>
                  <a:pt x="5" y="29"/>
                  <a:pt x="5" y="29"/>
                  <a:pt x="5" y="29"/>
                </a:cubicBezTo>
                <a:cubicBezTo>
                  <a:pt x="12" y="29"/>
                  <a:pt x="12" y="29"/>
                  <a:pt x="12" y="29"/>
                </a:cubicBezTo>
                <a:cubicBezTo>
                  <a:pt x="12" y="41"/>
                  <a:pt x="12" y="41"/>
                  <a:pt x="12" y="41"/>
                </a:cubicBezTo>
                <a:cubicBezTo>
                  <a:pt x="14" y="41"/>
                  <a:pt x="14" y="41"/>
                  <a:pt x="14" y="41"/>
                </a:cubicBezTo>
                <a:cubicBezTo>
                  <a:pt x="14" y="16"/>
                  <a:pt x="14" y="16"/>
                  <a:pt x="14" y="16"/>
                </a:cubicBezTo>
                <a:cubicBezTo>
                  <a:pt x="21" y="16"/>
                  <a:pt x="21" y="16"/>
                  <a:pt x="21" y="16"/>
                </a:cubicBezTo>
                <a:cubicBezTo>
                  <a:pt x="21" y="41"/>
                  <a:pt x="21" y="41"/>
                  <a:pt x="21" y="41"/>
                </a:cubicBezTo>
                <a:cubicBezTo>
                  <a:pt x="22" y="41"/>
                  <a:pt x="22" y="41"/>
                  <a:pt x="22" y="41"/>
                </a:cubicBezTo>
                <a:cubicBezTo>
                  <a:pt x="22" y="7"/>
                  <a:pt x="22" y="7"/>
                  <a:pt x="22" y="7"/>
                </a:cubicBezTo>
                <a:cubicBezTo>
                  <a:pt x="29" y="7"/>
                  <a:pt x="29" y="7"/>
                  <a:pt x="29" y="7"/>
                </a:cubicBezTo>
                <a:cubicBezTo>
                  <a:pt x="29" y="41"/>
                  <a:pt x="29" y="41"/>
                  <a:pt x="29" y="41"/>
                </a:cubicBezTo>
                <a:cubicBezTo>
                  <a:pt x="31" y="41"/>
                  <a:pt x="31" y="41"/>
                  <a:pt x="31" y="41"/>
                </a:cubicBezTo>
                <a:cubicBezTo>
                  <a:pt x="31" y="9"/>
                  <a:pt x="31" y="9"/>
                  <a:pt x="31" y="9"/>
                </a:cubicBezTo>
                <a:cubicBezTo>
                  <a:pt x="38" y="9"/>
                  <a:pt x="38" y="9"/>
                  <a:pt x="38" y="9"/>
                </a:cubicBezTo>
                <a:cubicBezTo>
                  <a:pt x="38" y="41"/>
                  <a:pt x="38" y="41"/>
                  <a:pt x="38" y="41"/>
                </a:cubicBezTo>
                <a:cubicBezTo>
                  <a:pt x="39" y="41"/>
                  <a:pt x="39" y="41"/>
                  <a:pt x="39" y="41"/>
                </a:cubicBezTo>
                <a:cubicBezTo>
                  <a:pt x="39" y="11"/>
                  <a:pt x="39" y="11"/>
                  <a:pt x="39" y="11"/>
                </a:cubicBezTo>
                <a:cubicBezTo>
                  <a:pt x="46" y="11"/>
                  <a:pt x="46" y="11"/>
                  <a:pt x="46" y="11"/>
                </a:cubicBezTo>
                <a:cubicBezTo>
                  <a:pt x="46" y="41"/>
                  <a:pt x="46" y="41"/>
                  <a:pt x="46" y="41"/>
                </a:cubicBezTo>
                <a:cubicBezTo>
                  <a:pt x="47" y="41"/>
                  <a:pt x="47" y="41"/>
                  <a:pt x="47" y="41"/>
                </a:cubicBezTo>
                <a:cubicBezTo>
                  <a:pt x="47" y="4"/>
                  <a:pt x="47" y="4"/>
                  <a:pt x="47" y="4"/>
                </a:cubicBezTo>
                <a:cubicBezTo>
                  <a:pt x="54" y="4"/>
                  <a:pt x="54" y="4"/>
                  <a:pt x="54" y="4"/>
                </a:cubicBezTo>
                <a:cubicBezTo>
                  <a:pt x="54" y="41"/>
                  <a:pt x="54" y="41"/>
                  <a:pt x="54" y="41"/>
                </a:cubicBezTo>
                <a:cubicBezTo>
                  <a:pt x="58" y="41"/>
                  <a:pt x="58" y="41"/>
                  <a:pt x="58" y="41"/>
                </a:cubicBezTo>
                <a:cubicBezTo>
                  <a:pt x="58" y="44"/>
                  <a:pt x="58" y="44"/>
                  <a:pt x="58" y="44"/>
                </a:cubicBezTo>
                <a:cubicBezTo>
                  <a:pt x="3" y="44"/>
                  <a:pt x="3" y="44"/>
                  <a:pt x="3" y="44"/>
                </a:cubicBezTo>
                <a:cubicBezTo>
                  <a:pt x="0" y="44"/>
                  <a:pt x="0" y="44"/>
                  <a:pt x="0" y="44"/>
                </a:cubicBezTo>
                <a:cubicBezTo>
                  <a:pt x="0" y="41"/>
                  <a:pt x="0" y="41"/>
                  <a:pt x="0" y="41"/>
                </a:cubicBezTo>
                <a:cubicBezTo>
                  <a:pt x="0" y="0"/>
                  <a:pt x="0" y="0"/>
                  <a:pt x="0" y="0"/>
                </a:cubicBezTo>
                <a:cubicBezTo>
                  <a:pt x="3" y="0"/>
                  <a:pt x="3" y="0"/>
                  <a:pt x="3" y="0"/>
                </a:cubicBezTo>
                <a:cubicBezTo>
                  <a:pt x="3" y="41"/>
                  <a:pt x="3" y="41"/>
                  <a:pt x="3" y="41"/>
                </a:cubicBezTo>
                <a:close/>
                <a:moveTo>
                  <a:pt x="7" y="32"/>
                </a:moveTo>
                <a:cubicBezTo>
                  <a:pt x="7" y="32"/>
                  <a:pt x="7" y="32"/>
                  <a:pt x="7" y="32"/>
                </a:cubicBezTo>
                <a:cubicBezTo>
                  <a:pt x="7" y="37"/>
                  <a:pt x="7" y="37"/>
                  <a:pt x="7" y="37"/>
                </a:cubicBezTo>
                <a:cubicBezTo>
                  <a:pt x="7" y="38"/>
                  <a:pt x="7" y="38"/>
                  <a:pt x="7" y="38"/>
                </a:cubicBezTo>
                <a:cubicBezTo>
                  <a:pt x="7" y="38"/>
                  <a:pt x="7" y="38"/>
                  <a:pt x="7" y="38"/>
                </a:cubicBezTo>
                <a:cubicBezTo>
                  <a:pt x="8" y="38"/>
                  <a:pt x="8" y="38"/>
                  <a:pt x="8" y="37"/>
                </a:cubicBezTo>
                <a:cubicBezTo>
                  <a:pt x="8" y="32"/>
                  <a:pt x="8" y="32"/>
                  <a:pt x="8" y="32"/>
                </a:cubicBezTo>
                <a:cubicBezTo>
                  <a:pt x="8" y="32"/>
                  <a:pt x="8" y="32"/>
                  <a:pt x="7" y="32"/>
                </a:cubicBezTo>
                <a:cubicBezTo>
                  <a:pt x="7" y="32"/>
                  <a:pt x="7" y="32"/>
                  <a:pt x="7" y="32"/>
                </a:cubicBezTo>
                <a:close/>
                <a:moveTo>
                  <a:pt x="15" y="18"/>
                </a:moveTo>
                <a:cubicBezTo>
                  <a:pt x="15" y="18"/>
                  <a:pt x="15" y="19"/>
                  <a:pt x="15" y="19"/>
                </a:cubicBezTo>
                <a:cubicBezTo>
                  <a:pt x="15" y="37"/>
                  <a:pt x="15" y="37"/>
                  <a:pt x="15" y="37"/>
                </a:cubicBezTo>
                <a:cubicBezTo>
                  <a:pt x="15" y="38"/>
                  <a:pt x="15" y="38"/>
                  <a:pt x="15" y="38"/>
                </a:cubicBezTo>
                <a:cubicBezTo>
                  <a:pt x="15" y="38"/>
                  <a:pt x="15" y="38"/>
                  <a:pt x="15" y="38"/>
                </a:cubicBezTo>
                <a:cubicBezTo>
                  <a:pt x="16" y="38"/>
                  <a:pt x="16" y="38"/>
                  <a:pt x="16" y="37"/>
                </a:cubicBezTo>
                <a:cubicBezTo>
                  <a:pt x="16" y="19"/>
                  <a:pt x="16" y="19"/>
                  <a:pt x="16" y="19"/>
                </a:cubicBezTo>
                <a:cubicBezTo>
                  <a:pt x="16" y="19"/>
                  <a:pt x="16" y="18"/>
                  <a:pt x="15" y="18"/>
                </a:cubicBezTo>
                <a:cubicBezTo>
                  <a:pt x="15" y="18"/>
                  <a:pt x="15" y="18"/>
                  <a:pt x="15" y="18"/>
                </a:cubicBezTo>
                <a:close/>
                <a:moveTo>
                  <a:pt x="24" y="9"/>
                </a:moveTo>
                <a:cubicBezTo>
                  <a:pt x="23" y="9"/>
                  <a:pt x="23" y="9"/>
                  <a:pt x="23" y="10"/>
                </a:cubicBezTo>
                <a:cubicBezTo>
                  <a:pt x="23" y="37"/>
                  <a:pt x="23" y="37"/>
                  <a:pt x="23" y="37"/>
                </a:cubicBezTo>
                <a:cubicBezTo>
                  <a:pt x="23" y="38"/>
                  <a:pt x="23" y="38"/>
                  <a:pt x="24" y="38"/>
                </a:cubicBezTo>
                <a:cubicBezTo>
                  <a:pt x="24" y="38"/>
                  <a:pt x="24" y="38"/>
                  <a:pt x="24" y="38"/>
                </a:cubicBezTo>
                <a:cubicBezTo>
                  <a:pt x="24" y="38"/>
                  <a:pt x="24" y="38"/>
                  <a:pt x="24" y="37"/>
                </a:cubicBezTo>
                <a:cubicBezTo>
                  <a:pt x="24" y="10"/>
                  <a:pt x="24" y="10"/>
                  <a:pt x="24" y="10"/>
                </a:cubicBezTo>
                <a:cubicBezTo>
                  <a:pt x="24" y="9"/>
                  <a:pt x="24" y="9"/>
                  <a:pt x="24" y="9"/>
                </a:cubicBezTo>
                <a:cubicBezTo>
                  <a:pt x="24" y="9"/>
                  <a:pt x="24" y="9"/>
                  <a:pt x="24" y="9"/>
                </a:cubicBezTo>
                <a:close/>
                <a:moveTo>
                  <a:pt x="32" y="11"/>
                </a:moveTo>
                <a:cubicBezTo>
                  <a:pt x="32" y="11"/>
                  <a:pt x="32" y="12"/>
                  <a:pt x="32" y="12"/>
                </a:cubicBezTo>
                <a:cubicBezTo>
                  <a:pt x="32" y="37"/>
                  <a:pt x="32" y="37"/>
                  <a:pt x="32" y="37"/>
                </a:cubicBezTo>
                <a:cubicBezTo>
                  <a:pt x="32" y="38"/>
                  <a:pt x="32" y="38"/>
                  <a:pt x="32" y="38"/>
                </a:cubicBezTo>
                <a:cubicBezTo>
                  <a:pt x="32" y="38"/>
                  <a:pt x="32" y="38"/>
                  <a:pt x="32" y="38"/>
                </a:cubicBezTo>
                <a:cubicBezTo>
                  <a:pt x="33" y="38"/>
                  <a:pt x="33" y="38"/>
                  <a:pt x="33" y="37"/>
                </a:cubicBezTo>
                <a:cubicBezTo>
                  <a:pt x="33" y="12"/>
                  <a:pt x="33" y="12"/>
                  <a:pt x="33" y="12"/>
                </a:cubicBezTo>
                <a:cubicBezTo>
                  <a:pt x="33" y="12"/>
                  <a:pt x="33" y="11"/>
                  <a:pt x="32" y="11"/>
                </a:cubicBezTo>
                <a:cubicBezTo>
                  <a:pt x="32" y="11"/>
                  <a:pt x="32" y="11"/>
                  <a:pt x="32" y="11"/>
                </a:cubicBezTo>
                <a:close/>
                <a:moveTo>
                  <a:pt x="49" y="6"/>
                </a:moveTo>
                <a:cubicBezTo>
                  <a:pt x="49" y="6"/>
                  <a:pt x="49" y="6"/>
                  <a:pt x="49" y="7"/>
                </a:cubicBezTo>
                <a:cubicBezTo>
                  <a:pt x="49" y="37"/>
                  <a:pt x="49" y="37"/>
                  <a:pt x="49" y="37"/>
                </a:cubicBezTo>
                <a:cubicBezTo>
                  <a:pt x="49" y="38"/>
                  <a:pt x="49" y="38"/>
                  <a:pt x="49" y="38"/>
                </a:cubicBezTo>
                <a:cubicBezTo>
                  <a:pt x="49" y="38"/>
                  <a:pt x="49" y="38"/>
                  <a:pt x="49" y="38"/>
                </a:cubicBezTo>
                <a:cubicBezTo>
                  <a:pt x="49" y="38"/>
                  <a:pt x="50" y="38"/>
                  <a:pt x="50" y="37"/>
                </a:cubicBezTo>
                <a:cubicBezTo>
                  <a:pt x="50" y="7"/>
                  <a:pt x="50" y="7"/>
                  <a:pt x="50" y="7"/>
                </a:cubicBezTo>
                <a:cubicBezTo>
                  <a:pt x="50" y="6"/>
                  <a:pt x="49" y="6"/>
                  <a:pt x="49" y="6"/>
                </a:cubicBezTo>
                <a:cubicBezTo>
                  <a:pt x="49" y="6"/>
                  <a:pt x="49" y="6"/>
                  <a:pt x="49" y="6"/>
                </a:cubicBezTo>
                <a:close/>
                <a:moveTo>
                  <a:pt x="41" y="13"/>
                </a:moveTo>
                <a:cubicBezTo>
                  <a:pt x="40" y="13"/>
                  <a:pt x="40" y="14"/>
                  <a:pt x="40" y="14"/>
                </a:cubicBezTo>
                <a:cubicBezTo>
                  <a:pt x="40" y="37"/>
                  <a:pt x="40" y="37"/>
                  <a:pt x="40" y="37"/>
                </a:cubicBezTo>
                <a:cubicBezTo>
                  <a:pt x="40" y="38"/>
                  <a:pt x="40" y="38"/>
                  <a:pt x="41" y="38"/>
                </a:cubicBezTo>
                <a:cubicBezTo>
                  <a:pt x="41" y="38"/>
                  <a:pt x="41" y="38"/>
                  <a:pt x="41" y="38"/>
                </a:cubicBezTo>
                <a:cubicBezTo>
                  <a:pt x="41" y="38"/>
                  <a:pt x="41" y="38"/>
                  <a:pt x="41" y="37"/>
                </a:cubicBezTo>
                <a:cubicBezTo>
                  <a:pt x="41" y="14"/>
                  <a:pt x="41" y="14"/>
                  <a:pt x="41" y="14"/>
                </a:cubicBezTo>
                <a:cubicBezTo>
                  <a:pt x="41" y="14"/>
                  <a:pt x="41" y="13"/>
                  <a:pt x="41" y="13"/>
                </a:cubicBezTo>
                <a:close/>
              </a:path>
            </a:pathLst>
          </a:custGeom>
          <a:solidFill>
            <a:srgbClr val="6FB325"/>
          </a:solidFill>
          <a:ln>
            <a:noFill/>
          </a:ln>
        </p:spPr>
        <p:txBody>
          <a:bodyPr vert="horz" wrap="square" lIns="121920" tIns="60960" rIns="121920" bIns="60960" numCol="1" anchor="t" anchorCtr="0" compatLnSpc="1"/>
          <a:lstStyle/>
          <a:p>
            <a:endParaRPr lang="zh-CN" altLang="en-US" sz="2400">
              <a:cs typeface="+mn-ea"/>
              <a:sym typeface="+mn-lt"/>
            </a:endParaRPr>
          </a:p>
        </p:txBody>
      </p:sp>
      <p:grpSp>
        <p:nvGrpSpPr>
          <p:cNvPr id="36" name="组合 3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1528621" y="3266658"/>
            <a:ext cx="1728000" cy="1728000"/>
            <a:chOff x="1528621" y="3266658"/>
            <a:chExt cx="1728000" cy="1728000"/>
          </a:xfrm>
        </p:grpSpPr>
        <p:grpSp>
          <p:nvGrpSpPr>
            <p:cNvPr id="37" name="组合 36"/>
            <p:cNvGrpSpPr>
              <a:grpSpLocks noChangeAspect="1"/>
            </p:cNvGrpSpPr>
            <p:nvPr/>
          </p:nvGrpSpPr>
          <p:grpSpPr>
            <a:xfrm>
              <a:off x="1528621" y="3266658"/>
              <a:ext cx="1728000" cy="1728000"/>
              <a:chOff x="2698243" y="4793191"/>
              <a:chExt cx="1810942" cy="1810942"/>
            </a:xfrm>
          </p:grpSpPr>
          <p:sp>
            <p:nvSpPr>
              <p:cNvPr id="39" name="椭圆 38"/>
              <p:cNvSpPr/>
              <p:nvPr/>
            </p:nvSpPr>
            <p:spPr>
              <a:xfrm>
                <a:off x="2698243" y="4793191"/>
                <a:ext cx="1810942" cy="1810942"/>
              </a:xfrm>
              <a:prstGeom prst="ellipse">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0" name="椭圆 39"/>
              <p:cNvSpPr>
                <a:spLocks noChangeAspect="1"/>
              </p:cNvSpPr>
              <p:nvPr/>
            </p:nvSpPr>
            <p:spPr>
              <a:xfrm>
                <a:off x="2856092" y="4951040"/>
                <a:ext cx="1495244" cy="1495244"/>
              </a:xfrm>
              <a:prstGeom prst="ellipse">
                <a:avLst/>
              </a:prstGeom>
              <a:gradFill flip="none" rotWithShape="1">
                <a:gsLst>
                  <a:gs pos="0">
                    <a:schemeClr val="bg1">
                      <a:lumMod val="9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sym typeface="+mn-lt"/>
                </a:endParaRPr>
              </a:p>
            </p:txBody>
          </p:sp>
        </p:grpSp>
        <p:sp>
          <p:nvSpPr>
            <p:cNvPr id="38" name="文本框 37"/>
            <p:cNvSpPr txBox="1"/>
            <p:nvPr/>
          </p:nvSpPr>
          <p:spPr>
            <a:xfrm>
              <a:off x="1769197" y="3838269"/>
              <a:ext cx="1127232" cy="584775"/>
            </a:xfrm>
            <a:prstGeom prst="rect">
              <a:avLst/>
            </a:prstGeom>
            <a:noFill/>
            <a:effectLst/>
          </p:spPr>
          <p:txBody>
            <a:bodyPr wrap="none" rtlCol="0">
              <a:spAutoFit/>
            </a:bodyPr>
            <a:lstStyle/>
            <a:p>
              <a:r>
                <a:rPr lang="zh-CN" altLang="en-US" sz="3200" dirty="0">
                  <a:solidFill>
                    <a:srgbClr val="6FB325"/>
                  </a:solidFill>
                  <a:cs typeface="+mn-ea"/>
                  <a:sym typeface="+mn-lt"/>
                </a:rPr>
                <a:t>标 题</a:t>
              </a:r>
              <a:endParaRPr lang="en-US" altLang="zh-CN" sz="3200" dirty="0">
                <a:solidFill>
                  <a:srgbClr val="6FB325"/>
                </a:solidFill>
                <a:cs typeface="+mn-ea"/>
                <a:sym typeface="+mn-lt"/>
              </a:endParaRPr>
            </a:p>
          </p:txBody>
        </p:sp>
      </p:grpSp>
      <p:grpSp>
        <p:nvGrpSpPr>
          <p:cNvPr id="41" name="组合 40"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3986830" y="3266658"/>
            <a:ext cx="1728000" cy="1728000"/>
            <a:chOff x="3986830" y="3266658"/>
            <a:chExt cx="1728000" cy="1728000"/>
          </a:xfrm>
        </p:grpSpPr>
        <p:grpSp>
          <p:nvGrpSpPr>
            <p:cNvPr id="46" name="组合 45"/>
            <p:cNvGrpSpPr>
              <a:grpSpLocks noChangeAspect="1"/>
            </p:cNvGrpSpPr>
            <p:nvPr/>
          </p:nvGrpSpPr>
          <p:grpSpPr>
            <a:xfrm>
              <a:off x="3986830" y="3266658"/>
              <a:ext cx="1728000" cy="1728000"/>
              <a:chOff x="2698243" y="4793191"/>
              <a:chExt cx="1810942" cy="1810942"/>
            </a:xfrm>
          </p:grpSpPr>
          <p:sp>
            <p:nvSpPr>
              <p:cNvPr id="48" name="椭圆 47"/>
              <p:cNvSpPr/>
              <p:nvPr/>
            </p:nvSpPr>
            <p:spPr>
              <a:xfrm>
                <a:off x="2698243" y="4793191"/>
                <a:ext cx="1810942" cy="1810942"/>
              </a:xfrm>
              <a:prstGeom prst="ellipse">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9" name="椭圆 48"/>
              <p:cNvSpPr>
                <a:spLocks noChangeAspect="1"/>
              </p:cNvSpPr>
              <p:nvPr/>
            </p:nvSpPr>
            <p:spPr>
              <a:xfrm>
                <a:off x="2856092" y="4951040"/>
                <a:ext cx="1495244" cy="1495244"/>
              </a:xfrm>
              <a:prstGeom prst="ellipse">
                <a:avLst/>
              </a:prstGeom>
              <a:gradFill flip="none" rotWithShape="1">
                <a:gsLst>
                  <a:gs pos="0">
                    <a:schemeClr val="bg1">
                      <a:lumMod val="9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sym typeface="+mn-lt"/>
                </a:endParaRPr>
              </a:p>
            </p:txBody>
          </p:sp>
        </p:grpSp>
        <p:sp>
          <p:nvSpPr>
            <p:cNvPr id="47" name="文本框 46"/>
            <p:cNvSpPr txBox="1"/>
            <p:nvPr/>
          </p:nvSpPr>
          <p:spPr>
            <a:xfrm>
              <a:off x="4215668" y="3838268"/>
              <a:ext cx="1127232" cy="584775"/>
            </a:xfrm>
            <a:prstGeom prst="rect">
              <a:avLst/>
            </a:prstGeom>
            <a:noFill/>
            <a:effectLst/>
          </p:spPr>
          <p:txBody>
            <a:bodyPr wrap="none" rtlCol="0">
              <a:spAutoFit/>
            </a:bodyPr>
            <a:lstStyle/>
            <a:p>
              <a:r>
                <a:rPr lang="zh-CN" altLang="en-US" sz="3200" dirty="0">
                  <a:solidFill>
                    <a:srgbClr val="4B9710"/>
                  </a:solidFill>
                  <a:cs typeface="+mn-ea"/>
                  <a:sym typeface="+mn-lt"/>
                </a:rPr>
                <a:t>标 题</a:t>
              </a:r>
              <a:endParaRPr lang="en-US" altLang="zh-CN" sz="3200" dirty="0">
                <a:solidFill>
                  <a:srgbClr val="4B9710"/>
                </a:solidFill>
                <a:cs typeface="+mn-ea"/>
                <a:sym typeface="+mn-lt"/>
              </a:endParaRPr>
            </a:p>
          </p:txBody>
        </p:sp>
      </p:grpSp>
      <p:grpSp>
        <p:nvGrpSpPr>
          <p:cNvPr id="50" name="组合 49"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6435234" y="3294012"/>
            <a:ext cx="1728000" cy="1728000"/>
            <a:chOff x="6435234" y="3294012"/>
            <a:chExt cx="1728000" cy="1728000"/>
          </a:xfrm>
        </p:grpSpPr>
        <p:grpSp>
          <p:nvGrpSpPr>
            <p:cNvPr id="51" name="组合 50"/>
            <p:cNvGrpSpPr>
              <a:grpSpLocks noChangeAspect="1"/>
            </p:cNvGrpSpPr>
            <p:nvPr/>
          </p:nvGrpSpPr>
          <p:grpSpPr>
            <a:xfrm>
              <a:off x="6435234" y="3294012"/>
              <a:ext cx="1728000" cy="1728000"/>
              <a:chOff x="2698243" y="4793191"/>
              <a:chExt cx="1810942" cy="1810942"/>
            </a:xfrm>
          </p:grpSpPr>
          <p:sp>
            <p:nvSpPr>
              <p:cNvPr id="53" name="椭圆 52"/>
              <p:cNvSpPr/>
              <p:nvPr/>
            </p:nvSpPr>
            <p:spPr>
              <a:xfrm>
                <a:off x="2698243" y="4793191"/>
                <a:ext cx="1810942" cy="1810942"/>
              </a:xfrm>
              <a:prstGeom prst="ellipse">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4" name="椭圆 53"/>
              <p:cNvSpPr>
                <a:spLocks noChangeAspect="1"/>
              </p:cNvSpPr>
              <p:nvPr/>
            </p:nvSpPr>
            <p:spPr>
              <a:xfrm>
                <a:off x="2856092" y="4951040"/>
                <a:ext cx="1495244" cy="1495244"/>
              </a:xfrm>
              <a:prstGeom prst="ellipse">
                <a:avLst/>
              </a:prstGeom>
              <a:gradFill flip="none" rotWithShape="1">
                <a:gsLst>
                  <a:gs pos="0">
                    <a:schemeClr val="bg1">
                      <a:lumMod val="9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sym typeface="+mn-lt"/>
                </a:endParaRPr>
              </a:p>
            </p:txBody>
          </p:sp>
        </p:grpSp>
        <p:sp>
          <p:nvSpPr>
            <p:cNvPr id="52" name="文本框 51"/>
            <p:cNvSpPr txBox="1"/>
            <p:nvPr/>
          </p:nvSpPr>
          <p:spPr>
            <a:xfrm>
              <a:off x="6717786" y="3838268"/>
              <a:ext cx="1127232" cy="584775"/>
            </a:xfrm>
            <a:prstGeom prst="rect">
              <a:avLst/>
            </a:prstGeom>
            <a:noFill/>
            <a:effectLst/>
          </p:spPr>
          <p:txBody>
            <a:bodyPr wrap="none" rtlCol="0">
              <a:spAutoFit/>
            </a:bodyPr>
            <a:lstStyle/>
            <a:p>
              <a:r>
                <a:rPr lang="zh-CN" altLang="en-US" sz="3200" dirty="0">
                  <a:solidFill>
                    <a:srgbClr val="308300"/>
                  </a:solidFill>
                  <a:cs typeface="+mn-ea"/>
                  <a:sym typeface="+mn-lt"/>
                </a:rPr>
                <a:t>标 题</a:t>
              </a:r>
              <a:endParaRPr lang="en-US" altLang="zh-CN" sz="3200" dirty="0">
                <a:solidFill>
                  <a:srgbClr val="308300"/>
                </a:solidFill>
                <a:cs typeface="+mn-ea"/>
                <a:sym typeface="+mn-lt"/>
              </a:endParaRPr>
            </a:p>
          </p:txBody>
        </p:sp>
      </p:grpSp>
      <p:grpSp>
        <p:nvGrpSpPr>
          <p:cNvPr id="55" name="组合 54"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8909794" y="3294011"/>
            <a:ext cx="1728000" cy="1728000"/>
            <a:chOff x="8909794" y="3294011"/>
            <a:chExt cx="1728000" cy="1728000"/>
          </a:xfrm>
        </p:grpSpPr>
        <p:grpSp>
          <p:nvGrpSpPr>
            <p:cNvPr id="56" name="组合 55"/>
            <p:cNvGrpSpPr>
              <a:grpSpLocks noChangeAspect="1"/>
            </p:cNvGrpSpPr>
            <p:nvPr/>
          </p:nvGrpSpPr>
          <p:grpSpPr>
            <a:xfrm>
              <a:off x="8909794" y="3294011"/>
              <a:ext cx="1728000" cy="1728000"/>
              <a:chOff x="2698243" y="4793191"/>
              <a:chExt cx="1810942" cy="1810942"/>
            </a:xfrm>
          </p:grpSpPr>
          <p:sp>
            <p:nvSpPr>
              <p:cNvPr id="58" name="椭圆 57"/>
              <p:cNvSpPr/>
              <p:nvPr/>
            </p:nvSpPr>
            <p:spPr>
              <a:xfrm>
                <a:off x="2698243" y="4793191"/>
                <a:ext cx="1810942" cy="1810942"/>
              </a:xfrm>
              <a:prstGeom prst="ellipse">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59" name="椭圆 58"/>
              <p:cNvSpPr>
                <a:spLocks noChangeAspect="1"/>
              </p:cNvSpPr>
              <p:nvPr/>
            </p:nvSpPr>
            <p:spPr>
              <a:xfrm>
                <a:off x="2856092" y="4951040"/>
                <a:ext cx="1495244" cy="1495244"/>
              </a:xfrm>
              <a:prstGeom prst="ellipse">
                <a:avLst/>
              </a:prstGeom>
              <a:gradFill flip="none" rotWithShape="1">
                <a:gsLst>
                  <a:gs pos="0">
                    <a:schemeClr val="bg1">
                      <a:lumMod val="95000"/>
                      <a:lumOff val="5000"/>
                    </a:schemeClr>
                  </a:gs>
                  <a:gs pos="0">
                    <a:schemeClr val="bg1">
                      <a:lumMod val="8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cs typeface="+mn-ea"/>
                  <a:sym typeface="+mn-lt"/>
                </a:endParaRPr>
              </a:p>
            </p:txBody>
          </p:sp>
        </p:grpSp>
        <p:sp>
          <p:nvSpPr>
            <p:cNvPr id="57" name="文本框 56"/>
            <p:cNvSpPr txBox="1"/>
            <p:nvPr/>
          </p:nvSpPr>
          <p:spPr>
            <a:xfrm>
              <a:off x="9210177" y="3887202"/>
              <a:ext cx="1127232" cy="584775"/>
            </a:xfrm>
            <a:prstGeom prst="rect">
              <a:avLst/>
            </a:prstGeom>
            <a:noFill/>
            <a:effectLst/>
          </p:spPr>
          <p:txBody>
            <a:bodyPr wrap="none" rtlCol="0">
              <a:spAutoFit/>
            </a:bodyPr>
            <a:lstStyle/>
            <a:p>
              <a:r>
                <a:rPr lang="zh-CN" altLang="en-US" sz="3200" dirty="0" smtClean="0">
                  <a:solidFill>
                    <a:srgbClr val="005B00"/>
                  </a:solidFill>
                  <a:cs typeface="+mn-ea"/>
                  <a:sym typeface="+mn-lt"/>
                </a:rPr>
                <a:t>标 题</a:t>
              </a:r>
              <a:endParaRPr lang="en-US" altLang="zh-CN" sz="3200" dirty="0">
                <a:solidFill>
                  <a:srgbClr val="005B00"/>
                </a:solidFill>
                <a:cs typeface="+mn-ea"/>
                <a:sym typeface="+mn-lt"/>
              </a:endParaRPr>
            </a:p>
          </p:txBody>
        </p:sp>
      </p:grpSp>
      <p:sp>
        <p:nvSpPr>
          <p:cNvPr id="60" name="文本框 59"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1119434" y="5386273"/>
            <a:ext cx="2339102" cy="1261884"/>
          </a:xfrm>
          <a:prstGeom prst="rect">
            <a:avLst/>
          </a:prstGeom>
          <a:noFill/>
          <a:effectLst/>
        </p:spPr>
        <p:txBody>
          <a:bodyPr wrap="none" rtlCol="0">
            <a:spAutoFit/>
          </a:bodyPr>
          <a:lstStyle/>
          <a:p>
            <a:r>
              <a:rPr lang="zh-CN" altLang="en-US" sz="2000" dirty="0">
                <a:solidFill>
                  <a:srgbClr val="6FB325"/>
                </a:solidFill>
                <a:cs typeface="+mn-ea"/>
                <a:sym typeface="+mn-lt"/>
              </a:rPr>
              <a:t>单击此处输入标题</a:t>
            </a:r>
            <a:endParaRPr lang="en-US" altLang="zh-CN" sz="2000" dirty="0">
              <a:solidFill>
                <a:srgbClr val="6FB325"/>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61" name="文本框 60"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6037401" y="5364964"/>
            <a:ext cx="2339102" cy="1261884"/>
          </a:xfrm>
          <a:prstGeom prst="rect">
            <a:avLst/>
          </a:prstGeom>
          <a:noFill/>
          <a:effectLst/>
        </p:spPr>
        <p:txBody>
          <a:bodyPr wrap="none" rtlCol="0">
            <a:spAutoFit/>
          </a:bodyPr>
          <a:lstStyle/>
          <a:p>
            <a:r>
              <a:rPr lang="zh-CN" altLang="en-US" sz="2000" dirty="0">
                <a:solidFill>
                  <a:srgbClr val="6FB325"/>
                </a:solidFill>
                <a:cs typeface="+mn-ea"/>
                <a:sym typeface="+mn-lt"/>
              </a:rPr>
              <a:t>单击此处输入标题</a:t>
            </a:r>
            <a:endParaRPr lang="en-US" altLang="zh-CN" sz="2000" dirty="0">
              <a:solidFill>
                <a:srgbClr val="6FB325"/>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62" name="文本框 61"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3670206" y="2199792"/>
            <a:ext cx="2339102" cy="1261884"/>
          </a:xfrm>
          <a:prstGeom prst="rect">
            <a:avLst/>
          </a:prstGeom>
          <a:noFill/>
          <a:effectLst/>
        </p:spPr>
        <p:txBody>
          <a:bodyPr wrap="none" rtlCol="0">
            <a:spAutoFit/>
          </a:bodyPr>
          <a:lstStyle/>
          <a:p>
            <a:r>
              <a:rPr lang="zh-CN" altLang="en-US" sz="2000" dirty="0">
                <a:solidFill>
                  <a:srgbClr val="118C3B"/>
                </a:solidFill>
                <a:cs typeface="+mn-ea"/>
                <a:sym typeface="+mn-lt"/>
              </a:rPr>
              <a:t>单击此处输入标题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63" name="文本框 62"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8588173" y="2178483"/>
            <a:ext cx="2339102" cy="1261884"/>
          </a:xfrm>
          <a:prstGeom prst="rect">
            <a:avLst/>
          </a:prstGeom>
          <a:noFill/>
          <a:effectLst/>
        </p:spPr>
        <p:txBody>
          <a:bodyPr wrap="none" rtlCol="0">
            <a:spAutoFit/>
          </a:bodyPr>
          <a:lstStyle/>
          <a:p>
            <a:r>
              <a:rPr lang="zh-CN" altLang="en-US" sz="2000" dirty="0">
                <a:solidFill>
                  <a:srgbClr val="118C3B"/>
                </a:solidFill>
                <a:cs typeface="+mn-ea"/>
                <a:sym typeface="+mn-lt"/>
              </a:rPr>
              <a:t>单击此处输入标题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68" name="矩形 67"/>
          <p:cNvSpPr/>
          <p:nvPr/>
        </p:nvSpPr>
        <p:spPr>
          <a:xfrm>
            <a:off x="1126969" y="-1367783"/>
            <a:ext cx="678920" cy="1135853"/>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矩形 68"/>
          <p:cNvSpPr/>
          <p:nvPr/>
        </p:nvSpPr>
        <p:spPr>
          <a:xfrm>
            <a:off x="1805889" y="-1367783"/>
            <a:ext cx="678920" cy="1135853"/>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文本框 6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grpSp>
        <p:nvGrpSpPr>
          <p:cNvPr id="2" name="组合 1"/>
          <p:cNvGrpSpPr/>
          <p:nvPr/>
        </p:nvGrpSpPr>
        <p:grpSpPr>
          <a:xfrm>
            <a:off x="-14069" y="-14068"/>
            <a:ext cx="1690469" cy="1313815"/>
            <a:chOff x="-14069" y="-14068"/>
            <a:chExt cx="1690469" cy="1313815"/>
          </a:xfrm>
        </p:grpSpPr>
        <p:sp>
          <p:nvSpPr>
            <p:cNvPr id="65" name="直角三角形 64"/>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任意多边形 65"/>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任意多边形 70"/>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2" name="矩形 71"/>
          <p:cNvSpPr/>
          <p:nvPr/>
        </p:nvSpPr>
        <p:spPr>
          <a:xfrm>
            <a:off x="2484809" y="-1367783"/>
            <a:ext cx="678920" cy="1135853"/>
          </a:xfrm>
          <a:prstGeom prst="rect">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par>
                              <p:cTn id="30" fill="hold">
                                <p:stCondLst>
                                  <p:cond delay="1000"/>
                                </p:stCondLst>
                                <p:childTnLst>
                                  <p:par>
                                    <p:cTn id="31" presetID="2" presetClass="entr" presetSubtype="4" fill="hold" nodeType="afterEffect" p14:presetBounceEnd="60000">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14:bounceEnd="60000">
                                          <p:cBhvr additive="base">
                                            <p:cTn id="33" dur="1500" fill="hold"/>
                                            <p:tgtEl>
                                              <p:spTgt spid="36"/>
                                            </p:tgtEl>
                                            <p:attrNameLst>
                                              <p:attrName>ppt_x</p:attrName>
                                            </p:attrNameLst>
                                          </p:cBhvr>
                                          <p:tavLst>
                                            <p:tav tm="0">
                                              <p:val>
                                                <p:strVal val="#ppt_x"/>
                                              </p:val>
                                            </p:tav>
                                            <p:tav tm="100000">
                                              <p:val>
                                                <p:strVal val="#ppt_x"/>
                                              </p:val>
                                            </p:tav>
                                          </p:tavLst>
                                        </p:anim>
                                        <p:anim calcmode="lin" valueType="num" p14:bounceEnd="60000">
                                          <p:cBhvr additive="base">
                                            <p:cTn id="34" dur="1500" fill="hold"/>
                                            <p:tgtEl>
                                              <p:spTgt spid="3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14:presetBounceEnd="60000">
                                      <p:stCondLst>
                                        <p:cond delay="250"/>
                                      </p:stCondLst>
                                      <p:childTnLst>
                                        <p:set>
                                          <p:cBhvr>
                                            <p:cTn id="36" dur="1" fill="hold">
                                              <p:stCondLst>
                                                <p:cond delay="0"/>
                                              </p:stCondLst>
                                            </p:cTn>
                                            <p:tgtEl>
                                              <p:spTgt spid="41"/>
                                            </p:tgtEl>
                                            <p:attrNameLst>
                                              <p:attrName>style.visibility</p:attrName>
                                            </p:attrNameLst>
                                          </p:cBhvr>
                                          <p:to>
                                            <p:strVal val="visible"/>
                                          </p:to>
                                        </p:set>
                                        <p:anim calcmode="lin" valueType="num" p14:bounceEnd="60000">
                                          <p:cBhvr additive="base">
                                            <p:cTn id="37" dur="1500" fill="hold"/>
                                            <p:tgtEl>
                                              <p:spTgt spid="41"/>
                                            </p:tgtEl>
                                            <p:attrNameLst>
                                              <p:attrName>ppt_x</p:attrName>
                                            </p:attrNameLst>
                                          </p:cBhvr>
                                          <p:tavLst>
                                            <p:tav tm="0">
                                              <p:val>
                                                <p:strVal val="#ppt_x"/>
                                              </p:val>
                                            </p:tav>
                                            <p:tav tm="100000">
                                              <p:val>
                                                <p:strVal val="#ppt_x"/>
                                              </p:val>
                                            </p:tav>
                                          </p:tavLst>
                                        </p:anim>
                                        <p:anim calcmode="lin" valueType="num" p14:bounceEnd="60000">
                                          <p:cBhvr additive="base">
                                            <p:cTn id="38" dur="1500" fill="hold"/>
                                            <p:tgtEl>
                                              <p:spTgt spid="4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14:presetBounceEnd="60000">
                                      <p:stCondLst>
                                        <p:cond delay="500"/>
                                      </p:stCondLst>
                                      <p:childTnLst>
                                        <p:set>
                                          <p:cBhvr>
                                            <p:cTn id="40" dur="1" fill="hold">
                                              <p:stCondLst>
                                                <p:cond delay="0"/>
                                              </p:stCondLst>
                                            </p:cTn>
                                            <p:tgtEl>
                                              <p:spTgt spid="50"/>
                                            </p:tgtEl>
                                            <p:attrNameLst>
                                              <p:attrName>style.visibility</p:attrName>
                                            </p:attrNameLst>
                                          </p:cBhvr>
                                          <p:to>
                                            <p:strVal val="visible"/>
                                          </p:to>
                                        </p:set>
                                        <p:anim calcmode="lin" valueType="num" p14:bounceEnd="60000">
                                          <p:cBhvr additive="base">
                                            <p:cTn id="41" dur="1500" fill="hold"/>
                                            <p:tgtEl>
                                              <p:spTgt spid="50"/>
                                            </p:tgtEl>
                                            <p:attrNameLst>
                                              <p:attrName>ppt_x</p:attrName>
                                            </p:attrNameLst>
                                          </p:cBhvr>
                                          <p:tavLst>
                                            <p:tav tm="0">
                                              <p:val>
                                                <p:strVal val="#ppt_x"/>
                                              </p:val>
                                            </p:tav>
                                            <p:tav tm="100000">
                                              <p:val>
                                                <p:strVal val="#ppt_x"/>
                                              </p:val>
                                            </p:tav>
                                          </p:tavLst>
                                        </p:anim>
                                        <p:anim calcmode="lin" valueType="num" p14:bounceEnd="60000">
                                          <p:cBhvr additive="base">
                                            <p:cTn id="42" dur="1500" fill="hold"/>
                                            <p:tgtEl>
                                              <p:spTgt spid="50"/>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14:presetBounceEnd="60000">
                                      <p:stCondLst>
                                        <p:cond delay="750"/>
                                      </p:stCondLst>
                                      <p:childTnLst>
                                        <p:set>
                                          <p:cBhvr>
                                            <p:cTn id="44" dur="1" fill="hold">
                                              <p:stCondLst>
                                                <p:cond delay="0"/>
                                              </p:stCondLst>
                                            </p:cTn>
                                            <p:tgtEl>
                                              <p:spTgt spid="55"/>
                                            </p:tgtEl>
                                            <p:attrNameLst>
                                              <p:attrName>style.visibility</p:attrName>
                                            </p:attrNameLst>
                                          </p:cBhvr>
                                          <p:to>
                                            <p:strVal val="visible"/>
                                          </p:to>
                                        </p:set>
                                        <p:anim calcmode="lin" valueType="num" p14:bounceEnd="60000">
                                          <p:cBhvr additive="base">
                                            <p:cTn id="45" dur="1500" fill="hold"/>
                                            <p:tgtEl>
                                              <p:spTgt spid="55"/>
                                            </p:tgtEl>
                                            <p:attrNameLst>
                                              <p:attrName>ppt_x</p:attrName>
                                            </p:attrNameLst>
                                          </p:cBhvr>
                                          <p:tavLst>
                                            <p:tav tm="0">
                                              <p:val>
                                                <p:strVal val="#ppt_x"/>
                                              </p:val>
                                            </p:tav>
                                            <p:tav tm="100000">
                                              <p:val>
                                                <p:strVal val="#ppt_x"/>
                                              </p:val>
                                            </p:tav>
                                          </p:tavLst>
                                        </p:anim>
                                        <p:anim calcmode="lin" valueType="num" p14:bounceEnd="60000">
                                          <p:cBhvr additive="base">
                                            <p:cTn id="46" dur="1500" fill="hold"/>
                                            <p:tgtEl>
                                              <p:spTgt spid="55"/>
                                            </p:tgtEl>
                                            <p:attrNameLst>
                                              <p:attrName>ppt_y</p:attrName>
                                            </p:attrNameLst>
                                          </p:cBhvr>
                                          <p:tavLst>
                                            <p:tav tm="0">
                                              <p:val>
                                                <p:strVal val="1+#ppt_h/2"/>
                                              </p:val>
                                            </p:tav>
                                            <p:tav tm="100000">
                                              <p:val>
                                                <p:strVal val="#ppt_y"/>
                                              </p:val>
                                            </p:tav>
                                          </p:tavLst>
                                        </p:anim>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par>
                                    <p:cTn id="57" presetID="10" presetClass="entr" presetSubtype="0" fill="hold" grpId="0" nodeType="withEffect">
                                      <p:stCondLst>
                                        <p:cond delay="75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60" grpId="0"/>
          <p:bldP spid="61" grpId="0"/>
          <p:bldP spid="62" grpId="0"/>
          <p:bldP spid="6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1500" fill="hold"/>
                                            <p:tgtEl>
                                              <p:spTgt spid="36"/>
                                            </p:tgtEl>
                                            <p:attrNameLst>
                                              <p:attrName>ppt_x</p:attrName>
                                            </p:attrNameLst>
                                          </p:cBhvr>
                                          <p:tavLst>
                                            <p:tav tm="0">
                                              <p:val>
                                                <p:strVal val="#ppt_x"/>
                                              </p:val>
                                            </p:tav>
                                            <p:tav tm="100000">
                                              <p:val>
                                                <p:strVal val="#ppt_x"/>
                                              </p:val>
                                            </p:tav>
                                          </p:tavLst>
                                        </p:anim>
                                        <p:anim calcmode="lin" valueType="num">
                                          <p:cBhvr additive="base">
                                            <p:cTn id="34" dur="1500" fill="hold"/>
                                            <p:tgtEl>
                                              <p:spTgt spid="3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25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1500" fill="hold"/>
                                            <p:tgtEl>
                                              <p:spTgt spid="41"/>
                                            </p:tgtEl>
                                            <p:attrNameLst>
                                              <p:attrName>ppt_x</p:attrName>
                                            </p:attrNameLst>
                                          </p:cBhvr>
                                          <p:tavLst>
                                            <p:tav tm="0">
                                              <p:val>
                                                <p:strVal val="#ppt_x"/>
                                              </p:val>
                                            </p:tav>
                                            <p:tav tm="100000">
                                              <p:val>
                                                <p:strVal val="#ppt_x"/>
                                              </p:val>
                                            </p:tav>
                                          </p:tavLst>
                                        </p:anim>
                                        <p:anim calcmode="lin" valueType="num">
                                          <p:cBhvr additive="base">
                                            <p:cTn id="38" dur="1500" fill="hold"/>
                                            <p:tgtEl>
                                              <p:spTgt spid="4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500"/>
                                      </p:stCondLst>
                                      <p:childTnLst>
                                        <p:set>
                                          <p:cBhvr>
                                            <p:cTn id="40" dur="1" fill="hold">
                                              <p:stCondLst>
                                                <p:cond delay="0"/>
                                              </p:stCondLst>
                                            </p:cTn>
                                            <p:tgtEl>
                                              <p:spTgt spid="50"/>
                                            </p:tgtEl>
                                            <p:attrNameLst>
                                              <p:attrName>style.visibility</p:attrName>
                                            </p:attrNameLst>
                                          </p:cBhvr>
                                          <p:to>
                                            <p:strVal val="visible"/>
                                          </p:to>
                                        </p:set>
                                        <p:anim calcmode="lin" valueType="num">
                                          <p:cBhvr additive="base">
                                            <p:cTn id="41" dur="1500" fill="hold"/>
                                            <p:tgtEl>
                                              <p:spTgt spid="50"/>
                                            </p:tgtEl>
                                            <p:attrNameLst>
                                              <p:attrName>ppt_x</p:attrName>
                                            </p:attrNameLst>
                                          </p:cBhvr>
                                          <p:tavLst>
                                            <p:tav tm="0">
                                              <p:val>
                                                <p:strVal val="#ppt_x"/>
                                              </p:val>
                                            </p:tav>
                                            <p:tav tm="100000">
                                              <p:val>
                                                <p:strVal val="#ppt_x"/>
                                              </p:val>
                                            </p:tav>
                                          </p:tavLst>
                                        </p:anim>
                                        <p:anim calcmode="lin" valueType="num">
                                          <p:cBhvr additive="base">
                                            <p:cTn id="42" dur="1500" fill="hold"/>
                                            <p:tgtEl>
                                              <p:spTgt spid="50"/>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75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1500" fill="hold"/>
                                            <p:tgtEl>
                                              <p:spTgt spid="55"/>
                                            </p:tgtEl>
                                            <p:attrNameLst>
                                              <p:attrName>ppt_x</p:attrName>
                                            </p:attrNameLst>
                                          </p:cBhvr>
                                          <p:tavLst>
                                            <p:tav tm="0">
                                              <p:val>
                                                <p:strVal val="#ppt_x"/>
                                              </p:val>
                                            </p:tav>
                                            <p:tav tm="100000">
                                              <p:val>
                                                <p:strVal val="#ppt_x"/>
                                              </p:val>
                                            </p:tav>
                                          </p:tavLst>
                                        </p:anim>
                                        <p:anim calcmode="lin" valueType="num">
                                          <p:cBhvr additive="base">
                                            <p:cTn id="46" dur="1500" fill="hold"/>
                                            <p:tgtEl>
                                              <p:spTgt spid="55"/>
                                            </p:tgtEl>
                                            <p:attrNameLst>
                                              <p:attrName>ppt_y</p:attrName>
                                            </p:attrNameLst>
                                          </p:cBhvr>
                                          <p:tavLst>
                                            <p:tav tm="0">
                                              <p:val>
                                                <p:strVal val="1+#ppt_h/2"/>
                                              </p:val>
                                            </p:tav>
                                            <p:tav tm="100000">
                                              <p:val>
                                                <p:strVal val="#ppt_y"/>
                                              </p:val>
                                            </p:tav>
                                          </p:tavLst>
                                        </p:anim>
                                      </p:childTnLst>
                                    </p:cTn>
                                  </p:par>
                                </p:childTnLst>
                              </p:cTn>
                            </p:par>
                            <p:par>
                              <p:cTn id="47" fill="hold">
                                <p:stCondLst>
                                  <p:cond delay="2500"/>
                                </p:stCondLst>
                                <p:childTnLst>
                                  <p:par>
                                    <p:cTn id="48" presetID="10" presetClass="entr" presetSubtype="0"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par>
                                    <p:cTn id="57" presetID="10" presetClass="entr" presetSubtype="0" fill="hold" grpId="0" nodeType="withEffect">
                                      <p:stCondLst>
                                        <p:cond delay="75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60" grpId="0"/>
          <p:bldP spid="61" grpId="0"/>
          <p:bldP spid="62" grpId="0"/>
          <p:bldP spid="63" grpId="0"/>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0" name="文本框 5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sp>
        <p:nvSpPr>
          <p:cNvPr id="116" name="椭圆 115"/>
          <p:cNvSpPr>
            <a:spLocks noChangeAspect="1"/>
          </p:cNvSpPr>
          <p:nvPr/>
        </p:nvSpPr>
        <p:spPr>
          <a:xfrm>
            <a:off x="5192400" y="3641873"/>
            <a:ext cx="2973965" cy="2973965"/>
          </a:xfrm>
          <a:prstGeom prst="ellipse">
            <a:avLst/>
          </a:prstGeom>
          <a:noFill/>
          <a:ln w="12700">
            <a:solidFill>
              <a:srgbClr val="6FB325">
                <a:alpha val="50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椭圆 116"/>
          <p:cNvSpPr>
            <a:spLocks noChangeAspect="1"/>
          </p:cNvSpPr>
          <p:nvPr/>
        </p:nvSpPr>
        <p:spPr>
          <a:xfrm>
            <a:off x="6990640" y="2242939"/>
            <a:ext cx="4157331" cy="4157331"/>
          </a:xfrm>
          <a:prstGeom prst="ellipse">
            <a:avLst/>
          </a:prstGeom>
          <a:noFill/>
          <a:ln w="12700">
            <a:solidFill>
              <a:srgbClr val="6FB325">
                <a:alpha val="50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 name="椭圆 117"/>
          <p:cNvSpPr>
            <a:spLocks noChangeAspect="1"/>
          </p:cNvSpPr>
          <p:nvPr/>
        </p:nvSpPr>
        <p:spPr>
          <a:xfrm>
            <a:off x="6845085" y="1645782"/>
            <a:ext cx="1837538" cy="1837538"/>
          </a:xfrm>
          <a:prstGeom prst="ellipse">
            <a:avLst/>
          </a:prstGeom>
          <a:noFill/>
          <a:ln w="12700">
            <a:solidFill>
              <a:srgbClr val="6FB325">
                <a:alpha val="50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9" name="椭圆 118"/>
          <p:cNvSpPr>
            <a:spLocks noChangeAspect="1"/>
          </p:cNvSpPr>
          <p:nvPr/>
        </p:nvSpPr>
        <p:spPr>
          <a:xfrm>
            <a:off x="7113605" y="3213104"/>
            <a:ext cx="252000" cy="252000"/>
          </a:xfrm>
          <a:prstGeom prst="ellipse">
            <a:avLst/>
          </a:prstGeom>
          <a:solidFill>
            <a:srgbClr val="118C3B"/>
          </a:solidFill>
          <a:ln w="63500">
            <a:solidFill>
              <a:srgbClr val="DCE0E4"/>
            </a:solid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0" name="椭圆 119"/>
          <p:cNvSpPr>
            <a:spLocks noChangeAspect="1"/>
          </p:cNvSpPr>
          <p:nvPr/>
        </p:nvSpPr>
        <p:spPr>
          <a:xfrm>
            <a:off x="8492066" y="2173209"/>
            <a:ext cx="252000" cy="252000"/>
          </a:xfrm>
          <a:prstGeom prst="ellipse">
            <a:avLst/>
          </a:prstGeom>
          <a:solidFill>
            <a:srgbClr val="118C3B"/>
          </a:solidFill>
          <a:ln w="63500">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 name="椭圆 120"/>
          <p:cNvSpPr>
            <a:spLocks noChangeAspect="1"/>
          </p:cNvSpPr>
          <p:nvPr/>
        </p:nvSpPr>
        <p:spPr>
          <a:xfrm>
            <a:off x="10938175" y="4727827"/>
            <a:ext cx="252000" cy="252000"/>
          </a:xfrm>
          <a:prstGeom prst="ellipse">
            <a:avLst/>
          </a:prstGeom>
          <a:solidFill>
            <a:srgbClr val="6FB325"/>
          </a:solidFill>
          <a:ln w="63500">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2" name="椭圆 121"/>
          <p:cNvSpPr>
            <a:spLocks noChangeAspect="1"/>
          </p:cNvSpPr>
          <p:nvPr/>
        </p:nvSpPr>
        <p:spPr>
          <a:xfrm>
            <a:off x="7740569" y="5862014"/>
            <a:ext cx="324000" cy="324000"/>
          </a:xfrm>
          <a:prstGeom prst="ellipse">
            <a:avLst/>
          </a:prstGeom>
          <a:solidFill>
            <a:srgbClr val="6FB325"/>
          </a:solidFill>
          <a:ln w="63500">
            <a:solidFill>
              <a:srgbClr val="DCE0E4"/>
            </a:solid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3" name="组合 122"/>
          <p:cNvGrpSpPr/>
          <p:nvPr/>
        </p:nvGrpSpPr>
        <p:grpSpPr>
          <a:xfrm>
            <a:off x="5663739" y="4113212"/>
            <a:ext cx="2031289" cy="2031289"/>
            <a:chOff x="5663739" y="3965732"/>
            <a:chExt cx="2031289" cy="2031289"/>
          </a:xfrm>
        </p:grpSpPr>
        <p:sp>
          <p:nvSpPr>
            <p:cNvPr id="124" name="椭圆 123"/>
            <p:cNvSpPr>
              <a:spLocks noChangeAspect="1"/>
            </p:cNvSpPr>
            <p:nvPr/>
          </p:nvSpPr>
          <p:spPr>
            <a:xfrm>
              <a:off x="5663739" y="3965732"/>
              <a:ext cx="2031289" cy="2031289"/>
            </a:xfrm>
            <a:prstGeom prst="ellipse">
              <a:avLst/>
            </a:prstGeom>
            <a:solidFill>
              <a:srgbClr val="6FB325"/>
            </a:solidFill>
            <a:ln w="25400">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5" name="组合 124"/>
            <p:cNvGrpSpPr/>
            <p:nvPr/>
          </p:nvGrpSpPr>
          <p:grpSpPr>
            <a:xfrm>
              <a:off x="6469636" y="4342102"/>
              <a:ext cx="444406" cy="476489"/>
              <a:chOff x="7005429" y="4859473"/>
              <a:chExt cx="466184" cy="501686"/>
            </a:xfrm>
            <a:gradFill>
              <a:gsLst>
                <a:gs pos="0">
                  <a:srgbClr val="1B2C45"/>
                </a:gs>
                <a:gs pos="100000">
                  <a:srgbClr val="254E8C"/>
                </a:gs>
              </a:gsLst>
              <a:lin ang="19200000" scaled="0"/>
            </a:gradFill>
          </p:grpSpPr>
          <p:sp>
            <p:nvSpPr>
              <p:cNvPr id="127"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28"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29"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0"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1"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rgbClr val="FDFD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126" name="文本框 125"/>
            <p:cNvSpPr txBox="1"/>
            <p:nvPr/>
          </p:nvSpPr>
          <p:spPr>
            <a:xfrm>
              <a:off x="5993938" y="5039644"/>
              <a:ext cx="1370888" cy="584775"/>
            </a:xfrm>
            <a:prstGeom prst="rect">
              <a:avLst/>
            </a:prstGeom>
            <a:noFill/>
            <a:effectLst/>
          </p:spPr>
          <p:txBody>
            <a:bodyPr wrap="none" rtlCol="0">
              <a:spAutoFit/>
            </a:bodyPr>
            <a:lstStyle/>
            <a:p>
              <a:r>
                <a:rPr lang="zh-CN" altLang="en-US" sz="3200" dirty="0">
                  <a:solidFill>
                    <a:srgbClr val="F9F8F8"/>
                  </a:solidFill>
                  <a:cs typeface="+mn-ea"/>
                  <a:sym typeface="+mn-lt"/>
                </a:rPr>
                <a:t>标 </a:t>
              </a:r>
              <a:r>
                <a:rPr lang="zh-CN" altLang="en-US" sz="3200" dirty="0" smtClean="0">
                  <a:solidFill>
                    <a:srgbClr val="F9F8F8"/>
                  </a:solidFill>
                  <a:cs typeface="+mn-ea"/>
                  <a:sym typeface="+mn-lt"/>
                </a:rPr>
                <a:t>  题</a:t>
              </a:r>
              <a:endParaRPr lang="en-US" altLang="zh-CN" sz="3200" dirty="0">
                <a:solidFill>
                  <a:srgbClr val="F9F8F8"/>
                </a:solidFill>
                <a:cs typeface="+mn-ea"/>
                <a:sym typeface="+mn-lt"/>
              </a:endParaRPr>
            </a:p>
          </p:txBody>
        </p:sp>
      </p:grpSp>
      <p:grpSp>
        <p:nvGrpSpPr>
          <p:cNvPr id="132" name="组合 131"/>
          <p:cNvGrpSpPr/>
          <p:nvPr/>
        </p:nvGrpSpPr>
        <p:grpSpPr>
          <a:xfrm>
            <a:off x="7911399" y="3163698"/>
            <a:ext cx="2315814" cy="2315814"/>
            <a:chOff x="7911399" y="3016218"/>
            <a:chExt cx="2315814" cy="2315814"/>
          </a:xfrm>
        </p:grpSpPr>
        <p:sp>
          <p:nvSpPr>
            <p:cNvPr id="133" name="椭圆 132"/>
            <p:cNvSpPr>
              <a:spLocks noChangeAspect="1"/>
            </p:cNvSpPr>
            <p:nvPr/>
          </p:nvSpPr>
          <p:spPr>
            <a:xfrm>
              <a:off x="7911399" y="3016218"/>
              <a:ext cx="2315814" cy="2315814"/>
            </a:xfrm>
            <a:prstGeom prst="ellipse">
              <a:avLst/>
            </a:prstGeom>
            <a:solidFill>
              <a:srgbClr val="118C3B"/>
            </a:solidFill>
            <a:ln w="25400">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4" name="组合 133"/>
            <p:cNvGrpSpPr>
              <a:grpSpLocks noChangeAspect="1"/>
            </p:cNvGrpSpPr>
            <p:nvPr/>
          </p:nvGrpSpPr>
          <p:grpSpPr>
            <a:xfrm>
              <a:off x="8808296" y="3335840"/>
              <a:ext cx="595736" cy="663778"/>
              <a:chOff x="5999255" y="3275006"/>
              <a:chExt cx="402656" cy="450303"/>
            </a:xfrm>
            <a:gradFill>
              <a:gsLst>
                <a:gs pos="0">
                  <a:srgbClr val="1B2C45"/>
                </a:gs>
                <a:gs pos="100000">
                  <a:srgbClr val="254E8C"/>
                </a:gs>
              </a:gsLst>
              <a:lin ang="19200000" scaled="0"/>
            </a:gradFill>
          </p:grpSpPr>
          <p:sp>
            <p:nvSpPr>
              <p:cNvPr id="136"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7"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8"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39"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0"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135" name="文本框 134"/>
            <p:cNvSpPr txBox="1"/>
            <p:nvPr/>
          </p:nvSpPr>
          <p:spPr>
            <a:xfrm>
              <a:off x="8260478" y="4174397"/>
              <a:ext cx="1667444" cy="707886"/>
            </a:xfrm>
            <a:prstGeom prst="rect">
              <a:avLst/>
            </a:prstGeom>
            <a:noFill/>
            <a:effectLst/>
          </p:spPr>
          <p:txBody>
            <a:bodyPr wrap="none" rtlCol="0">
              <a:spAutoFit/>
            </a:bodyPr>
            <a:lstStyle/>
            <a:p>
              <a:r>
                <a:rPr lang="zh-CN" altLang="en-US" sz="4000" dirty="0">
                  <a:solidFill>
                    <a:srgbClr val="F4F4F4"/>
                  </a:solidFill>
                  <a:cs typeface="+mn-ea"/>
                  <a:sym typeface="+mn-lt"/>
                </a:rPr>
                <a:t>标 </a:t>
              </a:r>
              <a:r>
                <a:rPr lang="zh-CN" altLang="en-US" sz="4000" dirty="0" smtClean="0">
                  <a:solidFill>
                    <a:srgbClr val="F4F4F4"/>
                  </a:solidFill>
                  <a:cs typeface="+mn-ea"/>
                  <a:sym typeface="+mn-lt"/>
                </a:rPr>
                <a:t>  题</a:t>
              </a:r>
              <a:endParaRPr lang="en-US" altLang="zh-CN" sz="4000" dirty="0">
                <a:solidFill>
                  <a:srgbClr val="F4F4F4"/>
                </a:solidFill>
                <a:cs typeface="+mn-ea"/>
                <a:sym typeface="+mn-lt"/>
              </a:endParaRPr>
            </a:p>
          </p:txBody>
        </p:sp>
      </p:grpSp>
      <p:grpSp>
        <p:nvGrpSpPr>
          <p:cNvPr id="141" name="组合 140"/>
          <p:cNvGrpSpPr/>
          <p:nvPr/>
        </p:nvGrpSpPr>
        <p:grpSpPr>
          <a:xfrm>
            <a:off x="9803914" y="1983420"/>
            <a:ext cx="1323964" cy="1323964"/>
            <a:chOff x="9803914" y="1835940"/>
            <a:chExt cx="1323964" cy="1323964"/>
          </a:xfrm>
        </p:grpSpPr>
        <p:sp>
          <p:nvSpPr>
            <p:cNvPr id="142" name="椭圆 141"/>
            <p:cNvSpPr>
              <a:spLocks noChangeAspect="1"/>
            </p:cNvSpPr>
            <p:nvPr/>
          </p:nvSpPr>
          <p:spPr>
            <a:xfrm>
              <a:off x="9803914" y="1835940"/>
              <a:ext cx="1323964" cy="1323964"/>
            </a:xfrm>
            <a:prstGeom prst="ellipse">
              <a:avLst/>
            </a:prstGeom>
            <a:solidFill>
              <a:srgbClr val="6FB325"/>
            </a:solidFill>
            <a:ln w="25400">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43" name="组合 142"/>
            <p:cNvGrpSpPr/>
            <p:nvPr/>
          </p:nvGrpSpPr>
          <p:grpSpPr>
            <a:xfrm>
              <a:off x="10272817" y="2025729"/>
              <a:ext cx="416091" cy="468880"/>
              <a:chOff x="4994016" y="4872552"/>
              <a:chExt cx="406393" cy="459645"/>
            </a:xfrm>
            <a:gradFill>
              <a:gsLst>
                <a:gs pos="0">
                  <a:srgbClr val="1B2C45"/>
                </a:gs>
                <a:gs pos="100000">
                  <a:srgbClr val="254E8C"/>
                </a:gs>
              </a:gsLst>
              <a:lin ang="19200000" scaled="0"/>
            </a:gradFill>
          </p:grpSpPr>
          <p:sp>
            <p:nvSpPr>
              <p:cNvPr id="145" name="Freeform 148"/>
              <p:cNvSpPr>
                <a:spLocks noEditPoints="1"/>
              </p:cNvSpPr>
              <p:nvPr/>
            </p:nvSpPr>
            <p:spPr bwMode="auto">
              <a:xfrm>
                <a:off x="5049136" y="4872552"/>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6"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solidFill>
                <a:srgbClr val="F6F6F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47" name="Oval 150"/>
              <p:cNvSpPr>
                <a:spLocks noChangeArrowheads="1"/>
              </p:cNvSpPr>
              <p:nvPr/>
            </p:nvSpPr>
            <p:spPr bwMode="auto">
              <a:xfrm>
                <a:off x="5091176" y="5199535"/>
                <a:ext cx="37370" cy="3737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144" name="文本框 143"/>
            <p:cNvSpPr txBox="1"/>
            <p:nvPr/>
          </p:nvSpPr>
          <p:spPr>
            <a:xfrm>
              <a:off x="10041741" y="2581243"/>
              <a:ext cx="848309" cy="400110"/>
            </a:xfrm>
            <a:prstGeom prst="rect">
              <a:avLst/>
            </a:prstGeom>
            <a:noFill/>
            <a:effectLst/>
          </p:spPr>
          <p:txBody>
            <a:bodyPr wrap="none" rtlCol="0">
              <a:spAutoFit/>
            </a:bodyPr>
            <a:lstStyle/>
            <a:p>
              <a:r>
                <a:rPr lang="zh-CN" altLang="en-US" sz="2000" dirty="0" smtClean="0">
                  <a:solidFill>
                    <a:srgbClr val="F3F1F2"/>
                  </a:solidFill>
                  <a:cs typeface="+mn-ea"/>
                  <a:sym typeface="+mn-lt"/>
                </a:rPr>
                <a:t>标  </a:t>
              </a:r>
              <a:r>
                <a:rPr lang="zh-CN" altLang="en-US" sz="2000" dirty="0">
                  <a:solidFill>
                    <a:srgbClr val="F3F1F2"/>
                  </a:solidFill>
                  <a:cs typeface="+mn-ea"/>
                  <a:sym typeface="+mn-lt"/>
                </a:rPr>
                <a:t>题</a:t>
              </a:r>
              <a:endParaRPr lang="en-US" altLang="zh-CN" sz="2000" dirty="0">
                <a:solidFill>
                  <a:srgbClr val="F3F1F2"/>
                </a:solidFill>
                <a:cs typeface="+mn-ea"/>
                <a:sym typeface="+mn-lt"/>
              </a:endParaRPr>
            </a:p>
          </p:txBody>
        </p:sp>
      </p:grpSp>
      <p:grpSp>
        <p:nvGrpSpPr>
          <p:cNvPr id="148" name="组合 147"/>
          <p:cNvGrpSpPr/>
          <p:nvPr/>
        </p:nvGrpSpPr>
        <p:grpSpPr>
          <a:xfrm>
            <a:off x="7182723" y="1983420"/>
            <a:ext cx="1162263" cy="1162263"/>
            <a:chOff x="7182723" y="1835940"/>
            <a:chExt cx="1162263" cy="1162263"/>
          </a:xfrm>
        </p:grpSpPr>
        <p:sp>
          <p:nvSpPr>
            <p:cNvPr id="149" name="椭圆 148"/>
            <p:cNvSpPr>
              <a:spLocks noChangeAspect="1"/>
            </p:cNvSpPr>
            <p:nvPr/>
          </p:nvSpPr>
          <p:spPr>
            <a:xfrm>
              <a:off x="7182723" y="1835940"/>
              <a:ext cx="1162263" cy="1162263"/>
            </a:xfrm>
            <a:prstGeom prst="ellipse">
              <a:avLst/>
            </a:prstGeom>
            <a:solidFill>
              <a:srgbClr val="118C3B"/>
            </a:solidFill>
            <a:ln w="25400">
              <a:no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0" name="组合 149"/>
            <p:cNvGrpSpPr/>
            <p:nvPr/>
          </p:nvGrpSpPr>
          <p:grpSpPr>
            <a:xfrm>
              <a:off x="7607816" y="2040257"/>
              <a:ext cx="303583" cy="299346"/>
              <a:chOff x="6967126" y="4092464"/>
              <a:chExt cx="453105" cy="448433"/>
            </a:xfrm>
            <a:gradFill>
              <a:gsLst>
                <a:gs pos="0">
                  <a:srgbClr val="1B2C45"/>
                </a:gs>
                <a:gs pos="100000">
                  <a:srgbClr val="254E8C"/>
                </a:gs>
              </a:gsLst>
              <a:lin ang="19200000" scaled="0"/>
            </a:gradFill>
          </p:grpSpPr>
          <p:sp>
            <p:nvSpPr>
              <p:cNvPr id="152"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153"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sp>
          <p:nvSpPr>
            <p:cNvPr id="151" name="文本框 150"/>
            <p:cNvSpPr txBox="1"/>
            <p:nvPr/>
          </p:nvSpPr>
          <p:spPr>
            <a:xfrm>
              <a:off x="7333047" y="2440523"/>
              <a:ext cx="853119" cy="369332"/>
            </a:xfrm>
            <a:prstGeom prst="rect">
              <a:avLst/>
            </a:prstGeom>
            <a:noFill/>
            <a:effectLst/>
          </p:spPr>
          <p:txBody>
            <a:bodyPr wrap="none" rtlCol="0">
              <a:spAutoFit/>
            </a:bodyPr>
            <a:lstStyle/>
            <a:p>
              <a:r>
                <a:rPr lang="zh-CN" altLang="en-US" dirty="0">
                  <a:solidFill>
                    <a:srgbClr val="FFFFFF"/>
                  </a:solidFill>
                  <a:cs typeface="+mn-ea"/>
                  <a:sym typeface="+mn-lt"/>
                </a:rPr>
                <a:t>标 </a:t>
              </a:r>
              <a:r>
                <a:rPr lang="zh-CN" altLang="en-US" dirty="0" smtClean="0">
                  <a:solidFill>
                    <a:srgbClr val="FFFFFF"/>
                  </a:solidFill>
                  <a:cs typeface="+mn-ea"/>
                  <a:sym typeface="+mn-lt"/>
                </a:rPr>
                <a:t>  题</a:t>
              </a:r>
              <a:endParaRPr lang="en-US" altLang="zh-CN" dirty="0">
                <a:solidFill>
                  <a:srgbClr val="FFFFFF"/>
                </a:solidFill>
                <a:cs typeface="+mn-ea"/>
                <a:sym typeface="+mn-lt"/>
              </a:endParaRPr>
            </a:p>
          </p:txBody>
        </p:sp>
      </p:grpSp>
      <p:sp>
        <p:nvSpPr>
          <p:cNvPr id="154" name="文本框 153"/>
          <p:cNvSpPr txBox="1"/>
          <p:nvPr/>
        </p:nvSpPr>
        <p:spPr>
          <a:xfrm>
            <a:off x="919851" y="4069333"/>
            <a:ext cx="3775393" cy="3077766"/>
          </a:xfrm>
          <a:prstGeom prst="rect">
            <a:avLst/>
          </a:prstGeom>
          <a:noFill/>
          <a:effectLst/>
        </p:spPr>
        <p:txBody>
          <a:bodyPr wrap="none" rtlCol="0">
            <a:spAutoFit/>
          </a:bodyPr>
          <a:lstStyle/>
          <a:p>
            <a:endParaRPr lang="en-US" altLang="zh-CN" sz="1200" b="1" dirty="0">
              <a:cs typeface="+mn-ea"/>
              <a:sym typeface="+mn-lt"/>
            </a:endParaRPr>
          </a:p>
          <a:p>
            <a:r>
              <a:rPr lang="zh-CN" altLang="en-US" sz="2000" dirty="0">
                <a:solidFill>
                  <a:schemeClr val="tx1">
                    <a:lumMod val="85000"/>
                    <a:lumOff val="15000"/>
                  </a:schemeClr>
                </a:solidFill>
                <a:cs typeface="+mn-ea"/>
                <a:sym typeface="+mn-lt"/>
              </a:rPr>
              <a:t>请在这里输入您的主要叙述内容</a:t>
            </a:r>
            <a:endParaRPr lang="en-US" altLang="zh-CN" sz="2000" dirty="0">
              <a:solidFill>
                <a:schemeClr val="tx1">
                  <a:lumMod val="85000"/>
                  <a:lumOff val="15000"/>
                </a:schemeClr>
              </a:solidFill>
              <a:cs typeface="+mn-ea"/>
              <a:sym typeface="+mn-lt"/>
            </a:endParaRPr>
          </a:p>
          <a:p>
            <a:r>
              <a:rPr lang="zh-CN" altLang="en-US" sz="2000" dirty="0">
                <a:solidFill>
                  <a:schemeClr val="tx1">
                    <a:lumMod val="85000"/>
                    <a:lumOff val="15000"/>
                  </a:schemeClr>
                </a:solidFill>
                <a:cs typeface="+mn-ea"/>
                <a:sym typeface="+mn-lt"/>
              </a:rPr>
              <a:t>请在这里输入您的主要叙述内容</a:t>
            </a:r>
            <a:endParaRPr lang="en-US" altLang="zh-CN" sz="2000" dirty="0">
              <a:solidFill>
                <a:schemeClr val="tx1">
                  <a:lumMod val="85000"/>
                  <a:lumOff val="15000"/>
                </a:schemeClr>
              </a:solidFill>
              <a:cs typeface="+mn-ea"/>
              <a:sym typeface="+mn-lt"/>
            </a:endParaRPr>
          </a:p>
          <a:p>
            <a:r>
              <a:rPr lang="zh-CN" altLang="en-US" sz="2000" dirty="0">
                <a:solidFill>
                  <a:schemeClr val="tx1">
                    <a:lumMod val="85000"/>
                    <a:lumOff val="15000"/>
                  </a:schemeClr>
                </a:solidFill>
                <a:cs typeface="+mn-ea"/>
                <a:sym typeface="+mn-lt"/>
              </a:rPr>
              <a:t>请在这里输入您的主要叙述内容</a:t>
            </a:r>
            <a:endParaRPr lang="en-US" altLang="zh-CN" sz="2000" dirty="0">
              <a:solidFill>
                <a:schemeClr val="tx1">
                  <a:lumMod val="85000"/>
                  <a:lumOff val="15000"/>
                </a:schemeClr>
              </a:solidFill>
              <a:cs typeface="+mn-ea"/>
              <a:sym typeface="+mn-lt"/>
            </a:endParaRPr>
          </a:p>
          <a:p>
            <a:r>
              <a:rPr lang="zh-CN" altLang="en-US" sz="2000" dirty="0">
                <a:solidFill>
                  <a:schemeClr val="tx1">
                    <a:lumMod val="85000"/>
                    <a:lumOff val="15000"/>
                  </a:schemeClr>
                </a:solidFill>
                <a:cs typeface="+mn-ea"/>
                <a:sym typeface="+mn-lt"/>
              </a:rPr>
              <a:t>请在这里输入您的主要叙述内容</a:t>
            </a:r>
            <a:endParaRPr lang="en-US" altLang="zh-CN" sz="2000" dirty="0">
              <a:solidFill>
                <a:schemeClr val="tx1">
                  <a:lumMod val="85000"/>
                  <a:lumOff val="15000"/>
                </a:schemeClr>
              </a:solidFill>
              <a:cs typeface="+mn-ea"/>
              <a:sym typeface="+mn-lt"/>
            </a:endParaRPr>
          </a:p>
          <a:p>
            <a:endParaRPr lang="en-US" altLang="zh-CN" sz="4800" dirty="0">
              <a:solidFill>
                <a:schemeClr val="tx1">
                  <a:lumMod val="85000"/>
                  <a:lumOff val="15000"/>
                </a:schemeClr>
              </a:solidFill>
              <a:cs typeface="+mn-ea"/>
              <a:sym typeface="+mn-lt"/>
            </a:endParaRPr>
          </a:p>
          <a:p>
            <a:endParaRPr lang="en-US" altLang="zh-CN" sz="4800" dirty="0">
              <a:solidFill>
                <a:schemeClr val="tx1">
                  <a:lumMod val="85000"/>
                  <a:lumOff val="15000"/>
                </a:schemeClr>
              </a:solidFill>
              <a:cs typeface="+mn-ea"/>
              <a:sym typeface="+mn-lt"/>
            </a:endParaRPr>
          </a:p>
        </p:txBody>
      </p:sp>
      <p:sp>
        <p:nvSpPr>
          <p:cNvPr id="155" name="矩形 154"/>
          <p:cNvSpPr/>
          <p:nvPr/>
        </p:nvSpPr>
        <p:spPr>
          <a:xfrm>
            <a:off x="854962" y="3054792"/>
            <a:ext cx="3877985" cy="646331"/>
          </a:xfrm>
          <a:prstGeom prst="rect">
            <a:avLst/>
          </a:prstGeom>
        </p:spPr>
        <p:txBody>
          <a:bodyPr wrap="none">
            <a:spAutoFit/>
          </a:bodyPr>
          <a:lstStyle/>
          <a:p>
            <a:r>
              <a:rPr lang="zh-CN" altLang="en-US" sz="3600" dirty="0">
                <a:solidFill>
                  <a:srgbClr val="118C3B"/>
                </a:solidFill>
                <a:cs typeface="+mn-ea"/>
                <a:sym typeface="+mn-lt"/>
              </a:rPr>
              <a:t>单击此处输入</a:t>
            </a:r>
            <a:r>
              <a:rPr lang="zh-CN" altLang="en-US" sz="3600" dirty="0" smtClean="0">
                <a:solidFill>
                  <a:srgbClr val="118C3B"/>
                </a:solidFill>
                <a:cs typeface="+mn-ea"/>
                <a:sym typeface="+mn-lt"/>
              </a:rPr>
              <a:t>标题</a:t>
            </a:r>
            <a:endParaRPr lang="en-US" altLang="zh-CN" sz="3600" dirty="0">
              <a:solidFill>
                <a:srgbClr val="118C3B"/>
              </a:solidFill>
              <a:cs typeface="+mn-ea"/>
              <a:sym typeface="+mn-lt"/>
            </a:endParaRPr>
          </a:p>
        </p:txBody>
      </p:sp>
      <p:grpSp>
        <p:nvGrpSpPr>
          <p:cNvPr id="69" name="组合 68"/>
          <p:cNvGrpSpPr/>
          <p:nvPr/>
        </p:nvGrpSpPr>
        <p:grpSpPr>
          <a:xfrm>
            <a:off x="-14069" y="-14068"/>
            <a:ext cx="1690469" cy="1313815"/>
            <a:chOff x="-14069" y="-14068"/>
            <a:chExt cx="1690469" cy="1313815"/>
          </a:xfrm>
        </p:grpSpPr>
        <p:sp>
          <p:nvSpPr>
            <p:cNvPr id="70" name="直角三角形 69"/>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任意多边形 70"/>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任意多边形 71"/>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fade">
                                          <p:cBhvr>
                                            <p:cTn id="10" dur="500"/>
                                            <p:tgtEl>
                                              <p:spTgt spid="1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fade">
                                          <p:cBhvr>
                                            <p:cTn id="13" dur="500"/>
                                            <p:tgtEl>
                                              <p:spTgt spid="11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500"/>
                                            <p:tgtEl>
                                              <p:spTgt spid="1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500"/>
                                            <p:tgtEl>
                                              <p:spTgt spid="1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2"/>
                                            </p:tgtEl>
                                            <p:attrNameLst>
                                              <p:attrName>style.visibility</p:attrName>
                                            </p:attrNameLst>
                                          </p:cBhvr>
                                          <p:to>
                                            <p:strVal val="visible"/>
                                          </p:to>
                                        </p:set>
                                        <p:animEffect transition="in" filter="fade">
                                          <p:cBhvr>
                                            <p:cTn id="23" dur="500"/>
                                            <p:tgtEl>
                                              <p:spTgt spid="1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1"/>
                                            </p:tgtEl>
                                            <p:attrNameLst>
                                              <p:attrName>style.visibility</p:attrName>
                                            </p:attrNameLst>
                                          </p:cBhvr>
                                          <p:to>
                                            <p:strVal val="visible"/>
                                          </p:to>
                                        </p:set>
                                        <p:animEffect transition="in" filter="fade">
                                          <p:cBhvr>
                                            <p:cTn id="26" dur="500"/>
                                            <p:tgtEl>
                                              <p:spTgt spid="121"/>
                                            </p:tgtEl>
                                          </p:cBhvr>
                                        </p:animEffect>
                                      </p:childTnLst>
                                    </p:cTn>
                                  </p:par>
                                  <p:par>
                                    <p:cTn id="27" presetID="2" presetClass="entr" presetSubtype="12" fill="hold" nodeType="withEffect" p14:presetBounceEnd="60000">
                                      <p:stCondLst>
                                        <p:cond delay="0"/>
                                      </p:stCondLst>
                                      <p:childTnLst>
                                        <p:set>
                                          <p:cBhvr>
                                            <p:cTn id="28" dur="1" fill="hold">
                                              <p:stCondLst>
                                                <p:cond delay="0"/>
                                              </p:stCondLst>
                                            </p:cTn>
                                            <p:tgtEl>
                                              <p:spTgt spid="123"/>
                                            </p:tgtEl>
                                            <p:attrNameLst>
                                              <p:attrName>style.visibility</p:attrName>
                                            </p:attrNameLst>
                                          </p:cBhvr>
                                          <p:to>
                                            <p:strVal val="visible"/>
                                          </p:to>
                                        </p:set>
                                        <p:anim calcmode="lin" valueType="num" p14:bounceEnd="60000">
                                          <p:cBhvr additive="base">
                                            <p:cTn id="29" dur="1000" fill="hold"/>
                                            <p:tgtEl>
                                              <p:spTgt spid="123"/>
                                            </p:tgtEl>
                                            <p:attrNameLst>
                                              <p:attrName>ppt_x</p:attrName>
                                            </p:attrNameLst>
                                          </p:cBhvr>
                                          <p:tavLst>
                                            <p:tav tm="0">
                                              <p:val>
                                                <p:strVal val="0-#ppt_w/2"/>
                                              </p:val>
                                            </p:tav>
                                            <p:tav tm="100000">
                                              <p:val>
                                                <p:strVal val="#ppt_x"/>
                                              </p:val>
                                            </p:tav>
                                          </p:tavLst>
                                        </p:anim>
                                        <p:anim calcmode="lin" valueType="num" p14:bounceEnd="60000">
                                          <p:cBhvr additive="base">
                                            <p:cTn id="30" dur="1000" fill="hold"/>
                                            <p:tgtEl>
                                              <p:spTgt spid="123"/>
                                            </p:tgtEl>
                                            <p:attrNameLst>
                                              <p:attrName>ppt_y</p:attrName>
                                            </p:attrNameLst>
                                          </p:cBhvr>
                                          <p:tavLst>
                                            <p:tav tm="0">
                                              <p:val>
                                                <p:strVal val="1+#ppt_h/2"/>
                                              </p:val>
                                            </p:tav>
                                            <p:tav tm="100000">
                                              <p:val>
                                                <p:strVal val="#ppt_y"/>
                                              </p:val>
                                            </p:tav>
                                          </p:tavLst>
                                        </p:anim>
                                      </p:childTnLst>
                                    </p:cTn>
                                  </p:par>
                                  <p:par>
                                    <p:cTn id="31" presetID="2" presetClass="entr" presetSubtype="9" decel="100000" fill="hold" nodeType="withEffect">
                                      <p:stCondLst>
                                        <p:cond delay="250"/>
                                      </p:stCondLst>
                                      <p:childTnLst>
                                        <p:set>
                                          <p:cBhvr>
                                            <p:cTn id="32" dur="1" fill="hold">
                                              <p:stCondLst>
                                                <p:cond delay="0"/>
                                              </p:stCondLst>
                                            </p:cTn>
                                            <p:tgtEl>
                                              <p:spTgt spid="148"/>
                                            </p:tgtEl>
                                            <p:attrNameLst>
                                              <p:attrName>style.visibility</p:attrName>
                                            </p:attrNameLst>
                                          </p:cBhvr>
                                          <p:to>
                                            <p:strVal val="visible"/>
                                          </p:to>
                                        </p:set>
                                        <p:anim calcmode="lin" valueType="num">
                                          <p:cBhvr additive="base">
                                            <p:cTn id="33" dur="500" fill="hold"/>
                                            <p:tgtEl>
                                              <p:spTgt spid="148"/>
                                            </p:tgtEl>
                                            <p:attrNameLst>
                                              <p:attrName>ppt_x</p:attrName>
                                            </p:attrNameLst>
                                          </p:cBhvr>
                                          <p:tavLst>
                                            <p:tav tm="0">
                                              <p:val>
                                                <p:strVal val="0-#ppt_w/2"/>
                                              </p:val>
                                            </p:tav>
                                            <p:tav tm="100000">
                                              <p:val>
                                                <p:strVal val="#ppt_x"/>
                                              </p:val>
                                            </p:tav>
                                          </p:tavLst>
                                        </p:anim>
                                        <p:anim calcmode="lin" valueType="num">
                                          <p:cBhvr additive="base">
                                            <p:cTn id="34" dur="500" fill="hold"/>
                                            <p:tgtEl>
                                              <p:spTgt spid="148"/>
                                            </p:tgtEl>
                                            <p:attrNameLst>
                                              <p:attrName>ppt_y</p:attrName>
                                            </p:attrNameLst>
                                          </p:cBhvr>
                                          <p:tavLst>
                                            <p:tav tm="0">
                                              <p:val>
                                                <p:strVal val="0-#ppt_h/2"/>
                                              </p:val>
                                            </p:tav>
                                            <p:tav tm="100000">
                                              <p:val>
                                                <p:strVal val="#ppt_y"/>
                                              </p:val>
                                            </p:tav>
                                          </p:tavLst>
                                        </p:anim>
                                      </p:childTnLst>
                                    </p:cTn>
                                  </p:par>
                                  <p:par>
                                    <p:cTn id="35" presetID="2" presetClass="entr" presetSubtype="3" decel="100000" fill="hold" nodeType="withEffect">
                                      <p:stCondLst>
                                        <p:cond delay="500"/>
                                      </p:stCondLst>
                                      <p:childTnLst>
                                        <p:set>
                                          <p:cBhvr>
                                            <p:cTn id="36" dur="1" fill="hold">
                                              <p:stCondLst>
                                                <p:cond delay="0"/>
                                              </p:stCondLst>
                                            </p:cTn>
                                            <p:tgtEl>
                                              <p:spTgt spid="141"/>
                                            </p:tgtEl>
                                            <p:attrNameLst>
                                              <p:attrName>style.visibility</p:attrName>
                                            </p:attrNameLst>
                                          </p:cBhvr>
                                          <p:to>
                                            <p:strVal val="visible"/>
                                          </p:to>
                                        </p:set>
                                        <p:anim calcmode="lin" valueType="num">
                                          <p:cBhvr additive="base">
                                            <p:cTn id="37" dur="500" fill="hold"/>
                                            <p:tgtEl>
                                              <p:spTgt spid="141"/>
                                            </p:tgtEl>
                                            <p:attrNameLst>
                                              <p:attrName>ppt_x</p:attrName>
                                            </p:attrNameLst>
                                          </p:cBhvr>
                                          <p:tavLst>
                                            <p:tav tm="0">
                                              <p:val>
                                                <p:strVal val="1+#ppt_w/2"/>
                                              </p:val>
                                            </p:tav>
                                            <p:tav tm="100000">
                                              <p:val>
                                                <p:strVal val="#ppt_x"/>
                                              </p:val>
                                            </p:tav>
                                          </p:tavLst>
                                        </p:anim>
                                        <p:anim calcmode="lin" valueType="num">
                                          <p:cBhvr additive="base">
                                            <p:cTn id="38" dur="500" fill="hold"/>
                                            <p:tgtEl>
                                              <p:spTgt spid="141"/>
                                            </p:tgtEl>
                                            <p:attrNameLst>
                                              <p:attrName>ppt_y</p:attrName>
                                            </p:attrNameLst>
                                          </p:cBhvr>
                                          <p:tavLst>
                                            <p:tav tm="0">
                                              <p:val>
                                                <p:strVal val="0-#ppt_h/2"/>
                                              </p:val>
                                            </p:tav>
                                            <p:tav tm="100000">
                                              <p:val>
                                                <p:strVal val="#ppt_y"/>
                                              </p:val>
                                            </p:tav>
                                          </p:tavLst>
                                        </p:anim>
                                      </p:childTnLst>
                                    </p:cTn>
                                  </p:par>
                                  <p:par>
                                    <p:cTn id="39" presetID="2" presetClass="entr" presetSubtype="6" decel="100000" fill="hold" nodeType="withEffect">
                                      <p:stCondLst>
                                        <p:cond delay="750"/>
                                      </p:stCondLst>
                                      <p:childTnLst>
                                        <p:set>
                                          <p:cBhvr>
                                            <p:cTn id="40" dur="1" fill="hold">
                                              <p:stCondLst>
                                                <p:cond delay="0"/>
                                              </p:stCondLst>
                                            </p:cTn>
                                            <p:tgtEl>
                                              <p:spTgt spid="132"/>
                                            </p:tgtEl>
                                            <p:attrNameLst>
                                              <p:attrName>style.visibility</p:attrName>
                                            </p:attrNameLst>
                                          </p:cBhvr>
                                          <p:to>
                                            <p:strVal val="visible"/>
                                          </p:to>
                                        </p:set>
                                        <p:anim calcmode="lin" valueType="num">
                                          <p:cBhvr additive="base">
                                            <p:cTn id="41" dur="500" fill="hold"/>
                                            <p:tgtEl>
                                              <p:spTgt spid="132"/>
                                            </p:tgtEl>
                                            <p:attrNameLst>
                                              <p:attrName>ppt_x</p:attrName>
                                            </p:attrNameLst>
                                          </p:cBhvr>
                                          <p:tavLst>
                                            <p:tav tm="0">
                                              <p:val>
                                                <p:strVal val="1+#ppt_w/2"/>
                                              </p:val>
                                            </p:tav>
                                            <p:tav tm="100000">
                                              <p:val>
                                                <p:strVal val="#ppt_x"/>
                                              </p:val>
                                            </p:tav>
                                          </p:tavLst>
                                        </p:anim>
                                        <p:anim calcmode="lin" valueType="num">
                                          <p:cBhvr additive="base">
                                            <p:cTn id="42" dur="500" fill="hold"/>
                                            <p:tgtEl>
                                              <p:spTgt spid="132"/>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155"/>
                                            </p:tgtEl>
                                            <p:attrNameLst>
                                              <p:attrName>style.visibility</p:attrName>
                                            </p:attrNameLst>
                                          </p:cBhvr>
                                          <p:to>
                                            <p:strVal val="visible"/>
                                          </p:to>
                                        </p:set>
                                        <p:animEffect transition="in" filter="fade">
                                          <p:cBhvr>
                                            <p:cTn id="46" dur="500"/>
                                            <p:tgtEl>
                                              <p:spTgt spid="15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4"/>
                                            </p:tgtEl>
                                            <p:attrNameLst>
                                              <p:attrName>style.visibility</p:attrName>
                                            </p:attrNameLst>
                                          </p:cBhvr>
                                          <p:to>
                                            <p:strVal val="visible"/>
                                          </p:to>
                                        </p:set>
                                        <p:animEffect transition="in" filter="fade">
                                          <p:cBhvr>
                                            <p:cTn id="49"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54" grpId="0"/>
          <p:bldP spid="15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fade">
                                          <p:cBhvr>
                                            <p:cTn id="10" dur="500"/>
                                            <p:tgtEl>
                                              <p:spTgt spid="1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fade">
                                          <p:cBhvr>
                                            <p:cTn id="13" dur="500"/>
                                            <p:tgtEl>
                                              <p:spTgt spid="11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500"/>
                                            <p:tgtEl>
                                              <p:spTgt spid="1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500"/>
                                            <p:tgtEl>
                                              <p:spTgt spid="1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2"/>
                                            </p:tgtEl>
                                            <p:attrNameLst>
                                              <p:attrName>style.visibility</p:attrName>
                                            </p:attrNameLst>
                                          </p:cBhvr>
                                          <p:to>
                                            <p:strVal val="visible"/>
                                          </p:to>
                                        </p:set>
                                        <p:animEffect transition="in" filter="fade">
                                          <p:cBhvr>
                                            <p:cTn id="23" dur="500"/>
                                            <p:tgtEl>
                                              <p:spTgt spid="1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1"/>
                                            </p:tgtEl>
                                            <p:attrNameLst>
                                              <p:attrName>style.visibility</p:attrName>
                                            </p:attrNameLst>
                                          </p:cBhvr>
                                          <p:to>
                                            <p:strVal val="visible"/>
                                          </p:to>
                                        </p:set>
                                        <p:animEffect transition="in" filter="fade">
                                          <p:cBhvr>
                                            <p:cTn id="26" dur="500"/>
                                            <p:tgtEl>
                                              <p:spTgt spid="121"/>
                                            </p:tgtEl>
                                          </p:cBhvr>
                                        </p:animEffect>
                                      </p:childTnLst>
                                    </p:cTn>
                                  </p:par>
                                  <p:par>
                                    <p:cTn id="27" presetID="2" presetClass="entr" presetSubtype="12" fill="hold" nodeType="withEffect">
                                      <p:stCondLst>
                                        <p:cond delay="0"/>
                                      </p:stCondLst>
                                      <p:childTnLst>
                                        <p:set>
                                          <p:cBhvr>
                                            <p:cTn id="28" dur="1" fill="hold">
                                              <p:stCondLst>
                                                <p:cond delay="0"/>
                                              </p:stCondLst>
                                            </p:cTn>
                                            <p:tgtEl>
                                              <p:spTgt spid="123"/>
                                            </p:tgtEl>
                                            <p:attrNameLst>
                                              <p:attrName>style.visibility</p:attrName>
                                            </p:attrNameLst>
                                          </p:cBhvr>
                                          <p:to>
                                            <p:strVal val="visible"/>
                                          </p:to>
                                        </p:set>
                                        <p:anim calcmode="lin" valueType="num">
                                          <p:cBhvr additive="base">
                                            <p:cTn id="29" dur="1000" fill="hold"/>
                                            <p:tgtEl>
                                              <p:spTgt spid="123"/>
                                            </p:tgtEl>
                                            <p:attrNameLst>
                                              <p:attrName>ppt_x</p:attrName>
                                            </p:attrNameLst>
                                          </p:cBhvr>
                                          <p:tavLst>
                                            <p:tav tm="0">
                                              <p:val>
                                                <p:strVal val="0-#ppt_w/2"/>
                                              </p:val>
                                            </p:tav>
                                            <p:tav tm="100000">
                                              <p:val>
                                                <p:strVal val="#ppt_x"/>
                                              </p:val>
                                            </p:tav>
                                          </p:tavLst>
                                        </p:anim>
                                        <p:anim calcmode="lin" valueType="num">
                                          <p:cBhvr additive="base">
                                            <p:cTn id="30" dur="1000" fill="hold"/>
                                            <p:tgtEl>
                                              <p:spTgt spid="123"/>
                                            </p:tgtEl>
                                            <p:attrNameLst>
                                              <p:attrName>ppt_y</p:attrName>
                                            </p:attrNameLst>
                                          </p:cBhvr>
                                          <p:tavLst>
                                            <p:tav tm="0">
                                              <p:val>
                                                <p:strVal val="1+#ppt_h/2"/>
                                              </p:val>
                                            </p:tav>
                                            <p:tav tm="100000">
                                              <p:val>
                                                <p:strVal val="#ppt_y"/>
                                              </p:val>
                                            </p:tav>
                                          </p:tavLst>
                                        </p:anim>
                                      </p:childTnLst>
                                    </p:cTn>
                                  </p:par>
                                  <p:par>
                                    <p:cTn id="31" presetID="2" presetClass="entr" presetSubtype="9" decel="100000" fill="hold" nodeType="withEffect">
                                      <p:stCondLst>
                                        <p:cond delay="250"/>
                                      </p:stCondLst>
                                      <p:childTnLst>
                                        <p:set>
                                          <p:cBhvr>
                                            <p:cTn id="32" dur="1" fill="hold">
                                              <p:stCondLst>
                                                <p:cond delay="0"/>
                                              </p:stCondLst>
                                            </p:cTn>
                                            <p:tgtEl>
                                              <p:spTgt spid="148"/>
                                            </p:tgtEl>
                                            <p:attrNameLst>
                                              <p:attrName>style.visibility</p:attrName>
                                            </p:attrNameLst>
                                          </p:cBhvr>
                                          <p:to>
                                            <p:strVal val="visible"/>
                                          </p:to>
                                        </p:set>
                                        <p:anim calcmode="lin" valueType="num">
                                          <p:cBhvr additive="base">
                                            <p:cTn id="33" dur="500" fill="hold"/>
                                            <p:tgtEl>
                                              <p:spTgt spid="148"/>
                                            </p:tgtEl>
                                            <p:attrNameLst>
                                              <p:attrName>ppt_x</p:attrName>
                                            </p:attrNameLst>
                                          </p:cBhvr>
                                          <p:tavLst>
                                            <p:tav tm="0">
                                              <p:val>
                                                <p:strVal val="0-#ppt_w/2"/>
                                              </p:val>
                                            </p:tav>
                                            <p:tav tm="100000">
                                              <p:val>
                                                <p:strVal val="#ppt_x"/>
                                              </p:val>
                                            </p:tav>
                                          </p:tavLst>
                                        </p:anim>
                                        <p:anim calcmode="lin" valueType="num">
                                          <p:cBhvr additive="base">
                                            <p:cTn id="34" dur="500" fill="hold"/>
                                            <p:tgtEl>
                                              <p:spTgt spid="148"/>
                                            </p:tgtEl>
                                            <p:attrNameLst>
                                              <p:attrName>ppt_y</p:attrName>
                                            </p:attrNameLst>
                                          </p:cBhvr>
                                          <p:tavLst>
                                            <p:tav tm="0">
                                              <p:val>
                                                <p:strVal val="0-#ppt_h/2"/>
                                              </p:val>
                                            </p:tav>
                                            <p:tav tm="100000">
                                              <p:val>
                                                <p:strVal val="#ppt_y"/>
                                              </p:val>
                                            </p:tav>
                                          </p:tavLst>
                                        </p:anim>
                                      </p:childTnLst>
                                    </p:cTn>
                                  </p:par>
                                  <p:par>
                                    <p:cTn id="35" presetID="2" presetClass="entr" presetSubtype="3" decel="100000" fill="hold" nodeType="withEffect">
                                      <p:stCondLst>
                                        <p:cond delay="500"/>
                                      </p:stCondLst>
                                      <p:childTnLst>
                                        <p:set>
                                          <p:cBhvr>
                                            <p:cTn id="36" dur="1" fill="hold">
                                              <p:stCondLst>
                                                <p:cond delay="0"/>
                                              </p:stCondLst>
                                            </p:cTn>
                                            <p:tgtEl>
                                              <p:spTgt spid="141"/>
                                            </p:tgtEl>
                                            <p:attrNameLst>
                                              <p:attrName>style.visibility</p:attrName>
                                            </p:attrNameLst>
                                          </p:cBhvr>
                                          <p:to>
                                            <p:strVal val="visible"/>
                                          </p:to>
                                        </p:set>
                                        <p:anim calcmode="lin" valueType="num">
                                          <p:cBhvr additive="base">
                                            <p:cTn id="37" dur="500" fill="hold"/>
                                            <p:tgtEl>
                                              <p:spTgt spid="141"/>
                                            </p:tgtEl>
                                            <p:attrNameLst>
                                              <p:attrName>ppt_x</p:attrName>
                                            </p:attrNameLst>
                                          </p:cBhvr>
                                          <p:tavLst>
                                            <p:tav tm="0">
                                              <p:val>
                                                <p:strVal val="1+#ppt_w/2"/>
                                              </p:val>
                                            </p:tav>
                                            <p:tav tm="100000">
                                              <p:val>
                                                <p:strVal val="#ppt_x"/>
                                              </p:val>
                                            </p:tav>
                                          </p:tavLst>
                                        </p:anim>
                                        <p:anim calcmode="lin" valueType="num">
                                          <p:cBhvr additive="base">
                                            <p:cTn id="38" dur="500" fill="hold"/>
                                            <p:tgtEl>
                                              <p:spTgt spid="141"/>
                                            </p:tgtEl>
                                            <p:attrNameLst>
                                              <p:attrName>ppt_y</p:attrName>
                                            </p:attrNameLst>
                                          </p:cBhvr>
                                          <p:tavLst>
                                            <p:tav tm="0">
                                              <p:val>
                                                <p:strVal val="0-#ppt_h/2"/>
                                              </p:val>
                                            </p:tav>
                                            <p:tav tm="100000">
                                              <p:val>
                                                <p:strVal val="#ppt_y"/>
                                              </p:val>
                                            </p:tav>
                                          </p:tavLst>
                                        </p:anim>
                                      </p:childTnLst>
                                    </p:cTn>
                                  </p:par>
                                  <p:par>
                                    <p:cTn id="39" presetID="2" presetClass="entr" presetSubtype="6" decel="100000" fill="hold" nodeType="withEffect">
                                      <p:stCondLst>
                                        <p:cond delay="750"/>
                                      </p:stCondLst>
                                      <p:childTnLst>
                                        <p:set>
                                          <p:cBhvr>
                                            <p:cTn id="40" dur="1" fill="hold">
                                              <p:stCondLst>
                                                <p:cond delay="0"/>
                                              </p:stCondLst>
                                            </p:cTn>
                                            <p:tgtEl>
                                              <p:spTgt spid="132"/>
                                            </p:tgtEl>
                                            <p:attrNameLst>
                                              <p:attrName>style.visibility</p:attrName>
                                            </p:attrNameLst>
                                          </p:cBhvr>
                                          <p:to>
                                            <p:strVal val="visible"/>
                                          </p:to>
                                        </p:set>
                                        <p:anim calcmode="lin" valueType="num">
                                          <p:cBhvr additive="base">
                                            <p:cTn id="41" dur="500" fill="hold"/>
                                            <p:tgtEl>
                                              <p:spTgt spid="132"/>
                                            </p:tgtEl>
                                            <p:attrNameLst>
                                              <p:attrName>ppt_x</p:attrName>
                                            </p:attrNameLst>
                                          </p:cBhvr>
                                          <p:tavLst>
                                            <p:tav tm="0">
                                              <p:val>
                                                <p:strVal val="1+#ppt_w/2"/>
                                              </p:val>
                                            </p:tav>
                                            <p:tav tm="100000">
                                              <p:val>
                                                <p:strVal val="#ppt_x"/>
                                              </p:val>
                                            </p:tav>
                                          </p:tavLst>
                                        </p:anim>
                                        <p:anim calcmode="lin" valueType="num">
                                          <p:cBhvr additive="base">
                                            <p:cTn id="42" dur="500" fill="hold"/>
                                            <p:tgtEl>
                                              <p:spTgt spid="132"/>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155"/>
                                            </p:tgtEl>
                                            <p:attrNameLst>
                                              <p:attrName>style.visibility</p:attrName>
                                            </p:attrNameLst>
                                          </p:cBhvr>
                                          <p:to>
                                            <p:strVal val="visible"/>
                                          </p:to>
                                        </p:set>
                                        <p:animEffect transition="in" filter="fade">
                                          <p:cBhvr>
                                            <p:cTn id="46" dur="500"/>
                                            <p:tgtEl>
                                              <p:spTgt spid="15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4"/>
                                            </p:tgtEl>
                                            <p:attrNameLst>
                                              <p:attrName>style.visibility</p:attrName>
                                            </p:attrNameLst>
                                          </p:cBhvr>
                                          <p:to>
                                            <p:strVal val="visible"/>
                                          </p:to>
                                        </p:set>
                                        <p:animEffect transition="in" filter="fade">
                                          <p:cBhvr>
                                            <p:cTn id="49"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54" grpId="0"/>
          <p:bldP spid="155" grpId="0"/>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0" name="文本框 5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cxnSp>
        <p:nvCxnSpPr>
          <p:cNvPr id="76" name="直接连接符 75"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CxnSpPr/>
          <p:nvPr/>
        </p:nvCxnSpPr>
        <p:spPr>
          <a:xfrm>
            <a:off x="6084997" y="3188052"/>
            <a:ext cx="0" cy="792000"/>
          </a:xfrm>
          <a:prstGeom prst="line">
            <a:avLst/>
          </a:prstGeom>
          <a:ln w="19050">
            <a:solidFill>
              <a:schemeClr val="tx1">
                <a:lumMod val="85000"/>
                <a:lumOff val="15000"/>
              </a:schemeClr>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直接连接符 76"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CxnSpPr/>
          <p:nvPr/>
        </p:nvCxnSpPr>
        <p:spPr>
          <a:xfrm>
            <a:off x="2507231" y="3584052"/>
            <a:ext cx="0" cy="792000"/>
          </a:xfrm>
          <a:prstGeom prst="line">
            <a:avLst/>
          </a:prstGeom>
          <a:ln w="19050">
            <a:solidFill>
              <a:schemeClr val="tx1">
                <a:lumMod val="85000"/>
                <a:lumOff val="15000"/>
              </a:schemeClr>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8" name="直接连接符 77"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CxnSpPr/>
          <p:nvPr/>
        </p:nvCxnSpPr>
        <p:spPr>
          <a:xfrm>
            <a:off x="9691736" y="3584052"/>
            <a:ext cx="0" cy="792000"/>
          </a:xfrm>
          <a:prstGeom prst="line">
            <a:avLst/>
          </a:prstGeom>
          <a:ln w="19050">
            <a:solidFill>
              <a:schemeClr val="tx1">
                <a:lumMod val="85000"/>
                <a:lumOff val="15000"/>
              </a:schemeClr>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9" name="直接连接符 78"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CxnSpPr/>
          <p:nvPr/>
        </p:nvCxnSpPr>
        <p:spPr>
          <a:xfrm>
            <a:off x="2487754" y="3576188"/>
            <a:ext cx="7200000" cy="0"/>
          </a:xfrm>
          <a:prstGeom prst="line">
            <a:avLst/>
          </a:prstGeom>
          <a:ln w="12700">
            <a:solidFill>
              <a:schemeClr val="tx1">
                <a:lumMod val="85000"/>
                <a:lumOff val="15000"/>
              </a:schemeClr>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83" name="组合 82"/>
          <p:cNvGrpSpPr/>
          <p:nvPr/>
        </p:nvGrpSpPr>
        <p:grpSpPr>
          <a:xfrm>
            <a:off x="8177138" y="3861471"/>
            <a:ext cx="2944723" cy="2163034"/>
            <a:chOff x="8177138" y="3420031"/>
            <a:chExt cx="2944723" cy="2163034"/>
          </a:xfrm>
        </p:grpSpPr>
        <p:sp>
          <p:nvSpPr>
            <p:cNvPr id="84" name="圆角矩形 83"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8177138" y="3822793"/>
              <a:ext cx="2944723" cy="1760272"/>
            </a:xfrm>
            <a:prstGeom prst="roundRect">
              <a:avLst>
                <a:gd name="adj" fmla="val 7594"/>
              </a:avLst>
            </a:prstGeom>
            <a:solidFill>
              <a:srgbClr val="6FB3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椭圆 84"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p:nvPr/>
          </p:nvSpPr>
          <p:spPr>
            <a:xfrm>
              <a:off x="9248172" y="3420031"/>
              <a:ext cx="864819" cy="864819"/>
            </a:xfrm>
            <a:prstGeom prst="ellipse">
              <a:avLst/>
            </a:prstGeom>
            <a:gradFill>
              <a:gsLst>
                <a:gs pos="0">
                  <a:schemeClr val="bg1"/>
                </a:gs>
                <a:gs pos="100000">
                  <a:schemeClr val="bg1">
                    <a:lumMod val="75000"/>
                  </a:schemeClr>
                </a:gs>
              </a:gsLst>
              <a:lin ang="13200000" scaled="0"/>
            </a:gradFill>
            <a:ln w="12700">
              <a:solidFill>
                <a:schemeClr val="bg1"/>
              </a:soli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6" name="组合 85"/>
          <p:cNvGrpSpPr/>
          <p:nvPr/>
        </p:nvGrpSpPr>
        <p:grpSpPr>
          <a:xfrm>
            <a:off x="4606786" y="3861471"/>
            <a:ext cx="2944723" cy="2163034"/>
            <a:chOff x="4606786" y="3420031"/>
            <a:chExt cx="2944723" cy="2163034"/>
          </a:xfrm>
        </p:grpSpPr>
        <p:sp>
          <p:nvSpPr>
            <p:cNvPr id="87" name="圆角矩形 86"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4606786" y="3822793"/>
              <a:ext cx="2944723" cy="1760272"/>
            </a:xfrm>
            <a:prstGeom prst="roundRect">
              <a:avLst>
                <a:gd name="adj" fmla="val 7594"/>
              </a:avLst>
            </a:prstGeom>
            <a:solidFill>
              <a:srgbClr val="118C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p:nvPr/>
          </p:nvSpPr>
          <p:spPr>
            <a:xfrm>
              <a:off x="5652794" y="3420031"/>
              <a:ext cx="864819" cy="864819"/>
            </a:xfrm>
            <a:prstGeom prst="ellipse">
              <a:avLst/>
            </a:prstGeom>
            <a:gradFill>
              <a:gsLst>
                <a:gs pos="0">
                  <a:schemeClr val="bg1"/>
                </a:gs>
                <a:gs pos="100000">
                  <a:schemeClr val="bg1">
                    <a:lumMod val="75000"/>
                  </a:schemeClr>
                </a:gs>
              </a:gsLst>
              <a:lin ang="13200000" scaled="0"/>
            </a:gradFill>
            <a:ln w="12700">
              <a:solidFill>
                <a:schemeClr val="bg1"/>
              </a:soli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9" name="组合 88"/>
          <p:cNvGrpSpPr/>
          <p:nvPr/>
        </p:nvGrpSpPr>
        <p:grpSpPr>
          <a:xfrm>
            <a:off x="1036434" y="3870107"/>
            <a:ext cx="2944723" cy="2154398"/>
            <a:chOff x="1036434" y="3428667"/>
            <a:chExt cx="2944723" cy="2154398"/>
          </a:xfrm>
        </p:grpSpPr>
        <p:sp>
          <p:nvSpPr>
            <p:cNvPr id="90" name="圆角矩形 8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1036434" y="3822793"/>
              <a:ext cx="2944723" cy="1760272"/>
            </a:xfrm>
            <a:prstGeom prst="roundRect">
              <a:avLst>
                <a:gd name="adj" fmla="val 7594"/>
              </a:avLst>
            </a:prstGeom>
            <a:solidFill>
              <a:srgbClr val="6FB3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1" name="椭圆 90"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p:nvPr/>
          </p:nvSpPr>
          <p:spPr>
            <a:xfrm>
              <a:off x="2067568" y="3428667"/>
              <a:ext cx="864819" cy="864819"/>
            </a:xfrm>
            <a:prstGeom prst="ellipse">
              <a:avLst/>
            </a:prstGeom>
            <a:gradFill>
              <a:gsLst>
                <a:gs pos="0">
                  <a:schemeClr val="bg1"/>
                </a:gs>
                <a:gs pos="100000">
                  <a:schemeClr val="bg1">
                    <a:lumMod val="75000"/>
                  </a:schemeClr>
                </a:gs>
              </a:gsLst>
              <a:lin ang="13200000" scaled="0"/>
            </a:gradFill>
            <a:ln w="12700">
              <a:solidFill>
                <a:schemeClr val="bg1"/>
              </a:soli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2" name="文本框 91"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txBox="1"/>
          <p:nvPr/>
        </p:nvSpPr>
        <p:spPr>
          <a:xfrm>
            <a:off x="1124480" y="4867867"/>
            <a:ext cx="2698175" cy="1446550"/>
          </a:xfrm>
          <a:prstGeom prst="rect">
            <a:avLst/>
          </a:prstGeom>
          <a:noFill/>
          <a:effectLst/>
        </p:spPr>
        <p:txBody>
          <a:bodyPr wrap="none" rtlCol="0">
            <a:spAutoFit/>
          </a:bodyPr>
          <a:lstStyle/>
          <a:p>
            <a:r>
              <a:rPr lang="zh-CN" altLang="en-US" sz="2400" dirty="0">
                <a:solidFill>
                  <a:srgbClr val="FEFEFE"/>
                </a:solidFill>
                <a:cs typeface="+mn-ea"/>
                <a:sym typeface="+mn-lt"/>
              </a:rPr>
              <a:t>单击此处输入标题</a:t>
            </a:r>
            <a:endParaRPr lang="en-US" altLang="zh-CN" sz="2400" dirty="0">
              <a:solidFill>
                <a:srgbClr val="FEFEFE"/>
              </a:solidFill>
              <a:cs typeface="+mn-ea"/>
              <a:sym typeface="+mn-lt"/>
            </a:endParaRPr>
          </a:p>
          <a:p>
            <a:r>
              <a:rPr lang="zh-CN" altLang="en-US" sz="1400" dirty="0">
                <a:solidFill>
                  <a:srgbClr val="FEFEFE"/>
                </a:solidFill>
                <a:cs typeface="+mn-ea"/>
                <a:sym typeface="+mn-lt"/>
              </a:rPr>
              <a:t>请在这里输入您的主要叙述内容</a:t>
            </a:r>
            <a:endParaRPr lang="en-US" altLang="zh-CN" sz="1400" dirty="0">
              <a:solidFill>
                <a:srgbClr val="FEFEFE"/>
              </a:solidFill>
              <a:cs typeface="+mn-ea"/>
              <a:sym typeface="+mn-lt"/>
            </a:endParaRPr>
          </a:p>
          <a:p>
            <a:r>
              <a:rPr lang="zh-CN" altLang="en-US" sz="1400" dirty="0">
                <a:solidFill>
                  <a:srgbClr val="FEFEFE"/>
                </a:solidFill>
                <a:cs typeface="+mn-ea"/>
                <a:sym typeface="+mn-lt"/>
              </a:rPr>
              <a:t>请在这里输入您的主要叙述内容</a:t>
            </a:r>
            <a:endParaRPr lang="en-US" altLang="zh-CN" sz="1400" dirty="0">
              <a:solidFill>
                <a:srgbClr val="FEFEFE"/>
              </a:solidFill>
              <a:cs typeface="+mn-ea"/>
              <a:sym typeface="+mn-lt"/>
            </a:endParaRPr>
          </a:p>
          <a:p>
            <a:endParaRPr lang="en-US" altLang="zh-CN" sz="3600" dirty="0">
              <a:solidFill>
                <a:srgbClr val="FEFEFE"/>
              </a:solidFill>
              <a:cs typeface="+mn-ea"/>
              <a:sym typeface="+mn-lt"/>
            </a:endParaRPr>
          </a:p>
        </p:txBody>
      </p:sp>
      <p:sp>
        <p:nvSpPr>
          <p:cNvPr id="93" name="文本框 92"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txBox="1"/>
          <p:nvPr/>
        </p:nvSpPr>
        <p:spPr>
          <a:xfrm>
            <a:off x="4764880" y="4883255"/>
            <a:ext cx="2698175" cy="1446550"/>
          </a:xfrm>
          <a:prstGeom prst="rect">
            <a:avLst/>
          </a:prstGeom>
          <a:noFill/>
          <a:effectLst/>
        </p:spPr>
        <p:txBody>
          <a:bodyPr wrap="none" rtlCol="0">
            <a:spAutoFit/>
          </a:bodyPr>
          <a:lstStyle/>
          <a:p>
            <a:r>
              <a:rPr lang="zh-CN" altLang="en-US" sz="2400" dirty="0">
                <a:solidFill>
                  <a:srgbClr val="FFFFFF"/>
                </a:solidFill>
                <a:cs typeface="+mn-ea"/>
                <a:sym typeface="+mn-lt"/>
              </a:rPr>
              <a:t>单击此处输入标题</a:t>
            </a:r>
            <a:endParaRPr lang="en-US" altLang="zh-CN" sz="2400" dirty="0">
              <a:solidFill>
                <a:srgbClr val="FFFFFF"/>
              </a:solidFill>
              <a:cs typeface="+mn-ea"/>
              <a:sym typeface="+mn-lt"/>
            </a:endParaRPr>
          </a:p>
          <a:p>
            <a:r>
              <a:rPr lang="zh-CN" altLang="en-US" sz="1400" dirty="0">
                <a:solidFill>
                  <a:srgbClr val="FFFFFF"/>
                </a:solidFill>
                <a:cs typeface="+mn-ea"/>
                <a:sym typeface="+mn-lt"/>
              </a:rPr>
              <a:t>请在这里输入您的主要叙述内容</a:t>
            </a:r>
            <a:endParaRPr lang="en-US" altLang="zh-CN" sz="1400" dirty="0">
              <a:solidFill>
                <a:srgbClr val="FFFFFF"/>
              </a:solidFill>
              <a:cs typeface="+mn-ea"/>
              <a:sym typeface="+mn-lt"/>
            </a:endParaRPr>
          </a:p>
          <a:p>
            <a:r>
              <a:rPr lang="zh-CN" altLang="en-US" sz="1400" dirty="0">
                <a:solidFill>
                  <a:srgbClr val="FFFFFF"/>
                </a:solidFill>
                <a:cs typeface="+mn-ea"/>
                <a:sym typeface="+mn-lt"/>
              </a:rPr>
              <a:t>请在这里输入您的主要叙述内容</a:t>
            </a:r>
            <a:endParaRPr lang="en-US" altLang="zh-CN" sz="1400" dirty="0">
              <a:solidFill>
                <a:srgbClr val="FFFFFF"/>
              </a:solidFill>
              <a:cs typeface="+mn-ea"/>
              <a:sym typeface="+mn-lt"/>
            </a:endParaRPr>
          </a:p>
          <a:p>
            <a:endParaRPr lang="en-US" altLang="zh-CN" sz="3600" dirty="0">
              <a:solidFill>
                <a:srgbClr val="FFFFFF"/>
              </a:solidFill>
              <a:cs typeface="+mn-ea"/>
              <a:sym typeface="+mn-lt"/>
            </a:endParaRPr>
          </a:p>
        </p:txBody>
      </p:sp>
      <p:sp>
        <p:nvSpPr>
          <p:cNvPr id="94" name="文本框 93"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txBox="1"/>
          <p:nvPr/>
        </p:nvSpPr>
        <p:spPr>
          <a:xfrm>
            <a:off x="8305003" y="4867867"/>
            <a:ext cx="2698175" cy="1446550"/>
          </a:xfrm>
          <a:prstGeom prst="rect">
            <a:avLst/>
          </a:prstGeom>
          <a:noFill/>
          <a:effectLst/>
        </p:spPr>
        <p:txBody>
          <a:bodyPr wrap="none" rtlCol="0">
            <a:spAutoFit/>
          </a:bodyPr>
          <a:lstStyle/>
          <a:p>
            <a:r>
              <a:rPr lang="zh-CN" altLang="en-US" sz="2400" dirty="0">
                <a:solidFill>
                  <a:srgbClr val="FFFFFF"/>
                </a:solidFill>
                <a:cs typeface="+mn-ea"/>
                <a:sym typeface="+mn-lt"/>
              </a:rPr>
              <a:t>单击此处输入标题</a:t>
            </a:r>
            <a:endParaRPr lang="en-US" altLang="zh-CN" sz="2400" dirty="0">
              <a:solidFill>
                <a:srgbClr val="FFFFFF"/>
              </a:solidFill>
              <a:cs typeface="+mn-ea"/>
              <a:sym typeface="+mn-lt"/>
            </a:endParaRPr>
          </a:p>
          <a:p>
            <a:r>
              <a:rPr lang="zh-CN" altLang="en-US" sz="1400" dirty="0">
                <a:solidFill>
                  <a:srgbClr val="FFFFFF"/>
                </a:solidFill>
                <a:cs typeface="+mn-ea"/>
                <a:sym typeface="+mn-lt"/>
              </a:rPr>
              <a:t>请在这里输入您的主要叙述内容</a:t>
            </a:r>
            <a:endParaRPr lang="en-US" altLang="zh-CN" sz="1400" dirty="0">
              <a:solidFill>
                <a:srgbClr val="FFFFFF"/>
              </a:solidFill>
              <a:cs typeface="+mn-ea"/>
              <a:sym typeface="+mn-lt"/>
            </a:endParaRPr>
          </a:p>
          <a:p>
            <a:r>
              <a:rPr lang="zh-CN" altLang="en-US" sz="1400" dirty="0">
                <a:solidFill>
                  <a:srgbClr val="FFFFFF"/>
                </a:solidFill>
                <a:cs typeface="+mn-ea"/>
                <a:sym typeface="+mn-lt"/>
              </a:rPr>
              <a:t>请在这里输入您的主要叙述内容</a:t>
            </a:r>
            <a:endParaRPr lang="en-US" altLang="zh-CN" sz="1400" dirty="0">
              <a:solidFill>
                <a:srgbClr val="FFFFFF"/>
              </a:solidFill>
              <a:cs typeface="+mn-ea"/>
              <a:sym typeface="+mn-lt"/>
            </a:endParaRPr>
          </a:p>
          <a:p>
            <a:endParaRPr lang="en-US" altLang="zh-CN" sz="3600" dirty="0">
              <a:solidFill>
                <a:srgbClr val="FFFFFF"/>
              </a:solidFill>
              <a:cs typeface="+mn-ea"/>
              <a:sym typeface="+mn-lt"/>
            </a:endParaRPr>
          </a:p>
        </p:txBody>
      </p:sp>
      <p:grpSp>
        <p:nvGrpSpPr>
          <p:cNvPr id="95" name="组合 94"/>
          <p:cNvGrpSpPr/>
          <p:nvPr/>
        </p:nvGrpSpPr>
        <p:grpSpPr>
          <a:xfrm>
            <a:off x="5377662" y="1796553"/>
            <a:ext cx="1415772" cy="1415772"/>
            <a:chOff x="5377662" y="1355113"/>
            <a:chExt cx="1415772" cy="1415772"/>
          </a:xfrm>
        </p:grpSpPr>
        <p:sp>
          <p:nvSpPr>
            <p:cNvPr id="96" name="椭圆 95"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p:nvPr/>
          </p:nvSpPr>
          <p:spPr>
            <a:xfrm>
              <a:off x="5377662" y="1355113"/>
              <a:ext cx="1415772" cy="1415772"/>
            </a:xfrm>
            <a:prstGeom prst="ellipse">
              <a:avLst/>
            </a:prstGeom>
            <a:gradFill>
              <a:gsLst>
                <a:gs pos="0">
                  <a:schemeClr val="bg1"/>
                </a:gs>
                <a:gs pos="100000">
                  <a:schemeClr val="bg1">
                    <a:lumMod val="75000"/>
                  </a:schemeClr>
                </a:gs>
              </a:gsLst>
              <a:lin ang="13200000" scaled="0"/>
            </a:gradFill>
            <a:ln w="12700">
              <a:solidFill>
                <a:schemeClr val="bg1"/>
              </a:solid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矩形 96"/>
            <p:cNvSpPr/>
            <p:nvPr/>
          </p:nvSpPr>
          <p:spPr>
            <a:xfrm>
              <a:off x="5413729" y="1707469"/>
              <a:ext cx="1245854" cy="646331"/>
            </a:xfrm>
            <a:prstGeom prst="rect">
              <a:avLst/>
            </a:prstGeom>
          </p:spPr>
          <p:txBody>
            <a:bodyPr wrap="none">
              <a:spAutoFit/>
            </a:bodyPr>
            <a:lstStyle/>
            <a:p>
              <a:r>
                <a:rPr lang="zh-CN" altLang="en-US" sz="3600" b="1" dirty="0" smtClean="0">
                  <a:solidFill>
                    <a:srgbClr val="118C3B"/>
                  </a:solidFill>
                  <a:cs typeface="+mn-ea"/>
                  <a:sym typeface="+mn-lt"/>
                </a:rPr>
                <a:t>标 题</a:t>
              </a:r>
              <a:endParaRPr lang="en-US" altLang="zh-CN" sz="3600" b="1" dirty="0">
                <a:solidFill>
                  <a:srgbClr val="118C3B"/>
                </a:solidFill>
                <a:cs typeface="+mn-ea"/>
                <a:sym typeface="+mn-lt"/>
              </a:endParaRPr>
            </a:p>
          </p:txBody>
        </p:sp>
      </p:grpSp>
      <p:sp>
        <p:nvSpPr>
          <p:cNvPr id="98" name="矩形 97"/>
          <p:cNvSpPr/>
          <p:nvPr/>
        </p:nvSpPr>
        <p:spPr>
          <a:xfrm>
            <a:off x="2107121" y="4071683"/>
            <a:ext cx="803425" cy="461665"/>
          </a:xfrm>
          <a:prstGeom prst="rect">
            <a:avLst/>
          </a:prstGeom>
        </p:spPr>
        <p:txBody>
          <a:bodyPr wrap="none">
            <a:spAutoFit/>
          </a:bodyPr>
          <a:lstStyle/>
          <a:p>
            <a:r>
              <a:rPr lang="zh-CN" altLang="en-US" sz="2400" b="1" dirty="0">
                <a:solidFill>
                  <a:srgbClr val="6FB325"/>
                </a:solidFill>
                <a:cs typeface="+mn-ea"/>
                <a:sym typeface="+mn-lt"/>
              </a:rPr>
              <a:t>标题</a:t>
            </a:r>
            <a:endParaRPr lang="en-US" altLang="zh-CN" sz="2400" b="1" dirty="0">
              <a:solidFill>
                <a:srgbClr val="6FB325"/>
              </a:solidFill>
              <a:cs typeface="+mn-ea"/>
              <a:sym typeface="+mn-lt"/>
            </a:endParaRPr>
          </a:p>
        </p:txBody>
      </p:sp>
      <p:sp>
        <p:nvSpPr>
          <p:cNvPr id="99" name="矩形 98"/>
          <p:cNvSpPr/>
          <p:nvPr/>
        </p:nvSpPr>
        <p:spPr>
          <a:xfrm>
            <a:off x="5713859" y="4075151"/>
            <a:ext cx="803425" cy="461665"/>
          </a:xfrm>
          <a:prstGeom prst="rect">
            <a:avLst/>
          </a:prstGeom>
        </p:spPr>
        <p:txBody>
          <a:bodyPr wrap="none">
            <a:spAutoFit/>
          </a:bodyPr>
          <a:lstStyle/>
          <a:p>
            <a:r>
              <a:rPr lang="zh-CN" altLang="en-US" sz="2400" b="1" dirty="0">
                <a:solidFill>
                  <a:srgbClr val="118C3B"/>
                </a:solidFill>
                <a:cs typeface="+mn-ea"/>
                <a:sym typeface="+mn-lt"/>
              </a:rPr>
              <a:t>标题</a:t>
            </a:r>
            <a:endParaRPr lang="en-US" altLang="zh-CN" sz="2400" b="1" dirty="0">
              <a:solidFill>
                <a:srgbClr val="118C3B"/>
              </a:solidFill>
              <a:cs typeface="+mn-ea"/>
              <a:sym typeface="+mn-lt"/>
            </a:endParaRPr>
          </a:p>
        </p:txBody>
      </p:sp>
      <p:sp>
        <p:nvSpPr>
          <p:cNvPr id="100" name="矩形 99"/>
          <p:cNvSpPr/>
          <p:nvPr/>
        </p:nvSpPr>
        <p:spPr>
          <a:xfrm>
            <a:off x="9280471" y="4071683"/>
            <a:ext cx="803425" cy="461665"/>
          </a:xfrm>
          <a:prstGeom prst="rect">
            <a:avLst/>
          </a:prstGeom>
        </p:spPr>
        <p:txBody>
          <a:bodyPr wrap="none">
            <a:spAutoFit/>
          </a:bodyPr>
          <a:lstStyle/>
          <a:p>
            <a:r>
              <a:rPr lang="zh-CN" altLang="en-US" sz="2400" b="1" dirty="0">
                <a:solidFill>
                  <a:srgbClr val="6FB325"/>
                </a:solidFill>
                <a:cs typeface="+mn-ea"/>
                <a:sym typeface="+mn-lt"/>
              </a:rPr>
              <a:t>标题</a:t>
            </a:r>
            <a:endParaRPr lang="en-US" altLang="zh-CN" sz="2400" b="1" dirty="0">
              <a:solidFill>
                <a:srgbClr val="6FB325"/>
              </a:solidFill>
              <a:cs typeface="+mn-ea"/>
              <a:sym typeface="+mn-lt"/>
            </a:endParaRPr>
          </a:p>
        </p:txBody>
      </p:sp>
      <p:grpSp>
        <p:nvGrpSpPr>
          <p:cNvPr id="51" name="组合 50"/>
          <p:cNvGrpSpPr/>
          <p:nvPr/>
        </p:nvGrpSpPr>
        <p:grpSpPr>
          <a:xfrm>
            <a:off x="-14069" y="-14068"/>
            <a:ext cx="1690469" cy="1313815"/>
            <a:chOff x="-14069" y="-14068"/>
            <a:chExt cx="1690469" cy="1313815"/>
          </a:xfrm>
        </p:grpSpPr>
        <p:sp>
          <p:nvSpPr>
            <p:cNvPr id="52" name="直角三角形 51"/>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任意多边形 52"/>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任意多边形 53"/>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1000" fill="hold"/>
                                        <p:tgtEl>
                                          <p:spTgt spid="95"/>
                                        </p:tgtEl>
                                        <p:attrNameLst>
                                          <p:attrName>ppt_w</p:attrName>
                                        </p:attrNameLst>
                                      </p:cBhvr>
                                      <p:tavLst>
                                        <p:tav tm="0">
                                          <p:val>
                                            <p:fltVal val="0"/>
                                          </p:val>
                                        </p:tav>
                                        <p:tav tm="100000">
                                          <p:val>
                                            <p:strVal val="#ppt_w"/>
                                          </p:val>
                                        </p:tav>
                                      </p:tavLst>
                                    </p:anim>
                                    <p:anim calcmode="lin" valueType="num">
                                      <p:cBhvr>
                                        <p:cTn id="8" dur="1000" fill="hold"/>
                                        <p:tgtEl>
                                          <p:spTgt spid="95"/>
                                        </p:tgtEl>
                                        <p:attrNameLst>
                                          <p:attrName>ppt_h</p:attrName>
                                        </p:attrNameLst>
                                      </p:cBhvr>
                                      <p:tavLst>
                                        <p:tav tm="0">
                                          <p:val>
                                            <p:fltVal val="0"/>
                                          </p:val>
                                        </p:tav>
                                        <p:tav tm="100000">
                                          <p:val>
                                            <p:strVal val="#ppt_h"/>
                                          </p:val>
                                        </p:tav>
                                      </p:tavLst>
                                    </p:anim>
                                    <p:animEffect transition="in" filter="fade">
                                      <p:cBhvr>
                                        <p:cTn id="9" dur="1000"/>
                                        <p:tgtEl>
                                          <p:spTgt spid="95"/>
                                        </p:tgtEl>
                                      </p:cBhvr>
                                    </p:animEffect>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barn(outVertical)">
                                      <p:cBhvr>
                                        <p:cTn id="13" dur="500"/>
                                        <p:tgtEl>
                                          <p:spTgt spid="79"/>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wipe(up)">
                                      <p:cBhvr>
                                        <p:cTn id="17" dur="500"/>
                                        <p:tgtEl>
                                          <p:spTgt spid="76"/>
                                        </p:tgtEl>
                                      </p:cBhvr>
                                    </p:animEffect>
                                  </p:childTnLst>
                                </p:cTn>
                              </p:par>
                              <p:par>
                                <p:cTn id="18" presetID="22" presetClass="entr" presetSubtype="1" fill="hold" nodeType="withEffect">
                                  <p:stCondLst>
                                    <p:cond delay="0"/>
                                  </p:stCondLst>
                                  <p:childTnLst>
                                    <p:set>
                                      <p:cBhvr>
                                        <p:cTn id="19" dur="1" fill="hold">
                                          <p:stCondLst>
                                            <p:cond delay="0"/>
                                          </p:stCondLst>
                                        </p:cTn>
                                        <p:tgtEl>
                                          <p:spTgt spid="77"/>
                                        </p:tgtEl>
                                        <p:attrNameLst>
                                          <p:attrName>style.visibility</p:attrName>
                                        </p:attrNameLst>
                                      </p:cBhvr>
                                      <p:to>
                                        <p:strVal val="visible"/>
                                      </p:to>
                                    </p:set>
                                    <p:animEffect transition="in" filter="wipe(up)">
                                      <p:cBhvr>
                                        <p:cTn id="20" dur="500"/>
                                        <p:tgtEl>
                                          <p:spTgt spid="77"/>
                                        </p:tgtEl>
                                      </p:cBhvr>
                                    </p:animEffect>
                                  </p:childTnLst>
                                </p:cTn>
                              </p:par>
                              <p:par>
                                <p:cTn id="21" presetID="22" presetClass="entr" presetSubtype="1"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wipe(up)">
                                      <p:cBhvr>
                                        <p:cTn id="23" dur="500"/>
                                        <p:tgtEl>
                                          <p:spTgt spid="78"/>
                                        </p:tgtEl>
                                      </p:cBhvr>
                                    </p:animEffect>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 calcmode="lin" valueType="num">
                                      <p:cBhvr additive="base">
                                        <p:cTn id="27" dur="750" fill="hold"/>
                                        <p:tgtEl>
                                          <p:spTgt spid="89"/>
                                        </p:tgtEl>
                                        <p:attrNameLst>
                                          <p:attrName>ppt_x</p:attrName>
                                        </p:attrNameLst>
                                      </p:cBhvr>
                                      <p:tavLst>
                                        <p:tav tm="0">
                                          <p:val>
                                            <p:strVal val="#ppt_x"/>
                                          </p:val>
                                        </p:tav>
                                        <p:tav tm="100000">
                                          <p:val>
                                            <p:strVal val="#ppt_x"/>
                                          </p:val>
                                        </p:tav>
                                      </p:tavLst>
                                    </p:anim>
                                    <p:anim calcmode="lin" valueType="num">
                                      <p:cBhvr additive="base">
                                        <p:cTn id="28" dur="750" fill="hold"/>
                                        <p:tgtEl>
                                          <p:spTgt spid="8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250"/>
                                  </p:stCondLst>
                                  <p:childTnLst>
                                    <p:set>
                                      <p:cBhvr>
                                        <p:cTn id="30" dur="1" fill="hold">
                                          <p:stCondLst>
                                            <p:cond delay="0"/>
                                          </p:stCondLst>
                                        </p:cTn>
                                        <p:tgtEl>
                                          <p:spTgt spid="86"/>
                                        </p:tgtEl>
                                        <p:attrNameLst>
                                          <p:attrName>style.visibility</p:attrName>
                                        </p:attrNameLst>
                                      </p:cBhvr>
                                      <p:to>
                                        <p:strVal val="visible"/>
                                      </p:to>
                                    </p:set>
                                    <p:anim calcmode="lin" valueType="num">
                                      <p:cBhvr additive="base">
                                        <p:cTn id="31" dur="750" fill="hold"/>
                                        <p:tgtEl>
                                          <p:spTgt spid="86"/>
                                        </p:tgtEl>
                                        <p:attrNameLst>
                                          <p:attrName>ppt_x</p:attrName>
                                        </p:attrNameLst>
                                      </p:cBhvr>
                                      <p:tavLst>
                                        <p:tav tm="0">
                                          <p:val>
                                            <p:strVal val="#ppt_x"/>
                                          </p:val>
                                        </p:tav>
                                        <p:tav tm="100000">
                                          <p:val>
                                            <p:strVal val="#ppt_x"/>
                                          </p:val>
                                        </p:tav>
                                      </p:tavLst>
                                    </p:anim>
                                    <p:anim calcmode="lin" valueType="num">
                                      <p:cBhvr additive="base">
                                        <p:cTn id="32" dur="750" fill="hold"/>
                                        <p:tgtEl>
                                          <p:spTgt spid="8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500"/>
                                  </p:stCondLst>
                                  <p:childTnLst>
                                    <p:set>
                                      <p:cBhvr>
                                        <p:cTn id="34" dur="1" fill="hold">
                                          <p:stCondLst>
                                            <p:cond delay="0"/>
                                          </p:stCondLst>
                                        </p:cTn>
                                        <p:tgtEl>
                                          <p:spTgt spid="83"/>
                                        </p:tgtEl>
                                        <p:attrNameLst>
                                          <p:attrName>style.visibility</p:attrName>
                                        </p:attrNameLst>
                                      </p:cBhvr>
                                      <p:to>
                                        <p:strVal val="visible"/>
                                      </p:to>
                                    </p:set>
                                    <p:anim calcmode="lin" valueType="num">
                                      <p:cBhvr additive="base">
                                        <p:cTn id="35" dur="750" fill="hold"/>
                                        <p:tgtEl>
                                          <p:spTgt spid="83"/>
                                        </p:tgtEl>
                                        <p:attrNameLst>
                                          <p:attrName>ppt_x</p:attrName>
                                        </p:attrNameLst>
                                      </p:cBhvr>
                                      <p:tavLst>
                                        <p:tav tm="0">
                                          <p:val>
                                            <p:strVal val="#ppt_x"/>
                                          </p:val>
                                        </p:tav>
                                        <p:tav tm="100000">
                                          <p:val>
                                            <p:strVal val="#ppt_x"/>
                                          </p:val>
                                        </p:tav>
                                      </p:tavLst>
                                    </p:anim>
                                    <p:anim calcmode="lin" valueType="num">
                                      <p:cBhvr additive="base">
                                        <p:cTn id="36" dur="750" fill="hold"/>
                                        <p:tgtEl>
                                          <p:spTgt spid="83"/>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52" presetClass="entr" presetSubtype="0" fill="hold" grpId="0" nodeType="afterEffect">
                                  <p:stCondLst>
                                    <p:cond delay="0"/>
                                  </p:stCondLst>
                                  <p:childTnLst>
                                    <p:set>
                                      <p:cBhvr>
                                        <p:cTn id="39" dur="1" fill="hold">
                                          <p:stCondLst>
                                            <p:cond delay="0"/>
                                          </p:stCondLst>
                                        </p:cTn>
                                        <p:tgtEl>
                                          <p:spTgt spid="98"/>
                                        </p:tgtEl>
                                        <p:attrNameLst>
                                          <p:attrName>style.visibility</p:attrName>
                                        </p:attrNameLst>
                                      </p:cBhvr>
                                      <p:to>
                                        <p:strVal val="visible"/>
                                      </p:to>
                                    </p:set>
                                    <p:animScale>
                                      <p:cBhvr>
                                        <p:cTn id="40" dur="1000" decel="50000" fill="hold">
                                          <p:stCondLst>
                                            <p:cond delay="0"/>
                                          </p:stCondLst>
                                        </p:cTn>
                                        <p:tgtEl>
                                          <p:spTgt spid="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98"/>
                                        </p:tgtEl>
                                        <p:attrNameLst>
                                          <p:attrName>ppt_x</p:attrName>
                                          <p:attrName>ppt_y</p:attrName>
                                        </p:attrNameLst>
                                      </p:cBhvr>
                                    </p:animMotion>
                                    <p:animEffect transition="in" filter="fade">
                                      <p:cBhvr>
                                        <p:cTn id="42" dur="1000"/>
                                        <p:tgtEl>
                                          <p:spTgt spid="98"/>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fade">
                                      <p:cBhvr>
                                        <p:cTn id="46" dur="500"/>
                                        <p:tgtEl>
                                          <p:spTgt spid="92"/>
                                        </p:tgtEl>
                                      </p:cBhvr>
                                    </p:animEffect>
                                  </p:childTnLst>
                                </p:cTn>
                              </p:par>
                            </p:childTnLst>
                          </p:cTn>
                        </p:par>
                        <p:par>
                          <p:cTn id="47" fill="hold">
                            <p:stCondLst>
                              <p:cond delay="4500"/>
                            </p:stCondLst>
                            <p:childTnLst>
                              <p:par>
                                <p:cTn id="48" presetID="52" presetClass="entr" presetSubtype="0" fill="hold" grpId="0" nodeType="afterEffect">
                                  <p:stCondLst>
                                    <p:cond delay="0"/>
                                  </p:stCondLst>
                                  <p:childTnLst>
                                    <p:set>
                                      <p:cBhvr>
                                        <p:cTn id="49" dur="1" fill="hold">
                                          <p:stCondLst>
                                            <p:cond delay="0"/>
                                          </p:stCondLst>
                                        </p:cTn>
                                        <p:tgtEl>
                                          <p:spTgt spid="99"/>
                                        </p:tgtEl>
                                        <p:attrNameLst>
                                          <p:attrName>style.visibility</p:attrName>
                                        </p:attrNameLst>
                                      </p:cBhvr>
                                      <p:to>
                                        <p:strVal val="visible"/>
                                      </p:to>
                                    </p:set>
                                    <p:animScale>
                                      <p:cBhvr>
                                        <p:cTn id="50" dur="1000" decel="50000" fill="hold">
                                          <p:stCondLst>
                                            <p:cond delay="0"/>
                                          </p:stCondLst>
                                        </p:cTn>
                                        <p:tgtEl>
                                          <p:spTgt spid="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99"/>
                                        </p:tgtEl>
                                        <p:attrNameLst>
                                          <p:attrName>ppt_x</p:attrName>
                                          <p:attrName>ppt_y</p:attrName>
                                        </p:attrNameLst>
                                      </p:cBhvr>
                                    </p:animMotion>
                                    <p:animEffect transition="in" filter="fade">
                                      <p:cBhvr>
                                        <p:cTn id="52" dur="1000"/>
                                        <p:tgtEl>
                                          <p:spTgt spid="99"/>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fade">
                                      <p:cBhvr>
                                        <p:cTn id="56" dur="500"/>
                                        <p:tgtEl>
                                          <p:spTgt spid="93"/>
                                        </p:tgtEl>
                                      </p:cBhvr>
                                    </p:animEffect>
                                  </p:childTnLst>
                                </p:cTn>
                              </p:par>
                            </p:childTnLst>
                          </p:cTn>
                        </p:par>
                        <p:par>
                          <p:cTn id="57" fill="hold">
                            <p:stCondLst>
                              <p:cond delay="6000"/>
                            </p:stCondLst>
                            <p:childTnLst>
                              <p:par>
                                <p:cTn id="58" presetID="52" presetClass="entr" presetSubtype="0" fill="hold" grpId="0" nodeType="afterEffect">
                                  <p:stCondLst>
                                    <p:cond delay="0"/>
                                  </p:stCondLst>
                                  <p:childTnLst>
                                    <p:set>
                                      <p:cBhvr>
                                        <p:cTn id="59" dur="1" fill="hold">
                                          <p:stCondLst>
                                            <p:cond delay="0"/>
                                          </p:stCondLst>
                                        </p:cTn>
                                        <p:tgtEl>
                                          <p:spTgt spid="100"/>
                                        </p:tgtEl>
                                        <p:attrNameLst>
                                          <p:attrName>style.visibility</p:attrName>
                                        </p:attrNameLst>
                                      </p:cBhvr>
                                      <p:to>
                                        <p:strVal val="visible"/>
                                      </p:to>
                                    </p:set>
                                    <p:animScale>
                                      <p:cBhvr>
                                        <p:cTn id="60" dur="1000" decel="50000" fill="hold">
                                          <p:stCondLst>
                                            <p:cond delay="0"/>
                                          </p:stCondLst>
                                        </p:cTn>
                                        <p:tgtEl>
                                          <p:spTgt spid="1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100"/>
                                        </p:tgtEl>
                                        <p:attrNameLst>
                                          <p:attrName>ppt_x</p:attrName>
                                          <p:attrName>ppt_y</p:attrName>
                                        </p:attrNameLst>
                                      </p:cBhvr>
                                    </p:animMotion>
                                    <p:animEffect transition="in" filter="fade">
                                      <p:cBhvr>
                                        <p:cTn id="62" dur="1000"/>
                                        <p:tgtEl>
                                          <p:spTgt spid="100"/>
                                        </p:tgtEl>
                                      </p:cBhvr>
                                    </p:animEffect>
                                  </p:childTnLst>
                                </p:cTn>
                              </p:par>
                            </p:childTnLst>
                          </p:cTn>
                        </p:par>
                        <p:par>
                          <p:cTn id="63" fill="hold">
                            <p:stCondLst>
                              <p:cond delay="7000"/>
                            </p:stCondLst>
                            <p:childTnLst>
                              <p:par>
                                <p:cTn id="64" presetID="10"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P spid="98" grpId="0"/>
      <p:bldP spid="99" grpId="0"/>
      <p:bldP spid="10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rot="5400000">
            <a:off x="-1740877" y="1740877"/>
            <a:ext cx="6858000" cy="3376246"/>
          </a:xfrm>
          <a:prstGeom prst="rtTriangle">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任意多边形 7"/>
          <p:cNvSpPr/>
          <p:nvPr/>
        </p:nvSpPr>
        <p:spPr>
          <a:xfrm>
            <a:off x="-14069" y="-2"/>
            <a:ext cx="6133514" cy="6872068"/>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8"/>
          <p:cNvSpPr/>
          <p:nvPr/>
        </p:nvSpPr>
        <p:spPr>
          <a:xfrm>
            <a:off x="2712719" y="-14068"/>
            <a:ext cx="6133514" cy="6872068"/>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gradFill>
            <a:gsLst>
              <a:gs pos="0">
                <a:srgbClr val="A0A0A0"/>
              </a:gs>
              <a:gs pos="100000">
                <a:srgbClr val="ECEEF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任意多边形 13"/>
          <p:cNvSpPr/>
          <p:nvPr/>
        </p:nvSpPr>
        <p:spPr>
          <a:xfrm>
            <a:off x="7629842" y="0"/>
            <a:ext cx="4562159" cy="6872068"/>
          </a:xfrm>
          <a:custGeom>
            <a:avLst/>
            <a:gdLst>
              <a:gd name="connsiteX0" fmla="*/ 4061393 w 4562159"/>
              <a:gd name="connsiteY0" fmla="*/ 0 h 6872068"/>
              <a:gd name="connsiteX1" fmla="*/ 4562159 w 4562159"/>
              <a:gd name="connsiteY1" fmla="*/ 0 h 6872068"/>
              <a:gd name="connsiteX2" fmla="*/ 4562159 w 4562159"/>
              <a:gd name="connsiteY2" fmla="*/ 6872065 h 6872068"/>
              <a:gd name="connsiteX3" fmla="*/ 4151796 w 4562159"/>
              <a:gd name="connsiteY3" fmla="*/ 6872065 h 6872068"/>
              <a:gd name="connsiteX4" fmla="*/ 4151795 w 4562159"/>
              <a:gd name="connsiteY4" fmla="*/ 6872066 h 6872068"/>
              <a:gd name="connsiteX5" fmla="*/ 2747371 w 4562159"/>
              <a:gd name="connsiteY5" fmla="*/ 6872066 h 6872068"/>
              <a:gd name="connsiteX6" fmla="*/ 2747370 w 4562159"/>
              <a:gd name="connsiteY6" fmla="*/ 6872067 h 6872068"/>
              <a:gd name="connsiteX7" fmla="*/ 2072122 w 4562159"/>
              <a:gd name="connsiteY7" fmla="*/ 6872067 h 6872068"/>
              <a:gd name="connsiteX8" fmla="*/ 2072121 w 4562159"/>
              <a:gd name="connsiteY8" fmla="*/ 6872068 h 6872068"/>
              <a:gd name="connsiteX9" fmla="*/ 0 w 4562159"/>
              <a:gd name="connsiteY9" fmla="*/ 6872068 h 6872068"/>
              <a:gd name="connsiteX10" fmla="*/ 3386144 w 4562159"/>
              <a:gd name="connsiteY10" fmla="*/ 1 h 6872068"/>
              <a:gd name="connsiteX11" fmla="*/ 4061393 w 4562159"/>
              <a:gd name="connsiteY11"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2159" h="6872068">
                <a:moveTo>
                  <a:pt x="4061393" y="0"/>
                </a:moveTo>
                <a:lnTo>
                  <a:pt x="4562159" y="0"/>
                </a:lnTo>
                <a:lnTo>
                  <a:pt x="4562159" y="6872065"/>
                </a:lnTo>
                <a:lnTo>
                  <a:pt x="4151796" y="6872065"/>
                </a:lnTo>
                <a:lnTo>
                  <a:pt x="4151795" y="6872066"/>
                </a:lnTo>
                <a:lnTo>
                  <a:pt x="2747371" y="6872066"/>
                </a:lnTo>
                <a:lnTo>
                  <a:pt x="2747370" y="6872067"/>
                </a:lnTo>
                <a:lnTo>
                  <a:pt x="2072122" y="6872067"/>
                </a:lnTo>
                <a:lnTo>
                  <a:pt x="2072121" y="6872068"/>
                </a:lnTo>
                <a:lnTo>
                  <a:pt x="0" y="6872068"/>
                </a:lnTo>
                <a:lnTo>
                  <a:pt x="3386144" y="1"/>
                </a:lnTo>
                <a:lnTo>
                  <a:pt x="4061393" y="1"/>
                </a:lnTo>
                <a:close/>
              </a:path>
            </a:pathLst>
          </a:custGeom>
          <a:gradFill>
            <a:gsLst>
              <a:gs pos="0">
                <a:srgbClr val="88C612"/>
              </a:gs>
              <a:gs pos="100000">
                <a:srgbClr val="518B09"/>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20"/>
          <p:cNvSpPr/>
          <p:nvPr/>
        </p:nvSpPr>
        <p:spPr>
          <a:xfrm>
            <a:off x="1227295" y="1882899"/>
            <a:ext cx="6391883" cy="2428312"/>
          </a:xfrm>
          <a:custGeom>
            <a:avLst/>
            <a:gdLst>
              <a:gd name="connsiteX0" fmla="*/ 3975532 w 6391883"/>
              <a:gd name="connsiteY0" fmla="*/ 0 h 2428312"/>
              <a:gd name="connsiteX1" fmla="*/ 4706428 w 6391883"/>
              <a:gd name="connsiteY1" fmla="*/ 0 h 2428312"/>
              <a:gd name="connsiteX2" fmla="*/ 4705359 w 6391883"/>
              <a:gd name="connsiteY2" fmla="*/ 2169 h 2428312"/>
              <a:gd name="connsiteX3" fmla="*/ 4733076 w 6391883"/>
              <a:gd name="connsiteY3" fmla="*/ 2169 h 2428312"/>
              <a:gd name="connsiteX4" fmla="*/ 4733076 w 6391883"/>
              <a:gd name="connsiteY4" fmla="*/ 2169 h 2428312"/>
              <a:gd name="connsiteX5" fmla="*/ 5463972 w 6391883"/>
              <a:gd name="connsiteY5" fmla="*/ 2169 h 2428312"/>
              <a:gd name="connsiteX6" fmla="*/ 5462903 w 6391883"/>
              <a:gd name="connsiteY6" fmla="*/ 4338 h 2428312"/>
              <a:gd name="connsiteX7" fmla="*/ 5660987 w 6391883"/>
              <a:gd name="connsiteY7" fmla="*/ 4338 h 2428312"/>
              <a:gd name="connsiteX8" fmla="*/ 5660987 w 6391883"/>
              <a:gd name="connsiteY8" fmla="*/ 4338 h 2428312"/>
              <a:gd name="connsiteX9" fmla="*/ 6391883 w 6391883"/>
              <a:gd name="connsiteY9" fmla="*/ 4338 h 2428312"/>
              <a:gd name="connsiteX10" fmla="*/ 5197494 w 6391883"/>
              <a:gd name="connsiteY10" fmla="*/ 2428312 h 2428312"/>
              <a:gd name="connsiteX11" fmla="*/ 4959315 w 6391883"/>
              <a:gd name="connsiteY11" fmla="*/ 2428312 h 2428312"/>
              <a:gd name="connsiteX12" fmla="*/ 4959314 w 6391883"/>
              <a:gd name="connsiteY12" fmla="*/ 2428312 h 2428312"/>
              <a:gd name="connsiteX13" fmla="*/ 4228418 w 6391883"/>
              <a:gd name="connsiteY13" fmla="*/ 2428312 h 2428312"/>
              <a:gd name="connsiteX14" fmla="*/ 4229487 w 6391883"/>
              <a:gd name="connsiteY14" fmla="*/ 2426143 h 2428312"/>
              <a:gd name="connsiteX15" fmla="*/ 4031404 w 6391883"/>
              <a:gd name="connsiteY15" fmla="*/ 2426143 h 2428312"/>
              <a:gd name="connsiteX16" fmla="*/ 4031403 w 6391883"/>
              <a:gd name="connsiteY16" fmla="*/ 2426143 h 2428312"/>
              <a:gd name="connsiteX17" fmla="*/ 3300507 w 6391883"/>
              <a:gd name="connsiteY17" fmla="*/ 2426143 h 2428312"/>
              <a:gd name="connsiteX18" fmla="*/ 3301576 w 6391883"/>
              <a:gd name="connsiteY18" fmla="*/ 2423974 h 2428312"/>
              <a:gd name="connsiteX19" fmla="*/ 3273860 w 6391883"/>
              <a:gd name="connsiteY19" fmla="*/ 2423974 h 2428312"/>
              <a:gd name="connsiteX20" fmla="*/ 3273859 w 6391883"/>
              <a:gd name="connsiteY20" fmla="*/ 2423974 h 2428312"/>
              <a:gd name="connsiteX21" fmla="*/ 2643028 w 6391883"/>
              <a:gd name="connsiteY21" fmla="*/ 2423974 h 2428312"/>
              <a:gd name="connsiteX22" fmla="*/ 2641959 w 6391883"/>
              <a:gd name="connsiteY22" fmla="*/ 2426144 h 2428312"/>
              <a:gd name="connsiteX23" fmla="*/ 2403779 w 6391883"/>
              <a:gd name="connsiteY23" fmla="*/ 2426144 h 2428312"/>
              <a:gd name="connsiteX24" fmla="*/ 2403779 w 6391883"/>
              <a:gd name="connsiteY24" fmla="*/ 2426144 h 2428312"/>
              <a:gd name="connsiteX25" fmla="*/ 1724274 w 6391883"/>
              <a:gd name="connsiteY25" fmla="*/ 2426144 h 2428312"/>
              <a:gd name="connsiteX26" fmla="*/ 1724274 w 6391883"/>
              <a:gd name="connsiteY26" fmla="*/ 2426145 h 2428312"/>
              <a:gd name="connsiteX27" fmla="*/ 1486095 w 6391883"/>
              <a:gd name="connsiteY27" fmla="*/ 2426145 h 2428312"/>
              <a:gd name="connsiteX28" fmla="*/ 1486094 w 6391883"/>
              <a:gd name="connsiteY28" fmla="*/ 2426145 h 2428312"/>
              <a:gd name="connsiteX29" fmla="*/ 969076 w 6391883"/>
              <a:gd name="connsiteY29" fmla="*/ 2426145 h 2428312"/>
              <a:gd name="connsiteX30" fmla="*/ 969076 w 6391883"/>
              <a:gd name="connsiteY30" fmla="*/ 2426146 h 2428312"/>
              <a:gd name="connsiteX31" fmla="*/ 730897 w 6391883"/>
              <a:gd name="connsiteY31" fmla="*/ 2426146 h 2428312"/>
              <a:gd name="connsiteX32" fmla="*/ 730896 w 6391883"/>
              <a:gd name="connsiteY32" fmla="*/ 2426146 h 2428312"/>
              <a:gd name="connsiteX33" fmla="*/ 0 w 6391883"/>
              <a:gd name="connsiteY33" fmla="*/ 2426146 h 2428312"/>
              <a:gd name="connsiteX34" fmla="*/ 1194389 w 6391883"/>
              <a:gd name="connsiteY34" fmla="*/ 2172 h 2428312"/>
              <a:gd name="connsiteX35" fmla="*/ 1432569 w 6391883"/>
              <a:gd name="connsiteY35" fmla="*/ 2172 h 2428312"/>
              <a:gd name="connsiteX36" fmla="*/ 1432569 w 6391883"/>
              <a:gd name="connsiteY36" fmla="*/ 2172 h 2428312"/>
              <a:gd name="connsiteX37" fmla="*/ 1949587 w 6391883"/>
              <a:gd name="connsiteY37" fmla="*/ 2172 h 2428312"/>
              <a:gd name="connsiteX38" fmla="*/ 1949587 w 6391883"/>
              <a:gd name="connsiteY38" fmla="*/ 2171 h 2428312"/>
              <a:gd name="connsiteX39" fmla="*/ 2187767 w 6391883"/>
              <a:gd name="connsiteY39" fmla="*/ 2171 h 2428312"/>
              <a:gd name="connsiteX40" fmla="*/ 2187767 w 6391883"/>
              <a:gd name="connsiteY40" fmla="*/ 2171 h 2428312"/>
              <a:gd name="connsiteX41" fmla="*/ 2867272 w 6391883"/>
              <a:gd name="connsiteY41" fmla="*/ 2171 h 2428312"/>
              <a:gd name="connsiteX42" fmla="*/ 2867273 w 6391883"/>
              <a:gd name="connsiteY42" fmla="*/ 2170 h 2428312"/>
              <a:gd name="connsiteX43" fmla="*/ 3105452 w 6391883"/>
              <a:gd name="connsiteY43" fmla="*/ 2170 h 2428312"/>
              <a:gd name="connsiteX44" fmla="*/ 3105452 w 6391883"/>
              <a:gd name="connsiteY44" fmla="*/ 2170 h 2428312"/>
              <a:gd name="connsiteX45" fmla="*/ 3736284 w 6391883"/>
              <a:gd name="connsiteY45" fmla="*/ 2170 h 2428312"/>
              <a:gd name="connsiteX46" fmla="*/ 3737353 w 6391883"/>
              <a:gd name="connsiteY46" fmla="*/ 0 h 2428312"/>
              <a:gd name="connsiteX47" fmla="*/ 3975532 w 6391883"/>
              <a:gd name="connsiteY47" fmla="*/ 0 h 242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391883" h="2428312">
                <a:moveTo>
                  <a:pt x="3975532" y="0"/>
                </a:moveTo>
                <a:lnTo>
                  <a:pt x="4706428" y="0"/>
                </a:lnTo>
                <a:lnTo>
                  <a:pt x="4705359" y="2169"/>
                </a:lnTo>
                <a:lnTo>
                  <a:pt x="4733076" y="2169"/>
                </a:lnTo>
                <a:lnTo>
                  <a:pt x="4733076" y="2169"/>
                </a:lnTo>
                <a:lnTo>
                  <a:pt x="5463972" y="2169"/>
                </a:lnTo>
                <a:lnTo>
                  <a:pt x="5462903" y="4338"/>
                </a:lnTo>
                <a:lnTo>
                  <a:pt x="5660987" y="4338"/>
                </a:lnTo>
                <a:lnTo>
                  <a:pt x="5660987" y="4338"/>
                </a:lnTo>
                <a:lnTo>
                  <a:pt x="6391883" y="4338"/>
                </a:lnTo>
                <a:lnTo>
                  <a:pt x="5197494" y="2428312"/>
                </a:lnTo>
                <a:lnTo>
                  <a:pt x="4959315" y="2428312"/>
                </a:lnTo>
                <a:lnTo>
                  <a:pt x="4959314" y="2428312"/>
                </a:lnTo>
                <a:lnTo>
                  <a:pt x="4228418" y="2428312"/>
                </a:lnTo>
                <a:lnTo>
                  <a:pt x="4229487" y="2426143"/>
                </a:lnTo>
                <a:lnTo>
                  <a:pt x="4031404" y="2426143"/>
                </a:lnTo>
                <a:lnTo>
                  <a:pt x="4031403" y="2426143"/>
                </a:lnTo>
                <a:lnTo>
                  <a:pt x="3300507" y="2426143"/>
                </a:lnTo>
                <a:lnTo>
                  <a:pt x="3301576" y="2423974"/>
                </a:lnTo>
                <a:lnTo>
                  <a:pt x="3273860" y="2423974"/>
                </a:lnTo>
                <a:lnTo>
                  <a:pt x="3273859" y="2423974"/>
                </a:lnTo>
                <a:lnTo>
                  <a:pt x="2643028" y="2423974"/>
                </a:lnTo>
                <a:lnTo>
                  <a:pt x="2641959" y="2426144"/>
                </a:lnTo>
                <a:lnTo>
                  <a:pt x="2403779" y="2426144"/>
                </a:lnTo>
                <a:lnTo>
                  <a:pt x="2403779" y="2426144"/>
                </a:lnTo>
                <a:lnTo>
                  <a:pt x="1724274" y="2426144"/>
                </a:lnTo>
                <a:lnTo>
                  <a:pt x="1724274" y="2426145"/>
                </a:lnTo>
                <a:lnTo>
                  <a:pt x="1486095" y="2426145"/>
                </a:lnTo>
                <a:lnTo>
                  <a:pt x="1486094" y="2426145"/>
                </a:lnTo>
                <a:lnTo>
                  <a:pt x="969076" y="2426145"/>
                </a:lnTo>
                <a:lnTo>
                  <a:pt x="969076" y="2426146"/>
                </a:lnTo>
                <a:lnTo>
                  <a:pt x="730897" y="2426146"/>
                </a:lnTo>
                <a:lnTo>
                  <a:pt x="730896" y="2426146"/>
                </a:lnTo>
                <a:lnTo>
                  <a:pt x="0" y="2426146"/>
                </a:lnTo>
                <a:lnTo>
                  <a:pt x="1194389" y="2172"/>
                </a:lnTo>
                <a:lnTo>
                  <a:pt x="1432569" y="2172"/>
                </a:lnTo>
                <a:lnTo>
                  <a:pt x="1432569" y="2172"/>
                </a:lnTo>
                <a:lnTo>
                  <a:pt x="1949587" y="2172"/>
                </a:lnTo>
                <a:lnTo>
                  <a:pt x="1949587" y="2171"/>
                </a:lnTo>
                <a:lnTo>
                  <a:pt x="2187767" y="2171"/>
                </a:lnTo>
                <a:lnTo>
                  <a:pt x="2187767" y="2171"/>
                </a:lnTo>
                <a:lnTo>
                  <a:pt x="2867272" y="2171"/>
                </a:lnTo>
                <a:lnTo>
                  <a:pt x="2867273" y="2170"/>
                </a:lnTo>
                <a:lnTo>
                  <a:pt x="3105452" y="2170"/>
                </a:lnTo>
                <a:lnTo>
                  <a:pt x="3105452" y="2170"/>
                </a:lnTo>
                <a:lnTo>
                  <a:pt x="3736284" y="2170"/>
                </a:lnTo>
                <a:lnTo>
                  <a:pt x="3737353" y="0"/>
                </a:lnTo>
                <a:lnTo>
                  <a:pt x="3975532" y="0"/>
                </a:lnTo>
                <a:close/>
              </a:path>
            </a:pathLst>
          </a:custGeom>
          <a:gradFill>
            <a:gsLst>
              <a:gs pos="0">
                <a:srgbClr val="88C612"/>
              </a:gs>
              <a:gs pos="100000">
                <a:srgbClr val="518B09"/>
              </a:gs>
            </a:gsLst>
            <a:lin ang="1800000" scaled="0"/>
          </a:gra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2022580" y="2589223"/>
            <a:ext cx="4801314" cy="1015663"/>
          </a:xfrm>
          <a:prstGeom prst="rect">
            <a:avLst/>
          </a:prstGeom>
          <a:noFill/>
          <a:effectLst/>
        </p:spPr>
        <p:txBody>
          <a:bodyPr wrap="none" rtlCol="0">
            <a:spAutoFit/>
          </a:bodyPr>
          <a:lstStyle/>
          <a:p>
            <a:pPr algn="ctr" fontAlgn="auto">
              <a:spcBef>
                <a:spcPts val="0"/>
              </a:spcBef>
              <a:spcAft>
                <a:spcPts val="0"/>
              </a:spcAft>
              <a:defRPr/>
            </a:pPr>
            <a:r>
              <a:rPr lang="zh-CN" altLang="en-US" sz="6000" b="1" dirty="0" smtClean="0">
                <a:solidFill>
                  <a:schemeClr val="bg1"/>
                </a:solidFill>
                <a:cs typeface="+mn-ea"/>
                <a:sym typeface="+mn-lt"/>
              </a:rPr>
              <a:t>感谢您的聆听</a:t>
            </a:r>
            <a:endParaRPr lang="zh-CN" altLang="en-US" sz="6000" b="1" dirty="0">
              <a:solidFill>
                <a:schemeClr val="bg1"/>
              </a:solidFill>
              <a:cs typeface="+mn-ea"/>
              <a:sym typeface="+mn-lt"/>
            </a:endParaRPr>
          </a:p>
        </p:txBody>
      </p:sp>
      <p:grpSp>
        <p:nvGrpSpPr>
          <p:cNvPr id="15" name="组合 14"/>
          <p:cNvGrpSpPr/>
          <p:nvPr/>
        </p:nvGrpSpPr>
        <p:grpSpPr>
          <a:xfrm>
            <a:off x="1126969" y="-1367783"/>
            <a:ext cx="1357839" cy="1135853"/>
            <a:chOff x="1760296" y="-915023"/>
            <a:chExt cx="943366" cy="789140"/>
          </a:xfrm>
        </p:grpSpPr>
        <p:sp>
          <p:nvSpPr>
            <p:cNvPr id="16" name="矩形 15"/>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8" name="矩形 17"/>
          <p:cNvSpPr/>
          <p:nvPr/>
        </p:nvSpPr>
        <p:spPr>
          <a:xfrm>
            <a:off x="1126969" y="-1367783"/>
            <a:ext cx="678920" cy="1135853"/>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a:off x="1805889" y="-1367783"/>
            <a:ext cx="678920" cy="1135853"/>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p:cNvSpPr/>
          <p:nvPr/>
        </p:nvSpPr>
        <p:spPr>
          <a:xfrm>
            <a:off x="2484809" y="-1367783"/>
            <a:ext cx="678920" cy="1135853"/>
          </a:xfrm>
          <a:prstGeom prst="rect">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p:cNvSpPr/>
          <p:nvPr/>
        </p:nvSpPr>
        <p:spPr>
          <a:xfrm>
            <a:off x="-699578" y="1556754"/>
            <a:ext cx="531628" cy="808075"/>
          </a:xfrm>
          <a:prstGeom prst="rect">
            <a:avLst/>
          </a:prstGeom>
          <a:gradFill>
            <a:gsLst>
              <a:gs pos="0">
                <a:srgbClr val="88C612"/>
              </a:gs>
              <a:gs pos="100000">
                <a:srgbClr val="518B09"/>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333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decel="33300" fill="hold" grpId="0"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33300" fill="hold" grpId="0" nodeType="withEffect">
                                  <p:stCondLst>
                                    <p:cond delay="4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decel="33300" fill="hold" grpId="0" nodeType="withEffect">
                                  <p:stCondLst>
                                    <p:cond delay="12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decel="3330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1000" fill="hold"/>
                                        <p:tgtEl>
                                          <p:spTgt spid="21"/>
                                        </p:tgtEl>
                                        <p:attrNameLst>
                                          <p:attrName>ppt_x</p:attrName>
                                        </p:attrNameLst>
                                      </p:cBhvr>
                                      <p:tavLst>
                                        <p:tav tm="0">
                                          <p:val>
                                            <p:strVal val="0-#ppt_w/2"/>
                                          </p:val>
                                        </p:tav>
                                        <p:tav tm="100000">
                                          <p:val>
                                            <p:strVal val="#ppt_x"/>
                                          </p:val>
                                        </p:tav>
                                      </p:tavLst>
                                    </p:anim>
                                    <p:anim calcmode="lin" valueType="num">
                                      <p:cBhvr additive="base">
                                        <p:cTn id="25" dur="1000" fill="hold"/>
                                        <p:tgtEl>
                                          <p:spTgt spid="21"/>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6" presetClass="entr" presetSubtype="0" fill="hold" grpId="0" nodeType="afterEffect">
                                  <p:stCondLst>
                                    <p:cond delay="0"/>
                                  </p:stCondLst>
                                  <p:iterate type="lt">
                                    <p:tmPct val="10000"/>
                                  </p:iterate>
                                  <p:childTnLst>
                                    <p:set>
                                      <p:cBhvr>
                                        <p:cTn id="28" dur="1" fill="hold">
                                          <p:stCondLst>
                                            <p:cond delay="0"/>
                                          </p:stCondLst>
                                        </p:cTn>
                                        <p:tgtEl>
                                          <p:spTgt spid="24"/>
                                        </p:tgtEl>
                                        <p:attrNameLst>
                                          <p:attrName>style.visibility</p:attrName>
                                        </p:attrNameLst>
                                      </p:cBhvr>
                                      <p:to>
                                        <p:strVal val="visible"/>
                                      </p:to>
                                    </p:set>
                                    <p:anim by="(-#ppt_w*2)" calcmode="lin" valueType="num">
                                      <p:cBhvr rctx="PPT">
                                        <p:cTn id="29" dur="500" autoRev="1" fill="hold">
                                          <p:stCondLst>
                                            <p:cond delay="0"/>
                                          </p:stCondLst>
                                        </p:cTn>
                                        <p:tgtEl>
                                          <p:spTgt spid="24"/>
                                        </p:tgtEl>
                                        <p:attrNameLst>
                                          <p:attrName>ppt_w</p:attrName>
                                        </p:attrNameLst>
                                      </p:cBhvr>
                                    </p:anim>
                                    <p:anim by="(#ppt_w*0.50)" calcmode="lin" valueType="num">
                                      <p:cBhvr>
                                        <p:cTn id="30" dur="500" decel="50000" autoRev="1" fill="hold">
                                          <p:stCondLst>
                                            <p:cond delay="0"/>
                                          </p:stCondLst>
                                        </p:cTn>
                                        <p:tgtEl>
                                          <p:spTgt spid="24"/>
                                        </p:tgtEl>
                                        <p:attrNameLst>
                                          <p:attrName>ppt_x</p:attrName>
                                        </p:attrNameLst>
                                      </p:cBhvr>
                                    </p:anim>
                                    <p:anim from="(-#ppt_h/2)" to="(#ppt_y)" calcmode="lin" valueType="num">
                                      <p:cBhvr>
                                        <p:cTn id="31" dur="1000" fill="hold">
                                          <p:stCondLst>
                                            <p:cond delay="0"/>
                                          </p:stCondLst>
                                        </p:cTn>
                                        <p:tgtEl>
                                          <p:spTgt spid="24"/>
                                        </p:tgtEl>
                                        <p:attrNameLst>
                                          <p:attrName>ppt_y</p:attrName>
                                        </p:attrNameLst>
                                      </p:cBhvr>
                                    </p:anim>
                                    <p:animRot by="21600000">
                                      <p:cBhvr>
                                        <p:cTn id="32" dur="10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4" grpId="0" animBg="1"/>
      <p:bldP spid="21" grpId="0" animBg="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9" name="组合 28"/>
          <p:cNvGrpSpPr/>
          <p:nvPr/>
        </p:nvGrpSpPr>
        <p:grpSpPr>
          <a:xfrm>
            <a:off x="4390267" y="5086367"/>
            <a:ext cx="5061858" cy="1959637"/>
            <a:chOff x="4390267" y="5086367"/>
            <a:chExt cx="5061858" cy="1959637"/>
          </a:xfrm>
        </p:grpSpPr>
        <p:sp>
          <p:nvSpPr>
            <p:cNvPr id="31" name="任意多边形 30"/>
            <p:cNvSpPr/>
            <p:nvPr/>
          </p:nvSpPr>
          <p:spPr>
            <a:xfrm flipH="1">
              <a:off x="4390267" y="5086367"/>
              <a:ext cx="5061858" cy="1130346"/>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gradFill>
              <a:gsLst>
                <a:gs pos="0">
                  <a:schemeClr val="bg1"/>
                </a:gs>
                <a:gs pos="100000">
                  <a:srgbClr val="E2E2E2"/>
                </a:gs>
              </a:gsLst>
              <a:lin ang="132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32" name="椭圆 31"/>
            <p:cNvSpPr>
              <a:spLocks noChangeAspect="1"/>
            </p:cNvSpPr>
            <p:nvPr/>
          </p:nvSpPr>
          <p:spPr>
            <a:xfrm>
              <a:off x="8407098" y="5208773"/>
              <a:ext cx="885534" cy="885534"/>
            </a:xfrm>
            <a:prstGeom prst="ellipse">
              <a:avLst/>
            </a:prstGeom>
            <a:solidFill>
              <a:srgbClr val="90CE4F"/>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4" name="文本框 33"/>
            <p:cNvSpPr txBox="1"/>
            <p:nvPr/>
          </p:nvSpPr>
          <p:spPr>
            <a:xfrm>
              <a:off x="8562378" y="5328433"/>
              <a:ext cx="639919" cy="584775"/>
            </a:xfrm>
            <a:prstGeom prst="rect">
              <a:avLst/>
            </a:prstGeom>
            <a:noFill/>
          </p:spPr>
          <p:txBody>
            <a:bodyPr wrap="none" rtlCol="0">
              <a:spAutoFit/>
            </a:bodyPr>
            <a:lstStyle/>
            <a:p>
              <a:r>
                <a:rPr lang="en-US" altLang="zh-CN" sz="3200" b="1" dirty="0" smtClean="0">
                  <a:solidFill>
                    <a:prstClr val="white"/>
                  </a:solidFill>
                  <a:cs typeface="+mn-ea"/>
                  <a:sym typeface="+mn-lt"/>
                </a:rPr>
                <a:t>04</a:t>
              </a:r>
              <a:endParaRPr lang="zh-CN" altLang="en-US" sz="3200" b="1" dirty="0">
                <a:solidFill>
                  <a:prstClr val="white"/>
                </a:solidFill>
                <a:cs typeface="+mn-ea"/>
                <a:sym typeface="+mn-lt"/>
              </a:endParaRPr>
            </a:p>
          </p:txBody>
        </p:sp>
        <p:sp>
          <p:nvSpPr>
            <p:cNvPr id="35" name="文本框 34"/>
            <p:cNvSpPr txBox="1"/>
            <p:nvPr/>
          </p:nvSpPr>
          <p:spPr>
            <a:xfrm>
              <a:off x="5699664" y="5307066"/>
              <a:ext cx="2339102" cy="1738938"/>
            </a:xfrm>
            <a:prstGeom prst="rect">
              <a:avLst/>
            </a:prstGeom>
            <a:noFill/>
            <a:effectLst/>
          </p:spPr>
          <p:txBody>
            <a:bodyPr wrap="none" rtlCol="0">
              <a:spAutoFit/>
            </a:bodyPr>
            <a:lstStyle/>
            <a:p>
              <a:r>
                <a:rPr lang="zh-CN" altLang="en-US" sz="2000" dirty="0">
                  <a:solidFill>
                    <a:srgbClr val="118C3B"/>
                  </a:solidFill>
                  <a:cs typeface="+mn-ea"/>
                  <a:sym typeface="+mn-lt"/>
                </a:rPr>
                <a:t>单击此处输入标题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4000" dirty="0">
                <a:solidFill>
                  <a:schemeClr val="tx1">
                    <a:lumMod val="85000"/>
                    <a:lumOff val="15000"/>
                  </a:schemeClr>
                </a:solidFill>
                <a:cs typeface="+mn-ea"/>
                <a:sym typeface="+mn-lt"/>
              </a:endParaRPr>
            </a:p>
            <a:p>
              <a:endParaRPr lang="en-US" altLang="zh-CN" sz="1100" dirty="0" smtClean="0">
                <a:solidFill>
                  <a:prstClr val="black">
                    <a:lumMod val="95000"/>
                    <a:lumOff val="5000"/>
                  </a:prstClr>
                </a:solidFill>
                <a:cs typeface="+mn-ea"/>
                <a:sym typeface="+mn-lt"/>
              </a:endParaRPr>
            </a:p>
            <a:p>
              <a:endParaRPr lang="en-US" altLang="zh-CN" sz="1200" dirty="0" smtClean="0">
                <a:solidFill>
                  <a:srgbClr val="FCFCFC"/>
                </a:solidFill>
                <a:cs typeface="+mn-ea"/>
                <a:sym typeface="+mn-lt"/>
              </a:endParaRPr>
            </a:p>
          </p:txBody>
        </p:sp>
        <p:sp>
          <p:nvSpPr>
            <p:cNvPr id="77" name="Freeform 26"/>
            <p:cNvSpPr>
              <a:spLocks noEditPoints="1"/>
            </p:cNvSpPr>
            <p:nvPr/>
          </p:nvSpPr>
          <p:spPr bwMode="auto">
            <a:xfrm>
              <a:off x="4803922" y="5500229"/>
              <a:ext cx="453440" cy="476399"/>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90CE4F"/>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sp>
        <p:nvSpPr>
          <p:cNvPr id="39" name="矩形 38"/>
          <p:cNvSpPr/>
          <p:nvPr/>
        </p:nvSpPr>
        <p:spPr>
          <a:xfrm rot="17113113" flipV="1">
            <a:off x="4139324" y="3425413"/>
            <a:ext cx="1145461" cy="3024641"/>
          </a:xfrm>
          <a:prstGeom prst="rect">
            <a:avLst/>
          </a:prstGeom>
          <a:gradFill>
            <a:gsLst>
              <a:gs pos="0">
                <a:schemeClr val="tx1">
                  <a:alpha val="21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nvGrpSpPr>
          <p:cNvPr id="27" name="组合 26"/>
          <p:cNvGrpSpPr/>
          <p:nvPr/>
        </p:nvGrpSpPr>
        <p:grpSpPr>
          <a:xfrm>
            <a:off x="3102429" y="3958767"/>
            <a:ext cx="5061858" cy="1952918"/>
            <a:chOff x="3102429" y="3958767"/>
            <a:chExt cx="5061858" cy="1952918"/>
          </a:xfrm>
        </p:grpSpPr>
        <p:sp>
          <p:nvSpPr>
            <p:cNvPr id="41" name="任意多边形 40"/>
            <p:cNvSpPr/>
            <p:nvPr/>
          </p:nvSpPr>
          <p:spPr>
            <a:xfrm flipH="1">
              <a:off x="3102429" y="3958767"/>
              <a:ext cx="5061858" cy="1130346"/>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gradFill>
              <a:gsLst>
                <a:gs pos="0">
                  <a:schemeClr val="bg1"/>
                </a:gs>
                <a:gs pos="100000">
                  <a:srgbClr val="E2E2E2"/>
                </a:gs>
              </a:gsLst>
              <a:lin ang="132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46" name="椭圆 45"/>
            <p:cNvSpPr>
              <a:spLocks noChangeAspect="1"/>
            </p:cNvSpPr>
            <p:nvPr/>
          </p:nvSpPr>
          <p:spPr>
            <a:xfrm>
              <a:off x="7119260" y="4081173"/>
              <a:ext cx="885534" cy="885534"/>
            </a:xfrm>
            <a:prstGeom prst="ellipse">
              <a:avLst/>
            </a:prstGeom>
            <a:solidFill>
              <a:srgbClr val="118C3B"/>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8" name="文本框 47"/>
            <p:cNvSpPr txBox="1"/>
            <p:nvPr/>
          </p:nvSpPr>
          <p:spPr>
            <a:xfrm>
              <a:off x="7274540" y="4200833"/>
              <a:ext cx="639919" cy="584775"/>
            </a:xfrm>
            <a:prstGeom prst="rect">
              <a:avLst/>
            </a:prstGeom>
            <a:noFill/>
          </p:spPr>
          <p:txBody>
            <a:bodyPr wrap="none" rtlCol="0">
              <a:spAutoFit/>
            </a:bodyPr>
            <a:lstStyle/>
            <a:p>
              <a:r>
                <a:rPr lang="en-US" altLang="zh-CN" sz="3200" b="1" dirty="0" smtClean="0">
                  <a:solidFill>
                    <a:prstClr val="white"/>
                  </a:solidFill>
                  <a:cs typeface="+mn-ea"/>
                  <a:sym typeface="+mn-lt"/>
                </a:rPr>
                <a:t>03</a:t>
              </a:r>
              <a:endParaRPr lang="zh-CN" altLang="en-US" sz="3200" b="1" dirty="0">
                <a:solidFill>
                  <a:prstClr val="white"/>
                </a:solidFill>
                <a:cs typeface="+mn-ea"/>
                <a:sym typeface="+mn-lt"/>
              </a:endParaRPr>
            </a:p>
          </p:txBody>
        </p:sp>
        <p:sp>
          <p:nvSpPr>
            <p:cNvPr id="49" name="文本框 48"/>
            <p:cNvSpPr txBox="1"/>
            <p:nvPr/>
          </p:nvSpPr>
          <p:spPr>
            <a:xfrm>
              <a:off x="4423936" y="4172747"/>
              <a:ext cx="2339102" cy="1738938"/>
            </a:xfrm>
            <a:prstGeom prst="rect">
              <a:avLst/>
            </a:prstGeom>
            <a:noFill/>
            <a:effectLst/>
          </p:spPr>
          <p:txBody>
            <a:bodyPr wrap="none" rtlCol="0">
              <a:spAutoFit/>
            </a:bodyPr>
            <a:lstStyle/>
            <a:p>
              <a:r>
                <a:rPr lang="zh-CN" altLang="en-US" sz="2000" dirty="0">
                  <a:solidFill>
                    <a:srgbClr val="118C3B"/>
                  </a:solidFill>
                  <a:cs typeface="+mn-ea"/>
                  <a:sym typeface="+mn-lt"/>
                </a:rPr>
                <a:t>单击此处输入标题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4000" dirty="0">
                <a:solidFill>
                  <a:schemeClr val="tx1">
                    <a:lumMod val="85000"/>
                    <a:lumOff val="15000"/>
                  </a:schemeClr>
                </a:solidFill>
                <a:cs typeface="+mn-ea"/>
                <a:sym typeface="+mn-lt"/>
              </a:endParaRPr>
            </a:p>
            <a:p>
              <a:endParaRPr lang="en-US" altLang="zh-CN" sz="1100" dirty="0" smtClean="0">
                <a:solidFill>
                  <a:prstClr val="black">
                    <a:lumMod val="95000"/>
                    <a:lumOff val="5000"/>
                  </a:prstClr>
                </a:solidFill>
                <a:cs typeface="+mn-ea"/>
                <a:sym typeface="+mn-lt"/>
              </a:endParaRPr>
            </a:p>
            <a:p>
              <a:endParaRPr lang="en-US" altLang="zh-CN" sz="1200" dirty="0" smtClean="0">
                <a:solidFill>
                  <a:srgbClr val="FCFCFC"/>
                </a:solidFill>
                <a:cs typeface="+mn-ea"/>
                <a:sym typeface="+mn-lt"/>
              </a:endParaRPr>
            </a:p>
          </p:txBody>
        </p:sp>
        <p:sp>
          <p:nvSpPr>
            <p:cNvPr id="76" name="Freeform 48"/>
            <p:cNvSpPr>
              <a:spLocks noEditPoints="1"/>
            </p:cNvSpPr>
            <p:nvPr/>
          </p:nvSpPr>
          <p:spPr bwMode="auto">
            <a:xfrm>
              <a:off x="3411848" y="4300153"/>
              <a:ext cx="491706" cy="470660"/>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118C3B"/>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sp>
        <p:nvSpPr>
          <p:cNvPr id="52" name="矩形 51"/>
          <p:cNvSpPr/>
          <p:nvPr/>
        </p:nvSpPr>
        <p:spPr>
          <a:xfrm rot="17113113" flipV="1">
            <a:off x="5427165" y="2308860"/>
            <a:ext cx="1145461" cy="3024641"/>
          </a:xfrm>
          <a:prstGeom prst="rect">
            <a:avLst/>
          </a:prstGeom>
          <a:gradFill>
            <a:gsLst>
              <a:gs pos="0">
                <a:schemeClr val="tx1">
                  <a:alpha val="21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nvGrpSpPr>
          <p:cNvPr id="26" name="组合 25"/>
          <p:cNvGrpSpPr/>
          <p:nvPr/>
        </p:nvGrpSpPr>
        <p:grpSpPr>
          <a:xfrm>
            <a:off x="4390270" y="2842214"/>
            <a:ext cx="5061858" cy="1935152"/>
            <a:chOff x="4390270" y="2842214"/>
            <a:chExt cx="5061858" cy="1935152"/>
          </a:xfrm>
        </p:grpSpPr>
        <p:sp>
          <p:nvSpPr>
            <p:cNvPr id="54" name="任意多边形 53"/>
            <p:cNvSpPr/>
            <p:nvPr/>
          </p:nvSpPr>
          <p:spPr>
            <a:xfrm flipH="1">
              <a:off x="4390270" y="2842214"/>
              <a:ext cx="5061858" cy="1130346"/>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gradFill>
              <a:gsLst>
                <a:gs pos="0">
                  <a:schemeClr val="bg1"/>
                </a:gs>
                <a:gs pos="100000">
                  <a:srgbClr val="E2E2E2"/>
                </a:gs>
              </a:gsLst>
              <a:lin ang="132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55" name="椭圆 54"/>
            <p:cNvSpPr>
              <a:spLocks noChangeAspect="1"/>
            </p:cNvSpPr>
            <p:nvPr/>
          </p:nvSpPr>
          <p:spPr>
            <a:xfrm>
              <a:off x="8407101" y="2964620"/>
              <a:ext cx="885534" cy="885534"/>
            </a:xfrm>
            <a:prstGeom prst="ellipse">
              <a:avLst/>
            </a:prstGeom>
            <a:solidFill>
              <a:srgbClr val="90CE4F"/>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7" name="文本框 56"/>
            <p:cNvSpPr txBox="1"/>
            <p:nvPr/>
          </p:nvSpPr>
          <p:spPr>
            <a:xfrm>
              <a:off x="8565151" y="3084280"/>
              <a:ext cx="639919" cy="584775"/>
            </a:xfrm>
            <a:prstGeom prst="rect">
              <a:avLst/>
            </a:prstGeom>
            <a:noFill/>
          </p:spPr>
          <p:txBody>
            <a:bodyPr wrap="none" rtlCol="0">
              <a:spAutoFit/>
            </a:bodyPr>
            <a:lstStyle/>
            <a:p>
              <a:r>
                <a:rPr lang="en-US" altLang="zh-CN" sz="3200" b="1" dirty="0" smtClean="0">
                  <a:solidFill>
                    <a:prstClr val="white"/>
                  </a:solidFill>
                  <a:cs typeface="+mn-ea"/>
                  <a:sym typeface="+mn-lt"/>
                </a:rPr>
                <a:t>02</a:t>
              </a:r>
              <a:endParaRPr lang="zh-CN" altLang="en-US" sz="3200" b="1" dirty="0">
                <a:solidFill>
                  <a:prstClr val="white"/>
                </a:solidFill>
                <a:cs typeface="+mn-ea"/>
                <a:sym typeface="+mn-lt"/>
              </a:endParaRPr>
            </a:p>
          </p:txBody>
        </p:sp>
        <p:sp>
          <p:nvSpPr>
            <p:cNvPr id="58" name="文本框 57"/>
            <p:cNvSpPr txBox="1"/>
            <p:nvPr/>
          </p:nvSpPr>
          <p:spPr>
            <a:xfrm>
              <a:off x="5686985" y="3038428"/>
              <a:ext cx="2339102" cy="1738938"/>
            </a:xfrm>
            <a:prstGeom prst="rect">
              <a:avLst/>
            </a:prstGeom>
            <a:noFill/>
            <a:effectLst/>
          </p:spPr>
          <p:txBody>
            <a:bodyPr wrap="none" rtlCol="0">
              <a:spAutoFit/>
            </a:bodyPr>
            <a:lstStyle/>
            <a:p>
              <a:r>
                <a:rPr lang="zh-CN" altLang="en-US" sz="2000" dirty="0">
                  <a:solidFill>
                    <a:srgbClr val="118C3B"/>
                  </a:solidFill>
                  <a:cs typeface="+mn-ea"/>
                  <a:sym typeface="+mn-lt"/>
                </a:rPr>
                <a:t>单击此处输入标题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4000" dirty="0">
                <a:solidFill>
                  <a:schemeClr val="tx1">
                    <a:lumMod val="85000"/>
                    <a:lumOff val="15000"/>
                  </a:schemeClr>
                </a:solidFill>
                <a:cs typeface="+mn-ea"/>
                <a:sym typeface="+mn-lt"/>
              </a:endParaRPr>
            </a:p>
            <a:p>
              <a:endParaRPr lang="en-US" altLang="zh-CN" sz="1100" dirty="0" smtClean="0">
                <a:solidFill>
                  <a:prstClr val="black">
                    <a:lumMod val="95000"/>
                    <a:lumOff val="5000"/>
                  </a:prstClr>
                </a:solidFill>
                <a:cs typeface="+mn-ea"/>
                <a:sym typeface="+mn-lt"/>
              </a:endParaRPr>
            </a:p>
            <a:p>
              <a:endParaRPr lang="en-US" altLang="zh-CN" sz="1200" dirty="0" smtClean="0">
                <a:solidFill>
                  <a:srgbClr val="FCFCFC"/>
                </a:solidFill>
                <a:cs typeface="+mn-ea"/>
                <a:sym typeface="+mn-lt"/>
              </a:endParaRPr>
            </a:p>
          </p:txBody>
        </p:sp>
        <p:sp>
          <p:nvSpPr>
            <p:cNvPr id="79" name="Freeform 29"/>
            <p:cNvSpPr>
              <a:spLocks noEditPoints="1"/>
            </p:cNvSpPr>
            <p:nvPr/>
          </p:nvSpPr>
          <p:spPr bwMode="auto">
            <a:xfrm>
              <a:off x="4767986" y="3221393"/>
              <a:ext cx="513204" cy="402419"/>
            </a:xfrm>
            <a:custGeom>
              <a:avLst/>
              <a:gdLst>
                <a:gd name="T0" fmla="*/ 451 w 771"/>
                <a:gd name="T1" fmla="*/ 411 h 602"/>
                <a:gd name="T2" fmla="*/ 457 w 771"/>
                <a:gd name="T3" fmla="*/ 395 h 602"/>
                <a:gd name="T4" fmla="*/ 459 w 771"/>
                <a:gd name="T5" fmla="*/ 388 h 602"/>
                <a:gd name="T6" fmla="*/ 463 w 771"/>
                <a:gd name="T7" fmla="*/ 372 h 602"/>
                <a:gd name="T8" fmla="*/ 464 w 771"/>
                <a:gd name="T9" fmla="*/ 365 h 602"/>
                <a:gd name="T10" fmla="*/ 466 w 771"/>
                <a:gd name="T11" fmla="*/ 341 h 602"/>
                <a:gd name="T12" fmla="*/ 233 w 771"/>
                <a:gd name="T13" fmla="*/ 139 h 602"/>
                <a:gd name="T14" fmla="*/ 201 w 771"/>
                <a:gd name="T15" fmla="*/ 141 h 602"/>
                <a:gd name="T16" fmla="*/ 201 w 771"/>
                <a:gd name="T17" fmla="*/ 141 h 602"/>
                <a:gd name="T18" fmla="*/ 0 w 771"/>
                <a:gd name="T19" fmla="*/ 341 h 602"/>
                <a:gd name="T20" fmla="*/ 61 w 771"/>
                <a:gd name="T21" fmla="*/ 477 h 602"/>
                <a:gd name="T22" fmla="*/ 37 w 771"/>
                <a:gd name="T23" fmla="*/ 602 h 602"/>
                <a:gd name="T24" fmla="*/ 129 w 771"/>
                <a:gd name="T25" fmla="*/ 522 h 602"/>
                <a:gd name="T26" fmla="*/ 233 w 771"/>
                <a:gd name="T27" fmla="*/ 544 h 602"/>
                <a:gd name="T28" fmla="*/ 363 w 771"/>
                <a:gd name="T29" fmla="*/ 509 h 602"/>
                <a:gd name="T30" fmla="*/ 363 w 771"/>
                <a:gd name="T31" fmla="*/ 509 h 602"/>
                <a:gd name="T32" fmla="*/ 383 w 771"/>
                <a:gd name="T33" fmla="*/ 495 h 602"/>
                <a:gd name="T34" fmla="*/ 389 w 771"/>
                <a:gd name="T35" fmla="*/ 491 h 602"/>
                <a:gd name="T36" fmla="*/ 402 w 771"/>
                <a:gd name="T37" fmla="*/ 480 h 602"/>
                <a:gd name="T38" fmla="*/ 408 w 771"/>
                <a:gd name="T39" fmla="*/ 474 h 602"/>
                <a:gd name="T40" fmla="*/ 419 w 771"/>
                <a:gd name="T41" fmla="*/ 462 h 602"/>
                <a:gd name="T42" fmla="*/ 424 w 771"/>
                <a:gd name="T43" fmla="*/ 457 h 602"/>
                <a:gd name="T44" fmla="*/ 448 w 771"/>
                <a:gd name="T45" fmla="*/ 417 h 602"/>
                <a:gd name="T46" fmla="*/ 451 w 771"/>
                <a:gd name="T47" fmla="*/ 411 h 602"/>
                <a:gd name="T48" fmla="*/ 771 w 771"/>
                <a:gd name="T49" fmla="*/ 263 h 602"/>
                <a:gd name="T50" fmla="*/ 771 w 771"/>
                <a:gd name="T51" fmla="*/ 263 h 602"/>
                <a:gd name="T52" fmla="*/ 469 w 771"/>
                <a:gd name="T53" fmla="*/ 0 h 602"/>
                <a:gd name="T54" fmla="*/ 243 w 771"/>
                <a:gd name="T55" fmla="*/ 89 h 602"/>
                <a:gd name="T56" fmla="*/ 508 w 771"/>
                <a:gd name="T57" fmla="*/ 341 h 602"/>
                <a:gd name="T58" fmla="*/ 424 w 771"/>
                <a:gd name="T59" fmla="*/ 523 h 602"/>
                <a:gd name="T60" fmla="*/ 469 w 771"/>
                <a:gd name="T61" fmla="*/ 526 h 602"/>
                <a:gd name="T62" fmla="*/ 603 w 771"/>
                <a:gd name="T63" fmla="*/ 498 h 602"/>
                <a:gd name="T64" fmla="*/ 722 w 771"/>
                <a:gd name="T65" fmla="*/ 602 h 602"/>
                <a:gd name="T66" fmla="*/ 692 w 771"/>
                <a:gd name="T67" fmla="*/ 440 h 602"/>
                <a:gd name="T68" fmla="*/ 771 w 771"/>
                <a:gd name="T69" fmla="*/ 263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1" h="602">
                  <a:moveTo>
                    <a:pt x="451" y="411"/>
                  </a:moveTo>
                  <a:cubicBezTo>
                    <a:pt x="453" y="406"/>
                    <a:pt x="455" y="401"/>
                    <a:pt x="457" y="395"/>
                  </a:cubicBezTo>
                  <a:cubicBezTo>
                    <a:pt x="458" y="393"/>
                    <a:pt x="458" y="390"/>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lnTo>
                    <a:pt x="201" y="141"/>
                  </a:ln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5"/>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4"/>
                    <a:pt x="442" y="431"/>
                    <a:pt x="448" y="417"/>
                  </a:cubicBezTo>
                  <a:cubicBezTo>
                    <a:pt x="449" y="415"/>
                    <a:pt x="450" y="413"/>
                    <a:pt x="451" y="411"/>
                  </a:cubicBezTo>
                  <a:close/>
                  <a:moveTo>
                    <a:pt x="771" y="263"/>
                  </a:moveTo>
                  <a:lnTo>
                    <a:pt x="771" y="263"/>
                  </a:lnTo>
                  <a:cubicBezTo>
                    <a:pt x="771" y="118"/>
                    <a:pt x="635" y="0"/>
                    <a:pt x="469" y="0"/>
                  </a:cubicBezTo>
                  <a:cubicBezTo>
                    <a:pt x="379" y="0"/>
                    <a:pt x="299" y="34"/>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solidFill>
              <a:srgbClr val="90CE4F"/>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sp>
        <p:nvSpPr>
          <p:cNvPr id="64" name="矩形 63"/>
          <p:cNvSpPr/>
          <p:nvPr/>
        </p:nvSpPr>
        <p:spPr>
          <a:xfrm rot="17113113" flipV="1">
            <a:off x="4139324" y="1181260"/>
            <a:ext cx="1145461" cy="3024641"/>
          </a:xfrm>
          <a:prstGeom prst="rect">
            <a:avLst/>
          </a:prstGeom>
          <a:gradFill>
            <a:gsLst>
              <a:gs pos="0">
                <a:schemeClr val="tx1">
                  <a:alpha val="21000"/>
                </a:schemeClr>
              </a:gs>
              <a:gs pos="100000">
                <a:schemeClr val="tx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nvGrpSpPr>
          <p:cNvPr id="2" name="组合 1"/>
          <p:cNvGrpSpPr/>
          <p:nvPr/>
        </p:nvGrpSpPr>
        <p:grpSpPr>
          <a:xfrm>
            <a:off x="3102429" y="1714614"/>
            <a:ext cx="5061858" cy="1465301"/>
            <a:chOff x="3102429" y="1714614"/>
            <a:chExt cx="5061858" cy="1465301"/>
          </a:xfrm>
        </p:grpSpPr>
        <p:sp>
          <p:nvSpPr>
            <p:cNvPr id="66" name="任意多边形 65"/>
            <p:cNvSpPr/>
            <p:nvPr/>
          </p:nvSpPr>
          <p:spPr>
            <a:xfrm flipH="1">
              <a:off x="3102429" y="1714614"/>
              <a:ext cx="5061858" cy="1130346"/>
            </a:xfrm>
            <a:custGeom>
              <a:avLst/>
              <a:gdLst>
                <a:gd name="connsiteX0" fmla="*/ 5061858 w 5061858"/>
                <a:gd name="connsiteY0" fmla="*/ 0 h 1130346"/>
                <a:gd name="connsiteX1" fmla="*/ 565173 w 5061858"/>
                <a:gd name="connsiteY1" fmla="*/ 0 h 1130346"/>
                <a:gd name="connsiteX2" fmla="*/ 562794 w 5061858"/>
                <a:gd name="connsiteY2" fmla="*/ 0 h 1130346"/>
                <a:gd name="connsiteX3" fmla="*/ 562794 w 5061858"/>
                <a:gd name="connsiteY3" fmla="*/ 240 h 1130346"/>
                <a:gd name="connsiteX4" fmla="*/ 451271 w 5061858"/>
                <a:gd name="connsiteY4" fmla="*/ 11482 h 1130346"/>
                <a:gd name="connsiteX5" fmla="*/ 0 w 5061858"/>
                <a:gd name="connsiteY5" fmla="*/ 565173 h 1130346"/>
                <a:gd name="connsiteX6" fmla="*/ 451271 w 5061858"/>
                <a:gd name="connsiteY6" fmla="*/ 1118864 h 1130346"/>
                <a:gd name="connsiteX7" fmla="*/ 562794 w 5061858"/>
                <a:gd name="connsiteY7" fmla="*/ 1130106 h 1130346"/>
                <a:gd name="connsiteX8" fmla="*/ 562794 w 5061858"/>
                <a:gd name="connsiteY8" fmla="*/ 1130345 h 1130346"/>
                <a:gd name="connsiteX9" fmla="*/ 565163 w 5061858"/>
                <a:gd name="connsiteY9" fmla="*/ 1130345 h 1130346"/>
                <a:gd name="connsiteX10" fmla="*/ 565173 w 5061858"/>
                <a:gd name="connsiteY10" fmla="*/ 1130346 h 1130346"/>
                <a:gd name="connsiteX11" fmla="*/ 565183 w 5061858"/>
                <a:gd name="connsiteY11" fmla="*/ 1130345 h 1130346"/>
                <a:gd name="connsiteX12" fmla="*/ 5061858 w 5061858"/>
                <a:gd name="connsiteY12" fmla="*/ 1130345 h 113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61858" h="1130346">
                  <a:moveTo>
                    <a:pt x="5061858" y="0"/>
                  </a:moveTo>
                  <a:lnTo>
                    <a:pt x="565173" y="0"/>
                  </a:lnTo>
                  <a:lnTo>
                    <a:pt x="562794" y="0"/>
                  </a:lnTo>
                  <a:lnTo>
                    <a:pt x="562794" y="240"/>
                  </a:lnTo>
                  <a:lnTo>
                    <a:pt x="451271" y="11482"/>
                  </a:lnTo>
                  <a:cubicBezTo>
                    <a:pt x="193731" y="64183"/>
                    <a:pt x="0" y="292054"/>
                    <a:pt x="0" y="565173"/>
                  </a:cubicBezTo>
                  <a:cubicBezTo>
                    <a:pt x="0" y="838292"/>
                    <a:pt x="193731" y="1066163"/>
                    <a:pt x="451271" y="1118864"/>
                  </a:cubicBezTo>
                  <a:lnTo>
                    <a:pt x="562794" y="1130106"/>
                  </a:lnTo>
                  <a:lnTo>
                    <a:pt x="562794" y="1130345"/>
                  </a:lnTo>
                  <a:lnTo>
                    <a:pt x="565163" y="1130345"/>
                  </a:lnTo>
                  <a:lnTo>
                    <a:pt x="565173" y="1130346"/>
                  </a:lnTo>
                  <a:lnTo>
                    <a:pt x="565183" y="1130345"/>
                  </a:lnTo>
                  <a:lnTo>
                    <a:pt x="5061858" y="1130345"/>
                  </a:lnTo>
                  <a:close/>
                </a:path>
              </a:pathLst>
            </a:custGeom>
            <a:gradFill>
              <a:gsLst>
                <a:gs pos="0">
                  <a:schemeClr val="bg1"/>
                </a:gs>
                <a:gs pos="100000">
                  <a:srgbClr val="E2E2E2"/>
                </a:gs>
              </a:gsLst>
              <a:lin ang="13200000" scaled="0"/>
            </a:gradFill>
            <a:ln>
              <a:noFill/>
            </a:ln>
            <a:effectLst>
              <a:outerShdw blurRad="1270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67" name="椭圆 66"/>
            <p:cNvSpPr>
              <a:spLocks noChangeAspect="1"/>
            </p:cNvSpPr>
            <p:nvPr/>
          </p:nvSpPr>
          <p:spPr>
            <a:xfrm>
              <a:off x="7119260" y="1837020"/>
              <a:ext cx="885534" cy="885534"/>
            </a:xfrm>
            <a:prstGeom prst="ellipse">
              <a:avLst/>
            </a:prstGeom>
            <a:solidFill>
              <a:srgbClr val="118C3B"/>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9" name="文本框 68"/>
            <p:cNvSpPr txBox="1"/>
            <p:nvPr/>
          </p:nvSpPr>
          <p:spPr>
            <a:xfrm>
              <a:off x="7291165" y="1956680"/>
              <a:ext cx="639919" cy="584775"/>
            </a:xfrm>
            <a:prstGeom prst="rect">
              <a:avLst/>
            </a:prstGeom>
            <a:noFill/>
          </p:spPr>
          <p:txBody>
            <a:bodyPr wrap="none" rtlCol="0">
              <a:spAutoFit/>
            </a:bodyPr>
            <a:lstStyle/>
            <a:p>
              <a:r>
                <a:rPr lang="en-US" altLang="zh-CN" sz="3200" b="1" dirty="0" smtClean="0">
                  <a:solidFill>
                    <a:prstClr val="white"/>
                  </a:solidFill>
                  <a:cs typeface="+mn-ea"/>
                  <a:sym typeface="+mn-lt"/>
                </a:rPr>
                <a:t>01</a:t>
              </a:r>
              <a:endParaRPr lang="zh-CN" altLang="en-US" sz="3200" b="1" dirty="0">
                <a:solidFill>
                  <a:prstClr val="white"/>
                </a:solidFill>
                <a:cs typeface="+mn-ea"/>
                <a:sym typeface="+mn-lt"/>
              </a:endParaRPr>
            </a:p>
          </p:txBody>
        </p:sp>
        <p:sp>
          <p:nvSpPr>
            <p:cNvPr id="70" name="文本框 69"/>
            <p:cNvSpPr txBox="1"/>
            <p:nvPr/>
          </p:nvSpPr>
          <p:spPr>
            <a:xfrm>
              <a:off x="4411826" y="1918031"/>
              <a:ext cx="2339102" cy="1261884"/>
            </a:xfrm>
            <a:prstGeom prst="rect">
              <a:avLst/>
            </a:prstGeom>
            <a:noFill/>
            <a:effectLst/>
          </p:spPr>
          <p:txBody>
            <a:bodyPr wrap="none" rtlCol="0">
              <a:spAutoFit/>
            </a:bodyPr>
            <a:lstStyle/>
            <a:p>
              <a:r>
                <a:rPr lang="zh-CN" altLang="en-US" sz="2000" dirty="0">
                  <a:solidFill>
                    <a:srgbClr val="118C3B"/>
                  </a:solidFill>
                  <a:cs typeface="+mn-ea"/>
                  <a:sym typeface="+mn-lt"/>
                </a:rPr>
                <a:t>单击此处输入标题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rgbClr val="118C3B"/>
                </a:solidFill>
                <a:cs typeface="+mn-ea"/>
                <a:sym typeface="+mn-lt"/>
              </a:endParaRPr>
            </a:p>
          </p:txBody>
        </p:sp>
        <p:sp>
          <p:nvSpPr>
            <p:cNvPr id="78" name="Freeform 16"/>
            <p:cNvSpPr>
              <a:spLocks noEditPoints="1"/>
            </p:cNvSpPr>
            <p:nvPr/>
          </p:nvSpPr>
          <p:spPr bwMode="auto">
            <a:xfrm>
              <a:off x="3340476" y="2096994"/>
              <a:ext cx="557341" cy="444461"/>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118C3B"/>
            </a:solidFill>
            <a:ln>
              <a:noFill/>
            </a:ln>
          </p:spPr>
          <p:txBody>
            <a:bodyPr vert="horz" wrap="square" lIns="91440" tIns="45720" rIns="91440" bIns="45720" numCol="1" anchor="t" anchorCtr="0" compatLnSpc="1"/>
            <a:lstStyle/>
            <a:p>
              <a:endParaRPr lang="zh-CN" altLang="en-US">
                <a:solidFill>
                  <a:schemeClr val="accent2"/>
                </a:solidFill>
                <a:cs typeface="+mn-ea"/>
                <a:sym typeface="+mn-lt"/>
              </a:endParaRPr>
            </a:p>
          </p:txBody>
        </p:sp>
      </p:grpSp>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3" name="文本框 82"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grpSp>
        <p:nvGrpSpPr>
          <p:cNvPr id="56" name="组合 55"/>
          <p:cNvGrpSpPr/>
          <p:nvPr/>
        </p:nvGrpSpPr>
        <p:grpSpPr>
          <a:xfrm>
            <a:off x="-14069" y="-14068"/>
            <a:ext cx="1690469" cy="1313815"/>
            <a:chOff x="-14069" y="-14068"/>
            <a:chExt cx="1690469" cy="1313815"/>
          </a:xfrm>
        </p:grpSpPr>
        <p:sp>
          <p:nvSpPr>
            <p:cNvPr id="59" name="直角三角形 58"/>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任意多边形 59"/>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任意多边形 60"/>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2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42000" fill="hold"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0-#ppt_w/2"/>
                                          </p:val>
                                        </p:tav>
                                        <p:tav tm="100000">
                                          <p:val>
                                            <p:strVal val="#ppt_x"/>
                                          </p:val>
                                        </p:tav>
                                      </p:tavLst>
                                    </p:anim>
                                    <p:anim calcmode="lin" valueType="num">
                                      <p:cBhvr additive="base">
                                        <p:cTn id="12" dur="75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8" decel="42000" fill="hold" nodeType="withEffect">
                                  <p:stCondLst>
                                    <p:cond delay="5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8" decel="42000" fill="hold" nodeType="withEffect">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750" fill="hold"/>
                                        <p:tgtEl>
                                          <p:spTgt spid="29"/>
                                        </p:tgtEl>
                                        <p:attrNameLst>
                                          <p:attrName>ppt_x</p:attrName>
                                        </p:attrNameLst>
                                      </p:cBhvr>
                                      <p:tavLst>
                                        <p:tav tm="0">
                                          <p:val>
                                            <p:strVal val="0-#ppt_w/2"/>
                                          </p:val>
                                        </p:tav>
                                        <p:tav tm="100000">
                                          <p:val>
                                            <p:strVal val="#ppt_x"/>
                                          </p:val>
                                        </p:tav>
                                      </p:tavLst>
                                    </p:anim>
                                    <p:anim calcmode="lin" valueType="num">
                                      <p:cBhvr additive="base">
                                        <p:cTn id="20" dur="750" fill="hold"/>
                                        <p:tgtEl>
                                          <p:spTgt spid="2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2" grpId="0" animBg="1"/>
      <p:bldP spid="6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0" name="文本框 5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sp>
        <p:nvSpPr>
          <p:cNvPr id="29" name="任意多边形 28"/>
          <p:cNvSpPr/>
          <p:nvPr/>
        </p:nvSpPr>
        <p:spPr>
          <a:xfrm flipH="1">
            <a:off x="7024515" y="2569766"/>
            <a:ext cx="1632141" cy="2420239"/>
          </a:xfrm>
          <a:custGeom>
            <a:avLst/>
            <a:gdLst>
              <a:gd name="connsiteX0" fmla="*/ 0 w 2089743"/>
              <a:gd name="connsiteY0" fmla="*/ 0 h 3098800"/>
              <a:gd name="connsiteX1" fmla="*/ 896251 w 2089743"/>
              <a:gd name="connsiteY1" fmla="*/ 0 h 3098800"/>
              <a:gd name="connsiteX2" fmla="*/ 1499804 w 2089743"/>
              <a:gd name="connsiteY2" fmla="*/ 603553 h 3098800"/>
              <a:gd name="connsiteX3" fmla="*/ 1499804 w 2089743"/>
              <a:gd name="connsiteY3" fmla="*/ 1424821 h 3098800"/>
              <a:gd name="connsiteX4" fmla="*/ 2089743 w 2089743"/>
              <a:gd name="connsiteY4" fmla="*/ 1424821 h 3098800"/>
              <a:gd name="connsiteX5" fmla="*/ 2089743 w 2089743"/>
              <a:gd name="connsiteY5" fmla="*/ 1667767 h 3098800"/>
              <a:gd name="connsiteX6" fmla="*/ 1499804 w 2089743"/>
              <a:gd name="connsiteY6" fmla="*/ 1667767 h 3098800"/>
              <a:gd name="connsiteX7" fmla="*/ 1499804 w 2089743"/>
              <a:gd name="connsiteY7" fmla="*/ 2495247 h 3098800"/>
              <a:gd name="connsiteX8" fmla="*/ 896251 w 2089743"/>
              <a:gd name="connsiteY8" fmla="*/ 3098800 h 3098800"/>
              <a:gd name="connsiteX9" fmla="*/ 0 w 2089743"/>
              <a:gd name="connsiteY9" fmla="*/ 3098800 h 3098800"/>
              <a:gd name="connsiteX10" fmla="*/ 0 w 2089743"/>
              <a:gd name="connsiteY10" fmla="*/ 2897517 h 3098800"/>
              <a:gd name="connsiteX11" fmla="*/ 779876 w 2089743"/>
              <a:gd name="connsiteY11" fmla="*/ 2897517 h 3098800"/>
              <a:gd name="connsiteX12" fmla="*/ 1287900 w 2089743"/>
              <a:gd name="connsiteY12" fmla="*/ 2389493 h 3098800"/>
              <a:gd name="connsiteX13" fmla="*/ 1287900 w 2089743"/>
              <a:gd name="connsiteY13" fmla="*/ 709307 h 3098800"/>
              <a:gd name="connsiteX14" fmla="*/ 779876 w 2089743"/>
              <a:gd name="connsiteY14" fmla="*/ 201283 h 3098800"/>
              <a:gd name="connsiteX15" fmla="*/ 0 w 2089743"/>
              <a:gd name="connsiteY15" fmla="*/ 201283 h 30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9743" h="3098800">
                <a:moveTo>
                  <a:pt x="0" y="0"/>
                </a:moveTo>
                <a:lnTo>
                  <a:pt x="896251" y="0"/>
                </a:lnTo>
                <a:cubicBezTo>
                  <a:pt x="1229584" y="0"/>
                  <a:pt x="1499804" y="270220"/>
                  <a:pt x="1499804" y="603553"/>
                </a:cubicBezTo>
                <a:lnTo>
                  <a:pt x="1499804" y="1424821"/>
                </a:lnTo>
                <a:lnTo>
                  <a:pt x="2089743" y="1424821"/>
                </a:lnTo>
                <a:lnTo>
                  <a:pt x="2089743" y="1667767"/>
                </a:lnTo>
                <a:lnTo>
                  <a:pt x="1499804" y="1667767"/>
                </a:lnTo>
                <a:lnTo>
                  <a:pt x="1499804" y="2495247"/>
                </a:lnTo>
                <a:cubicBezTo>
                  <a:pt x="1499804" y="2828580"/>
                  <a:pt x="1229584" y="3098800"/>
                  <a:pt x="896251" y="3098800"/>
                </a:cubicBezTo>
                <a:lnTo>
                  <a:pt x="0" y="3098800"/>
                </a:lnTo>
                <a:lnTo>
                  <a:pt x="0" y="2897517"/>
                </a:lnTo>
                <a:lnTo>
                  <a:pt x="779876" y="2897517"/>
                </a:lnTo>
                <a:cubicBezTo>
                  <a:pt x="1060450" y="2897517"/>
                  <a:pt x="1287900" y="2670067"/>
                  <a:pt x="1287900" y="2389493"/>
                </a:cubicBezTo>
                <a:lnTo>
                  <a:pt x="1287900" y="709307"/>
                </a:lnTo>
                <a:cubicBezTo>
                  <a:pt x="1287900" y="428733"/>
                  <a:pt x="1060450" y="201283"/>
                  <a:pt x="779876" y="201283"/>
                </a:cubicBezTo>
                <a:lnTo>
                  <a:pt x="0" y="20128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任意多边形 29"/>
          <p:cNvSpPr/>
          <p:nvPr/>
        </p:nvSpPr>
        <p:spPr>
          <a:xfrm>
            <a:off x="3483682" y="2569766"/>
            <a:ext cx="1632141" cy="2420239"/>
          </a:xfrm>
          <a:custGeom>
            <a:avLst/>
            <a:gdLst>
              <a:gd name="connsiteX0" fmla="*/ 0 w 2089743"/>
              <a:gd name="connsiteY0" fmla="*/ 0 h 3098800"/>
              <a:gd name="connsiteX1" fmla="*/ 896251 w 2089743"/>
              <a:gd name="connsiteY1" fmla="*/ 0 h 3098800"/>
              <a:gd name="connsiteX2" fmla="*/ 1499804 w 2089743"/>
              <a:gd name="connsiteY2" fmla="*/ 603553 h 3098800"/>
              <a:gd name="connsiteX3" fmla="*/ 1499804 w 2089743"/>
              <a:gd name="connsiteY3" fmla="*/ 1424821 h 3098800"/>
              <a:gd name="connsiteX4" fmla="*/ 2089743 w 2089743"/>
              <a:gd name="connsiteY4" fmla="*/ 1424821 h 3098800"/>
              <a:gd name="connsiteX5" fmla="*/ 2089743 w 2089743"/>
              <a:gd name="connsiteY5" fmla="*/ 1667767 h 3098800"/>
              <a:gd name="connsiteX6" fmla="*/ 1499804 w 2089743"/>
              <a:gd name="connsiteY6" fmla="*/ 1667767 h 3098800"/>
              <a:gd name="connsiteX7" fmla="*/ 1499804 w 2089743"/>
              <a:gd name="connsiteY7" fmla="*/ 2495247 h 3098800"/>
              <a:gd name="connsiteX8" fmla="*/ 896251 w 2089743"/>
              <a:gd name="connsiteY8" fmla="*/ 3098800 h 3098800"/>
              <a:gd name="connsiteX9" fmla="*/ 0 w 2089743"/>
              <a:gd name="connsiteY9" fmla="*/ 3098800 h 3098800"/>
              <a:gd name="connsiteX10" fmla="*/ 0 w 2089743"/>
              <a:gd name="connsiteY10" fmla="*/ 2897517 h 3098800"/>
              <a:gd name="connsiteX11" fmla="*/ 779876 w 2089743"/>
              <a:gd name="connsiteY11" fmla="*/ 2897517 h 3098800"/>
              <a:gd name="connsiteX12" fmla="*/ 1287900 w 2089743"/>
              <a:gd name="connsiteY12" fmla="*/ 2389493 h 3098800"/>
              <a:gd name="connsiteX13" fmla="*/ 1287900 w 2089743"/>
              <a:gd name="connsiteY13" fmla="*/ 709307 h 3098800"/>
              <a:gd name="connsiteX14" fmla="*/ 779876 w 2089743"/>
              <a:gd name="connsiteY14" fmla="*/ 201283 h 3098800"/>
              <a:gd name="connsiteX15" fmla="*/ 0 w 2089743"/>
              <a:gd name="connsiteY15" fmla="*/ 201283 h 309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9743" h="3098800">
                <a:moveTo>
                  <a:pt x="0" y="0"/>
                </a:moveTo>
                <a:lnTo>
                  <a:pt x="896251" y="0"/>
                </a:lnTo>
                <a:cubicBezTo>
                  <a:pt x="1229584" y="0"/>
                  <a:pt x="1499804" y="270220"/>
                  <a:pt x="1499804" y="603553"/>
                </a:cubicBezTo>
                <a:lnTo>
                  <a:pt x="1499804" y="1424821"/>
                </a:lnTo>
                <a:lnTo>
                  <a:pt x="2089743" y="1424821"/>
                </a:lnTo>
                <a:lnTo>
                  <a:pt x="2089743" y="1667767"/>
                </a:lnTo>
                <a:lnTo>
                  <a:pt x="1499804" y="1667767"/>
                </a:lnTo>
                <a:lnTo>
                  <a:pt x="1499804" y="2495247"/>
                </a:lnTo>
                <a:cubicBezTo>
                  <a:pt x="1499804" y="2828580"/>
                  <a:pt x="1229584" y="3098800"/>
                  <a:pt x="896251" y="3098800"/>
                </a:cubicBezTo>
                <a:lnTo>
                  <a:pt x="0" y="3098800"/>
                </a:lnTo>
                <a:lnTo>
                  <a:pt x="0" y="2897517"/>
                </a:lnTo>
                <a:lnTo>
                  <a:pt x="779876" y="2897517"/>
                </a:lnTo>
                <a:cubicBezTo>
                  <a:pt x="1060450" y="2897517"/>
                  <a:pt x="1287900" y="2670067"/>
                  <a:pt x="1287900" y="2389493"/>
                </a:cubicBezTo>
                <a:lnTo>
                  <a:pt x="1287900" y="709307"/>
                </a:lnTo>
                <a:cubicBezTo>
                  <a:pt x="1287900" y="428733"/>
                  <a:pt x="1060450" y="201283"/>
                  <a:pt x="779876" y="201283"/>
                </a:cubicBezTo>
                <a:lnTo>
                  <a:pt x="0" y="201283"/>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圆角矩形 30"/>
          <p:cNvSpPr/>
          <p:nvPr/>
        </p:nvSpPr>
        <p:spPr>
          <a:xfrm rot="2700000">
            <a:off x="4890211" y="3305385"/>
            <a:ext cx="3423835" cy="2035956"/>
          </a:xfrm>
          <a:prstGeom prst="roundRect">
            <a:avLst>
              <a:gd name="adj" fmla="val 50000"/>
            </a:avLst>
          </a:prstGeom>
          <a:gradFill>
            <a:gsLst>
              <a:gs pos="0">
                <a:schemeClr val="tx1">
                  <a:alpha val="40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cs typeface="+mn-ea"/>
              <a:sym typeface="+mn-lt"/>
            </a:endParaRPr>
          </a:p>
        </p:txBody>
      </p:sp>
      <p:sp>
        <p:nvSpPr>
          <p:cNvPr id="32" name="椭圆 31"/>
          <p:cNvSpPr/>
          <p:nvPr/>
        </p:nvSpPr>
        <p:spPr>
          <a:xfrm>
            <a:off x="4944443" y="2654160"/>
            <a:ext cx="2251451" cy="2251450"/>
          </a:xfrm>
          <a:prstGeom prst="ellipse">
            <a:avLst/>
          </a:prstGeom>
          <a:gradFill flip="none" rotWithShape="1">
            <a:gsLst>
              <a:gs pos="0">
                <a:schemeClr val="bg1">
                  <a:lumMod val="85000"/>
                </a:schemeClr>
              </a:gs>
              <a:gs pos="100000">
                <a:schemeClr val="bg1"/>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368300" dist="139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grpSp>
        <p:nvGrpSpPr>
          <p:cNvPr id="33" name="组合 32"/>
          <p:cNvGrpSpPr/>
          <p:nvPr/>
        </p:nvGrpSpPr>
        <p:grpSpPr>
          <a:xfrm>
            <a:off x="5119354" y="2829070"/>
            <a:ext cx="1901630" cy="1901630"/>
            <a:chOff x="5119354" y="2829070"/>
            <a:chExt cx="1901630" cy="1901630"/>
          </a:xfrm>
        </p:grpSpPr>
        <p:sp>
          <p:nvSpPr>
            <p:cNvPr id="34" name="椭圆 33"/>
            <p:cNvSpPr/>
            <p:nvPr/>
          </p:nvSpPr>
          <p:spPr>
            <a:xfrm>
              <a:off x="5119354" y="2829070"/>
              <a:ext cx="1901630" cy="1901630"/>
            </a:xfrm>
            <a:prstGeom prst="ellipse">
              <a:avLst/>
            </a:prstGeom>
            <a:gradFill>
              <a:gsLst>
                <a:gs pos="0">
                  <a:schemeClr val="bg1"/>
                </a:gs>
                <a:gs pos="100000">
                  <a:schemeClr val="bg1">
                    <a:lumMod val="75000"/>
                  </a:schemeClr>
                </a:gs>
              </a:gsLst>
              <a:lin ang="2700000" scaled="1"/>
            </a:gradFill>
            <a:ln>
              <a:noFill/>
            </a:ln>
            <a:effectLst>
              <a:outerShdw blurRad="3048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35" name="Freeform 36"/>
            <p:cNvSpPr/>
            <p:nvPr/>
          </p:nvSpPr>
          <p:spPr bwMode="auto">
            <a:xfrm>
              <a:off x="6305909" y="2900676"/>
              <a:ext cx="36125" cy="28900"/>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solidFill>
              <a:schemeClr val="bg1">
                <a:lumMod val="65000"/>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6" name="Freeform 37"/>
            <p:cNvSpPr/>
            <p:nvPr/>
          </p:nvSpPr>
          <p:spPr bwMode="auto">
            <a:xfrm>
              <a:off x="6305909" y="2917535"/>
              <a:ext cx="81884" cy="79475"/>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solidFill>
              <a:schemeClr val="bg1">
                <a:lumMod val="65000"/>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7" name="Freeform 38"/>
            <p:cNvSpPr/>
            <p:nvPr/>
          </p:nvSpPr>
          <p:spPr bwMode="auto">
            <a:xfrm>
              <a:off x="6380568" y="2934393"/>
              <a:ext cx="52983" cy="45758"/>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solidFill>
              <a:schemeClr val="bg1">
                <a:lumMod val="65000"/>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8" name="Freeform 39"/>
            <p:cNvSpPr/>
            <p:nvPr/>
          </p:nvSpPr>
          <p:spPr bwMode="auto">
            <a:xfrm>
              <a:off x="6380568" y="2975335"/>
              <a:ext cx="52983" cy="33717"/>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solidFill>
              <a:schemeClr val="bg1">
                <a:lumMod val="65000"/>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39" name="Freeform 40"/>
            <p:cNvSpPr/>
            <p:nvPr/>
          </p:nvSpPr>
          <p:spPr bwMode="auto">
            <a:xfrm>
              <a:off x="5910941" y="2842876"/>
              <a:ext cx="195076" cy="137275"/>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solidFill>
              <a:srgbClr val="118C3B"/>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0" name="Freeform 41"/>
            <p:cNvSpPr>
              <a:spLocks noEditPoints="1"/>
            </p:cNvSpPr>
            <p:nvPr/>
          </p:nvSpPr>
          <p:spPr bwMode="auto">
            <a:xfrm>
              <a:off x="6243293" y="2912719"/>
              <a:ext cx="724911" cy="1408881"/>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solidFill>
              <a:srgbClr val="118C3B"/>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1" name="Freeform 42"/>
            <p:cNvSpPr>
              <a:spLocks noEditPoints="1"/>
            </p:cNvSpPr>
            <p:nvPr/>
          </p:nvSpPr>
          <p:spPr bwMode="auto">
            <a:xfrm>
              <a:off x="5219746" y="2912719"/>
              <a:ext cx="775487" cy="1625632"/>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solidFill>
              <a:srgbClr val="118C3B"/>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2" name="Freeform 43"/>
            <p:cNvSpPr>
              <a:spLocks noEditPoints="1"/>
            </p:cNvSpPr>
            <p:nvPr/>
          </p:nvSpPr>
          <p:spPr bwMode="auto">
            <a:xfrm>
              <a:off x="6874279" y="4027781"/>
              <a:ext cx="74659" cy="132459"/>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solidFill>
              <a:schemeClr val="bg1">
                <a:lumMod val="65000"/>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43" name="Freeform 44"/>
            <p:cNvSpPr/>
            <p:nvPr/>
          </p:nvSpPr>
          <p:spPr bwMode="auto">
            <a:xfrm>
              <a:off x="6932079" y="4020556"/>
              <a:ext cx="16858" cy="24084"/>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solidFill>
              <a:schemeClr val="bg1">
                <a:lumMod val="65000"/>
                <a:alpha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44" name="组合 43"/>
          <p:cNvGrpSpPr/>
          <p:nvPr/>
        </p:nvGrpSpPr>
        <p:grpSpPr>
          <a:xfrm>
            <a:off x="3123061" y="4294899"/>
            <a:ext cx="1235357" cy="1817515"/>
            <a:chOff x="3123061" y="4294899"/>
            <a:chExt cx="1235357" cy="1817515"/>
          </a:xfrm>
        </p:grpSpPr>
        <p:sp>
          <p:nvSpPr>
            <p:cNvPr id="45" name="圆角矩形 44"/>
            <p:cNvSpPr/>
            <p:nvPr/>
          </p:nvSpPr>
          <p:spPr>
            <a:xfrm rot="2700000">
              <a:off x="2954439" y="4708435"/>
              <a:ext cx="1817515" cy="990443"/>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6" name="椭圆 45"/>
            <p:cNvSpPr/>
            <p:nvPr/>
          </p:nvSpPr>
          <p:spPr>
            <a:xfrm>
              <a:off x="3123061" y="4450431"/>
              <a:ext cx="829269" cy="8292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圆角矩形 46"/>
            <p:cNvSpPr/>
            <p:nvPr/>
          </p:nvSpPr>
          <p:spPr>
            <a:xfrm rot="2700000">
              <a:off x="3057376" y="4795957"/>
              <a:ext cx="1599265" cy="789690"/>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8" name="椭圆 47"/>
            <p:cNvSpPr/>
            <p:nvPr/>
          </p:nvSpPr>
          <p:spPr>
            <a:xfrm>
              <a:off x="3204296" y="4531666"/>
              <a:ext cx="666798" cy="666797"/>
            </a:xfrm>
            <a:prstGeom prst="ellipse">
              <a:avLst/>
            </a:prstGeom>
            <a:solidFill>
              <a:srgbClr val="6FB325"/>
            </a:solidFill>
            <a:ln w="12700">
              <a:no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9" name="组合 48"/>
            <p:cNvGrpSpPr/>
            <p:nvPr/>
          </p:nvGrpSpPr>
          <p:grpSpPr>
            <a:xfrm>
              <a:off x="3430585" y="4704446"/>
              <a:ext cx="226569" cy="289753"/>
              <a:chOff x="1605186" y="572440"/>
              <a:chExt cx="563562" cy="720725"/>
            </a:xfrm>
            <a:solidFill>
              <a:srgbClr val="F6F6F7"/>
            </a:solidFill>
          </p:grpSpPr>
          <p:sp>
            <p:nvSpPr>
              <p:cNvPr id="50"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1"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52"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grpSp>
        <p:nvGrpSpPr>
          <p:cNvPr id="53" name="组合 52"/>
          <p:cNvGrpSpPr/>
          <p:nvPr/>
        </p:nvGrpSpPr>
        <p:grpSpPr>
          <a:xfrm>
            <a:off x="8203198" y="4294898"/>
            <a:ext cx="1235357" cy="1817515"/>
            <a:chOff x="8203198" y="4294898"/>
            <a:chExt cx="1235357" cy="1817515"/>
          </a:xfrm>
        </p:grpSpPr>
        <p:sp>
          <p:nvSpPr>
            <p:cNvPr id="54" name="圆角矩形 53"/>
            <p:cNvSpPr/>
            <p:nvPr/>
          </p:nvSpPr>
          <p:spPr>
            <a:xfrm rot="2700000">
              <a:off x="8034576" y="4708435"/>
              <a:ext cx="1817515" cy="990442"/>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5" name="椭圆 54"/>
            <p:cNvSpPr/>
            <p:nvPr/>
          </p:nvSpPr>
          <p:spPr>
            <a:xfrm>
              <a:off x="8203198" y="4450432"/>
              <a:ext cx="829269" cy="829267"/>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圆角矩形 55"/>
            <p:cNvSpPr/>
            <p:nvPr/>
          </p:nvSpPr>
          <p:spPr>
            <a:xfrm rot="2700000">
              <a:off x="8137513" y="4795958"/>
              <a:ext cx="1599265" cy="789690"/>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椭圆 56"/>
            <p:cNvSpPr/>
            <p:nvPr/>
          </p:nvSpPr>
          <p:spPr>
            <a:xfrm>
              <a:off x="8284433" y="4531667"/>
              <a:ext cx="666798" cy="666796"/>
            </a:xfrm>
            <a:prstGeom prst="ellipse">
              <a:avLst/>
            </a:prstGeom>
            <a:solidFill>
              <a:srgbClr val="118C3B"/>
            </a:solidFill>
            <a:ln w="12700">
              <a:no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Freeform 223"/>
            <p:cNvSpPr/>
            <p:nvPr/>
          </p:nvSpPr>
          <p:spPr bwMode="auto">
            <a:xfrm>
              <a:off x="8503544" y="4759045"/>
              <a:ext cx="285954" cy="231915"/>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6F6F7"/>
            </a:solidFill>
            <a:ln>
              <a:noFill/>
            </a:ln>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nvGrpSpPr>
          <p:cNvPr id="59" name="组合 58"/>
          <p:cNvGrpSpPr/>
          <p:nvPr/>
        </p:nvGrpSpPr>
        <p:grpSpPr>
          <a:xfrm>
            <a:off x="8203198" y="2136085"/>
            <a:ext cx="1128793" cy="1599265"/>
            <a:chOff x="8203198" y="2136085"/>
            <a:chExt cx="1128793" cy="1599265"/>
          </a:xfrm>
        </p:grpSpPr>
        <p:sp>
          <p:nvSpPr>
            <p:cNvPr id="61" name="椭圆 60"/>
            <p:cNvSpPr/>
            <p:nvPr/>
          </p:nvSpPr>
          <p:spPr>
            <a:xfrm>
              <a:off x="8203198" y="2195347"/>
              <a:ext cx="829269" cy="829267"/>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圆角矩形 61"/>
            <p:cNvSpPr/>
            <p:nvPr/>
          </p:nvSpPr>
          <p:spPr>
            <a:xfrm rot="2700000">
              <a:off x="8137513" y="2540873"/>
              <a:ext cx="1599265" cy="789690"/>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3" name="椭圆 62"/>
            <p:cNvSpPr/>
            <p:nvPr/>
          </p:nvSpPr>
          <p:spPr>
            <a:xfrm>
              <a:off x="8284433" y="2276582"/>
              <a:ext cx="666798" cy="666796"/>
            </a:xfrm>
            <a:prstGeom prst="ellipse">
              <a:avLst/>
            </a:prstGeom>
            <a:solidFill>
              <a:srgbClr val="6FB325"/>
            </a:solidFill>
            <a:ln w="12700">
              <a:no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4" name="组合 63"/>
            <p:cNvGrpSpPr/>
            <p:nvPr/>
          </p:nvGrpSpPr>
          <p:grpSpPr>
            <a:xfrm>
              <a:off x="8501832" y="2477379"/>
              <a:ext cx="265500" cy="264224"/>
              <a:chOff x="-136302" y="1682102"/>
              <a:chExt cx="660401" cy="657225"/>
            </a:xfrm>
            <a:solidFill>
              <a:srgbClr val="F6F6F7"/>
            </a:solidFill>
          </p:grpSpPr>
          <p:sp>
            <p:nvSpPr>
              <p:cNvPr id="65" name="Freeform 36"/>
              <p:cNvSpPr/>
              <p:nvPr/>
            </p:nvSpPr>
            <p:spPr bwMode="auto">
              <a:xfrm>
                <a:off x="214536" y="1682102"/>
                <a:ext cx="309563"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66" name="Freeform 37"/>
              <p:cNvSpPr/>
              <p:nvPr/>
            </p:nvSpPr>
            <p:spPr bwMode="auto">
              <a:xfrm>
                <a:off x="-136302" y="1682102"/>
                <a:ext cx="660400"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grpSp>
        <p:nvGrpSpPr>
          <p:cNvPr id="67" name="组合 66"/>
          <p:cNvGrpSpPr/>
          <p:nvPr/>
        </p:nvGrpSpPr>
        <p:grpSpPr>
          <a:xfrm>
            <a:off x="3123061" y="2039815"/>
            <a:ext cx="1235357" cy="1817515"/>
            <a:chOff x="3123061" y="2039815"/>
            <a:chExt cx="1235357" cy="1817515"/>
          </a:xfrm>
        </p:grpSpPr>
        <p:sp>
          <p:nvSpPr>
            <p:cNvPr id="68" name="圆角矩形 67"/>
            <p:cNvSpPr/>
            <p:nvPr/>
          </p:nvSpPr>
          <p:spPr>
            <a:xfrm rot="2700000">
              <a:off x="2954439" y="2453351"/>
              <a:ext cx="1817515" cy="990443"/>
            </a:xfrm>
            <a:prstGeom prst="roundRect">
              <a:avLst>
                <a:gd name="adj" fmla="val 50000"/>
              </a:avLst>
            </a:prstGeom>
            <a:gradFill>
              <a:gsLst>
                <a:gs pos="0">
                  <a:schemeClr val="tx1">
                    <a:alpha val="69000"/>
                  </a:schemeClr>
                </a:gs>
                <a:gs pos="100000">
                  <a:srgbClr val="F2F2F2">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9" name="椭圆 68"/>
            <p:cNvSpPr/>
            <p:nvPr/>
          </p:nvSpPr>
          <p:spPr>
            <a:xfrm>
              <a:off x="3123061" y="2195347"/>
              <a:ext cx="829269" cy="8292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圆角矩形 69"/>
            <p:cNvSpPr/>
            <p:nvPr/>
          </p:nvSpPr>
          <p:spPr>
            <a:xfrm rot="2700000">
              <a:off x="3057376" y="2540873"/>
              <a:ext cx="1599265" cy="789690"/>
            </a:xfrm>
            <a:prstGeom prst="roundRect">
              <a:avLst>
                <a:gd name="adj" fmla="val 50000"/>
              </a:avLst>
            </a:prstGeom>
            <a:gradFill>
              <a:gsLst>
                <a:gs pos="0">
                  <a:schemeClr val="tx1">
                    <a:alpha val="55000"/>
                  </a:schemeClr>
                </a:gs>
                <a:gs pos="100000">
                  <a:srgbClr val="F2F2F2">
                    <a:alpha val="0"/>
                  </a:srgbClr>
                </a:gs>
              </a:gsLst>
              <a:lin ang="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1" name="椭圆 70"/>
            <p:cNvSpPr/>
            <p:nvPr/>
          </p:nvSpPr>
          <p:spPr>
            <a:xfrm>
              <a:off x="3204296" y="2276582"/>
              <a:ext cx="666798" cy="666797"/>
            </a:xfrm>
            <a:prstGeom prst="ellipse">
              <a:avLst/>
            </a:prstGeom>
            <a:solidFill>
              <a:srgbClr val="118C3B"/>
            </a:solidFill>
            <a:ln w="12700">
              <a:noFill/>
            </a:ln>
            <a:effectLst>
              <a:outerShdw blurRad="165100" dist="76200" dir="2700000" sx="97000" sy="97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2" name="组合 71"/>
            <p:cNvGrpSpPr/>
            <p:nvPr/>
          </p:nvGrpSpPr>
          <p:grpSpPr>
            <a:xfrm>
              <a:off x="3405116" y="2469796"/>
              <a:ext cx="265159" cy="254999"/>
              <a:chOff x="9791183" y="5224434"/>
              <a:chExt cx="645684" cy="620945"/>
            </a:xfrm>
            <a:solidFill>
              <a:srgbClr val="F6F6F7"/>
            </a:solidFill>
          </p:grpSpPr>
          <p:sp>
            <p:nvSpPr>
              <p:cNvPr id="73" name="Oval 131"/>
              <p:cNvSpPr>
                <a:spLocks noChangeArrowheads="1"/>
              </p:cNvSpPr>
              <p:nvPr/>
            </p:nvSpPr>
            <p:spPr bwMode="auto">
              <a:xfrm>
                <a:off x="9968746" y="5224434"/>
                <a:ext cx="290558" cy="294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4"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sp>
        <p:nvSpPr>
          <p:cNvPr id="75" name="文本框 74"/>
          <p:cNvSpPr txBox="1"/>
          <p:nvPr/>
        </p:nvSpPr>
        <p:spPr>
          <a:xfrm>
            <a:off x="506465" y="2207272"/>
            <a:ext cx="2339102" cy="1508105"/>
          </a:xfrm>
          <a:prstGeom prst="rect">
            <a:avLst/>
          </a:prstGeom>
          <a:noFill/>
          <a:effectLst/>
        </p:spPr>
        <p:txBody>
          <a:bodyPr wrap="none" rtlCol="0">
            <a:spAutoFit/>
          </a:bodyPr>
          <a:lstStyle/>
          <a:p>
            <a:r>
              <a:rPr lang="zh-CN" altLang="en-US" sz="2000" dirty="0">
                <a:solidFill>
                  <a:srgbClr val="118C3B"/>
                </a:solidFill>
                <a:cs typeface="+mn-ea"/>
                <a:sym typeface="+mn-lt"/>
              </a:rPr>
              <a:t>单击此处输入标题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4800" dirty="0">
              <a:solidFill>
                <a:schemeClr val="tx1">
                  <a:lumMod val="85000"/>
                  <a:lumOff val="15000"/>
                </a:schemeClr>
              </a:solidFill>
              <a:cs typeface="+mn-ea"/>
              <a:sym typeface="+mn-lt"/>
            </a:endParaRPr>
          </a:p>
        </p:txBody>
      </p:sp>
      <p:sp>
        <p:nvSpPr>
          <p:cNvPr id="76" name="文本框 75"/>
          <p:cNvSpPr txBox="1"/>
          <p:nvPr/>
        </p:nvSpPr>
        <p:spPr>
          <a:xfrm>
            <a:off x="490285" y="4681833"/>
            <a:ext cx="2339102" cy="1384995"/>
          </a:xfrm>
          <a:prstGeom prst="rect">
            <a:avLst/>
          </a:prstGeom>
          <a:noFill/>
          <a:effectLst/>
        </p:spPr>
        <p:txBody>
          <a:bodyPr wrap="none" rtlCol="0">
            <a:spAutoFit/>
          </a:bodyPr>
          <a:lstStyle/>
          <a:p>
            <a:r>
              <a:rPr lang="zh-CN" altLang="en-US" sz="2000" dirty="0">
                <a:solidFill>
                  <a:srgbClr val="118C3B"/>
                </a:solidFill>
                <a:cs typeface="+mn-ea"/>
                <a:sym typeface="+mn-lt"/>
              </a:rPr>
              <a:t>单击此处输入标题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4000" dirty="0">
              <a:solidFill>
                <a:schemeClr val="tx1">
                  <a:lumMod val="85000"/>
                  <a:lumOff val="15000"/>
                </a:schemeClr>
              </a:solidFill>
              <a:cs typeface="+mn-ea"/>
              <a:sym typeface="+mn-lt"/>
            </a:endParaRPr>
          </a:p>
        </p:txBody>
      </p:sp>
      <p:sp>
        <p:nvSpPr>
          <p:cNvPr id="77" name="文本框 76"/>
          <p:cNvSpPr txBox="1"/>
          <p:nvPr/>
        </p:nvSpPr>
        <p:spPr>
          <a:xfrm>
            <a:off x="9361820" y="2173939"/>
            <a:ext cx="2339102" cy="1384995"/>
          </a:xfrm>
          <a:prstGeom prst="rect">
            <a:avLst/>
          </a:prstGeom>
          <a:noFill/>
          <a:effectLst/>
        </p:spPr>
        <p:txBody>
          <a:bodyPr wrap="none" rtlCol="0">
            <a:spAutoFit/>
          </a:bodyPr>
          <a:lstStyle/>
          <a:p>
            <a:r>
              <a:rPr lang="zh-CN" altLang="en-US" sz="2000" dirty="0">
                <a:solidFill>
                  <a:srgbClr val="118C3B"/>
                </a:solidFill>
                <a:cs typeface="+mn-ea"/>
                <a:sym typeface="+mn-lt"/>
              </a:rPr>
              <a:t>单击此处输入标题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4000" dirty="0">
              <a:solidFill>
                <a:schemeClr val="tx1">
                  <a:lumMod val="85000"/>
                  <a:lumOff val="15000"/>
                </a:schemeClr>
              </a:solidFill>
              <a:cs typeface="+mn-ea"/>
              <a:sym typeface="+mn-lt"/>
            </a:endParaRPr>
          </a:p>
        </p:txBody>
      </p:sp>
      <p:sp>
        <p:nvSpPr>
          <p:cNvPr id="78" name="文本框 77"/>
          <p:cNvSpPr txBox="1"/>
          <p:nvPr/>
        </p:nvSpPr>
        <p:spPr>
          <a:xfrm>
            <a:off x="9345640" y="4648500"/>
            <a:ext cx="2339102" cy="1384995"/>
          </a:xfrm>
          <a:prstGeom prst="rect">
            <a:avLst/>
          </a:prstGeom>
          <a:noFill/>
          <a:effectLst/>
        </p:spPr>
        <p:txBody>
          <a:bodyPr wrap="none" rtlCol="0">
            <a:spAutoFit/>
          </a:bodyPr>
          <a:lstStyle/>
          <a:p>
            <a:r>
              <a:rPr lang="zh-CN" altLang="en-US" sz="2000" dirty="0">
                <a:solidFill>
                  <a:srgbClr val="118C3B"/>
                </a:solidFill>
                <a:cs typeface="+mn-ea"/>
                <a:sym typeface="+mn-lt"/>
              </a:rPr>
              <a:t>单击此处输入标题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4000" dirty="0">
              <a:solidFill>
                <a:schemeClr val="tx1">
                  <a:lumMod val="85000"/>
                  <a:lumOff val="15000"/>
                </a:schemeClr>
              </a:solidFill>
              <a:cs typeface="+mn-ea"/>
              <a:sym typeface="+mn-lt"/>
            </a:endParaRPr>
          </a:p>
        </p:txBody>
      </p:sp>
      <p:grpSp>
        <p:nvGrpSpPr>
          <p:cNvPr id="79" name="组合 78"/>
          <p:cNvGrpSpPr/>
          <p:nvPr/>
        </p:nvGrpSpPr>
        <p:grpSpPr>
          <a:xfrm>
            <a:off x="-14069" y="-14068"/>
            <a:ext cx="1690469" cy="1313815"/>
            <a:chOff x="-14069" y="-14068"/>
            <a:chExt cx="1690469" cy="1313815"/>
          </a:xfrm>
        </p:grpSpPr>
        <p:sp>
          <p:nvSpPr>
            <p:cNvPr id="83" name="直角三角形 82"/>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任意多边形 83"/>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任意多边形 84"/>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0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60000">
                                          <p:cBhvr additive="base">
                                            <p:cTn id="7" dur="1000" fill="hold"/>
                                            <p:tgtEl>
                                              <p:spTgt spid="32"/>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14:presetBounceEnd="60000">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14:bounceEnd="60000">
                                          <p:cBhvr additive="base">
                                            <p:cTn id="11" dur="1000" fill="hold"/>
                                            <p:tgtEl>
                                              <p:spTgt spid="33"/>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3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right)">
                                          <p:cBhvr>
                                            <p:cTn id="20" dur="500"/>
                                            <p:tgtEl>
                                              <p:spTgt spid="3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2000"/>
                                </p:stCondLst>
                                <p:childTnLst>
                                  <p:par>
                                    <p:cTn id="25" presetID="2" presetClass="entr" presetSubtype="8" fill="hold" nodeType="afterEffect" p14:presetBounceEnd="60000">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14:bounceEnd="60000">
                                          <p:cBhvr additive="base">
                                            <p:cTn id="27" dur="1000" fill="hold"/>
                                            <p:tgtEl>
                                              <p:spTgt spid="67"/>
                                            </p:tgtEl>
                                            <p:attrNameLst>
                                              <p:attrName>ppt_x</p:attrName>
                                            </p:attrNameLst>
                                          </p:cBhvr>
                                          <p:tavLst>
                                            <p:tav tm="0">
                                              <p:val>
                                                <p:strVal val="0-#ppt_w/2"/>
                                              </p:val>
                                            </p:tav>
                                            <p:tav tm="100000">
                                              <p:val>
                                                <p:strVal val="#ppt_x"/>
                                              </p:val>
                                            </p:tav>
                                          </p:tavLst>
                                        </p:anim>
                                        <p:anim calcmode="lin" valueType="num" p14:bounceEnd="60000">
                                          <p:cBhvr additive="base">
                                            <p:cTn id="28" dur="1000" fill="hold"/>
                                            <p:tgtEl>
                                              <p:spTgt spid="6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14:presetBounceEnd="60000">
                                      <p:stCondLst>
                                        <p:cond delay="250"/>
                                      </p:stCondLst>
                                      <p:childTnLst>
                                        <p:set>
                                          <p:cBhvr>
                                            <p:cTn id="30" dur="1" fill="hold">
                                              <p:stCondLst>
                                                <p:cond delay="0"/>
                                              </p:stCondLst>
                                            </p:cTn>
                                            <p:tgtEl>
                                              <p:spTgt spid="44"/>
                                            </p:tgtEl>
                                            <p:attrNameLst>
                                              <p:attrName>style.visibility</p:attrName>
                                            </p:attrNameLst>
                                          </p:cBhvr>
                                          <p:to>
                                            <p:strVal val="visible"/>
                                          </p:to>
                                        </p:set>
                                        <p:anim calcmode="lin" valueType="num" p14:bounceEnd="60000">
                                          <p:cBhvr additive="base">
                                            <p:cTn id="31" dur="1000" fill="hold"/>
                                            <p:tgtEl>
                                              <p:spTgt spid="44"/>
                                            </p:tgtEl>
                                            <p:attrNameLst>
                                              <p:attrName>ppt_x</p:attrName>
                                            </p:attrNameLst>
                                          </p:cBhvr>
                                          <p:tavLst>
                                            <p:tav tm="0">
                                              <p:val>
                                                <p:strVal val="0-#ppt_w/2"/>
                                              </p:val>
                                            </p:tav>
                                            <p:tav tm="100000">
                                              <p:val>
                                                <p:strVal val="#ppt_x"/>
                                              </p:val>
                                            </p:tav>
                                          </p:tavLst>
                                        </p:anim>
                                        <p:anim calcmode="lin" valueType="num" p14:bounceEnd="60000">
                                          <p:cBhvr additive="base">
                                            <p:cTn id="32" dur="1000" fill="hold"/>
                                            <p:tgtEl>
                                              <p:spTgt spid="44"/>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14:presetBounceEnd="60000">
                                      <p:stCondLst>
                                        <p:cond delay="500"/>
                                      </p:stCondLst>
                                      <p:childTnLst>
                                        <p:set>
                                          <p:cBhvr>
                                            <p:cTn id="34" dur="1" fill="hold">
                                              <p:stCondLst>
                                                <p:cond delay="0"/>
                                              </p:stCondLst>
                                            </p:cTn>
                                            <p:tgtEl>
                                              <p:spTgt spid="59"/>
                                            </p:tgtEl>
                                            <p:attrNameLst>
                                              <p:attrName>style.visibility</p:attrName>
                                            </p:attrNameLst>
                                          </p:cBhvr>
                                          <p:to>
                                            <p:strVal val="visible"/>
                                          </p:to>
                                        </p:set>
                                        <p:anim calcmode="lin" valueType="num" p14:bounceEnd="60000">
                                          <p:cBhvr additive="base">
                                            <p:cTn id="35" dur="1000" fill="hold"/>
                                            <p:tgtEl>
                                              <p:spTgt spid="59"/>
                                            </p:tgtEl>
                                            <p:attrNameLst>
                                              <p:attrName>ppt_x</p:attrName>
                                            </p:attrNameLst>
                                          </p:cBhvr>
                                          <p:tavLst>
                                            <p:tav tm="0">
                                              <p:val>
                                                <p:strVal val="1+#ppt_w/2"/>
                                              </p:val>
                                            </p:tav>
                                            <p:tav tm="100000">
                                              <p:val>
                                                <p:strVal val="#ppt_x"/>
                                              </p:val>
                                            </p:tav>
                                          </p:tavLst>
                                        </p:anim>
                                        <p:anim calcmode="lin" valueType="num" p14:bounceEnd="60000">
                                          <p:cBhvr additive="base">
                                            <p:cTn id="36" dur="1000" fill="hold"/>
                                            <p:tgtEl>
                                              <p:spTgt spid="59"/>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60000">
                                      <p:stCondLst>
                                        <p:cond delay="750"/>
                                      </p:stCondLst>
                                      <p:childTnLst>
                                        <p:set>
                                          <p:cBhvr>
                                            <p:cTn id="38" dur="1" fill="hold">
                                              <p:stCondLst>
                                                <p:cond delay="0"/>
                                              </p:stCondLst>
                                            </p:cTn>
                                            <p:tgtEl>
                                              <p:spTgt spid="53"/>
                                            </p:tgtEl>
                                            <p:attrNameLst>
                                              <p:attrName>style.visibility</p:attrName>
                                            </p:attrNameLst>
                                          </p:cBhvr>
                                          <p:to>
                                            <p:strVal val="visible"/>
                                          </p:to>
                                        </p:set>
                                        <p:anim calcmode="lin" valueType="num" p14:bounceEnd="60000">
                                          <p:cBhvr additive="base">
                                            <p:cTn id="39" dur="1000" fill="hold"/>
                                            <p:tgtEl>
                                              <p:spTgt spid="53"/>
                                            </p:tgtEl>
                                            <p:attrNameLst>
                                              <p:attrName>ppt_x</p:attrName>
                                            </p:attrNameLst>
                                          </p:cBhvr>
                                          <p:tavLst>
                                            <p:tav tm="0">
                                              <p:val>
                                                <p:strVal val="1+#ppt_w/2"/>
                                              </p:val>
                                            </p:tav>
                                            <p:tav tm="100000">
                                              <p:val>
                                                <p:strVal val="#ppt_x"/>
                                              </p:val>
                                            </p:tav>
                                          </p:tavLst>
                                        </p:anim>
                                        <p:anim calcmode="lin" valueType="num" p14:bounceEnd="60000">
                                          <p:cBhvr additive="base">
                                            <p:cTn id="40" dur="1000" fill="hold"/>
                                            <p:tgtEl>
                                              <p:spTgt spid="53"/>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2" presetClass="entr" presetSubtype="8" fill="hold" grpId="0" nodeType="afterEffect" p14:presetBounceEnd="60000">
                                      <p:stCondLst>
                                        <p:cond delay="0"/>
                                      </p:stCondLst>
                                      <p:childTnLst>
                                        <p:set>
                                          <p:cBhvr>
                                            <p:cTn id="43" dur="1" fill="hold">
                                              <p:stCondLst>
                                                <p:cond delay="0"/>
                                              </p:stCondLst>
                                            </p:cTn>
                                            <p:tgtEl>
                                              <p:spTgt spid="75"/>
                                            </p:tgtEl>
                                            <p:attrNameLst>
                                              <p:attrName>style.visibility</p:attrName>
                                            </p:attrNameLst>
                                          </p:cBhvr>
                                          <p:to>
                                            <p:strVal val="visible"/>
                                          </p:to>
                                        </p:set>
                                        <p:anim calcmode="lin" valueType="num" p14:bounceEnd="60000">
                                          <p:cBhvr additive="base">
                                            <p:cTn id="44" dur="1000" fill="hold"/>
                                            <p:tgtEl>
                                              <p:spTgt spid="75"/>
                                            </p:tgtEl>
                                            <p:attrNameLst>
                                              <p:attrName>ppt_x</p:attrName>
                                            </p:attrNameLst>
                                          </p:cBhvr>
                                          <p:tavLst>
                                            <p:tav tm="0">
                                              <p:val>
                                                <p:strVal val="0-#ppt_w/2"/>
                                              </p:val>
                                            </p:tav>
                                            <p:tav tm="100000">
                                              <p:val>
                                                <p:strVal val="#ppt_x"/>
                                              </p:val>
                                            </p:tav>
                                          </p:tavLst>
                                        </p:anim>
                                        <p:anim calcmode="lin" valueType="num" p14:bounceEnd="60000">
                                          <p:cBhvr additive="base">
                                            <p:cTn id="45" dur="1000" fill="hold"/>
                                            <p:tgtEl>
                                              <p:spTgt spid="75"/>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14:presetBounceEnd="60000">
                                      <p:stCondLst>
                                        <p:cond delay="250"/>
                                      </p:stCondLst>
                                      <p:childTnLst>
                                        <p:set>
                                          <p:cBhvr>
                                            <p:cTn id="47" dur="1" fill="hold">
                                              <p:stCondLst>
                                                <p:cond delay="0"/>
                                              </p:stCondLst>
                                            </p:cTn>
                                            <p:tgtEl>
                                              <p:spTgt spid="76"/>
                                            </p:tgtEl>
                                            <p:attrNameLst>
                                              <p:attrName>style.visibility</p:attrName>
                                            </p:attrNameLst>
                                          </p:cBhvr>
                                          <p:to>
                                            <p:strVal val="visible"/>
                                          </p:to>
                                        </p:set>
                                        <p:anim calcmode="lin" valueType="num" p14:bounceEnd="60000">
                                          <p:cBhvr additive="base">
                                            <p:cTn id="48" dur="1000" fill="hold"/>
                                            <p:tgtEl>
                                              <p:spTgt spid="76"/>
                                            </p:tgtEl>
                                            <p:attrNameLst>
                                              <p:attrName>ppt_x</p:attrName>
                                            </p:attrNameLst>
                                          </p:cBhvr>
                                          <p:tavLst>
                                            <p:tav tm="0">
                                              <p:val>
                                                <p:strVal val="0-#ppt_w/2"/>
                                              </p:val>
                                            </p:tav>
                                            <p:tav tm="100000">
                                              <p:val>
                                                <p:strVal val="#ppt_x"/>
                                              </p:val>
                                            </p:tav>
                                          </p:tavLst>
                                        </p:anim>
                                        <p:anim calcmode="lin" valueType="num" p14:bounceEnd="60000">
                                          <p:cBhvr additive="base">
                                            <p:cTn id="49" dur="1000" fill="hold"/>
                                            <p:tgtEl>
                                              <p:spTgt spid="76"/>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14:presetBounceEnd="60000">
                                      <p:stCondLst>
                                        <p:cond delay="500"/>
                                      </p:stCondLst>
                                      <p:childTnLst>
                                        <p:set>
                                          <p:cBhvr>
                                            <p:cTn id="51" dur="1" fill="hold">
                                              <p:stCondLst>
                                                <p:cond delay="0"/>
                                              </p:stCondLst>
                                            </p:cTn>
                                            <p:tgtEl>
                                              <p:spTgt spid="77"/>
                                            </p:tgtEl>
                                            <p:attrNameLst>
                                              <p:attrName>style.visibility</p:attrName>
                                            </p:attrNameLst>
                                          </p:cBhvr>
                                          <p:to>
                                            <p:strVal val="visible"/>
                                          </p:to>
                                        </p:set>
                                        <p:anim calcmode="lin" valueType="num" p14:bounceEnd="60000">
                                          <p:cBhvr additive="base">
                                            <p:cTn id="52" dur="1000" fill="hold"/>
                                            <p:tgtEl>
                                              <p:spTgt spid="77"/>
                                            </p:tgtEl>
                                            <p:attrNameLst>
                                              <p:attrName>ppt_x</p:attrName>
                                            </p:attrNameLst>
                                          </p:cBhvr>
                                          <p:tavLst>
                                            <p:tav tm="0">
                                              <p:val>
                                                <p:strVal val="1+#ppt_w/2"/>
                                              </p:val>
                                            </p:tav>
                                            <p:tav tm="100000">
                                              <p:val>
                                                <p:strVal val="#ppt_x"/>
                                              </p:val>
                                            </p:tav>
                                          </p:tavLst>
                                        </p:anim>
                                        <p:anim calcmode="lin" valueType="num" p14:bounceEnd="60000">
                                          <p:cBhvr additive="base">
                                            <p:cTn id="53" dur="1000" fill="hold"/>
                                            <p:tgtEl>
                                              <p:spTgt spid="77"/>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14:presetBounceEnd="60000">
                                      <p:stCondLst>
                                        <p:cond delay="750"/>
                                      </p:stCondLst>
                                      <p:childTnLst>
                                        <p:set>
                                          <p:cBhvr>
                                            <p:cTn id="55" dur="1" fill="hold">
                                              <p:stCondLst>
                                                <p:cond delay="0"/>
                                              </p:stCondLst>
                                            </p:cTn>
                                            <p:tgtEl>
                                              <p:spTgt spid="78"/>
                                            </p:tgtEl>
                                            <p:attrNameLst>
                                              <p:attrName>style.visibility</p:attrName>
                                            </p:attrNameLst>
                                          </p:cBhvr>
                                          <p:to>
                                            <p:strVal val="visible"/>
                                          </p:to>
                                        </p:set>
                                        <p:anim calcmode="lin" valueType="num" p14:bounceEnd="60000">
                                          <p:cBhvr additive="base">
                                            <p:cTn id="56" dur="1000" fill="hold"/>
                                            <p:tgtEl>
                                              <p:spTgt spid="78"/>
                                            </p:tgtEl>
                                            <p:attrNameLst>
                                              <p:attrName>ppt_x</p:attrName>
                                            </p:attrNameLst>
                                          </p:cBhvr>
                                          <p:tavLst>
                                            <p:tav tm="0">
                                              <p:val>
                                                <p:strVal val="1+#ppt_w/2"/>
                                              </p:val>
                                            </p:tav>
                                            <p:tav tm="100000">
                                              <p:val>
                                                <p:strVal val="#ppt_x"/>
                                              </p:val>
                                            </p:tav>
                                          </p:tavLst>
                                        </p:anim>
                                        <p:anim calcmode="lin" valueType="num" p14:bounceEnd="60000">
                                          <p:cBhvr additive="base">
                                            <p:cTn id="57" dur="10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75" grpId="0"/>
          <p:bldP spid="76" grpId="0"/>
          <p:bldP spid="77" grpId="0"/>
          <p:bldP spid="7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ppt_x"/>
                                              </p:val>
                                            </p:tav>
                                            <p:tav tm="100000">
                                              <p:val>
                                                <p:strVal val="#ppt_x"/>
                                              </p:val>
                                            </p:tav>
                                          </p:tavLst>
                                        </p:anim>
                                        <p:anim calcmode="lin" valueType="num">
                                          <p:cBhvr additive="base">
                                            <p:cTn id="8" dur="10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ppt_x"/>
                                              </p:val>
                                            </p:tav>
                                            <p:tav tm="100000">
                                              <p:val>
                                                <p:strVal val="#ppt_x"/>
                                              </p:val>
                                            </p:tav>
                                          </p:tavLst>
                                        </p:anim>
                                        <p:anim calcmode="lin" valueType="num">
                                          <p:cBhvr additive="base">
                                            <p:cTn id="12" dur="1000" fill="hold"/>
                                            <p:tgtEl>
                                              <p:spTgt spid="3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right)">
                                          <p:cBhvr>
                                            <p:cTn id="20" dur="500"/>
                                            <p:tgtEl>
                                              <p:spTgt spid="3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1000" fill="hold"/>
                                            <p:tgtEl>
                                              <p:spTgt spid="67"/>
                                            </p:tgtEl>
                                            <p:attrNameLst>
                                              <p:attrName>ppt_x</p:attrName>
                                            </p:attrNameLst>
                                          </p:cBhvr>
                                          <p:tavLst>
                                            <p:tav tm="0">
                                              <p:val>
                                                <p:strVal val="0-#ppt_w/2"/>
                                              </p:val>
                                            </p:tav>
                                            <p:tav tm="100000">
                                              <p:val>
                                                <p:strVal val="#ppt_x"/>
                                              </p:val>
                                            </p:tav>
                                          </p:tavLst>
                                        </p:anim>
                                        <p:anim calcmode="lin" valueType="num">
                                          <p:cBhvr additive="base">
                                            <p:cTn id="28" dur="1000" fill="hold"/>
                                            <p:tgtEl>
                                              <p:spTgt spid="6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25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000" fill="hold"/>
                                            <p:tgtEl>
                                              <p:spTgt spid="44"/>
                                            </p:tgtEl>
                                            <p:attrNameLst>
                                              <p:attrName>ppt_x</p:attrName>
                                            </p:attrNameLst>
                                          </p:cBhvr>
                                          <p:tavLst>
                                            <p:tav tm="0">
                                              <p:val>
                                                <p:strVal val="0-#ppt_w/2"/>
                                              </p:val>
                                            </p:tav>
                                            <p:tav tm="100000">
                                              <p:val>
                                                <p:strVal val="#ppt_x"/>
                                              </p:val>
                                            </p:tav>
                                          </p:tavLst>
                                        </p:anim>
                                        <p:anim calcmode="lin" valueType="num">
                                          <p:cBhvr additive="base">
                                            <p:cTn id="32" dur="1000" fill="hold"/>
                                            <p:tgtEl>
                                              <p:spTgt spid="44"/>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500"/>
                                      </p:stCondLst>
                                      <p:childTnLst>
                                        <p:set>
                                          <p:cBhvr>
                                            <p:cTn id="34" dur="1" fill="hold">
                                              <p:stCondLst>
                                                <p:cond delay="0"/>
                                              </p:stCondLst>
                                            </p:cTn>
                                            <p:tgtEl>
                                              <p:spTgt spid="59"/>
                                            </p:tgtEl>
                                            <p:attrNameLst>
                                              <p:attrName>style.visibility</p:attrName>
                                            </p:attrNameLst>
                                          </p:cBhvr>
                                          <p:to>
                                            <p:strVal val="visible"/>
                                          </p:to>
                                        </p:set>
                                        <p:anim calcmode="lin" valueType="num">
                                          <p:cBhvr additive="base">
                                            <p:cTn id="35" dur="1000" fill="hold"/>
                                            <p:tgtEl>
                                              <p:spTgt spid="59"/>
                                            </p:tgtEl>
                                            <p:attrNameLst>
                                              <p:attrName>ppt_x</p:attrName>
                                            </p:attrNameLst>
                                          </p:cBhvr>
                                          <p:tavLst>
                                            <p:tav tm="0">
                                              <p:val>
                                                <p:strVal val="1+#ppt_w/2"/>
                                              </p:val>
                                            </p:tav>
                                            <p:tav tm="100000">
                                              <p:val>
                                                <p:strVal val="#ppt_x"/>
                                              </p:val>
                                            </p:tav>
                                          </p:tavLst>
                                        </p:anim>
                                        <p:anim calcmode="lin" valueType="num">
                                          <p:cBhvr additive="base">
                                            <p:cTn id="36" dur="1000" fill="hold"/>
                                            <p:tgtEl>
                                              <p:spTgt spid="59"/>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75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1000" fill="hold"/>
                                            <p:tgtEl>
                                              <p:spTgt spid="53"/>
                                            </p:tgtEl>
                                            <p:attrNameLst>
                                              <p:attrName>ppt_x</p:attrName>
                                            </p:attrNameLst>
                                          </p:cBhvr>
                                          <p:tavLst>
                                            <p:tav tm="0">
                                              <p:val>
                                                <p:strVal val="1+#ppt_w/2"/>
                                              </p:val>
                                            </p:tav>
                                            <p:tav tm="100000">
                                              <p:val>
                                                <p:strVal val="#ppt_x"/>
                                              </p:val>
                                            </p:tav>
                                          </p:tavLst>
                                        </p:anim>
                                        <p:anim calcmode="lin" valueType="num">
                                          <p:cBhvr additive="base">
                                            <p:cTn id="40" dur="1000" fill="hold"/>
                                            <p:tgtEl>
                                              <p:spTgt spid="53"/>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2" presetClass="entr" presetSubtype="8" fill="hold" grpId="0" nodeType="afterEffect">
                                      <p:stCondLst>
                                        <p:cond delay="0"/>
                                      </p:stCondLst>
                                      <p:childTnLst>
                                        <p:set>
                                          <p:cBhvr>
                                            <p:cTn id="43" dur="1" fill="hold">
                                              <p:stCondLst>
                                                <p:cond delay="0"/>
                                              </p:stCondLst>
                                            </p:cTn>
                                            <p:tgtEl>
                                              <p:spTgt spid="75"/>
                                            </p:tgtEl>
                                            <p:attrNameLst>
                                              <p:attrName>style.visibility</p:attrName>
                                            </p:attrNameLst>
                                          </p:cBhvr>
                                          <p:to>
                                            <p:strVal val="visible"/>
                                          </p:to>
                                        </p:set>
                                        <p:anim calcmode="lin" valueType="num">
                                          <p:cBhvr additive="base">
                                            <p:cTn id="44" dur="1000" fill="hold"/>
                                            <p:tgtEl>
                                              <p:spTgt spid="75"/>
                                            </p:tgtEl>
                                            <p:attrNameLst>
                                              <p:attrName>ppt_x</p:attrName>
                                            </p:attrNameLst>
                                          </p:cBhvr>
                                          <p:tavLst>
                                            <p:tav tm="0">
                                              <p:val>
                                                <p:strVal val="0-#ppt_w/2"/>
                                              </p:val>
                                            </p:tav>
                                            <p:tav tm="100000">
                                              <p:val>
                                                <p:strVal val="#ppt_x"/>
                                              </p:val>
                                            </p:tav>
                                          </p:tavLst>
                                        </p:anim>
                                        <p:anim calcmode="lin" valueType="num">
                                          <p:cBhvr additive="base">
                                            <p:cTn id="45" dur="1000" fill="hold"/>
                                            <p:tgtEl>
                                              <p:spTgt spid="75"/>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250"/>
                                      </p:stCondLst>
                                      <p:childTnLst>
                                        <p:set>
                                          <p:cBhvr>
                                            <p:cTn id="47" dur="1" fill="hold">
                                              <p:stCondLst>
                                                <p:cond delay="0"/>
                                              </p:stCondLst>
                                            </p:cTn>
                                            <p:tgtEl>
                                              <p:spTgt spid="76"/>
                                            </p:tgtEl>
                                            <p:attrNameLst>
                                              <p:attrName>style.visibility</p:attrName>
                                            </p:attrNameLst>
                                          </p:cBhvr>
                                          <p:to>
                                            <p:strVal val="visible"/>
                                          </p:to>
                                        </p:set>
                                        <p:anim calcmode="lin" valueType="num">
                                          <p:cBhvr additive="base">
                                            <p:cTn id="48" dur="1000" fill="hold"/>
                                            <p:tgtEl>
                                              <p:spTgt spid="76"/>
                                            </p:tgtEl>
                                            <p:attrNameLst>
                                              <p:attrName>ppt_x</p:attrName>
                                            </p:attrNameLst>
                                          </p:cBhvr>
                                          <p:tavLst>
                                            <p:tav tm="0">
                                              <p:val>
                                                <p:strVal val="0-#ppt_w/2"/>
                                              </p:val>
                                            </p:tav>
                                            <p:tav tm="100000">
                                              <p:val>
                                                <p:strVal val="#ppt_x"/>
                                              </p:val>
                                            </p:tav>
                                          </p:tavLst>
                                        </p:anim>
                                        <p:anim calcmode="lin" valueType="num">
                                          <p:cBhvr additive="base">
                                            <p:cTn id="49" dur="1000" fill="hold"/>
                                            <p:tgtEl>
                                              <p:spTgt spid="76"/>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500"/>
                                      </p:stCondLst>
                                      <p:childTnLst>
                                        <p:set>
                                          <p:cBhvr>
                                            <p:cTn id="51" dur="1" fill="hold">
                                              <p:stCondLst>
                                                <p:cond delay="0"/>
                                              </p:stCondLst>
                                            </p:cTn>
                                            <p:tgtEl>
                                              <p:spTgt spid="77"/>
                                            </p:tgtEl>
                                            <p:attrNameLst>
                                              <p:attrName>style.visibility</p:attrName>
                                            </p:attrNameLst>
                                          </p:cBhvr>
                                          <p:to>
                                            <p:strVal val="visible"/>
                                          </p:to>
                                        </p:set>
                                        <p:anim calcmode="lin" valueType="num">
                                          <p:cBhvr additive="base">
                                            <p:cTn id="52" dur="1000" fill="hold"/>
                                            <p:tgtEl>
                                              <p:spTgt spid="77"/>
                                            </p:tgtEl>
                                            <p:attrNameLst>
                                              <p:attrName>ppt_x</p:attrName>
                                            </p:attrNameLst>
                                          </p:cBhvr>
                                          <p:tavLst>
                                            <p:tav tm="0">
                                              <p:val>
                                                <p:strVal val="1+#ppt_w/2"/>
                                              </p:val>
                                            </p:tav>
                                            <p:tav tm="100000">
                                              <p:val>
                                                <p:strVal val="#ppt_x"/>
                                              </p:val>
                                            </p:tav>
                                          </p:tavLst>
                                        </p:anim>
                                        <p:anim calcmode="lin" valueType="num">
                                          <p:cBhvr additive="base">
                                            <p:cTn id="53" dur="1000" fill="hold"/>
                                            <p:tgtEl>
                                              <p:spTgt spid="77"/>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750"/>
                                      </p:stCondLst>
                                      <p:childTnLst>
                                        <p:set>
                                          <p:cBhvr>
                                            <p:cTn id="55" dur="1" fill="hold">
                                              <p:stCondLst>
                                                <p:cond delay="0"/>
                                              </p:stCondLst>
                                            </p:cTn>
                                            <p:tgtEl>
                                              <p:spTgt spid="78"/>
                                            </p:tgtEl>
                                            <p:attrNameLst>
                                              <p:attrName>style.visibility</p:attrName>
                                            </p:attrNameLst>
                                          </p:cBhvr>
                                          <p:to>
                                            <p:strVal val="visible"/>
                                          </p:to>
                                        </p:set>
                                        <p:anim calcmode="lin" valueType="num">
                                          <p:cBhvr additive="base">
                                            <p:cTn id="56" dur="1000" fill="hold"/>
                                            <p:tgtEl>
                                              <p:spTgt spid="78"/>
                                            </p:tgtEl>
                                            <p:attrNameLst>
                                              <p:attrName>ppt_x</p:attrName>
                                            </p:attrNameLst>
                                          </p:cBhvr>
                                          <p:tavLst>
                                            <p:tav tm="0">
                                              <p:val>
                                                <p:strVal val="1+#ppt_w/2"/>
                                              </p:val>
                                            </p:tav>
                                            <p:tav tm="100000">
                                              <p:val>
                                                <p:strVal val="#ppt_x"/>
                                              </p:val>
                                            </p:tav>
                                          </p:tavLst>
                                        </p:anim>
                                        <p:anim calcmode="lin" valueType="num">
                                          <p:cBhvr additive="base">
                                            <p:cTn id="57" dur="10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75" grpId="0"/>
          <p:bldP spid="76" grpId="0"/>
          <p:bldP spid="77" grpId="0"/>
          <p:bldP spid="78"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6" name="组合 4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1183232" y="2592531"/>
            <a:ext cx="1668802" cy="1668802"/>
            <a:chOff x="1183232" y="2592531"/>
            <a:chExt cx="1668802" cy="1668802"/>
          </a:xfrm>
        </p:grpSpPr>
        <p:sp>
          <p:nvSpPr>
            <p:cNvPr id="47" name="圆角矩形 46"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1183232" y="2592531"/>
              <a:ext cx="1668802" cy="1668802"/>
            </a:xfrm>
            <a:prstGeom prst="roundRect">
              <a:avLst>
                <a:gd name="adj" fmla="val 18315"/>
              </a:avLst>
            </a:prstGeom>
            <a:gradFill>
              <a:gsLst>
                <a:gs pos="0">
                  <a:schemeClr val="bg1"/>
                </a:gs>
                <a:gs pos="100000">
                  <a:schemeClr val="bg1">
                    <a:lumMod val="75000"/>
                  </a:schemeClr>
                </a:gs>
              </a:gsLst>
              <a:lin ang="3600000" scaled="0"/>
            </a:gra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8" name="圆角矩形 47"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1183232" y="2592531"/>
              <a:ext cx="1668802" cy="1668802"/>
            </a:xfrm>
            <a:prstGeom prst="roundRect">
              <a:avLst>
                <a:gd name="adj" fmla="val 18315"/>
              </a:avLst>
            </a:prstGeom>
            <a:no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9" name="文本框 4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txBox="1"/>
            <p:nvPr/>
          </p:nvSpPr>
          <p:spPr>
            <a:xfrm>
              <a:off x="1660002" y="3131683"/>
              <a:ext cx="639919" cy="584775"/>
            </a:xfrm>
            <a:prstGeom prst="rect">
              <a:avLst/>
            </a:prstGeom>
            <a:noFill/>
          </p:spPr>
          <p:txBody>
            <a:bodyPr wrap="none" rtlCol="0">
              <a:spAutoFit/>
            </a:bodyPr>
            <a:lstStyle/>
            <a:p>
              <a:r>
                <a:rPr lang="en-US" altLang="zh-CN" sz="3200" b="1" dirty="0" smtClean="0">
                  <a:solidFill>
                    <a:srgbClr val="6FB325"/>
                  </a:solidFill>
                  <a:cs typeface="+mn-ea"/>
                  <a:sym typeface="+mn-lt"/>
                </a:rPr>
                <a:t>01</a:t>
              </a:r>
              <a:endParaRPr lang="zh-CN" altLang="en-US" sz="3200" b="1" dirty="0">
                <a:solidFill>
                  <a:srgbClr val="6FB325"/>
                </a:solidFill>
                <a:cs typeface="+mn-ea"/>
                <a:sym typeface="+mn-lt"/>
              </a:endParaRPr>
            </a:p>
          </p:txBody>
        </p:sp>
        <p:sp>
          <p:nvSpPr>
            <p:cNvPr id="50" name="任意多边形 49"/>
            <p:cNvSpPr>
              <a:spLocks noChangeAspect="1"/>
            </p:cNvSpPr>
            <p:nvPr/>
          </p:nvSpPr>
          <p:spPr>
            <a:xfrm>
              <a:off x="1371981" y="2778419"/>
              <a:ext cx="1291302" cy="1291302"/>
            </a:xfrm>
            <a:custGeom>
              <a:avLst/>
              <a:gdLst>
                <a:gd name="connsiteX0" fmla="*/ 594628 w 1291302"/>
                <a:gd name="connsiteY0" fmla="*/ 146153 h 1291302"/>
                <a:gd name="connsiteX1" fmla="*/ 556435 w 1291302"/>
                <a:gd name="connsiteY1" fmla="*/ 149523 h 1291302"/>
                <a:gd name="connsiteX2" fmla="*/ 151891 w 1291302"/>
                <a:gd name="connsiteY2" fmla="*/ 544077 h 1291302"/>
                <a:gd name="connsiteX3" fmla="*/ 146465 w 1291302"/>
                <a:gd name="connsiteY3" fmla="*/ 597901 h 1291302"/>
                <a:gd name="connsiteX4" fmla="*/ 231261 w 1291302"/>
                <a:gd name="connsiteY4" fmla="*/ 647083 h 1291302"/>
                <a:gd name="connsiteX5" fmla="*/ 146737 w 1291302"/>
                <a:gd name="connsiteY5" fmla="*/ 696107 h 1291302"/>
                <a:gd name="connsiteX6" fmla="*/ 151891 w 1291302"/>
                <a:gd name="connsiteY6" fmla="*/ 747225 h 1291302"/>
                <a:gd name="connsiteX7" fmla="*/ 556435 w 1291302"/>
                <a:gd name="connsiteY7" fmla="*/ 1141779 h 1291302"/>
                <a:gd name="connsiteX8" fmla="*/ 597785 w 1291302"/>
                <a:gd name="connsiteY8" fmla="*/ 1145428 h 1291302"/>
                <a:gd name="connsiteX9" fmla="*/ 645651 w 1291302"/>
                <a:gd name="connsiteY9" fmla="*/ 1062901 h 1291302"/>
                <a:gd name="connsiteX10" fmla="*/ 693517 w 1291302"/>
                <a:gd name="connsiteY10" fmla="*/ 1145428 h 1291302"/>
                <a:gd name="connsiteX11" fmla="*/ 734868 w 1291302"/>
                <a:gd name="connsiteY11" fmla="*/ 1141779 h 1291302"/>
                <a:gd name="connsiteX12" fmla="*/ 1139412 w 1291302"/>
                <a:gd name="connsiteY12" fmla="*/ 747225 h 1291302"/>
                <a:gd name="connsiteX13" fmla="*/ 1144564 w 1291302"/>
                <a:gd name="connsiteY13" fmla="*/ 696110 h 1291302"/>
                <a:gd name="connsiteX14" fmla="*/ 1060037 w 1291302"/>
                <a:gd name="connsiteY14" fmla="*/ 647084 h 1291302"/>
                <a:gd name="connsiteX15" fmla="*/ 1144837 w 1291302"/>
                <a:gd name="connsiteY15" fmla="*/ 597900 h 1291302"/>
                <a:gd name="connsiteX16" fmla="*/ 1139412 w 1291302"/>
                <a:gd name="connsiteY16" fmla="*/ 544077 h 1291302"/>
                <a:gd name="connsiteX17" fmla="*/ 734868 w 1291302"/>
                <a:gd name="connsiteY17" fmla="*/ 149523 h 1291302"/>
                <a:gd name="connsiteX18" fmla="*/ 696676 w 1291302"/>
                <a:gd name="connsiteY18" fmla="*/ 146153 h 1291302"/>
                <a:gd name="connsiteX19" fmla="*/ 645652 w 1291302"/>
                <a:gd name="connsiteY19" fmla="*/ 234125 h 1291302"/>
                <a:gd name="connsiteX20" fmla="*/ 645651 w 1291302"/>
                <a:gd name="connsiteY20" fmla="*/ 0 h 1291302"/>
                <a:gd name="connsiteX21" fmla="*/ 1291302 w 1291302"/>
                <a:gd name="connsiteY21" fmla="*/ 645651 h 1291302"/>
                <a:gd name="connsiteX22" fmla="*/ 645651 w 1291302"/>
                <a:gd name="connsiteY22" fmla="*/ 1291302 h 1291302"/>
                <a:gd name="connsiteX23" fmla="*/ 0 w 1291302"/>
                <a:gd name="connsiteY23" fmla="*/ 645651 h 1291302"/>
                <a:gd name="connsiteX24" fmla="*/ 645651 w 1291302"/>
                <a:gd name="connsiteY24" fmla="*/ 0 h 1291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1302" h="1291302">
                  <a:moveTo>
                    <a:pt x="594628" y="146153"/>
                  </a:moveTo>
                  <a:lnTo>
                    <a:pt x="556435" y="149523"/>
                  </a:lnTo>
                  <a:cubicBezTo>
                    <a:pt x="353732" y="185731"/>
                    <a:pt x="193012" y="343121"/>
                    <a:pt x="151891" y="544077"/>
                  </a:cubicBezTo>
                  <a:lnTo>
                    <a:pt x="146465" y="597901"/>
                  </a:lnTo>
                  <a:lnTo>
                    <a:pt x="231261" y="647083"/>
                  </a:lnTo>
                  <a:lnTo>
                    <a:pt x="146737" y="696107"/>
                  </a:lnTo>
                  <a:lnTo>
                    <a:pt x="151891" y="747225"/>
                  </a:lnTo>
                  <a:cubicBezTo>
                    <a:pt x="193012" y="948181"/>
                    <a:pt x="353732" y="1105572"/>
                    <a:pt x="556435" y="1141779"/>
                  </a:cubicBezTo>
                  <a:lnTo>
                    <a:pt x="597785" y="1145428"/>
                  </a:lnTo>
                  <a:lnTo>
                    <a:pt x="645651" y="1062901"/>
                  </a:lnTo>
                  <a:lnTo>
                    <a:pt x="693517" y="1145428"/>
                  </a:lnTo>
                  <a:lnTo>
                    <a:pt x="734868" y="1141779"/>
                  </a:lnTo>
                  <a:cubicBezTo>
                    <a:pt x="937570" y="1105572"/>
                    <a:pt x="1098290" y="948181"/>
                    <a:pt x="1139412" y="747225"/>
                  </a:cubicBezTo>
                  <a:lnTo>
                    <a:pt x="1144564" y="696110"/>
                  </a:lnTo>
                  <a:lnTo>
                    <a:pt x="1060037" y="647084"/>
                  </a:lnTo>
                  <a:lnTo>
                    <a:pt x="1144837" y="597900"/>
                  </a:lnTo>
                  <a:lnTo>
                    <a:pt x="1139412" y="544077"/>
                  </a:lnTo>
                  <a:cubicBezTo>
                    <a:pt x="1098290" y="343121"/>
                    <a:pt x="937570" y="185731"/>
                    <a:pt x="734868" y="149523"/>
                  </a:cubicBezTo>
                  <a:lnTo>
                    <a:pt x="696676" y="146153"/>
                  </a:lnTo>
                  <a:lnTo>
                    <a:pt x="645652" y="234125"/>
                  </a:lnTo>
                  <a:close/>
                  <a:moveTo>
                    <a:pt x="645651" y="0"/>
                  </a:moveTo>
                  <a:cubicBezTo>
                    <a:pt x="1002234" y="0"/>
                    <a:pt x="1291302" y="289068"/>
                    <a:pt x="1291302" y="645651"/>
                  </a:cubicBezTo>
                  <a:cubicBezTo>
                    <a:pt x="1291302" y="1002234"/>
                    <a:pt x="1002234" y="1291302"/>
                    <a:pt x="645651" y="1291302"/>
                  </a:cubicBezTo>
                  <a:cubicBezTo>
                    <a:pt x="289068" y="1291302"/>
                    <a:pt x="0" y="1002234"/>
                    <a:pt x="0" y="645651"/>
                  </a:cubicBezTo>
                  <a:cubicBezTo>
                    <a:pt x="0" y="289068"/>
                    <a:pt x="289068" y="0"/>
                    <a:pt x="645651" y="0"/>
                  </a:cubicBezTo>
                  <a:close/>
                </a:path>
              </a:pathLst>
            </a:custGeom>
            <a:solidFill>
              <a:srgbClr val="6FB3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1" name="组合 50"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3942474" y="2592531"/>
            <a:ext cx="1668802" cy="1668802"/>
            <a:chOff x="3942474" y="2592531"/>
            <a:chExt cx="1668802" cy="1668802"/>
          </a:xfrm>
        </p:grpSpPr>
        <p:sp>
          <p:nvSpPr>
            <p:cNvPr id="52" name="圆角矩形 51"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3942474" y="2592531"/>
              <a:ext cx="1668802" cy="1668802"/>
            </a:xfrm>
            <a:prstGeom prst="roundRect">
              <a:avLst>
                <a:gd name="adj" fmla="val 18315"/>
              </a:avLst>
            </a:prstGeom>
            <a:gradFill>
              <a:gsLst>
                <a:gs pos="0">
                  <a:schemeClr val="bg1"/>
                </a:gs>
                <a:gs pos="100000">
                  <a:schemeClr val="bg1">
                    <a:lumMod val="75000"/>
                  </a:schemeClr>
                </a:gs>
              </a:gsLst>
              <a:lin ang="3600000" scaled="0"/>
            </a:gra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3" name="圆角矩形 52"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3942474" y="2592531"/>
              <a:ext cx="1668802" cy="1668802"/>
            </a:xfrm>
            <a:prstGeom prst="roundRect">
              <a:avLst>
                <a:gd name="adj" fmla="val 18315"/>
              </a:avLst>
            </a:prstGeom>
            <a:no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4" name="文本框 53"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txBox="1"/>
            <p:nvPr/>
          </p:nvSpPr>
          <p:spPr>
            <a:xfrm>
              <a:off x="4419244" y="3131683"/>
              <a:ext cx="639919" cy="584775"/>
            </a:xfrm>
            <a:prstGeom prst="rect">
              <a:avLst/>
            </a:prstGeom>
            <a:noFill/>
          </p:spPr>
          <p:txBody>
            <a:bodyPr wrap="none" rtlCol="0">
              <a:spAutoFit/>
            </a:bodyPr>
            <a:lstStyle/>
            <a:p>
              <a:r>
                <a:rPr lang="en-US" altLang="zh-CN" sz="3200" b="1" dirty="0" smtClean="0">
                  <a:solidFill>
                    <a:srgbClr val="118C3B"/>
                  </a:solidFill>
                  <a:cs typeface="+mn-ea"/>
                  <a:sym typeface="+mn-lt"/>
                </a:rPr>
                <a:t>01</a:t>
              </a:r>
              <a:endParaRPr lang="zh-CN" altLang="en-US" sz="3200" b="1" dirty="0">
                <a:solidFill>
                  <a:srgbClr val="118C3B"/>
                </a:solidFill>
                <a:cs typeface="+mn-ea"/>
                <a:sym typeface="+mn-lt"/>
              </a:endParaRPr>
            </a:p>
          </p:txBody>
        </p:sp>
        <p:sp>
          <p:nvSpPr>
            <p:cNvPr id="55" name="任意多边形 54"/>
            <p:cNvSpPr>
              <a:spLocks noChangeAspect="1"/>
            </p:cNvSpPr>
            <p:nvPr/>
          </p:nvSpPr>
          <p:spPr>
            <a:xfrm>
              <a:off x="4131223" y="2778419"/>
              <a:ext cx="1291302" cy="1291302"/>
            </a:xfrm>
            <a:custGeom>
              <a:avLst/>
              <a:gdLst>
                <a:gd name="connsiteX0" fmla="*/ 594628 w 1291302"/>
                <a:gd name="connsiteY0" fmla="*/ 146153 h 1291302"/>
                <a:gd name="connsiteX1" fmla="*/ 556435 w 1291302"/>
                <a:gd name="connsiteY1" fmla="*/ 149523 h 1291302"/>
                <a:gd name="connsiteX2" fmla="*/ 151891 w 1291302"/>
                <a:gd name="connsiteY2" fmla="*/ 544077 h 1291302"/>
                <a:gd name="connsiteX3" fmla="*/ 146465 w 1291302"/>
                <a:gd name="connsiteY3" fmla="*/ 597901 h 1291302"/>
                <a:gd name="connsiteX4" fmla="*/ 231261 w 1291302"/>
                <a:gd name="connsiteY4" fmla="*/ 647083 h 1291302"/>
                <a:gd name="connsiteX5" fmla="*/ 146737 w 1291302"/>
                <a:gd name="connsiteY5" fmla="*/ 696107 h 1291302"/>
                <a:gd name="connsiteX6" fmla="*/ 151891 w 1291302"/>
                <a:gd name="connsiteY6" fmla="*/ 747225 h 1291302"/>
                <a:gd name="connsiteX7" fmla="*/ 556435 w 1291302"/>
                <a:gd name="connsiteY7" fmla="*/ 1141779 h 1291302"/>
                <a:gd name="connsiteX8" fmla="*/ 597785 w 1291302"/>
                <a:gd name="connsiteY8" fmla="*/ 1145428 h 1291302"/>
                <a:gd name="connsiteX9" fmla="*/ 645651 w 1291302"/>
                <a:gd name="connsiteY9" fmla="*/ 1062901 h 1291302"/>
                <a:gd name="connsiteX10" fmla="*/ 693517 w 1291302"/>
                <a:gd name="connsiteY10" fmla="*/ 1145428 h 1291302"/>
                <a:gd name="connsiteX11" fmla="*/ 734868 w 1291302"/>
                <a:gd name="connsiteY11" fmla="*/ 1141779 h 1291302"/>
                <a:gd name="connsiteX12" fmla="*/ 1139412 w 1291302"/>
                <a:gd name="connsiteY12" fmla="*/ 747225 h 1291302"/>
                <a:gd name="connsiteX13" fmla="*/ 1144564 w 1291302"/>
                <a:gd name="connsiteY13" fmla="*/ 696110 h 1291302"/>
                <a:gd name="connsiteX14" fmla="*/ 1060037 w 1291302"/>
                <a:gd name="connsiteY14" fmla="*/ 647084 h 1291302"/>
                <a:gd name="connsiteX15" fmla="*/ 1144837 w 1291302"/>
                <a:gd name="connsiteY15" fmla="*/ 597900 h 1291302"/>
                <a:gd name="connsiteX16" fmla="*/ 1139412 w 1291302"/>
                <a:gd name="connsiteY16" fmla="*/ 544077 h 1291302"/>
                <a:gd name="connsiteX17" fmla="*/ 734868 w 1291302"/>
                <a:gd name="connsiteY17" fmla="*/ 149523 h 1291302"/>
                <a:gd name="connsiteX18" fmla="*/ 696676 w 1291302"/>
                <a:gd name="connsiteY18" fmla="*/ 146153 h 1291302"/>
                <a:gd name="connsiteX19" fmla="*/ 645652 w 1291302"/>
                <a:gd name="connsiteY19" fmla="*/ 234125 h 1291302"/>
                <a:gd name="connsiteX20" fmla="*/ 645651 w 1291302"/>
                <a:gd name="connsiteY20" fmla="*/ 0 h 1291302"/>
                <a:gd name="connsiteX21" fmla="*/ 1291302 w 1291302"/>
                <a:gd name="connsiteY21" fmla="*/ 645651 h 1291302"/>
                <a:gd name="connsiteX22" fmla="*/ 645651 w 1291302"/>
                <a:gd name="connsiteY22" fmla="*/ 1291302 h 1291302"/>
                <a:gd name="connsiteX23" fmla="*/ 0 w 1291302"/>
                <a:gd name="connsiteY23" fmla="*/ 645651 h 1291302"/>
                <a:gd name="connsiteX24" fmla="*/ 645651 w 1291302"/>
                <a:gd name="connsiteY24" fmla="*/ 0 h 1291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1302" h="1291302">
                  <a:moveTo>
                    <a:pt x="594628" y="146153"/>
                  </a:moveTo>
                  <a:lnTo>
                    <a:pt x="556435" y="149523"/>
                  </a:lnTo>
                  <a:cubicBezTo>
                    <a:pt x="353732" y="185731"/>
                    <a:pt x="193012" y="343121"/>
                    <a:pt x="151891" y="544077"/>
                  </a:cubicBezTo>
                  <a:lnTo>
                    <a:pt x="146465" y="597901"/>
                  </a:lnTo>
                  <a:lnTo>
                    <a:pt x="231261" y="647083"/>
                  </a:lnTo>
                  <a:lnTo>
                    <a:pt x="146737" y="696107"/>
                  </a:lnTo>
                  <a:lnTo>
                    <a:pt x="151891" y="747225"/>
                  </a:lnTo>
                  <a:cubicBezTo>
                    <a:pt x="193012" y="948181"/>
                    <a:pt x="353732" y="1105572"/>
                    <a:pt x="556435" y="1141779"/>
                  </a:cubicBezTo>
                  <a:lnTo>
                    <a:pt x="597785" y="1145428"/>
                  </a:lnTo>
                  <a:lnTo>
                    <a:pt x="645651" y="1062901"/>
                  </a:lnTo>
                  <a:lnTo>
                    <a:pt x="693517" y="1145428"/>
                  </a:lnTo>
                  <a:lnTo>
                    <a:pt x="734868" y="1141779"/>
                  </a:lnTo>
                  <a:cubicBezTo>
                    <a:pt x="937570" y="1105572"/>
                    <a:pt x="1098290" y="948181"/>
                    <a:pt x="1139412" y="747225"/>
                  </a:cubicBezTo>
                  <a:lnTo>
                    <a:pt x="1144564" y="696110"/>
                  </a:lnTo>
                  <a:lnTo>
                    <a:pt x="1060037" y="647084"/>
                  </a:lnTo>
                  <a:lnTo>
                    <a:pt x="1144837" y="597900"/>
                  </a:lnTo>
                  <a:lnTo>
                    <a:pt x="1139412" y="544077"/>
                  </a:lnTo>
                  <a:cubicBezTo>
                    <a:pt x="1098290" y="343121"/>
                    <a:pt x="937570" y="185731"/>
                    <a:pt x="734868" y="149523"/>
                  </a:cubicBezTo>
                  <a:lnTo>
                    <a:pt x="696676" y="146153"/>
                  </a:lnTo>
                  <a:lnTo>
                    <a:pt x="645652" y="234125"/>
                  </a:lnTo>
                  <a:close/>
                  <a:moveTo>
                    <a:pt x="645651" y="0"/>
                  </a:moveTo>
                  <a:cubicBezTo>
                    <a:pt x="1002234" y="0"/>
                    <a:pt x="1291302" y="289068"/>
                    <a:pt x="1291302" y="645651"/>
                  </a:cubicBezTo>
                  <a:cubicBezTo>
                    <a:pt x="1291302" y="1002234"/>
                    <a:pt x="1002234" y="1291302"/>
                    <a:pt x="645651" y="1291302"/>
                  </a:cubicBezTo>
                  <a:cubicBezTo>
                    <a:pt x="289068" y="1291302"/>
                    <a:pt x="0" y="1002234"/>
                    <a:pt x="0" y="645651"/>
                  </a:cubicBezTo>
                  <a:cubicBezTo>
                    <a:pt x="0" y="289068"/>
                    <a:pt x="289068" y="0"/>
                    <a:pt x="645651" y="0"/>
                  </a:cubicBezTo>
                  <a:close/>
                </a:path>
              </a:pathLst>
            </a:custGeom>
            <a:solidFill>
              <a:srgbClr val="118C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6" name="组合 5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6701716" y="2592531"/>
            <a:ext cx="1668802" cy="1668802"/>
            <a:chOff x="6701716" y="2592531"/>
            <a:chExt cx="1668802" cy="1668802"/>
          </a:xfrm>
        </p:grpSpPr>
        <p:sp>
          <p:nvSpPr>
            <p:cNvPr id="57" name="圆角矩形 56"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6701716" y="2592531"/>
              <a:ext cx="1668802" cy="1668802"/>
            </a:xfrm>
            <a:prstGeom prst="roundRect">
              <a:avLst>
                <a:gd name="adj" fmla="val 18315"/>
              </a:avLst>
            </a:prstGeom>
            <a:gradFill>
              <a:gsLst>
                <a:gs pos="0">
                  <a:schemeClr val="bg1"/>
                </a:gs>
                <a:gs pos="100000">
                  <a:schemeClr val="bg1">
                    <a:lumMod val="75000"/>
                  </a:schemeClr>
                </a:gs>
              </a:gsLst>
              <a:lin ang="3600000" scaled="0"/>
            </a:gra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8" name="圆角矩形 57"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6701716" y="2592531"/>
              <a:ext cx="1668802" cy="1668802"/>
            </a:xfrm>
            <a:prstGeom prst="roundRect">
              <a:avLst>
                <a:gd name="adj" fmla="val 18315"/>
              </a:avLst>
            </a:prstGeom>
            <a:no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9" name="文本框 5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txBox="1"/>
            <p:nvPr/>
          </p:nvSpPr>
          <p:spPr>
            <a:xfrm>
              <a:off x="7178486" y="3131683"/>
              <a:ext cx="639919" cy="584775"/>
            </a:xfrm>
            <a:prstGeom prst="rect">
              <a:avLst/>
            </a:prstGeom>
            <a:noFill/>
          </p:spPr>
          <p:txBody>
            <a:bodyPr wrap="none" rtlCol="0">
              <a:spAutoFit/>
            </a:bodyPr>
            <a:lstStyle/>
            <a:p>
              <a:r>
                <a:rPr lang="en-US" altLang="zh-CN" sz="3200" b="1" dirty="0" smtClean="0">
                  <a:solidFill>
                    <a:srgbClr val="6FB325"/>
                  </a:solidFill>
                  <a:cs typeface="+mn-ea"/>
                  <a:sym typeface="+mn-lt"/>
                </a:rPr>
                <a:t>03</a:t>
              </a:r>
              <a:endParaRPr lang="zh-CN" altLang="en-US" sz="3200" b="1" dirty="0">
                <a:solidFill>
                  <a:srgbClr val="6FB325"/>
                </a:solidFill>
                <a:cs typeface="+mn-ea"/>
                <a:sym typeface="+mn-lt"/>
              </a:endParaRPr>
            </a:p>
          </p:txBody>
        </p:sp>
        <p:sp>
          <p:nvSpPr>
            <p:cNvPr id="60" name="任意多边形 59"/>
            <p:cNvSpPr>
              <a:spLocks noChangeAspect="1"/>
            </p:cNvSpPr>
            <p:nvPr/>
          </p:nvSpPr>
          <p:spPr>
            <a:xfrm>
              <a:off x="6890465" y="2778419"/>
              <a:ext cx="1291302" cy="1291302"/>
            </a:xfrm>
            <a:custGeom>
              <a:avLst/>
              <a:gdLst>
                <a:gd name="connsiteX0" fmla="*/ 594628 w 1291302"/>
                <a:gd name="connsiteY0" fmla="*/ 146153 h 1291302"/>
                <a:gd name="connsiteX1" fmla="*/ 556435 w 1291302"/>
                <a:gd name="connsiteY1" fmla="*/ 149523 h 1291302"/>
                <a:gd name="connsiteX2" fmla="*/ 151891 w 1291302"/>
                <a:gd name="connsiteY2" fmla="*/ 544077 h 1291302"/>
                <a:gd name="connsiteX3" fmla="*/ 146465 w 1291302"/>
                <a:gd name="connsiteY3" fmla="*/ 597901 h 1291302"/>
                <a:gd name="connsiteX4" fmla="*/ 231261 w 1291302"/>
                <a:gd name="connsiteY4" fmla="*/ 647083 h 1291302"/>
                <a:gd name="connsiteX5" fmla="*/ 146737 w 1291302"/>
                <a:gd name="connsiteY5" fmla="*/ 696107 h 1291302"/>
                <a:gd name="connsiteX6" fmla="*/ 151891 w 1291302"/>
                <a:gd name="connsiteY6" fmla="*/ 747225 h 1291302"/>
                <a:gd name="connsiteX7" fmla="*/ 556435 w 1291302"/>
                <a:gd name="connsiteY7" fmla="*/ 1141779 h 1291302"/>
                <a:gd name="connsiteX8" fmla="*/ 597785 w 1291302"/>
                <a:gd name="connsiteY8" fmla="*/ 1145428 h 1291302"/>
                <a:gd name="connsiteX9" fmla="*/ 645651 w 1291302"/>
                <a:gd name="connsiteY9" fmla="*/ 1062901 h 1291302"/>
                <a:gd name="connsiteX10" fmla="*/ 693517 w 1291302"/>
                <a:gd name="connsiteY10" fmla="*/ 1145428 h 1291302"/>
                <a:gd name="connsiteX11" fmla="*/ 734868 w 1291302"/>
                <a:gd name="connsiteY11" fmla="*/ 1141779 h 1291302"/>
                <a:gd name="connsiteX12" fmla="*/ 1139412 w 1291302"/>
                <a:gd name="connsiteY12" fmla="*/ 747225 h 1291302"/>
                <a:gd name="connsiteX13" fmla="*/ 1144564 w 1291302"/>
                <a:gd name="connsiteY13" fmla="*/ 696110 h 1291302"/>
                <a:gd name="connsiteX14" fmla="*/ 1060037 w 1291302"/>
                <a:gd name="connsiteY14" fmla="*/ 647084 h 1291302"/>
                <a:gd name="connsiteX15" fmla="*/ 1144837 w 1291302"/>
                <a:gd name="connsiteY15" fmla="*/ 597900 h 1291302"/>
                <a:gd name="connsiteX16" fmla="*/ 1139412 w 1291302"/>
                <a:gd name="connsiteY16" fmla="*/ 544077 h 1291302"/>
                <a:gd name="connsiteX17" fmla="*/ 734868 w 1291302"/>
                <a:gd name="connsiteY17" fmla="*/ 149523 h 1291302"/>
                <a:gd name="connsiteX18" fmla="*/ 696676 w 1291302"/>
                <a:gd name="connsiteY18" fmla="*/ 146153 h 1291302"/>
                <a:gd name="connsiteX19" fmla="*/ 645652 w 1291302"/>
                <a:gd name="connsiteY19" fmla="*/ 234125 h 1291302"/>
                <a:gd name="connsiteX20" fmla="*/ 645651 w 1291302"/>
                <a:gd name="connsiteY20" fmla="*/ 0 h 1291302"/>
                <a:gd name="connsiteX21" fmla="*/ 1291302 w 1291302"/>
                <a:gd name="connsiteY21" fmla="*/ 645651 h 1291302"/>
                <a:gd name="connsiteX22" fmla="*/ 645651 w 1291302"/>
                <a:gd name="connsiteY22" fmla="*/ 1291302 h 1291302"/>
                <a:gd name="connsiteX23" fmla="*/ 0 w 1291302"/>
                <a:gd name="connsiteY23" fmla="*/ 645651 h 1291302"/>
                <a:gd name="connsiteX24" fmla="*/ 645651 w 1291302"/>
                <a:gd name="connsiteY24" fmla="*/ 0 h 1291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1302" h="1291302">
                  <a:moveTo>
                    <a:pt x="594628" y="146153"/>
                  </a:moveTo>
                  <a:lnTo>
                    <a:pt x="556435" y="149523"/>
                  </a:lnTo>
                  <a:cubicBezTo>
                    <a:pt x="353732" y="185731"/>
                    <a:pt x="193012" y="343121"/>
                    <a:pt x="151891" y="544077"/>
                  </a:cubicBezTo>
                  <a:lnTo>
                    <a:pt x="146465" y="597901"/>
                  </a:lnTo>
                  <a:lnTo>
                    <a:pt x="231261" y="647083"/>
                  </a:lnTo>
                  <a:lnTo>
                    <a:pt x="146737" y="696107"/>
                  </a:lnTo>
                  <a:lnTo>
                    <a:pt x="151891" y="747225"/>
                  </a:lnTo>
                  <a:cubicBezTo>
                    <a:pt x="193012" y="948181"/>
                    <a:pt x="353732" y="1105572"/>
                    <a:pt x="556435" y="1141779"/>
                  </a:cubicBezTo>
                  <a:lnTo>
                    <a:pt x="597785" y="1145428"/>
                  </a:lnTo>
                  <a:lnTo>
                    <a:pt x="645651" y="1062901"/>
                  </a:lnTo>
                  <a:lnTo>
                    <a:pt x="693517" y="1145428"/>
                  </a:lnTo>
                  <a:lnTo>
                    <a:pt x="734868" y="1141779"/>
                  </a:lnTo>
                  <a:cubicBezTo>
                    <a:pt x="937570" y="1105572"/>
                    <a:pt x="1098290" y="948181"/>
                    <a:pt x="1139412" y="747225"/>
                  </a:cubicBezTo>
                  <a:lnTo>
                    <a:pt x="1144564" y="696110"/>
                  </a:lnTo>
                  <a:lnTo>
                    <a:pt x="1060037" y="647084"/>
                  </a:lnTo>
                  <a:lnTo>
                    <a:pt x="1144837" y="597900"/>
                  </a:lnTo>
                  <a:lnTo>
                    <a:pt x="1139412" y="544077"/>
                  </a:lnTo>
                  <a:cubicBezTo>
                    <a:pt x="1098290" y="343121"/>
                    <a:pt x="937570" y="185731"/>
                    <a:pt x="734868" y="149523"/>
                  </a:cubicBezTo>
                  <a:lnTo>
                    <a:pt x="696676" y="146153"/>
                  </a:lnTo>
                  <a:lnTo>
                    <a:pt x="645652" y="234125"/>
                  </a:lnTo>
                  <a:close/>
                  <a:moveTo>
                    <a:pt x="645651" y="0"/>
                  </a:moveTo>
                  <a:cubicBezTo>
                    <a:pt x="1002234" y="0"/>
                    <a:pt x="1291302" y="289068"/>
                    <a:pt x="1291302" y="645651"/>
                  </a:cubicBezTo>
                  <a:cubicBezTo>
                    <a:pt x="1291302" y="1002234"/>
                    <a:pt x="1002234" y="1291302"/>
                    <a:pt x="645651" y="1291302"/>
                  </a:cubicBezTo>
                  <a:cubicBezTo>
                    <a:pt x="289068" y="1291302"/>
                    <a:pt x="0" y="1002234"/>
                    <a:pt x="0" y="645651"/>
                  </a:cubicBezTo>
                  <a:cubicBezTo>
                    <a:pt x="0" y="289068"/>
                    <a:pt x="289068" y="0"/>
                    <a:pt x="645651" y="0"/>
                  </a:cubicBezTo>
                  <a:close/>
                </a:path>
              </a:pathLst>
            </a:custGeom>
            <a:solidFill>
              <a:srgbClr val="6FB3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1" name="组合 60"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GrpSpPr/>
          <p:nvPr/>
        </p:nvGrpSpPr>
        <p:grpSpPr>
          <a:xfrm>
            <a:off x="9460958" y="2592531"/>
            <a:ext cx="1668802" cy="1668802"/>
            <a:chOff x="9460958" y="2592531"/>
            <a:chExt cx="1668802" cy="1668802"/>
          </a:xfrm>
        </p:grpSpPr>
        <p:sp>
          <p:nvSpPr>
            <p:cNvPr id="62" name="圆角矩形 61"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9460958" y="2592531"/>
              <a:ext cx="1668802" cy="1668802"/>
            </a:xfrm>
            <a:prstGeom prst="roundRect">
              <a:avLst>
                <a:gd name="adj" fmla="val 18315"/>
              </a:avLst>
            </a:prstGeom>
            <a:gradFill>
              <a:gsLst>
                <a:gs pos="0">
                  <a:schemeClr val="bg1"/>
                </a:gs>
                <a:gs pos="100000">
                  <a:schemeClr val="bg1">
                    <a:lumMod val="75000"/>
                  </a:schemeClr>
                </a:gs>
              </a:gsLst>
              <a:lin ang="3600000" scaled="0"/>
            </a:gradFill>
            <a:ln>
              <a:noFill/>
            </a:ln>
            <a:effectLst>
              <a:outerShdw blurRad="254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3" name="圆角矩形 62"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p:nvPr/>
          </p:nvSpPr>
          <p:spPr>
            <a:xfrm>
              <a:off x="9460958" y="2592531"/>
              <a:ext cx="1668802" cy="1668802"/>
            </a:xfrm>
            <a:prstGeom prst="roundRect">
              <a:avLst>
                <a:gd name="adj" fmla="val 18315"/>
              </a:avLst>
            </a:prstGeom>
            <a:no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4" name="文本框 63"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txBox="1"/>
            <p:nvPr/>
          </p:nvSpPr>
          <p:spPr>
            <a:xfrm>
              <a:off x="9937728" y="3131683"/>
              <a:ext cx="639919" cy="584775"/>
            </a:xfrm>
            <a:prstGeom prst="rect">
              <a:avLst/>
            </a:prstGeom>
            <a:noFill/>
          </p:spPr>
          <p:txBody>
            <a:bodyPr wrap="none" rtlCol="0">
              <a:spAutoFit/>
            </a:bodyPr>
            <a:lstStyle/>
            <a:p>
              <a:r>
                <a:rPr lang="en-US" altLang="zh-CN" sz="3200" b="1" dirty="0" smtClean="0">
                  <a:solidFill>
                    <a:srgbClr val="118C3B"/>
                  </a:solidFill>
                  <a:cs typeface="+mn-ea"/>
                  <a:sym typeface="+mn-lt"/>
                </a:rPr>
                <a:t>04</a:t>
              </a:r>
              <a:endParaRPr lang="zh-CN" altLang="en-US" sz="3200" b="1" dirty="0">
                <a:solidFill>
                  <a:srgbClr val="118C3B"/>
                </a:solidFill>
                <a:cs typeface="+mn-ea"/>
                <a:sym typeface="+mn-lt"/>
              </a:endParaRPr>
            </a:p>
          </p:txBody>
        </p:sp>
        <p:sp>
          <p:nvSpPr>
            <p:cNvPr id="65" name="任意多边形 64"/>
            <p:cNvSpPr>
              <a:spLocks noChangeAspect="1"/>
            </p:cNvSpPr>
            <p:nvPr/>
          </p:nvSpPr>
          <p:spPr>
            <a:xfrm>
              <a:off x="9649707" y="2778419"/>
              <a:ext cx="1291302" cy="1291302"/>
            </a:xfrm>
            <a:custGeom>
              <a:avLst/>
              <a:gdLst>
                <a:gd name="connsiteX0" fmla="*/ 594628 w 1291302"/>
                <a:gd name="connsiteY0" fmla="*/ 146153 h 1291302"/>
                <a:gd name="connsiteX1" fmla="*/ 556435 w 1291302"/>
                <a:gd name="connsiteY1" fmla="*/ 149523 h 1291302"/>
                <a:gd name="connsiteX2" fmla="*/ 151891 w 1291302"/>
                <a:gd name="connsiteY2" fmla="*/ 544077 h 1291302"/>
                <a:gd name="connsiteX3" fmla="*/ 146465 w 1291302"/>
                <a:gd name="connsiteY3" fmla="*/ 597901 h 1291302"/>
                <a:gd name="connsiteX4" fmla="*/ 231261 w 1291302"/>
                <a:gd name="connsiteY4" fmla="*/ 647083 h 1291302"/>
                <a:gd name="connsiteX5" fmla="*/ 146737 w 1291302"/>
                <a:gd name="connsiteY5" fmla="*/ 696107 h 1291302"/>
                <a:gd name="connsiteX6" fmla="*/ 151891 w 1291302"/>
                <a:gd name="connsiteY6" fmla="*/ 747225 h 1291302"/>
                <a:gd name="connsiteX7" fmla="*/ 556435 w 1291302"/>
                <a:gd name="connsiteY7" fmla="*/ 1141779 h 1291302"/>
                <a:gd name="connsiteX8" fmla="*/ 597785 w 1291302"/>
                <a:gd name="connsiteY8" fmla="*/ 1145428 h 1291302"/>
                <a:gd name="connsiteX9" fmla="*/ 645651 w 1291302"/>
                <a:gd name="connsiteY9" fmla="*/ 1062901 h 1291302"/>
                <a:gd name="connsiteX10" fmla="*/ 693517 w 1291302"/>
                <a:gd name="connsiteY10" fmla="*/ 1145428 h 1291302"/>
                <a:gd name="connsiteX11" fmla="*/ 734868 w 1291302"/>
                <a:gd name="connsiteY11" fmla="*/ 1141779 h 1291302"/>
                <a:gd name="connsiteX12" fmla="*/ 1139412 w 1291302"/>
                <a:gd name="connsiteY12" fmla="*/ 747225 h 1291302"/>
                <a:gd name="connsiteX13" fmla="*/ 1144564 w 1291302"/>
                <a:gd name="connsiteY13" fmla="*/ 696110 h 1291302"/>
                <a:gd name="connsiteX14" fmla="*/ 1060037 w 1291302"/>
                <a:gd name="connsiteY14" fmla="*/ 647084 h 1291302"/>
                <a:gd name="connsiteX15" fmla="*/ 1144837 w 1291302"/>
                <a:gd name="connsiteY15" fmla="*/ 597900 h 1291302"/>
                <a:gd name="connsiteX16" fmla="*/ 1139412 w 1291302"/>
                <a:gd name="connsiteY16" fmla="*/ 544077 h 1291302"/>
                <a:gd name="connsiteX17" fmla="*/ 734868 w 1291302"/>
                <a:gd name="connsiteY17" fmla="*/ 149523 h 1291302"/>
                <a:gd name="connsiteX18" fmla="*/ 696676 w 1291302"/>
                <a:gd name="connsiteY18" fmla="*/ 146153 h 1291302"/>
                <a:gd name="connsiteX19" fmla="*/ 645652 w 1291302"/>
                <a:gd name="connsiteY19" fmla="*/ 234125 h 1291302"/>
                <a:gd name="connsiteX20" fmla="*/ 645651 w 1291302"/>
                <a:gd name="connsiteY20" fmla="*/ 0 h 1291302"/>
                <a:gd name="connsiteX21" fmla="*/ 1291302 w 1291302"/>
                <a:gd name="connsiteY21" fmla="*/ 645651 h 1291302"/>
                <a:gd name="connsiteX22" fmla="*/ 645651 w 1291302"/>
                <a:gd name="connsiteY22" fmla="*/ 1291302 h 1291302"/>
                <a:gd name="connsiteX23" fmla="*/ 0 w 1291302"/>
                <a:gd name="connsiteY23" fmla="*/ 645651 h 1291302"/>
                <a:gd name="connsiteX24" fmla="*/ 645651 w 1291302"/>
                <a:gd name="connsiteY24" fmla="*/ 0 h 1291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1302" h="1291302">
                  <a:moveTo>
                    <a:pt x="594628" y="146153"/>
                  </a:moveTo>
                  <a:lnTo>
                    <a:pt x="556435" y="149523"/>
                  </a:lnTo>
                  <a:cubicBezTo>
                    <a:pt x="353732" y="185731"/>
                    <a:pt x="193012" y="343121"/>
                    <a:pt x="151891" y="544077"/>
                  </a:cubicBezTo>
                  <a:lnTo>
                    <a:pt x="146465" y="597901"/>
                  </a:lnTo>
                  <a:lnTo>
                    <a:pt x="231261" y="647083"/>
                  </a:lnTo>
                  <a:lnTo>
                    <a:pt x="146737" y="696107"/>
                  </a:lnTo>
                  <a:lnTo>
                    <a:pt x="151891" y="747225"/>
                  </a:lnTo>
                  <a:cubicBezTo>
                    <a:pt x="193012" y="948181"/>
                    <a:pt x="353732" y="1105572"/>
                    <a:pt x="556435" y="1141779"/>
                  </a:cubicBezTo>
                  <a:lnTo>
                    <a:pt x="597785" y="1145428"/>
                  </a:lnTo>
                  <a:lnTo>
                    <a:pt x="645651" y="1062901"/>
                  </a:lnTo>
                  <a:lnTo>
                    <a:pt x="693517" y="1145428"/>
                  </a:lnTo>
                  <a:lnTo>
                    <a:pt x="734868" y="1141779"/>
                  </a:lnTo>
                  <a:cubicBezTo>
                    <a:pt x="937570" y="1105572"/>
                    <a:pt x="1098290" y="948181"/>
                    <a:pt x="1139412" y="747225"/>
                  </a:cubicBezTo>
                  <a:lnTo>
                    <a:pt x="1144564" y="696110"/>
                  </a:lnTo>
                  <a:lnTo>
                    <a:pt x="1060037" y="647084"/>
                  </a:lnTo>
                  <a:lnTo>
                    <a:pt x="1144837" y="597900"/>
                  </a:lnTo>
                  <a:lnTo>
                    <a:pt x="1139412" y="544077"/>
                  </a:lnTo>
                  <a:cubicBezTo>
                    <a:pt x="1098290" y="343121"/>
                    <a:pt x="937570" y="185731"/>
                    <a:pt x="734868" y="149523"/>
                  </a:cubicBezTo>
                  <a:lnTo>
                    <a:pt x="696676" y="146153"/>
                  </a:lnTo>
                  <a:lnTo>
                    <a:pt x="645652" y="234125"/>
                  </a:lnTo>
                  <a:close/>
                  <a:moveTo>
                    <a:pt x="645651" y="0"/>
                  </a:moveTo>
                  <a:cubicBezTo>
                    <a:pt x="1002234" y="0"/>
                    <a:pt x="1291302" y="289068"/>
                    <a:pt x="1291302" y="645651"/>
                  </a:cubicBezTo>
                  <a:cubicBezTo>
                    <a:pt x="1291302" y="1002234"/>
                    <a:pt x="1002234" y="1291302"/>
                    <a:pt x="645651" y="1291302"/>
                  </a:cubicBezTo>
                  <a:cubicBezTo>
                    <a:pt x="289068" y="1291302"/>
                    <a:pt x="0" y="1002234"/>
                    <a:pt x="0" y="645651"/>
                  </a:cubicBezTo>
                  <a:cubicBezTo>
                    <a:pt x="0" y="289068"/>
                    <a:pt x="289068" y="0"/>
                    <a:pt x="645651" y="0"/>
                  </a:cubicBezTo>
                  <a:close/>
                </a:path>
              </a:pathLst>
            </a:custGeom>
            <a:solidFill>
              <a:srgbClr val="118C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6" name="文本框 6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742283" y="4780810"/>
            <a:ext cx="2339102" cy="1261884"/>
          </a:xfrm>
          <a:prstGeom prst="rect">
            <a:avLst/>
          </a:prstGeom>
          <a:noFill/>
          <a:effectLst/>
        </p:spPr>
        <p:txBody>
          <a:bodyPr wrap="none" rtlCol="0">
            <a:spAutoFit/>
          </a:bodyPr>
          <a:lstStyle/>
          <a:p>
            <a:r>
              <a:rPr lang="zh-CN" altLang="en-US" sz="2000" dirty="0">
                <a:solidFill>
                  <a:srgbClr val="6FB325"/>
                </a:solidFill>
                <a:cs typeface="+mn-ea"/>
                <a:sym typeface="+mn-lt"/>
              </a:rPr>
              <a:t>单击此处输入标题</a:t>
            </a:r>
            <a:endParaRPr lang="en-US" altLang="zh-CN" sz="2000" dirty="0">
              <a:solidFill>
                <a:srgbClr val="6FB325"/>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67" name="文本框 66"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3501525" y="4780810"/>
            <a:ext cx="2339102" cy="1261884"/>
          </a:xfrm>
          <a:prstGeom prst="rect">
            <a:avLst/>
          </a:prstGeom>
          <a:noFill/>
          <a:effectLst/>
        </p:spPr>
        <p:txBody>
          <a:bodyPr wrap="none" rtlCol="0">
            <a:spAutoFit/>
          </a:bodyPr>
          <a:lstStyle/>
          <a:p>
            <a:r>
              <a:rPr lang="zh-CN" altLang="en-US" sz="2000" dirty="0">
                <a:solidFill>
                  <a:srgbClr val="118C3B"/>
                </a:solidFill>
                <a:cs typeface="+mn-ea"/>
                <a:sym typeface="+mn-lt"/>
              </a:rPr>
              <a:t>单击此处输入标题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68" name="文本框 67"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6292849" y="4780810"/>
            <a:ext cx="2339102" cy="1261884"/>
          </a:xfrm>
          <a:prstGeom prst="rect">
            <a:avLst/>
          </a:prstGeom>
          <a:noFill/>
          <a:effectLst/>
        </p:spPr>
        <p:txBody>
          <a:bodyPr wrap="none" rtlCol="0">
            <a:spAutoFit/>
          </a:bodyPr>
          <a:lstStyle/>
          <a:p>
            <a:r>
              <a:rPr lang="zh-CN" altLang="en-US" sz="2000" dirty="0">
                <a:solidFill>
                  <a:srgbClr val="6FB325"/>
                </a:solidFill>
                <a:cs typeface="+mn-ea"/>
                <a:sym typeface="+mn-lt"/>
              </a:rPr>
              <a:t>单击此处输入标题</a:t>
            </a:r>
            <a:endParaRPr lang="en-US" altLang="zh-CN" sz="2000" dirty="0">
              <a:solidFill>
                <a:srgbClr val="6FB325"/>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sp>
        <p:nvSpPr>
          <p:cNvPr id="69" name="文本框 68"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9052091" y="4780810"/>
            <a:ext cx="2339102" cy="1261884"/>
          </a:xfrm>
          <a:prstGeom prst="rect">
            <a:avLst/>
          </a:prstGeom>
          <a:noFill/>
          <a:effectLst/>
        </p:spPr>
        <p:txBody>
          <a:bodyPr wrap="none" rtlCol="0">
            <a:spAutoFit/>
          </a:bodyPr>
          <a:lstStyle/>
          <a:p>
            <a:r>
              <a:rPr lang="zh-CN" altLang="en-US" sz="2000" dirty="0">
                <a:solidFill>
                  <a:srgbClr val="118C3B"/>
                </a:solidFill>
                <a:cs typeface="+mn-ea"/>
                <a:sym typeface="+mn-lt"/>
              </a:rPr>
              <a:t>单击此处输入标题</a:t>
            </a:r>
            <a:endParaRPr lang="en-US" altLang="zh-CN" sz="2000" dirty="0">
              <a:solidFill>
                <a:srgbClr val="118C3B"/>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grpSp>
        <p:nvGrpSpPr>
          <p:cNvPr id="70" name="组合 69"/>
          <p:cNvGrpSpPr/>
          <p:nvPr/>
        </p:nvGrpSpPr>
        <p:grpSpPr>
          <a:xfrm>
            <a:off x="1126969" y="-1367783"/>
            <a:ext cx="1357839" cy="1135853"/>
            <a:chOff x="1760296" y="-915023"/>
            <a:chExt cx="943366" cy="789140"/>
          </a:xfrm>
        </p:grpSpPr>
        <p:sp>
          <p:nvSpPr>
            <p:cNvPr id="71" name="矩形 7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矩形 7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3" name="组合 72"/>
          <p:cNvGrpSpPr/>
          <p:nvPr/>
        </p:nvGrpSpPr>
        <p:grpSpPr>
          <a:xfrm>
            <a:off x="-14069" y="-14068"/>
            <a:ext cx="1690469" cy="1313815"/>
            <a:chOff x="-14069" y="-14068"/>
            <a:chExt cx="1690469" cy="1313815"/>
          </a:xfrm>
        </p:grpSpPr>
        <p:sp>
          <p:nvSpPr>
            <p:cNvPr id="74" name="直角三角形 73"/>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任意多边形 74"/>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任意多边形 75"/>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7" name="文本框 76"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0000">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14:bounceEnd="60000">
                                          <p:cBhvr additive="base">
                                            <p:cTn id="7" dur="1500" fill="hold"/>
                                            <p:tgtEl>
                                              <p:spTgt spid="46"/>
                                            </p:tgtEl>
                                            <p:attrNameLst>
                                              <p:attrName>ppt_x</p:attrName>
                                            </p:attrNameLst>
                                          </p:cBhvr>
                                          <p:tavLst>
                                            <p:tav tm="0">
                                              <p:val>
                                                <p:strVal val="#ppt_x"/>
                                              </p:val>
                                            </p:tav>
                                            <p:tav tm="100000">
                                              <p:val>
                                                <p:strVal val="#ppt_x"/>
                                              </p:val>
                                            </p:tav>
                                          </p:tavLst>
                                        </p:anim>
                                        <p:anim calcmode="lin" valueType="num" p14:bounceEnd="60000">
                                          <p:cBhvr additive="base">
                                            <p:cTn id="8" dur="1500" fill="hold"/>
                                            <p:tgtEl>
                                              <p:spTgt spid="46"/>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14:presetBounceEnd="60000">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14:bounceEnd="60000">
                                          <p:cBhvr additive="base">
                                            <p:cTn id="11" dur="1500" fill="hold"/>
                                            <p:tgtEl>
                                              <p:spTgt spid="66"/>
                                            </p:tgtEl>
                                            <p:attrNameLst>
                                              <p:attrName>ppt_x</p:attrName>
                                            </p:attrNameLst>
                                          </p:cBhvr>
                                          <p:tavLst>
                                            <p:tav tm="0">
                                              <p:val>
                                                <p:strVal val="#ppt_x"/>
                                              </p:val>
                                            </p:tav>
                                            <p:tav tm="100000">
                                              <p:val>
                                                <p:strVal val="#ppt_x"/>
                                              </p:val>
                                            </p:tav>
                                          </p:tavLst>
                                        </p:anim>
                                        <p:anim calcmode="lin" valueType="num" p14:bounceEnd="60000">
                                          <p:cBhvr additive="base">
                                            <p:cTn id="12" dur="1500" fill="hold"/>
                                            <p:tgtEl>
                                              <p:spTgt spid="6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14:presetBounceEnd="60000">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14:bounceEnd="60000">
                                          <p:cBhvr additive="base">
                                            <p:cTn id="16" dur="1500" fill="hold"/>
                                            <p:tgtEl>
                                              <p:spTgt spid="51"/>
                                            </p:tgtEl>
                                            <p:attrNameLst>
                                              <p:attrName>ppt_x</p:attrName>
                                            </p:attrNameLst>
                                          </p:cBhvr>
                                          <p:tavLst>
                                            <p:tav tm="0">
                                              <p:val>
                                                <p:strVal val="#ppt_x"/>
                                              </p:val>
                                            </p:tav>
                                            <p:tav tm="100000">
                                              <p:val>
                                                <p:strVal val="#ppt_x"/>
                                              </p:val>
                                            </p:tav>
                                          </p:tavLst>
                                        </p:anim>
                                        <p:anim calcmode="lin" valueType="num" p14:bounceEnd="60000">
                                          <p:cBhvr additive="base">
                                            <p:cTn id="17" dur="1500" fill="hold"/>
                                            <p:tgtEl>
                                              <p:spTgt spid="51"/>
                                            </p:tgtEl>
                                            <p:attrNameLst>
                                              <p:attrName>ppt_y</p:attrName>
                                            </p:attrNameLst>
                                          </p:cBhvr>
                                          <p:tavLst>
                                            <p:tav tm="0">
                                              <p:val>
                                                <p:strVal val="0-#ppt_h/2"/>
                                              </p:val>
                                            </p:tav>
                                            <p:tav tm="100000">
                                              <p:val>
                                                <p:strVal val="#ppt_y"/>
                                              </p:val>
                                            </p:tav>
                                          </p:tavLst>
                                        </p:anim>
                                      </p:childTnLst>
                                    </p:cTn>
                                  </p:par>
                                  <p:par>
                                    <p:cTn id="18" presetID="2" presetClass="entr" presetSubtype="4" fill="hold" grpId="0" nodeType="withEffect" p14:presetBounceEnd="60000">
                                      <p:stCondLst>
                                        <p:cond delay="0"/>
                                      </p:stCondLst>
                                      <p:childTnLst>
                                        <p:set>
                                          <p:cBhvr>
                                            <p:cTn id="19" dur="1" fill="hold">
                                              <p:stCondLst>
                                                <p:cond delay="0"/>
                                              </p:stCondLst>
                                            </p:cTn>
                                            <p:tgtEl>
                                              <p:spTgt spid="67"/>
                                            </p:tgtEl>
                                            <p:attrNameLst>
                                              <p:attrName>style.visibility</p:attrName>
                                            </p:attrNameLst>
                                          </p:cBhvr>
                                          <p:to>
                                            <p:strVal val="visible"/>
                                          </p:to>
                                        </p:set>
                                        <p:anim calcmode="lin" valueType="num" p14:bounceEnd="60000">
                                          <p:cBhvr additive="base">
                                            <p:cTn id="20" dur="1500" fill="hold"/>
                                            <p:tgtEl>
                                              <p:spTgt spid="67"/>
                                            </p:tgtEl>
                                            <p:attrNameLst>
                                              <p:attrName>ppt_x</p:attrName>
                                            </p:attrNameLst>
                                          </p:cBhvr>
                                          <p:tavLst>
                                            <p:tav tm="0">
                                              <p:val>
                                                <p:strVal val="#ppt_x"/>
                                              </p:val>
                                            </p:tav>
                                            <p:tav tm="100000">
                                              <p:val>
                                                <p:strVal val="#ppt_x"/>
                                              </p:val>
                                            </p:tav>
                                          </p:tavLst>
                                        </p:anim>
                                        <p:anim calcmode="lin" valueType="num" p14:bounceEnd="60000">
                                          <p:cBhvr additive="base">
                                            <p:cTn id="21" dur="1500" fill="hold"/>
                                            <p:tgtEl>
                                              <p:spTgt spid="67"/>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1" fill="hold" nodeType="afterEffect" p14:presetBounceEnd="60000">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14:bounceEnd="60000">
                                          <p:cBhvr additive="base">
                                            <p:cTn id="25" dur="1500" fill="hold"/>
                                            <p:tgtEl>
                                              <p:spTgt spid="56"/>
                                            </p:tgtEl>
                                            <p:attrNameLst>
                                              <p:attrName>ppt_x</p:attrName>
                                            </p:attrNameLst>
                                          </p:cBhvr>
                                          <p:tavLst>
                                            <p:tav tm="0">
                                              <p:val>
                                                <p:strVal val="#ppt_x"/>
                                              </p:val>
                                            </p:tav>
                                            <p:tav tm="100000">
                                              <p:val>
                                                <p:strVal val="#ppt_x"/>
                                              </p:val>
                                            </p:tav>
                                          </p:tavLst>
                                        </p:anim>
                                        <p:anim calcmode="lin" valueType="num" p14:bounceEnd="60000">
                                          <p:cBhvr additive="base">
                                            <p:cTn id="26" dur="1500" fill="hold"/>
                                            <p:tgtEl>
                                              <p:spTgt spid="56"/>
                                            </p:tgtEl>
                                            <p:attrNameLst>
                                              <p:attrName>ppt_y</p:attrName>
                                            </p:attrNameLst>
                                          </p:cBhvr>
                                          <p:tavLst>
                                            <p:tav tm="0">
                                              <p:val>
                                                <p:strVal val="0-#ppt_h/2"/>
                                              </p:val>
                                            </p:tav>
                                            <p:tav tm="100000">
                                              <p:val>
                                                <p:strVal val="#ppt_y"/>
                                              </p:val>
                                            </p:tav>
                                          </p:tavLst>
                                        </p:anim>
                                      </p:childTnLst>
                                    </p:cTn>
                                  </p:par>
                                  <p:par>
                                    <p:cTn id="27" presetID="2" presetClass="entr" presetSubtype="4" fill="hold" grpId="0" nodeType="withEffect" p14:presetBounceEnd="60000">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14:bounceEnd="60000">
                                          <p:cBhvr additive="base">
                                            <p:cTn id="29" dur="1500" fill="hold"/>
                                            <p:tgtEl>
                                              <p:spTgt spid="68"/>
                                            </p:tgtEl>
                                            <p:attrNameLst>
                                              <p:attrName>ppt_x</p:attrName>
                                            </p:attrNameLst>
                                          </p:cBhvr>
                                          <p:tavLst>
                                            <p:tav tm="0">
                                              <p:val>
                                                <p:strVal val="#ppt_x"/>
                                              </p:val>
                                            </p:tav>
                                            <p:tav tm="100000">
                                              <p:val>
                                                <p:strVal val="#ppt_x"/>
                                              </p:val>
                                            </p:tav>
                                          </p:tavLst>
                                        </p:anim>
                                        <p:anim calcmode="lin" valueType="num" p14:bounceEnd="60000">
                                          <p:cBhvr additive="base">
                                            <p:cTn id="30" dur="1500" fill="hold"/>
                                            <p:tgtEl>
                                              <p:spTgt spid="68"/>
                                            </p:tgtEl>
                                            <p:attrNameLst>
                                              <p:attrName>ppt_y</p:attrName>
                                            </p:attrNameLst>
                                          </p:cBhvr>
                                          <p:tavLst>
                                            <p:tav tm="0">
                                              <p:val>
                                                <p:strVal val="1+#ppt_h/2"/>
                                              </p:val>
                                            </p:tav>
                                            <p:tav tm="100000">
                                              <p:val>
                                                <p:strVal val="#ppt_y"/>
                                              </p:val>
                                            </p:tav>
                                          </p:tavLst>
                                        </p:anim>
                                      </p:childTnLst>
                                    </p:cTn>
                                  </p:par>
                                </p:childTnLst>
                              </p:cTn>
                            </p:par>
                            <p:par>
                              <p:cTn id="31" fill="hold">
                                <p:stCondLst>
                                  <p:cond delay="4500"/>
                                </p:stCondLst>
                                <p:childTnLst>
                                  <p:par>
                                    <p:cTn id="32" presetID="2" presetClass="entr" presetSubtype="1" fill="hold" nodeType="afterEffect" p14:presetBounceEnd="60000">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14:bounceEnd="60000">
                                          <p:cBhvr additive="base">
                                            <p:cTn id="34" dur="1500" fill="hold"/>
                                            <p:tgtEl>
                                              <p:spTgt spid="61"/>
                                            </p:tgtEl>
                                            <p:attrNameLst>
                                              <p:attrName>ppt_x</p:attrName>
                                            </p:attrNameLst>
                                          </p:cBhvr>
                                          <p:tavLst>
                                            <p:tav tm="0">
                                              <p:val>
                                                <p:strVal val="#ppt_x"/>
                                              </p:val>
                                            </p:tav>
                                            <p:tav tm="100000">
                                              <p:val>
                                                <p:strVal val="#ppt_x"/>
                                              </p:val>
                                            </p:tav>
                                          </p:tavLst>
                                        </p:anim>
                                        <p:anim calcmode="lin" valueType="num" p14:bounceEnd="60000">
                                          <p:cBhvr additive="base">
                                            <p:cTn id="35" dur="1500" fill="hold"/>
                                            <p:tgtEl>
                                              <p:spTgt spid="61"/>
                                            </p:tgtEl>
                                            <p:attrNameLst>
                                              <p:attrName>ppt_y</p:attrName>
                                            </p:attrNameLst>
                                          </p:cBhvr>
                                          <p:tavLst>
                                            <p:tav tm="0">
                                              <p:val>
                                                <p:strVal val="0-#ppt_h/2"/>
                                              </p:val>
                                            </p:tav>
                                            <p:tav tm="100000">
                                              <p:val>
                                                <p:strVal val="#ppt_y"/>
                                              </p:val>
                                            </p:tav>
                                          </p:tavLst>
                                        </p:anim>
                                      </p:childTnLst>
                                    </p:cTn>
                                  </p:par>
                                  <p:par>
                                    <p:cTn id="36" presetID="2" presetClass="entr" presetSubtype="4" fill="hold" grpId="0" nodeType="withEffect" p14:presetBounceEnd="60000">
                                      <p:stCondLst>
                                        <p:cond delay="0"/>
                                      </p:stCondLst>
                                      <p:childTnLst>
                                        <p:set>
                                          <p:cBhvr>
                                            <p:cTn id="37" dur="1" fill="hold">
                                              <p:stCondLst>
                                                <p:cond delay="0"/>
                                              </p:stCondLst>
                                            </p:cTn>
                                            <p:tgtEl>
                                              <p:spTgt spid="69"/>
                                            </p:tgtEl>
                                            <p:attrNameLst>
                                              <p:attrName>style.visibility</p:attrName>
                                            </p:attrNameLst>
                                          </p:cBhvr>
                                          <p:to>
                                            <p:strVal val="visible"/>
                                          </p:to>
                                        </p:set>
                                        <p:anim calcmode="lin" valueType="num" p14:bounceEnd="60000">
                                          <p:cBhvr additive="base">
                                            <p:cTn id="38" dur="1500" fill="hold"/>
                                            <p:tgtEl>
                                              <p:spTgt spid="69"/>
                                            </p:tgtEl>
                                            <p:attrNameLst>
                                              <p:attrName>ppt_x</p:attrName>
                                            </p:attrNameLst>
                                          </p:cBhvr>
                                          <p:tavLst>
                                            <p:tav tm="0">
                                              <p:val>
                                                <p:strVal val="#ppt_x"/>
                                              </p:val>
                                            </p:tav>
                                            <p:tav tm="100000">
                                              <p:val>
                                                <p:strVal val="#ppt_x"/>
                                              </p:val>
                                            </p:tav>
                                          </p:tavLst>
                                        </p:anim>
                                        <p:anim calcmode="lin" valueType="num" p14:bounceEnd="60000">
                                          <p:cBhvr additive="base">
                                            <p:cTn id="39" dur="1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1500" fill="hold"/>
                                            <p:tgtEl>
                                              <p:spTgt spid="46"/>
                                            </p:tgtEl>
                                            <p:attrNameLst>
                                              <p:attrName>ppt_x</p:attrName>
                                            </p:attrNameLst>
                                          </p:cBhvr>
                                          <p:tavLst>
                                            <p:tav tm="0">
                                              <p:val>
                                                <p:strVal val="#ppt_x"/>
                                              </p:val>
                                            </p:tav>
                                            <p:tav tm="100000">
                                              <p:val>
                                                <p:strVal val="#ppt_x"/>
                                              </p:val>
                                            </p:tav>
                                          </p:tavLst>
                                        </p:anim>
                                        <p:anim calcmode="lin" valueType="num">
                                          <p:cBhvr additive="base">
                                            <p:cTn id="8" dur="1500" fill="hold"/>
                                            <p:tgtEl>
                                              <p:spTgt spid="46"/>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1500" fill="hold"/>
                                            <p:tgtEl>
                                              <p:spTgt spid="66"/>
                                            </p:tgtEl>
                                            <p:attrNameLst>
                                              <p:attrName>ppt_x</p:attrName>
                                            </p:attrNameLst>
                                          </p:cBhvr>
                                          <p:tavLst>
                                            <p:tav tm="0">
                                              <p:val>
                                                <p:strVal val="#ppt_x"/>
                                              </p:val>
                                            </p:tav>
                                            <p:tav tm="100000">
                                              <p:val>
                                                <p:strVal val="#ppt_x"/>
                                              </p:val>
                                            </p:tav>
                                          </p:tavLst>
                                        </p:anim>
                                        <p:anim calcmode="lin" valueType="num">
                                          <p:cBhvr additive="base">
                                            <p:cTn id="12" dur="1500" fill="hold"/>
                                            <p:tgtEl>
                                              <p:spTgt spid="6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1500" fill="hold"/>
                                            <p:tgtEl>
                                              <p:spTgt spid="51"/>
                                            </p:tgtEl>
                                            <p:attrNameLst>
                                              <p:attrName>ppt_x</p:attrName>
                                            </p:attrNameLst>
                                          </p:cBhvr>
                                          <p:tavLst>
                                            <p:tav tm="0">
                                              <p:val>
                                                <p:strVal val="#ppt_x"/>
                                              </p:val>
                                            </p:tav>
                                            <p:tav tm="100000">
                                              <p:val>
                                                <p:strVal val="#ppt_x"/>
                                              </p:val>
                                            </p:tav>
                                          </p:tavLst>
                                        </p:anim>
                                        <p:anim calcmode="lin" valueType="num">
                                          <p:cBhvr additive="base">
                                            <p:cTn id="17" dur="1500" fill="hold"/>
                                            <p:tgtEl>
                                              <p:spTgt spid="51"/>
                                            </p:tgtEl>
                                            <p:attrNameLst>
                                              <p:attrName>ppt_y</p:attrName>
                                            </p:attrNameLst>
                                          </p:cBhvr>
                                          <p:tavLst>
                                            <p:tav tm="0">
                                              <p:val>
                                                <p:strVal val="0-#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anim calcmode="lin" valueType="num">
                                          <p:cBhvr additive="base">
                                            <p:cTn id="20" dur="1500" fill="hold"/>
                                            <p:tgtEl>
                                              <p:spTgt spid="67"/>
                                            </p:tgtEl>
                                            <p:attrNameLst>
                                              <p:attrName>ppt_x</p:attrName>
                                            </p:attrNameLst>
                                          </p:cBhvr>
                                          <p:tavLst>
                                            <p:tav tm="0">
                                              <p:val>
                                                <p:strVal val="#ppt_x"/>
                                              </p:val>
                                            </p:tav>
                                            <p:tav tm="100000">
                                              <p:val>
                                                <p:strVal val="#ppt_x"/>
                                              </p:val>
                                            </p:tav>
                                          </p:tavLst>
                                        </p:anim>
                                        <p:anim calcmode="lin" valueType="num">
                                          <p:cBhvr additive="base">
                                            <p:cTn id="21" dur="1500" fill="hold"/>
                                            <p:tgtEl>
                                              <p:spTgt spid="67"/>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1"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additive="base">
                                            <p:cTn id="25" dur="1500" fill="hold"/>
                                            <p:tgtEl>
                                              <p:spTgt spid="56"/>
                                            </p:tgtEl>
                                            <p:attrNameLst>
                                              <p:attrName>ppt_x</p:attrName>
                                            </p:attrNameLst>
                                          </p:cBhvr>
                                          <p:tavLst>
                                            <p:tav tm="0">
                                              <p:val>
                                                <p:strVal val="#ppt_x"/>
                                              </p:val>
                                            </p:tav>
                                            <p:tav tm="100000">
                                              <p:val>
                                                <p:strVal val="#ppt_x"/>
                                              </p:val>
                                            </p:tav>
                                          </p:tavLst>
                                        </p:anim>
                                        <p:anim calcmode="lin" valueType="num">
                                          <p:cBhvr additive="base">
                                            <p:cTn id="26" dur="1500" fill="hold"/>
                                            <p:tgtEl>
                                              <p:spTgt spid="56"/>
                                            </p:tgtEl>
                                            <p:attrNameLst>
                                              <p:attrName>ppt_y</p:attrName>
                                            </p:attrNameLst>
                                          </p:cBhvr>
                                          <p:tavLst>
                                            <p:tav tm="0">
                                              <p:val>
                                                <p:strVal val="0-#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additive="base">
                                            <p:cTn id="29" dur="1500" fill="hold"/>
                                            <p:tgtEl>
                                              <p:spTgt spid="68"/>
                                            </p:tgtEl>
                                            <p:attrNameLst>
                                              <p:attrName>ppt_x</p:attrName>
                                            </p:attrNameLst>
                                          </p:cBhvr>
                                          <p:tavLst>
                                            <p:tav tm="0">
                                              <p:val>
                                                <p:strVal val="#ppt_x"/>
                                              </p:val>
                                            </p:tav>
                                            <p:tav tm="100000">
                                              <p:val>
                                                <p:strVal val="#ppt_x"/>
                                              </p:val>
                                            </p:tav>
                                          </p:tavLst>
                                        </p:anim>
                                        <p:anim calcmode="lin" valueType="num">
                                          <p:cBhvr additive="base">
                                            <p:cTn id="30" dur="1500" fill="hold"/>
                                            <p:tgtEl>
                                              <p:spTgt spid="68"/>
                                            </p:tgtEl>
                                            <p:attrNameLst>
                                              <p:attrName>ppt_y</p:attrName>
                                            </p:attrNameLst>
                                          </p:cBhvr>
                                          <p:tavLst>
                                            <p:tav tm="0">
                                              <p:val>
                                                <p:strVal val="1+#ppt_h/2"/>
                                              </p:val>
                                            </p:tav>
                                            <p:tav tm="100000">
                                              <p:val>
                                                <p:strVal val="#ppt_y"/>
                                              </p:val>
                                            </p:tav>
                                          </p:tavLst>
                                        </p:anim>
                                      </p:childTnLst>
                                    </p:cTn>
                                  </p:par>
                                </p:childTnLst>
                              </p:cTn>
                            </p:par>
                            <p:par>
                              <p:cTn id="31" fill="hold">
                                <p:stCondLst>
                                  <p:cond delay="4500"/>
                                </p:stCondLst>
                                <p:childTnLst>
                                  <p:par>
                                    <p:cTn id="32" presetID="2" presetClass="entr" presetSubtype="1" fill="hold" nodeType="after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additive="base">
                                            <p:cTn id="34" dur="1500" fill="hold"/>
                                            <p:tgtEl>
                                              <p:spTgt spid="61"/>
                                            </p:tgtEl>
                                            <p:attrNameLst>
                                              <p:attrName>ppt_x</p:attrName>
                                            </p:attrNameLst>
                                          </p:cBhvr>
                                          <p:tavLst>
                                            <p:tav tm="0">
                                              <p:val>
                                                <p:strVal val="#ppt_x"/>
                                              </p:val>
                                            </p:tav>
                                            <p:tav tm="100000">
                                              <p:val>
                                                <p:strVal val="#ppt_x"/>
                                              </p:val>
                                            </p:tav>
                                          </p:tavLst>
                                        </p:anim>
                                        <p:anim calcmode="lin" valueType="num">
                                          <p:cBhvr additive="base">
                                            <p:cTn id="35" dur="1500" fill="hold"/>
                                            <p:tgtEl>
                                              <p:spTgt spid="61"/>
                                            </p:tgtEl>
                                            <p:attrNameLst>
                                              <p:attrName>ppt_y</p:attrName>
                                            </p:attrNameLst>
                                          </p:cBhvr>
                                          <p:tavLst>
                                            <p:tav tm="0">
                                              <p:val>
                                                <p:strVal val="0-#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1500" fill="hold"/>
                                            <p:tgtEl>
                                              <p:spTgt spid="69"/>
                                            </p:tgtEl>
                                            <p:attrNameLst>
                                              <p:attrName>ppt_x</p:attrName>
                                            </p:attrNameLst>
                                          </p:cBhvr>
                                          <p:tavLst>
                                            <p:tav tm="0">
                                              <p:val>
                                                <p:strVal val="#ppt_x"/>
                                              </p:val>
                                            </p:tav>
                                            <p:tav tm="100000">
                                              <p:val>
                                                <p:strVal val="#ppt_x"/>
                                              </p:val>
                                            </p:tav>
                                          </p:tavLst>
                                        </p:anim>
                                        <p:anim calcmode="lin" valueType="num">
                                          <p:cBhvr additive="base">
                                            <p:cTn id="39" dur="1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0" name="组合 119"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5822030" y="1746573"/>
            <a:ext cx="1399307" cy="1240222"/>
            <a:chOff x="6003757" y="1979655"/>
            <a:chExt cx="1399307" cy="1240222"/>
          </a:xfrm>
        </p:grpSpPr>
        <p:sp>
          <p:nvSpPr>
            <p:cNvPr id="121"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6003758" y="1979681"/>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6FB325"/>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cs typeface="+mn-ea"/>
                <a:sym typeface="+mn-lt"/>
              </a:endParaRPr>
            </a:p>
          </p:txBody>
        </p:sp>
        <p:sp>
          <p:nvSpPr>
            <p:cNvPr id="122"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6003757" y="1979655"/>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cs typeface="+mn-ea"/>
                <a:sym typeface="+mn-lt"/>
              </a:endParaRPr>
            </a:p>
          </p:txBody>
        </p:sp>
        <p:grpSp>
          <p:nvGrpSpPr>
            <p:cNvPr id="123" name="组合 12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6299134" y="2063708"/>
              <a:ext cx="776055" cy="557425"/>
              <a:chOff x="897622" y="2414802"/>
              <a:chExt cx="1001347" cy="719249"/>
            </a:xfrm>
          </p:grpSpPr>
          <p:sp>
            <p:nvSpPr>
              <p:cNvPr id="124" name="文本框 123"/>
              <p:cNvSpPr txBox="1"/>
              <p:nvPr/>
            </p:nvSpPr>
            <p:spPr>
              <a:xfrm>
                <a:off x="986173" y="2414802"/>
                <a:ext cx="802263" cy="595689"/>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cs typeface="+mn-ea"/>
                    <a:sym typeface="+mn-lt"/>
                  </a:rPr>
                  <a:t>01</a:t>
                </a:r>
                <a:endParaRPr lang="zh-CN" altLang="en-US" sz="2400" dirty="0">
                  <a:ln w="15875">
                    <a:noFill/>
                  </a:ln>
                  <a:solidFill>
                    <a:schemeClr val="bg1"/>
                  </a:solidFill>
                  <a:cs typeface="+mn-ea"/>
                  <a:sym typeface="+mn-lt"/>
                </a:endParaRPr>
              </a:p>
            </p:txBody>
          </p:sp>
          <p:sp>
            <p:nvSpPr>
              <p:cNvPr id="125" name="文本框 124"/>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cs typeface="+mn-ea"/>
                  <a:sym typeface="+mn-lt"/>
                </a:endParaRPr>
              </a:p>
            </p:txBody>
          </p:sp>
        </p:grpSp>
      </p:grpSp>
      <p:grpSp>
        <p:nvGrpSpPr>
          <p:cNvPr id="126" name="组合 125"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5822030" y="3732224"/>
            <a:ext cx="1399307" cy="1240222"/>
            <a:chOff x="6003757" y="3965306"/>
            <a:chExt cx="1399307" cy="1240222"/>
          </a:xfrm>
        </p:grpSpPr>
        <p:sp>
          <p:nvSpPr>
            <p:cNvPr id="127"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6003758" y="3965331"/>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6FB325"/>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cs typeface="+mn-ea"/>
                <a:sym typeface="+mn-lt"/>
              </a:endParaRPr>
            </a:p>
          </p:txBody>
        </p:sp>
        <p:sp>
          <p:nvSpPr>
            <p:cNvPr id="128"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6003757" y="3965306"/>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cs typeface="+mn-ea"/>
                <a:sym typeface="+mn-lt"/>
              </a:endParaRPr>
            </a:p>
          </p:txBody>
        </p:sp>
        <p:grpSp>
          <p:nvGrpSpPr>
            <p:cNvPr id="129" name="组合 12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6299134" y="4062102"/>
              <a:ext cx="776055" cy="557425"/>
              <a:chOff x="897622" y="2414802"/>
              <a:chExt cx="1001347" cy="719249"/>
            </a:xfrm>
          </p:grpSpPr>
          <p:sp>
            <p:nvSpPr>
              <p:cNvPr id="130" name="文本框 129"/>
              <p:cNvSpPr txBox="1"/>
              <p:nvPr/>
            </p:nvSpPr>
            <p:spPr>
              <a:xfrm>
                <a:off x="986173" y="2414802"/>
                <a:ext cx="802263" cy="595689"/>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cs typeface="+mn-ea"/>
                    <a:sym typeface="+mn-lt"/>
                  </a:rPr>
                  <a:t>03</a:t>
                </a:r>
                <a:endParaRPr lang="zh-CN" altLang="en-US" sz="2400" dirty="0">
                  <a:ln w="15875">
                    <a:noFill/>
                  </a:ln>
                  <a:solidFill>
                    <a:schemeClr val="bg1"/>
                  </a:solidFill>
                  <a:cs typeface="+mn-ea"/>
                  <a:sym typeface="+mn-lt"/>
                </a:endParaRPr>
              </a:p>
            </p:txBody>
          </p:sp>
          <p:sp>
            <p:nvSpPr>
              <p:cNvPr id="131" name="文本框 130"/>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cs typeface="+mn-ea"/>
                  <a:sym typeface="+mn-lt"/>
                </a:endParaRPr>
              </a:p>
            </p:txBody>
          </p:sp>
        </p:grpSp>
      </p:grpSp>
      <p:grpSp>
        <p:nvGrpSpPr>
          <p:cNvPr id="132" name="组合 131"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4590285" y="2817621"/>
            <a:ext cx="1399307" cy="1240222"/>
            <a:chOff x="4772012" y="3050703"/>
            <a:chExt cx="1399307" cy="1240222"/>
          </a:xfrm>
        </p:grpSpPr>
        <p:sp>
          <p:nvSpPr>
            <p:cNvPr id="133"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772013" y="3050729"/>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18C3B"/>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cs typeface="+mn-ea"/>
                <a:sym typeface="+mn-lt"/>
              </a:endParaRPr>
            </a:p>
          </p:txBody>
        </p:sp>
        <p:sp>
          <p:nvSpPr>
            <p:cNvPr id="134"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772012" y="3050703"/>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3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cs typeface="+mn-ea"/>
                <a:sym typeface="+mn-lt"/>
              </a:endParaRPr>
            </a:p>
          </p:txBody>
        </p:sp>
        <p:grpSp>
          <p:nvGrpSpPr>
            <p:cNvPr id="135" name="组合 13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5073613" y="3145146"/>
              <a:ext cx="776055" cy="557425"/>
              <a:chOff x="897622" y="2414802"/>
              <a:chExt cx="1001347" cy="719249"/>
            </a:xfrm>
          </p:grpSpPr>
          <p:sp>
            <p:nvSpPr>
              <p:cNvPr id="136" name="文本框 135"/>
              <p:cNvSpPr txBox="1"/>
              <p:nvPr/>
            </p:nvSpPr>
            <p:spPr>
              <a:xfrm>
                <a:off x="986173" y="2414802"/>
                <a:ext cx="802263" cy="595689"/>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cs typeface="+mn-ea"/>
                    <a:sym typeface="+mn-lt"/>
                  </a:rPr>
                  <a:t>02</a:t>
                </a:r>
                <a:endParaRPr lang="zh-CN" altLang="en-US" sz="2400" dirty="0">
                  <a:ln w="15875">
                    <a:noFill/>
                  </a:ln>
                  <a:solidFill>
                    <a:schemeClr val="bg1"/>
                  </a:solidFill>
                  <a:cs typeface="+mn-ea"/>
                  <a:sym typeface="+mn-lt"/>
                </a:endParaRPr>
              </a:p>
            </p:txBody>
          </p:sp>
          <p:sp>
            <p:nvSpPr>
              <p:cNvPr id="137" name="文本框 136"/>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cs typeface="+mn-ea"/>
                  <a:sym typeface="+mn-lt"/>
                </a:endParaRPr>
              </a:p>
            </p:txBody>
          </p:sp>
        </p:grpSp>
      </p:grpSp>
      <p:grpSp>
        <p:nvGrpSpPr>
          <p:cNvPr id="138" name="组合 137"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4590285" y="4803272"/>
            <a:ext cx="1399307" cy="1240222"/>
            <a:chOff x="4772012" y="5036354"/>
            <a:chExt cx="1399307" cy="1240222"/>
          </a:xfrm>
        </p:grpSpPr>
        <p:sp>
          <p:nvSpPr>
            <p:cNvPr id="139"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772013" y="5036380"/>
              <a:ext cx="1399306" cy="12401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18C3B"/>
            </a:solidFill>
            <a:ln w="12700">
              <a:noFill/>
            </a:ln>
            <a:effectLst>
              <a:outerShdw blurRad="330200" dist="127000" dir="2700000" algn="tl" rotWithShape="0">
                <a:prstClr val="black">
                  <a:alpha val="31000"/>
                </a:prstClr>
              </a:outerShdw>
            </a:effectLst>
          </p:spPr>
          <p:txBody>
            <a:bodyPr vert="horz" wrap="square" lIns="68580" tIns="34290" rIns="68580" bIns="34290" numCol="1" anchor="t" anchorCtr="0" compatLnSpc="1"/>
            <a:lstStyle/>
            <a:p>
              <a:endParaRPr lang="zh-CN" altLang="en-US">
                <a:cs typeface="+mn-ea"/>
                <a:sym typeface="+mn-lt"/>
              </a:endParaRPr>
            </a:p>
          </p:txBody>
        </p:sp>
        <p:sp>
          <p:nvSpPr>
            <p:cNvPr id="140" name="Freeform 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4772012" y="5036354"/>
              <a:ext cx="1090040" cy="124022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 name="connsiteX0" fmla="*/ 2926 w 9929"/>
                <a:gd name="connsiteY0" fmla="*/ 10000 h 10036"/>
                <a:gd name="connsiteX1" fmla="*/ 2141 w 9929"/>
                <a:gd name="connsiteY1" fmla="*/ 9491 h 10036"/>
                <a:gd name="connsiteX2" fmla="*/ 104 w 9929"/>
                <a:gd name="connsiteY2" fmla="*/ 5509 h 10036"/>
                <a:gd name="connsiteX3" fmla="*/ 104 w 9929"/>
                <a:gd name="connsiteY3" fmla="*/ 4491 h 10036"/>
                <a:gd name="connsiteX4" fmla="*/ 2141 w 9929"/>
                <a:gd name="connsiteY4" fmla="*/ 509 h 10036"/>
                <a:gd name="connsiteX5" fmla="*/ 2926 w 9929"/>
                <a:gd name="connsiteY5" fmla="*/ 0 h 10036"/>
                <a:gd name="connsiteX6" fmla="*/ 6999 w 9929"/>
                <a:gd name="connsiteY6" fmla="*/ 0 h 10036"/>
                <a:gd name="connsiteX7" fmla="*/ 7784 w 9929"/>
                <a:gd name="connsiteY7" fmla="*/ 509 h 10036"/>
                <a:gd name="connsiteX8" fmla="*/ 9821 w 9929"/>
                <a:gd name="connsiteY8" fmla="*/ 4491 h 10036"/>
                <a:gd name="connsiteX9" fmla="*/ 9821 w 9929"/>
                <a:gd name="connsiteY9" fmla="*/ 5509 h 10036"/>
                <a:gd name="connsiteX10" fmla="*/ 7784 w 9929"/>
                <a:gd name="connsiteY10" fmla="*/ 9491 h 10036"/>
                <a:gd name="connsiteX11" fmla="*/ 2926 w 9929"/>
                <a:gd name="connsiteY11" fmla="*/ 10000 h 10036"/>
                <a:gd name="connsiteX0-1" fmla="*/ 2947 w 10000"/>
                <a:gd name="connsiteY0-2" fmla="*/ 9964 h 9964"/>
                <a:gd name="connsiteX1-3" fmla="*/ 2156 w 10000"/>
                <a:gd name="connsiteY1-4" fmla="*/ 9457 h 9964"/>
                <a:gd name="connsiteX2-5" fmla="*/ 105 w 10000"/>
                <a:gd name="connsiteY2-6" fmla="*/ 5489 h 9964"/>
                <a:gd name="connsiteX3-7" fmla="*/ 105 w 10000"/>
                <a:gd name="connsiteY3-8" fmla="*/ 4475 h 9964"/>
                <a:gd name="connsiteX4-9" fmla="*/ 2156 w 10000"/>
                <a:gd name="connsiteY4-10" fmla="*/ 507 h 9964"/>
                <a:gd name="connsiteX5-11" fmla="*/ 2947 w 10000"/>
                <a:gd name="connsiteY5-12" fmla="*/ 0 h 9964"/>
                <a:gd name="connsiteX6-13" fmla="*/ 7049 w 10000"/>
                <a:gd name="connsiteY6-14" fmla="*/ 0 h 9964"/>
                <a:gd name="connsiteX7-15" fmla="*/ 7840 w 10000"/>
                <a:gd name="connsiteY7-16" fmla="*/ 507 h 9964"/>
                <a:gd name="connsiteX8-17" fmla="*/ 9891 w 10000"/>
                <a:gd name="connsiteY8-18" fmla="*/ 4475 h 9964"/>
                <a:gd name="connsiteX9-19" fmla="*/ 9891 w 10000"/>
                <a:gd name="connsiteY9-20" fmla="*/ 5489 h 9964"/>
                <a:gd name="connsiteX10-21" fmla="*/ 2947 w 10000"/>
                <a:gd name="connsiteY10-22" fmla="*/ 9964 h 9964"/>
                <a:gd name="connsiteX0-23" fmla="*/ 2947 w 10070"/>
                <a:gd name="connsiteY0-24" fmla="*/ 10000 h 10000"/>
                <a:gd name="connsiteX1-25" fmla="*/ 2156 w 10070"/>
                <a:gd name="connsiteY1-26" fmla="*/ 9491 h 10000"/>
                <a:gd name="connsiteX2-27" fmla="*/ 105 w 10070"/>
                <a:gd name="connsiteY2-28" fmla="*/ 5509 h 10000"/>
                <a:gd name="connsiteX3-29" fmla="*/ 105 w 10070"/>
                <a:gd name="connsiteY3-30" fmla="*/ 4491 h 10000"/>
                <a:gd name="connsiteX4-31" fmla="*/ 2156 w 10070"/>
                <a:gd name="connsiteY4-32" fmla="*/ 509 h 10000"/>
                <a:gd name="connsiteX5-33" fmla="*/ 2947 w 10070"/>
                <a:gd name="connsiteY5-34" fmla="*/ 0 h 10000"/>
                <a:gd name="connsiteX6-35" fmla="*/ 7049 w 10070"/>
                <a:gd name="connsiteY6-36" fmla="*/ 0 h 10000"/>
                <a:gd name="connsiteX7-37" fmla="*/ 7840 w 10070"/>
                <a:gd name="connsiteY7-38" fmla="*/ 509 h 10000"/>
                <a:gd name="connsiteX8-39" fmla="*/ 9891 w 10070"/>
                <a:gd name="connsiteY8-40" fmla="*/ 4491 h 10000"/>
                <a:gd name="connsiteX9-41" fmla="*/ 2947 w 10070"/>
                <a:gd name="connsiteY9-42" fmla="*/ 10000 h 10000"/>
                <a:gd name="connsiteX0-43" fmla="*/ 2947 w 8049"/>
                <a:gd name="connsiteY0-44" fmla="*/ 10391 h 10391"/>
                <a:gd name="connsiteX1-45" fmla="*/ 2156 w 8049"/>
                <a:gd name="connsiteY1-46" fmla="*/ 9882 h 10391"/>
                <a:gd name="connsiteX2-47" fmla="*/ 105 w 8049"/>
                <a:gd name="connsiteY2-48" fmla="*/ 5900 h 10391"/>
                <a:gd name="connsiteX3-49" fmla="*/ 105 w 8049"/>
                <a:gd name="connsiteY3-50" fmla="*/ 4882 h 10391"/>
                <a:gd name="connsiteX4-51" fmla="*/ 2156 w 8049"/>
                <a:gd name="connsiteY4-52" fmla="*/ 900 h 10391"/>
                <a:gd name="connsiteX5-53" fmla="*/ 2947 w 8049"/>
                <a:gd name="connsiteY5-54" fmla="*/ 391 h 10391"/>
                <a:gd name="connsiteX6-55" fmla="*/ 7049 w 8049"/>
                <a:gd name="connsiteY6-56" fmla="*/ 391 h 10391"/>
                <a:gd name="connsiteX7-57" fmla="*/ 7840 w 8049"/>
                <a:gd name="connsiteY7-58" fmla="*/ 900 h 10391"/>
                <a:gd name="connsiteX8-59" fmla="*/ 2947 w 8049"/>
                <a:gd name="connsiteY8-60" fmla="*/ 10391 h 10391"/>
                <a:gd name="connsiteX0-61" fmla="*/ 3660 w 9981"/>
                <a:gd name="connsiteY0-62" fmla="*/ 9640 h 9640"/>
                <a:gd name="connsiteX1-63" fmla="*/ 2678 w 9981"/>
                <a:gd name="connsiteY1-64" fmla="*/ 9150 h 9640"/>
                <a:gd name="connsiteX2-65" fmla="*/ 129 w 9981"/>
                <a:gd name="connsiteY2-66" fmla="*/ 5318 h 9640"/>
                <a:gd name="connsiteX3-67" fmla="*/ 129 w 9981"/>
                <a:gd name="connsiteY3-68" fmla="*/ 4338 h 9640"/>
                <a:gd name="connsiteX4-69" fmla="*/ 2678 w 9981"/>
                <a:gd name="connsiteY4-70" fmla="*/ 506 h 9640"/>
                <a:gd name="connsiteX5-71" fmla="*/ 3660 w 9981"/>
                <a:gd name="connsiteY5-72" fmla="*/ 16 h 9640"/>
                <a:gd name="connsiteX6-73" fmla="*/ 8757 w 9981"/>
                <a:gd name="connsiteY6-74" fmla="*/ 16 h 9640"/>
                <a:gd name="connsiteX7-75" fmla="*/ 9739 w 9981"/>
                <a:gd name="connsiteY7-76" fmla="*/ 506 h 9640"/>
                <a:gd name="connsiteX8-77" fmla="*/ 3660 w 9981"/>
                <a:gd name="connsiteY8-78" fmla="*/ 9640 h 9640"/>
                <a:gd name="connsiteX0-79" fmla="*/ 3667 w 9758"/>
                <a:gd name="connsiteY0-80" fmla="*/ 10713 h 10713"/>
                <a:gd name="connsiteX1-81" fmla="*/ 2683 w 9758"/>
                <a:gd name="connsiteY1-82" fmla="*/ 10205 h 10713"/>
                <a:gd name="connsiteX2-83" fmla="*/ 129 w 9758"/>
                <a:gd name="connsiteY2-84" fmla="*/ 6230 h 10713"/>
                <a:gd name="connsiteX3-85" fmla="*/ 129 w 9758"/>
                <a:gd name="connsiteY3-86" fmla="*/ 5213 h 10713"/>
                <a:gd name="connsiteX4-87" fmla="*/ 2683 w 9758"/>
                <a:gd name="connsiteY4-88" fmla="*/ 1238 h 10713"/>
                <a:gd name="connsiteX5-89" fmla="*/ 3667 w 9758"/>
                <a:gd name="connsiteY5-90" fmla="*/ 730 h 10713"/>
                <a:gd name="connsiteX6-91" fmla="*/ 8774 w 9758"/>
                <a:gd name="connsiteY6-92" fmla="*/ 730 h 10713"/>
                <a:gd name="connsiteX7-93" fmla="*/ 9758 w 9758"/>
                <a:gd name="connsiteY7-94" fmla="*/ 1238 h 10713"/>
                <a:gd name="connsiteX8-95" fmla="*/ 3667 w 9758"/>
                <a:gd name="connsiteY8-96" fmla="*/ 10713 h 10713"/>
                <a:gd name="connsiteX0-97" fmla="*/ 3758 w 10000"/>
                <a:gd name="connsiteY0-98" fmla="*/ 9319 h 9319"/>
                <a:gd name="connsiteX1-99" fmla="*/ 2750 w 10000"/>
                <a:gd name="connsiteY1-100" fmla="*/ 8845 h 9319"/>
                <a:gd name="connsiteX2-101" fmla="*/ 132 w 10000"/>
                <a:gd name="connsiteY2-102" fmla="*/ 5134 h 9319"/>
                <a:gd name="connsiteX3-103" fmla="*/ 132 w 10000"/>
                <a:gd name="connsiteY3-104" fmla="*/ 4185 h 9319"/>
                <a:gd name="connsiteX4-105" fmla="*/ 2750 w 10000"/>
                <a:gd name="connsiteY4-106" fmla="*/ 475 h 9319"/>
                <a:gd name="connsiteX5-107" fmla="*/ 3758 w 10000"/>
                <a:gd name="connsiteY5-108" fmla="*/ 0 h 9319"/>
                <a:gd name="connsiteX6-109" fmla="*/ 8992 w 10000"/>
                <a:gd name="connsiteY6-110" fmla="*/ 0 h 9319"/>
                <a:gd name="connsiteX7-111" fmla="*/ 10000 w 10000"/>
                <a:gd name="connsiteY7-112" fmla="*/ 475 h 9319"/>
                <a:gd name="connsiteX8-113" fmla="*/ 3758 w 10000"/>
                <a:gd name="connsiteY8-114" fmla="*/ 9319 h 9319"/>
                <a:gd name="connsiteX0-115" fmla="*/ 3758 w 10000"/>
                <a:gd name="connsiteY0-116" fmla="*/ 10000 h 10000"/>
                <a:gd name="connsiteX1-117" fmla="*/ 2750 w 10000"/>
                <a:gd name="connsiteY1-118" fmla="*/ 9491 h 10000"/>
                <a:gd name="connsiteX2-119" fmla="*/ 132 w 10000"/>
                <a:gd name="connsiteY2-120" fmla="*/ 5509 h 10000"/>
                <a:gd name="connsiteX3-121" fmla="*/ 132 w 10000"/>
                <a:gd name="connsiteY3-122" fmla="*/ 4491 h 10000"/>
                <a:gd name="connsiteX4-123" fmla="*/ 2750 w 10000"/>
                <a:gd name="connsiteY4-124" fmla="*/ 510 h 10000"/>
                <a:gd name="connsiteX5-125" fmla="*/ 3758 w 10000"/>
                <a:gd name="connsiteY5-126" fmla="*/ 0 h 10000"/>
                <a:gd name="connsiteX6-127" fmla="*/ 8992 w 10000"/>
                <a:gd name="connsiteY6-128" fmla="*/ 0 h 10000"/>
                <a:gd name="connsiteX7-129" fmla="*/ 10000 w 10000"/>
                <a:gd name="connsiteY7-130" fmla="*/ 510 h 10000"/>
                <a:gd name="connsiteX8-131" fmla="*/ 3758 w 10000"/>
                <a:gd name="connsiteY8-132" fmla="*/ 10000 h 10000"/>
                <a:gd name="connsiteX0-133" fmla="*/ 3758 w 10000"/>
                <a:gd name="connsiteY0-134" fmla="*/ 10000 h 10000"/>
                <a:gd name="connsiteX1-135" fmla="*/ 2750 w 10000"/>
                <a:gd name="connsiteY1-136" fmla="*/ 9491 h 10000"/>
                <a:gd name="connsiteX2-137" fmla="*/ 132 w 10000"/>
                <a:gd name="connsiteY2-138" fmla="*/ 5509 h 10000"/>
                <a:gd name="connsiteX3-139" fmla="*/ 132 w 10000"/>
                <a:gd name="connsiteY3-140" fmla="*/ 4491 h 10000"/>
                <a:gd name="connsiteX4-141" fmla="*/ 2750 w 10000"/>
                <a:gd name="connsiteY4-142" fmla="*/ 510 h 10000"/>
                <a:gd name="connsiteX5-143" fmla="*/ 3758 w 10000"/>
                <a:gd name="connsiteY5-144" fmla="*/ 0 h 10000"/>
                <a:gd name="connsiteX6-145" fmla="*/ 8992 w 10000"/>
                <a:gd name="connsiteY6-146" fmla="*/ 0 h 10000"/>
                <a:gd name="connsiteX7-147" fmla="*/ 10000 w 10000"/>
                <a:gd name="connsiteY7-148" fmla="*/ 510 h 10000"/>
                <a:gd name="connsiteX8-149" fmla="*/ 7779 w 10000"/>
                <a:gd name="connsiteY8-150" fmla="*/ 5715 h 10000"/>
                <a:gd name="connsiteX9-151" fmla="*/ 3758 w 10000"/>
                <a:gd name="connsiteY9-152" fmla="*/ 10000 h 10000"/>
                <a:gd name="connsiteX0-153" fmla="*/ 3758 w 10000"/>
                <a:gd name="connsiteY0-154" fmla="*/ 10000 h 10000"/>
                <a:gd name="connsiteX1-155" fmla="*/ 2750 w 10000"/>
                <a:gd name="connsiteY1-156" fmla="*/ 9491 h 10000"/>
                <a:gd name="connsiteX2-157" fmla="*/ 132 w 10000"/>
                <a:gd name="connsiteY2-158" fmla="*/ 5509 h 10000"/>
                <a:gd name="connsiteX3-159" fmla="*/ 132 w 10000"/>
                <a:gd name="connsiteY3-160" fmla="*/ 4491 h 10000"/>
                <a:gd name="connsiteX4-161" fmla="*/ 2750 w 10000"/>
                <a:gd name="connsiteY4-162" fmla="*/ 510 h 10000"/>
                <a:gd name="connsiteX5-163" fmla="*/ 3758 w 10000"/>
                <a:gd name="connsiteY5-164" fmla="*/ 0 h 10000"/>
                <a:gd name="connsiteX6-165" fmla="*/ 8992 w 10000"/>
                <a:gd name="connsiteY6-166" fmla="*/ 0 h 10000"/>
                <a:gd name="connsiteX7-167" fmla="*/ 10000 w 10000"/>
                <a:gd name="connsiteY7-168" fmla="*/ 510 h 10000"/>
                <a:gd name="connsiteX8-169" fmla="*/ 7779 w 10000"/>
                <a:gd name="connsiteY8-170" fmla="*/ 5715 h 10000"/>
                <a:gd name="connsiteX9-171" fmla="*/ 3758 w 10000"/>
                <a:gd name="connsiteY9-172" fmla="*/ 10000 h 10000"/>
                <a:gd name="connsiteX0-173" fmla="*/ 3758 w 10000"/>
                <a:gd name="connsiteY0-174" fmla="*/ 10000 h 10000"/>
                <a:gd name="connsiteX1-175" fmla="*/ 2750 w 10000"/>
                <a:gd name="connsiteY1-176" fmla="*/ 9491 h 10000"/>
                <a:gd name="connsiteX2-177" fmla="*/ 132 w 10000"/>
                <a:gd name="connsiteY2-178" fmla="*/ 5509 h 10000"/>
                <a:gd name="connsiteX3-179" fmla="*/ 132 w 10000"/>
                <a:gd name="connsiteY3-180" fmla="*/ 4491 h 10000"/>
                <a:gd name="connsiteX4-181" fmla="*/ 2750 w 10000"/>
                <a:gd name="connsiteY4-182" fmla="*/ 510 h 10000"/>
                <a:gd name="connsiteX5-183" fmla="*/ 3758 w 10000"/>
                <a:gd name="connsiteY5-184" fmla="*/ 0 h 10000"/>
                <a:gd name="connsiteX6-185" fmla="*/ 8992 w 10000"/>
                <a:gd name="connsiteY6-186" fmla="*/ 0 h 10000"/>
                <a:gd name="connsiteX7-187" fmla="*/ 10000 w 10000"/>
                <a:gd name="connsiteY7-188" fmla="*/ 510 h 10000"/>
                <a:gd name="connsiteX8-189" fmla="*/ 7779 w 10000"/>
                <a:gd name="connsiteY8-190" fmla="*/ 5715 h 10000"/>
                <a:gd name="connsiteX9-191" fmla="*/ 3758 w 10000"/>
                <a:gd name="connsiteY9-192" fmla="*/ 10000 h 10000"/>
                <a:gd name="connsiteX0-193" fmla="*/ 3758 w 10000"/>
                <a:gd name="connsiteY0-194" fmla="*/ 10000 h 10000"/>
                <a:gd name="connsiteX1-195" fmla="*/ 2750 w 10000"/>
                <a:gd name="connsiteY1-196" fmla="*/ 9491 h 10000"/>
                <a:gd name="connsiteX2-197" fmla="*/ 132 w 10000"/>
                <a:gd name="connsiteY2-198" fmla="*/ 5509 h 10000"/>
                <a:gd name="connsiteX3-199" fmla="*/ 132 w 10000"/>
                <a:gd name="connsiteY3-200" fmla="*/ 4491 h 10000"/>
                <a:gd name="connsiteX4-201" fmla="*/ 2750 w 10000"/>
                <a:gd name="connsiteY4-202" fmla="*/ 510 h 10000"/>
                <a:gd name="connsiteX5-203" fmla="*/ 3758 w 10000"/>
                <a:gd name="connsiteY5-204" fmla="*/ 0 h 10000"/>
                <a:gd name="connsiteX6-205" fmla="*/ 8992 w 10000"/>
                <a:gd name="connsiteY6-206" fmla="*/ 0 h 10000"/>
                <a:gd name="connsiteX7-207" fmla="*/ 10000 w 10000"/>
                <a:gd name="connsiteY7-208" fmla="*/ 510 h 10000"/>
                <a:gd name="connsiteX8-209" fmla="*/ 7657 w 10000"/>
                <a:gd name="connsiteY8-210" fmla="*/ 5358 h 10000"/>
                <a:gd name="connsiteX9-211" fmla="*/ 3758 w 10000"/>
                <a:gd name="connsiteY9-212" fmla="*/ 10000 h 10000"/>
                <a:gd name="connsiteX0-213" fmla="*/ 3758 w 10000"/>
                <a:gd name="connsiteY0-214" fmla="*/ 10000 h 10000"/>
                <a:gd name="connsiteX1-215" fmla="*/ 2750 w 10000"/>
                <a:gd name="connsiteY1-216" fmla="*/ 9491 h 10000"/>
                <a:gd name="connsiteX2-217" fmla="*/ 132 w 10000"/>
                <a:gd name="connsiteY2-218" fmla="*/ 5509 h 10000"/>
                <a:gd name="connsiteX3-219" fmla="*/ 132 w 10000"/>
                <a:gd name="connsiteY3-220" fmla="*/ 4491 h 10000"/>
                <a:gd name="connsiteX4-221" fmla="*/ 2750 w 10000"/>
                <a:gd name="connsiteY4-222" fmla="*/ 510 h 10000"/>
                <a:gd name="connsiteX5-223" fmla="*/ 3758 w 10000"/>
                <a:gd name="connsiteY5-224" fmla="*/ 0 h 10000"/>
                <a:gd name="connsiteX6-225" fmla="*/ 8992 w 10000"/>
                <a:gd name="connsiteY6-226" fmla="*/ 0 h 10000"/>
                <a:gd name="connsiteX7-227" fmla="*/ 10000 w 10000"/>
                <a:gd name="connsiteY7-228" fmla="*/ 510 h 10000"/>
                <a:gd name="connsiteX8-229" fmla="*/ 6803 w 10000"/>
                <a:gd name="connsiteY8-230" fmla="*/ 4894 h 10000"/>
                <a:gd name="connsiteX9-231" fmla="*/ 3758 w 10000"/>
                <a:gd name="connsiteY9-232" fmla="*/ 10000 h 10000"/>
                <a:gd name="connsiteX0-233" fmla="*/ 3758 w 10000"/>
                <a:gd name="connsiteY0-234" fmla="*/ 10000 h 10000"/>
                <a:gd name="connsiteX1-235" fmla="*/ 2750 w 10000"/>
                <a:gd name="connsiteY1-236" fmla="*/ 9491 h 10000"/>
                <a:gd name="connsiteX2-237" fmla="*/ 132 w 10000"/>
                <a:gd name="connsiteY2-238" fmla="*/ 5509 h 10000"/>
                <a:gd name="connsiteX3-239" fmla="*/ 132 w 10000"/>
                <a:gd name="connsiteY3-240" fmla="*/ 4491 h 10000"/>
                <a:gd name="connsiteX4-241" fmla="*/ 2750 w 10000"/>
                <a:gd name="connsiteY4-242" fmla="*/ 510 h 10000"/>
                <a:gd name="connsiteX5-243" fmla="*/ 3758 w 10000"/>
                <a:gd name="connsiteY5-244" fmla="*/ 0 h 10000"/>
                <a:gd name="connsiteX6-245" fmla="*/ 8992 w 10000"/>
                <a:gd name="connsiteY6-246" fmla="*/ 0 h 10000"/>
                <a:gd name="connsiteX7-247" fmla="*/ 10000 w 10000"/>
                <a:gd name="connsiteY7-248" fmla="*/ 510 h 10000"/>
                <a:gd name="connsiteX8-249" fmla="*/ 6803 w 10000"/>
                <a:gd name="connsiteY8-250" fmla="*/ 4894 h 10000"/>
                <a:gd name="connsiteX9-251" fmla="*/ 3758 w 10000"/>
                <a:gd name="connsiteY9-252" fmla="*/ 10000 h 10000"/>
                <a:gd name="connsiteX0-253" fmla="*/ 3758 w 10000"/>
                <a:gd name="connsiteY0-254" fmla="*/ 10000 h 10000"/>
                <a:gd name="connsiteX1-255" fmla="*/ 2750 w 10000"/>
                <a:gd name="connsiteY1-256" fmla="*/ 9491 h 10000"/>
                <a:gd name="connsiteX2-257" fmla="*/ 132 w 10000"/>
                <a:gd name="connsiteY2-258" fmla="*/ 5509 h 10000"/>
                <a:gd name="connsiteX3-259" fmla="*/ 132 w 10000"/>
                <a:gd name="connsiteY3-260" fmla="*/ 4491 h 10000"/>
                <a:gd name="connsiteX4-261" fmla="*/ 2750 w 10000"/>
                <a:gd name="connsiteY4-262" fmla="*/ 510 h 10000"/>
                <a:gd name="connsiteX5-263" fmla="*/ 3758 w 10000"/>
                <a:gd name="connsiteY5-264" fmla="*/ 0 h 10000"/>
                <a:gd name="connsiteX6-265" fmla="*/ 8992 w 10000"/>
                <a:gd name="connsiteY6-266" fmla="*/ 0 h 10000"/>
                <a:gd name="connsiteX7-267" fmla="*/ 10000 w 10000"/>
                <a:gd name="connsiteY7-268" fmla="*/ 510 h 10000"/>
                <a:gd name="connsiteX8-269" fmla="*/ 6803 w 10000"/>
                <a:gd name="connsiteY8-270" fmla="*/ 4894 h 10000"/>
                <a:gd name="connsiteX9-271" fmla="*/ 3758 w 10000"/>
                <a:gd name="connsiteY9-272" fmla="*/ 10000 h 10000"/>
                <a:gd name="connsiteX0-273" fmla="*/ 3758 w 10027"/>
                <a:gd name="connsiteY0-274" fmla="*/ 10000 h 10000"/>
                <a:gd name="connsiteX1-275" fmla="*/ 2750 w 10027"/>
                <a:gd name="connsiteY1-276" fmla="*/ 9491 h 10000"/>
                <a:gd name="connsiteX2-277" fmla="*/ 132 w 10027"/>
                <a:gd name="connsiteY2-278" fmla="*/ 5509 h 10000"/>
                <a:gd name="connsiteX3-279" fmla="*/ 132 w 10027"/>
                <a:gd name="connsiteY3-280" fmla="*/ 4491 h 10000"/>
                <a:gd name="connsiteX4-281" fmla="*/ 2750 w 10027"/>
                <a:gd name="connsiteY4-282" fmla="*/ 510 h 10000"/>
                <a:gd name="connsiteX5-283" fmla="*/ 3758 w 10027"/>
                <a:gd name="connsiteY5-284" fmla="*/ 0 h 10000"/>
                <a:gd name="connsiteX6-285" fmla="*/ 8992 w 10027"/>
                <a:gd name="connsiteY6-286" fmla="*/ 0 h 10000"/>
                <a:gd name="connsiteX7-287" fmla="*/ 10000 w 10027"/>
                <a:gd name="connsiteY7-288" fmla="*/ 510 h 10000"/>
                <a:gd name="connsiteX8-289" fmla="*/ 6803 w 10027"/>
                <a:gd name="connsiteY8-290" fmla="*/ 4894 h 10000"/>
                <a:gd name="connsiteX9-291" fmla="*/ 3758 w 10027"/>
                <a:gd name="connsiteY9-292" fmla="*/ 10000 h 10000"/>
                <a:gd name="connsiteX0-293" fmla="*/ 3758 w 10033"/>
                <a:gd name="connsiteY0-294" fmla="*/ 10000 h 10000"/>
                <a:gd name="connsiteX1-295" fmla="*/ 2750 w 10033"/>
                <a:gd name="connsiteY1-296" fmla="*/ 9491 h 10000"/>
                <a:gd name="connsiteX2-297" fmla="*/ 132 w 10033"/>
                <a:gd name="connsiteY2-298" fmla="*/ 5509 h 10000"/>
                <a:gd name="connsiteX3-299" fmla="*/ 132 w 10033"/>
                <a:gd name="connsiteY3-300" fmla="*/ 4491 h 10000"/>
                <a:gd name="connsiteX4-301" fmla="*/ 2750 w 10033"/>
                <a:gd name="connsiteY4-302" fmla="*/ 510 h 10000"/>
                <a:gd name="connsiteX5-303" fmla="*/ 3758 w 10033"/>
                <a:gd name="connsiteY5-304" fmla="*/ 0 h 10000"/>
                <a:gd name="connsiteX6-305" fmla="*/ 8992 w 10033"/>
                <a:gd name="connsiteY6-306" fmla="*/ 0 h 10000"/>
                <a:gd name="connsiteX7-307" fmla="*/ 10000 w 10033"/>
                <a:gd name="connsiteY7-308" fmla="*/ 510 h 10000"/>
                <a:gd name="connsiteX8-309" fmla="*/ 6864 w 10033"/>
                <a:gd name="connsiteY8-310" fmla="*/ 5055 h 10000"/>
                <a:gd name="connsiteX9-311" fmla="*/ 3758 w 10033"/>
                <a:gd name="connsiteY9-312" fmla="*/ 10000 h 10000"/>
                <a:gd name="connsiteX0-313" fmla="*/ 3758 w 10035"/>
                <a:gd name="connsiteY0-314" fmla="*/ 10000 h 10000"/>
                <a:gd name="connsiteX1-315" fmla="*/ 2750 w 10035"/>
                <a:gd name="connsiteY1-316" fmla="*/ 9491 h 10000"/>
                <a:gd name="connsiteX2-317" fmla="*/ 132 w 10035"/>
                <a:gd name="connsiteY2-318" fmla="*/ 5509 h 10000"/>
                <a:gd name="connsiteX3-319" fmla="*/ 132 w 10035"/>
                <a:gd name="connsiteY3-320" fmla="*/ 4491 h 10000"/>
                <a:gd name="connsiteX4-321" fmla="*/ 2750 w 10035"/>
                <a:gd name="connsiteY4-322" fmla="*/ 510 h 10000"/>
                <a:gd name="connsiteX5-323" fmla="*/ 3758 w 10035"/>
                <a:gd name="connsiteY5-324" fmla="*/ 0 h 10000"/>
                <a:gd name="connsiteX6-325" fmla="*/ 8992 w 10035"/>
                <a:gd name="connsiteY6-326" fmla="*/ 0 h 10000"/>
                <a:gd name="connsiteX7-327" fmla="*/ 10000 w 10035"/>
                <a:gd name="connsiteY7-328" fmla="*/ 510 h 10000"/>
                <a:gd name="connsiteX8-329" fmla="*/ 6864 w 10035"/>
                <a:gd name="connsiteY8-330" fmla="*/ 5055 h 10000"/>
                <a:gd name="connsiteX9-331" fmla="*/ 3758 w 10035"/>
                <a:gd name="connsiteY9-332" fmla="*/ 10000 h 10000"/>
                <a:gd name="connsiteX0-333" fmla="*/ 3758 w 10008"/>
                <a:gd name="connsiteY0-334" fmla="*/ 10000 h 10000"/>
                <a:gd name="connsiteX1-335" fmla="*/ 2750 w 10008"/>
                <a:gd name="connsiteY1-336" fmla="*/ 9491 h 10000"/>
                <a:gd name="connsiteX2-337" fmla="*/ 132 w 10008"/>
                <a:gd name="connsiteY2-338" fmla="*/ 5509 h 10000"/>
                <a:gd name="connsiteX3-339" fmla="*/ 132 w 10008"/>
                <a:gd name="connsiteY3-340" fmla="*/ 4491 h 10000"/>
                <a:gd name="connsiteX4-341" fmla="*/ 2750 w 10008"/>
                <a:gd name="connsiteY4-342" fmla="*/ 510 h 10000"/>
                <a:gd name="connsiteX5-343" fmla="*/ 3758 w 10008"/>
                <a:gd name="connsiteY5-344" fmla="*/ 0 h 10000"/>
                <a:gd name="connsiteX6-345" fmla="*/ 8992 w 10008"/>
                <a:gd name="connsiteY6-346" fmla="*/ 0 h 10000"/>
                <a:gd name="connsiteX7-347" fmla="*/ 10000 w 10008"/>
                <a:gd name="connsiteY7-348" fmla="*/ 510 h 10000"/>
                <a:gd name="connsiteX8-349" fmla="*/ 6864 w 10008"/>
                <a:gd name="connsiteY8-350" fmla="*/ 5055 h 10000"/>
                <a:gd name="connsiteX9-351" fmla="*/ 3758 w 10008"/>
                <a:gd name="connsiteY9-352" fmla="*/ 10000 h 10000"/>
                <a:gd name="connsiteX0-353" fmla="*/ 3758 w 10031"/>
                <a:gd name="connsiteY0-354" fmla="*/ 10000 h 10000"/>
                <a:gd name="connsiteX1-355" fmla="*/ 2750 w 10031"/>
                <a:gd name="connsiteY1-356" fmla="*/ 9491 h 10000"/>
                <a:gd name="connsiteX2-357" fmla="*/ 132 w 10031"/>
                <a:gd name="connsiteY2-358" fmla="*/ 5509 h 10000"/>
                <a:gd name="connsiteX3-359" fmla="*/ 132 w 10031"/>
                <a:gd name="connsiteY3-360" fmla="*/ 4491 h 10000"/>
                <a:gd name="connsiteX4-361" fmla="*/ 2750 w 10031"/>
                <a:gd name="connsiteY4-362" fmla="*/ 510 h 10000"/>
                <a:gd name="connsiteX5-363" fmla="*/ 3758 w 10031"/>
                <a:gd name="connsiteY5-364" fmla="*/ 0 h 10000"/>
                <a:gd name="connsiteX6-365" fmla="*/ 8992 w 10031"/>
                <a:gd name="connsiteY6-366" fmla="*/ 0 h 10000"/>
                <a:gd name="connsiteX7-367" fmla="*/ 10000 w 10031"/>
                <a:gd name="connsiteY7-368" fmla="*/ 510 h 10000"/>
                <a:gd name="connsiteX8-369" fmla="*/ 6864 w 10031"/>
                <a:gd name="connsiteY8-370" fmla="*/ 5055 h 10000"/>
                <a:gd name="connsiteX9-371" fmla="*/ 3758 w 10031"/>
                <a:gd name="connsiteY9-372" fmla="*/ 10000 h 10000"/>
                <a:gd name="connsiteX0-373" fmla="*/ 3758 w 10031"/>
                <a:gd name="connsiteY0-374" fmla="*/ 10000 h 10000"/>
                <a:gd name="connsiteX1-375" fmla="*/ 2750 w 10031"/>
                <a:gd name="connsiteY1-376" fmla="*/ 9491 h 10000"/>
                <a:gd name="connsiteX2-377" fmla="*/ 132 w 10031"/>
                <a:gd name="connsiteY2-378" fmla="*/ 5509 h 10000"/>
                <a:gd name="connsiteX3-379" fmla="*/ 132 w 10031"/>
                <a:gd name="connsiteY3-380" fmla="*/ 4491 h 10000"/>
                <a:gd name="connsiteX4-381" fmla="*/ 2750 w 10031"/>
                <a:gd name="connsiteY4-382" fmla="*/ 510 h 10000"/>
                <a:gd name="connsiteX5-383" fmla="*/ 3758 w 10031"/>
                <a:gd name="connsiteY5-384" fmla="*/ 0 h 10000"/>
                <a:gd name="connsiteX6-385" fmla="*/ 8992 w 10031"/>
                <a:gd name="connsiteY6-386" fmla="*/ 0 h 10000"/>
                <a:gd name="connsiteX7-387" fmla="*/ 10000 w 10031"/>
                <a:gd name="connsiteY7-388" fmla="*/ 510 h 10000"/>
                <a:gd name="connsiteX8-389" fmla="*/ 6864 w 10031"/>
                <a:gd name="connsiteY8-390" fmla="*/ 5055 h 10000"/>
                <a:gd name="connsiteX9-391" fmla="*/ 3758 w 10031"/>
                <a:gd name="connsiteY9-392" fmla="*/ 10000 h 10000"/>
                <a:gd name="connsiteX0-393" fmla="*/ 3758 w 10035"/>
                <a:gd name="connsiteY0-394" fmla="*/ 10000 h 10000"/>
                <a:gd name="connsiteX1-395" fmla="*/ 2750 w 10035"/>
                <a:gd name="connsiteY1-396" fmla="*/ 9491 h 10000"/>
                <a:gd name="connsiteX2-397" fmla="*/ 132 w 10035"/>
                <a:gd name="connsiteY2-398" fmla="*/ 5509 h 10000"/>
                <a:gd name="connsiteX3-399" fmla="*/ 132 w 10035"/>
                <a:gd name="connsiteY3-400" fmla="*/ 4491 h 10000"/>
                <a:gd name="connsiteX4-401" fmla="*/ 2750 w 10035"/>
                <a:gd name="connsiteY4-402" fmla="*/ 510 h 10000"/>
                <a:gd name="connsiteX5-403" fmla="*/ 3758 w 10035"/>
                <a:gd name="connsiteY5-404" fmla="*/ 0 h 10000"/>
                <a:gd name="connsiteX6-405" fmla="*/ 8992 w 10035"/>
                <a:gd name="connsiteY6-406" fmla="*/ 0 h 10000"/>
                <a:gd name="connsiteX7-407" fmla="*/ 10000 w 10035"/>
                <a:gd name="connsiteY7-408" fmla="*/ 510 h 10000"/>
                <a:gd name="connsiteX8-409" fmla="*/ 6864 w 10035"/>
                <a:gd name="connsiteY8-410" fmla="*/ 5055 h 10000"/>
                <a:gd name="connsiteX9-411" fmla="*/ 3758 w 10035"/>
                <a:gd name="connsiteY9-412" fmla="*/ 10000 h 10000"/>
                <a:gd name="connsiteX0-413" fmla="*/ 3758 w 10008"/>
                <a:gd name="connsiteY0-414" fmla="*/ 10000 h 10000"/>
                <a:gd name="connsiteX1-415" fmla="*/ 2750 w 10008"/>
                <a:gd name="connsiteY1-416" fmla="*/ 9491 h 10000"/>
                <a:gd name="connsiteX2-417" fmla="*/ 132 w 10008"/>
                <a:gd name="connsiteY2-418" fmla="*/ 5509 h 10000"/>
                <a:gd name="connsiteX3-419" fmla="*/ 132 w 10008"/>
                <a:gd name="connsiteY3-420" fmla="*/ 4491 h 10000"/>
                <a:gd name="connsiteX4-421" fmla="*/ 2750 w 10008"/>
                <a:gd name="connsiteY4-422" fmla="*/ 510 h 10000"/>
                <a:gd name="connsiteX5-423" fmla="*/ 3758 w 10008"/>
                <a:gd name="connsiteY5-424" fmla="*/ 0 h 10000"/>
                <a:gd name="connsiteX6-425" fmla="*/ 8992 w 10008"/>
                <a:gd name="connsiteY6-426" fmla="*/ 0 h 10000"/>
                <a:gd name="connsiteX7-427" fmla="*/ 10000 w 10008"/>
                <a:gd name="connsiteY7-428" fmla="*/ 510 h 10000"/>
                <a:gd name="connsiteX8-429" fmla="*/ 6864 w 10008"/>
                <a:gd name="connsiteY8-430" fmla="*/ 5055 h 10000"/>
                <a:gd name="connsiteX9-431" fmla="*/ 3758 w 10008"/>
                <a:gd name="connsiteY9-432" fmla="*/ 10000 h 10000"/>
                <a:gd name="connsiteX0-433" fmla="*/ 3758 w 10008"/>
                <a:gd name="connsiteY0-434" fmla="*/ 10000 h 10000"/>
                <a:gd name="connsiteX1-435" fmla="*/ 2750 w 10008"/>
                <a:gd name="connsiteY1-436" fmla="*/ 9491 h 10000"/>
                <a:gd name="connsiteX2-437" fmla="*/ 132 w 10008"/>
                <a:gd name="connsiteY2-438" fmla="*/ 5509 h 10000"/>
                <a:gd name="connsiteX3-439" fmla="*/ 132 w 10008"/>
                <a:gd name="connsiteY3-440" fmla="*/ 4491 h 10000"/>
                <a:gd name="connsiteX4-441" fmla="*/ 2750 w 10008"/>
                <a:gd name="connsiteY4-442" fmla="*/ 510 h 10000"/>
                <a:gd name="connsiteX5-443" fmla="*/ 3758 w 10008"/>
                <a:gd name="connsiteY5-444" fmla="*/ 0 h 10000"/>
                <a:gd name="connsiteX6-445" fmla="*/ 8992 w 10008"/>
                <a:gd name="connsiteY6-446" fmla="*/ 0 h 10000"/>
                <a:gd name="connsiteX7-447" fmla="*/ 10000 w 10008"/>
                <a:gd name="connsiteY7-448" fmla="*/ 510 h 10000"/>
                <a:gd name="connsiteX8-449" fmla="*/ 6864 w 10008"/>
                <a:gd name="connsiteY8-450" fmla="*/ 5055 h 10000"/>
                <a:gd name="connsiteX9-451" fmla="*/ 3758 w 10008"/>
                <a:gd name="connsiteY9-452" fmla="*/ 10000 h 10000"/>
                <a:gd name="connsiteX0-453" fmla="*/ 3758 w 10008"/>
                <a:gd name="connsiteY0-454" fmla="*/ 10000 h 10000"/>
                <a:gd name="connsiteX1-455" fmla="*/ 2750 w 10008"/>
                <a:gd name="connsiteY1-456" fmla="*/ 9491 h 10000"/>
                <a:gd name="connsiteX2-457" fmla="*/ 132 w 10008"/>
                <a:gd name="connsiteY2-458" fmla="*/ 5509 h 10000"/>
                <a:gd name="connsiteX3-459" fmla="*/ 132 w 10008"/>
                <a:gd name="connsiteY3-460" fmla="*/ 4491 h 10000"/>
                <a:gd name="connsiteX4-461" fmla="*/ 2750 w 10008"/>
                <a:gd name="connsiteY4-462" fmla="*/ 510 h 10000"/>
                <a:gd name="connsiteX5-463" fmla="*/ 3758 w 10008"/>
                <a:gd name="connsiteY5-464" fmla="*/ 0 h 10000"/>
                <a:gd name="connsiteX6-465" fmla="*/ 8992 w 10008"/>
                <a:gd name="connsiteY6-466" fmla="*/ 0 h 10000"/>
                <a:gd name="connsiteX7-467" fmla="*/ 10000 w 10008"/>
                <a:gd name="connsiteY7-468" fmla="*/ 510 h 10000"/>
                <a:gd name="connsiteX8-469" fmla="*/ 6864 w 10008"/>
                <a:gd name="connsiteY8-470" fmla="*/ 5055 h 10000"/>
                <a:gd name="connsiteX9-471" fmla="*/ 3758 w 10008"/>
                <a:gd name="connsiteY9-472" fmla="*/ 10000 h 10000"/>
                <a:gd name="connsiteX0-473" fmla="*/ 3758 w 10008"/>
                <a:gd name="connsiteY0-474" fmla="*/ 10000 h 10000"/>
                <a:gd name="connsiteX1-475" fmla="*/ 2750 w 10008"/>
                <a:gd name="connsiteY1-476" fmla="*/ 9491 h 10000"/>
                <a:gd name="connsiteX2-477" fmla="*/ 132 w 10008"/>
                <a:gd name="connsiteY2-478" fmla="*/ 5509 h 10000"/>
                <a:gd name="connsiteX3-479" fmla="*/ 132 w 10008"/>
                <a:gd name="connsiteY3-480" fmla="*/ 4491 h 10000"/>
                <a:gd name="connsiteX4-481" fmla="*/ 2750 w 10008"/>
                <a:gd name="connsiteY4-482" fmla="*/ 510 h 10000"/>
                <a:gd name="connsiteX5-483" fmla="*/ 3758 w 10008"/>
                <a:gd name="connsiteY5-484" fmla="*/ 0 h 10000"/>
                <a:gd name="connsiteX6-485" fmla="*/ 8992 w 10008"/>
                <a:gd name="connsiteY6-486" fmla="*/ 0 h 10000"/>
                <a:gd name="connsiteX7-487" fmla="*/ 10000 w 10008"/>
                <a:gd name="connsiteY7-488" fmla="*/ 510 h 10000"/>
                <a:gd name="connsiteX8-489" fmla="*/ 6864 w 10008"/>
                <a:gd name="connsiteY8-490" fmla="*/ 5055 h 10000"/>
                <a:gd name="connsiteX9-491" fmla="*/ 3758 w 10008"/>
                <a:gd name="connsiteY9-492" fmla="*/ 10000 h 10000"/>
                <a:gd name="connsiteX0-493" fmla="*/ 3758 w 10008"/>
                <a:gd name="connsiteY0-494" fmla="*/ 10000 h 10000"/>
                <a:gd name="connsiteX1-495" fmla="*/ 2750 w 10008"/>
                <a:gd name="connsiteY1-496" fmla="*/ 9491 h 10000"/>
                <a:gd name="connsiteX2-497" fmla="*/ 132 w 10008"/>
                <a:gd name="connsiteY2-498" fmla="*/ 5509 h 10000"/>
                <a:gd name="connsiteX3-499" fmla="*/ 132 w 10008"/>
                <a:gd name="connsiteY3-500" fmla="*/ 4491 h 10000"/>
                <a:gd name="connsiteX4-501" fmla="*/ 2750 w 10008"/>
                <a:gd name="connsiteY4-502" fmla="*/ 510 h 10000"/>
                <a:gd name="connsiteX5-503" fmla="*/ 3758 w 10008"/>
                <a:gd name="connsiteY5-504" fmla="*/ 0 h 10000"/>
                <a:gd name="connsiteX6-505" fmla="*/ 8992 w 10008"/>
                <a:gd name="connsiteY6-506" fmla="*/ 0 h 10000"/>
                <a:gd name="connsiteX7-507" fmla="*/ 10000 w 10008"/>
                <a:gd name="connsiteY7-508" fmla="*/ 510 h 10000"/>
                <a:gd name="connsiteX8-509" fmla="*/ 6864 w 10008"/>
                <a:gd name="connsiteY8-510" fmla="*/ 5055 h 10000"/>
                <a:gd name="connsiteX9-511" fmla="*/ 3758 w 10008"/>
                <a:gd name="connsiteY9-512" fmla="*/ 1000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8" h="10000">
                  <a:moveTo>
                    <a:pt x="3758" y="10000"/>
                  </a:moveTo>
                  <a:cubicBezTo>
                    <a:pt x="3393" y="10000"/>
                    <a:pt x="2935" y="9770"/>
                    <a:pt x="2750" y="9491"/>
                  </a:cubicBezTo>
                  <a:lnTo>
                    <a:pt x="132" y="5509"/>
                  </a:lnTo>
                  <a:cubicBezTo>
                    <a:pt x="-44" y="5230"/>
                    <a:pt x="-44" y="4770"/>
                    <a:pt x="132" y="4491"/>
                  </a:cubicBezTo>
                  <a:lnTo>
                    <a:pt x="2750" y="510"/>
                  </a:lnTo>
                  <a:cubicBezTo>
                    <a:pt x="2935" y="231"/>
                    <a:pt x="3393" y="0"/>
                    <a:pt x="3758" y="0"/>
                  </a:cubicBezTo>
                  <a:lnTo>
                    <a:pt x="8992" y="0"/>
                  </a:lnTo>
                  <a:cubicBezTo>
                    <a:pt x="9365" y="0"/>
                    <a:pt x="9853" y="233"/>
                    <a:pt x="10000" y="510"/>
                  </a:cubicBezTo>
                  <a:cubicBezTo>
                    <a:pt x="10057" y="2976"/>
                    <a:pt x="9918" y="4465"/>
                    <a:pt x="6864" y="5055"/>
                  </a:cubicBezTo>
                  <a:cubicBezTo>
                    <a:pt x="3496" y="5539"/>
                    <a:pt x="4596" y="9371"/>
                    <a:pt x="3758" y="10000"/>
                  </a:cubicBezTo>
                  <a:close/>
                </a:path>
              </a:pathLst>
            </a:custGeom>
            <a:gradFill flip="none" rotWithShape="1">
              <a:gsLst>
                <a:gs pos="50000">
                  <a:srgbClr val="FFFFFF">
                    <a:alpha val="20000"/>
                  </a:srgbClr>
                </a:gs>
                <a:gs pos="0">
                  <a:schemeClr val="bg1">
                    <a:alpha val="0"/>
                  </a:schemeClr>
                </a:gs>
                <a:gs pos="74000">
                  <a:schemeClr val="bg1">
                    <a:lumMod val="88000"/>
                    <a:lumOff val="12000"/>
                    <a:alpha val="80000"/>
                  </a:schemeClr>
                </a:gs>
              </a:gsLst>
              <a:lin ang="2700000" scaled="1"/>
              <a:tileRect/>
            </a:gradFill>
            <a:ln w="12700">
              <a:noFill/>
            </a:ln>
            <a:effectLst/>
          </p:spPr>
          <p:txBody>
            <a:bodyPr vert="horz" wrap="square" lIns="68580" tIns="34290" rIns="68580" bIns="34290" numCol="1" anchor="t" anchorCtr="0" compatLnSpc="1"/>
            <a:lstStyle/>
            <a:p>
              <a:endParaRPr lang="zh-CN" altLang="en-US" dirty="0">
                <a:cs typeface="+mn-ea"/>
                <a:sym typeface="+mn-lt"/>
              </a:endParaRPr>
            </a:p>
          </p:txBody>
        </p:sp>
        <p:grpSp>
          <p:nvGrpSpPr>
            <p:cNvPr id="141" name="组合 14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5073613" y="5093020"/>
              <a:ext cx="776055" cy="557425"/>
              <a:chOff x="897622" y="2414802"/>
              <a:chExt cx="1001347" cy="719249"/>
            </a:xfrm>
          </p:grpSpPr>
          <p:sp>
            <p:nvSpPr>
              <p:cNvPr id="142" name="文本框 141"/>
              <p:cNvSpPr txBox="1"/>
              <p:nvPr/>
            </p:nvSpPr>
            <p:spPr>
              <a:xfrm>
                <a:off x="986173" y="2414802"/>
                <a:ext cx="802263" cy="595689"/>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en-US" altLang="zh-CN" sz="2400" dirty="0">
                    <a:ln w="15875">
                      <a:noFill/>
                    </a:ln>
                    <a:solidFill>
                      <a:schemeClr val="bg1"/>
                    </a:solidFill>
                    <a:cs typeface="+mn-ea"/>
                    <a:sym typeface="+mn-lt"/>
                  </a:rPr>
                  <a:t>04</a:t>
                </a:r>
                <a:endParaRPr lang="zh-CN" altLang="en-US" sz="2400" dirty="0">
                  <a:ln w="15875">
                    <a:noFill/>
                  </a:ln>
                  <a:solidFill>
                    <a:schemeClr val="bg1"/>
                  </a:solidFill>
                  <a:cs typeface="+mn-ea"/>
                  <a:sym typeface="+mn-lt"/>
                </a:endParaRPr>
              </a:p>
            </p:txBody>
          </p:sp>
          <p:sp>
            <p:nvSpPr>
              <p:cNvPr id="143" name="文本框 142"/>
              <p:cNvSpPr txBox="1"/>
              <p:nvPr/>
            </p:nvSpPr>
            <p:spPr>
              <a:xfrm>
                <a:off x="897622" y="2856062"/>
                <a:ext cx="1001347" cy="277989"/>
              </a:xfrm>
              <a:prstGeom prst="rect">
                <a:avLst/>
              </a:prstGeom>
              <a:noFill/>
            </p:spPr>
            <p:txBody>
              <a:bodyPr wrap="square" rtlCol="0">
                <a:spAutoFit/>
              </a:bodyPr>
              <a:lstStyle/>
              <a:p>
                <a:pPr algn="ctr"/>
                <a:endParaRPr lang="zh-CN" altLang="en-US" sz="800" dirty="0">
                  <a:solidFill>
                    <a:schemeClr val="bg1"/>
                  </a:solidFill>
                  <a:cs typeface="+mn-ea"/>
                  <a:sym typeface="+mn-lt"/>
                </a:endParaRPr>
              </a:p>
            </p:txBody>
          </p:sp>
        </p:grpSp>
      </p:grpSp>
      <p:grpSp>
        <p:nvGrpSpPr>
          <p:cNvPr id="144" name="组合 143"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929622" y="2927145"/>
            <a:ext cx="3470644" cy="1290616"/>
            <a:chOff x="1111349" y="3160227"/>
            <a:chExt cx="3470644" cy="1290616"/>
          </a:xfrm>
        </p:grpSpPr>
        <p:sp>
          <p:nvSpPr>
            <p:cNvPr id="145" name="任意多边形 14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1111349" y="3160227"/>
              <a:ext cx="3470644" cy="90187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noAutofit/>
            </a:bodyPr>
            <a:lstStyle/>
            <a:p>
              <a:endParaRPr lang="zh-CN" altLang="en-US">
                <a:cs typeface="+mn-ea"/>
                <a:sym typeface="+mn-lt"/>
              </a:endParaRPr>
            </a:p>
          </p:txBody>
        </p:sp>
        <p:grpSp>
          <p:nvGrpSpPr>
            <p:cNvPr id="146" name="组合 14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3926990" y="3390791"/>
              <a:ext cx="462816" cy="465945"/>
              <a:chOff x="5042691" y="2273920"/>
              <a:chExt cx="702937" cy="707692"/>
            </a:xfrm>
            <a:gradFill>
              <a:gsLst>
                <a:gs pos="0">
                  <a:srgbClr val="323369"/>
                </a:gs>
                <a:gs pos="100000">
                  <a:srgbClr val="01B6C9"/>
                </a:gs>
              </a:gsLst>
              <a:lin ang="3600000" scaled="0"/>
            </a:gradFill>
          </p:grpSpPr>
          <p:sp>
            <p:nvSpPr>
              <p:cNvPr id="148"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solidFill>
                <a:srgbClr val="118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solidFill>
                <a:srgbClr val="118C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47" name="文本框 14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483616" y="3219737"/>
              <a:ext cx="2339102" cy="1231106"/>
            </a:xfrm>
            <a:prstGeom prst="rect">
              <a:avLst/>
            </a:prstGeom>
            <a:noFill/>
            <a:effectLst/>
          </p:spPr>
          <p:txBody>
            <a:bodyPr wrap="none" rtlCol="0">
              <a:spAutoFit/>
            </a:bodyPr>
            <a:lstStyle/>
            <a:p>
              <a:r>
                <a:rPr lang="zh-CN" altLang="en-US" b="1" dirty="0" smtClean="0">
                  <a:solidFill>
                    <a:srgbClr val="118C3B"/>
                  </a:solidFill>
                  <a:cs typeface="+mn-ea"/>
                  <a:sym typeface="+mn-lt"/>
                </a:rPr>
                <a:t>请在此输入您的标题</a:t>
              </a:r>
              <a:endParaRPr lang="en-US" altLang="zh-CN" b="1" dirty="0" smtClean="0">
                <a:solidFill>
                  <a:srgbClr val="118C3B"/>
                </a:solidFill>
                <a:cs typeface="+mn-ea"/>
                <a:sym typeface="+mn-lt"/>
              </a:endParaRPr>
            </a:p>
            <a:p>
              <a:r>
                <a:rPr lang="zh-CN" altLang="en-US" sz="1200" dirty="0" smtClean="0">
                  <a:solidFill>
                    <a:schemeClr val="tx1">
                      <a:lumMod val="85000"/>
                      <a:lumOff val="15000"/>
                    </a:schemeClr>
                  </a:solidFill>
                  <a:cs typeface="+mn-ea"/>
                  <a:sym typeface="+mn-lt"/>
                </a:rPr>
                <a:t>请</a:t>
              </a:r>
              <a:r>
                <a:rPr lang="zh-CN" altLang="en-US" sz="1200" dirty="0">
                  <a:solidFill>
                    <a:schemeClr val="tx1">
                      <a:lumMod val="85000"/>
                      <a:lumOff val="15000"/>
                    </a:schemeClr>
                  </a:solidFill>
                  <a:cs typeface="+mn-ea"/>
                  <a:sym typeface="+mn-lt"/>
                </a:rPr>
                <a:t>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grpSp>
      <p:grpSp>
        <p:nvGrpSpPr>
          <p:cNvPr id="150" name="组合 149"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929622" y="4912796"/>
            <a:ext cx="3470644" cy="1318891"/>
            <a:chOff x="1111349" y="5145878"/>
            <a:chExt cx="3470644" cy="1318891"/>
          </a:xfrm>
        </p:grpSpPr>
        <p:sp>
          <p:nvSpPr>
            <p:cNvPr id="151" name="任意多边形 15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1111349" y="5145878"/>
              <a:ext cx="3470644" cy="90187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noAutofit/>
            </a:bodyPr>
            <a:lstStyle/>
            <a:p>
              <a:endParaRPr lang="zh-CN" altLang="en-US">
                <a:cs typeface="+mn-ea"/>
                <a:sym typeface="+mn-lt"/>
              </a:endParaRPr>
            </a:p>
          </p:txBody>
        </p:sp>
        <p:grpSp>
          <p:nvGrpSpPr>
            <p:cNvPr id="152" name="组合 15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3897921" y="5376166"/>
              <a:ext cx="491883" cy="483328"/>
              <a:chOff x="5037571" y="856343"/>
              <a:chExt cx="715006" cy="702571"/>
            </a:xfrm>
            <a:gradFill>
              <a:gsLst>
                <a:gs pos="0">
                  <a:srgbClr val="323369"/>
                </a:gs>
                <a:gs pos="100000">
                  <a:srgbClr val="01B6C9"/>
                </a:gs>
              </a:gsLst>
              <a:lin ang="3600000" scaled="0"/>
            </a:gradFill>
          </p:grpSpPr>
          <p:sp>
            <p:nvSpPr>
              <p:cNvPr id="154"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solidFill>
                <a:srgbClr val="118C3B"/>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55"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solidFill>
                <a:srgbClr val="118C3B"/>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56"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solidFill>
                <a:srgbClr val="118C3B"/>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53" name="文本框 15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470102" y="5233663"/>
              <a:ext cx="2339102" cy="1231106"/>
            </a:xfrm>
            <a:prstGeom prst="rect">
              <a:avLst/>
            </a:prstGeom>
            <a:noFill/>
            <a:effectLst/>
          </p:spPr>
          <p:txBody>
            <a:bodyPr wrap="none" rtlCol="0">
              <a:spAutoFit/>
            </a:bodyPr>
            <a:lstStyle/>
            <a:p>
              <a:r>
                <a:rPr lang="zh-CN" altLang="en-US" b="1" dirty="0" smtClean="0">
                  <a:solidFill>
                    <a:srgbClr val="118C3B"/>
                  </a:solidFill>
                  <a:cs typeface="+mn-ea"/>
                  <a:sym typeface="+mn-lt"/>
                </a:rPr>
                <a:t>请在此输入您的标题</a:t>
              </a:r>
              <a:endParaRPr lang="en-US" altLang="zh-CN" b="1" dirty="0" smtClean="0">
                <a:solidFill>
                  <a:srgbClr val="118C3B"/>
                </a:solidFill>
                <a:cs typeface="+mn-ea"/>
                <a:sym typeface="+mn-lt"/>
              </a:endParaRPr>
            </a:p>
            <a:p>
              <a:r>
                <a:rPr lang="zh-CN" altLang="en-US" sz="1200" dirty="0" smtClean="0">
                  <a:solidFill>
                    <a:schemeClr val="tx1">
                      <a:lumMod val="85000"/>
                      <a:lumOff val="15000"/>
                    </a:schemeClr>
                  </a:solidFill>
                  <a:cs typeface="+mn-ea"/>
                  <a:sym typeface="+mn-lt"/>
                </a:rPr>
                <a:t>请</a:t>
              </a:r>
              <a:r>
                <a:rPr lang="zh-CN" altLang="en-US" sz="1200" dirty="0">
                  <a:solidFill>
                    <a:schemeClr val="tx1">
                      <a:lumMod val="85000"/>
                      <a:lumOff val="15000"/>
                    </a:schemeClr>
                  </a:solidFill>
                  <a:cs typeface="+mn-ea"/>
                  <a:sym typeface="+mn-lt"/>
                </a:rPr>
                <a:t>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grpSp>
      <p:grpSp>
        <p:nvGrpSpPr>
          <p:cNvPr id="157" name="组合 156"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7394414" y="1915746"/>
            <a:ext cx="3470644" cy="1344440"/>
            <a:chOff x="7576141" y="2148828"/>
            <a:chExt cx="3470644" cy="1344440"/>
          </a:xfrm>
        </p:grpSpPr>
        <p:sp>
          <p:nvSpPr>
            <p:cNvPr id="158" name="任意多边形 15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7576141" y="2148828"/>
              <a:ext cx="3470644" cy="90187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noAutofit/>
            </a:bodyPr>
            <a:lstStyle/>
            <a:p>
              <a:endParaRPr lang="zh-CN" altLang="en-US">
                <a:cs typeface="+mn-ea"/>
                <a:sym typeface="+mn-lt"/>
              </a:endParaRPr>
            </a:p>
          </p:txBody>
        </p:sp>
        <p:grpSp>
          <p:nvGrpSpPr>
            <p:cNvPr id="159" name="组合 15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7782315" y="2396290"/>
              <a:ext cx="409704" cy="406952"/>
              <a:chOff x="6463926" y="2278309"/>
              <a:chExt cx="708057" cy="703302"/>
            </a:xfrm>
            <a:gradFill>
              <a:gsLst>
                <a:gs pos="0">
                  <a:srgbClr val="323369"/>
                </a:gs>
                <a:gs pos="100000">
                  <a:srgbClr val="01B6C9"/>
                </a:gs>
              </a:gsLst>
              <a:lin ang="3600000" scaled="0"/>
            </a:gradFill>
          </p:grpSpPr>
          <p:sp>
            <p:nvSpPr>
              <p:cNvPr id="161"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rgbClr val="6FB32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2"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solidFill>
                <a:srgbClr val="6FB32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3"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solidFill>
                <a:srgbClr val="6FB325"/>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64"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solidFill>
                <a:srgbClr val="6FB325"/>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60" name="文本框 15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404939" y="2262162"/>
              <a:ext cx="2339102" cy="1231106"/>
            </a:xfrm>
            <a:prstGeom prst="rect">
              <a:avLst/>
            </a:prstGeom>
            <a:noFill/>
            <a:effectLst/>
          </p:spPr>
          <p:txBody>
            <a:bodyPr wrap="none" rtlCol="0">
              <a:spAutoFit/>
            </a:bodyPr>
            <a:lstStyle/>
            <a:p>
              <a:r>
                <a:rPr lang="zh-CN" altLang="en-US" b="1" dirty="0" smtClean="0">
                  <a:solidFill>
                    <a:srgbClr val="6FB325"/>
                  </a:solidFill>
                  <a:cs typeface="+mn-ea"/>
                  <a:sym typeface="+mn-lt"/>
                </a:rPr>
                <a:t>请在此输入您的标题</a:t>
              </a:r>
              <a:endParaRPr lang="en-US" altLang="zh-CN" b="1" dirty="0" smtClean="0">
                <a:solidFill>
                  <a:srgbClr val="6FB325"/>
                </a:solidFill>
                <a:cs typeface="+mn-ea"/>
                <a:sym typeface="+mn-lt"/>
              </a:endParaRPr>
            </a:p>
            <a:p>
              <a:r>
                <a:rPr lang="zh-CN" altLang="en-US" sz="1200" dirty="0" smtClean="0">
                  <a:solidFill>
                    <a:schemeClr val="tx1">
                      <a:lumMod val="85000"/>
                      <a:lumOff val="15000"/>
                    </a:schemeClr>
                  </a:solidFill>
                  <a:cs typeface="+mn-ea"/>
                  <a:sym typeface="+mn-lt"/>
                </a:rPr>
                <a:t>请</a:t>
              </a:r>
              <a:r>
                <a:rPr lang="zh-CN" altLang="en-US" sz="1200" dirty="0">
                  <a:solidFill>
                    <a:schemeClr val="tx1">
                      <a:lumMod val="85000"/>
                      <a:lumOff val="15000"/>
                    </a:schemeClr>
                  </a:solidFill>
                  <a:cs typeface="+mn-ea"/>
                  <a:sym typeface="+mn-lt"/>
                </a:rPr>
                <a:t>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grpSp>
      <p:grpSp>
        <p:nvGrpSpPr>
          <p:cNvPr id="165" name="组合 164"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7394414" y="3901396"/>
            <a:ext cx="3470644" cy="1322895"/>
            <a:chOff x="7576141" y="4134478"/>
            <a:chExt cx="3470644" cy="1322895"/>
          </a:xfrm>
        </p:grpSpPr>
        <p:sp>
          <p:nvSpPr>
            <p:cNvPr id="166" name="任意多边形 16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p:nvPr/>
          </p:nvSpPr>
          <p:spPr bwMode="auto">
            <a:xfrm>
              <a:off x="7576141" y="4134478"/>
              <a:ext cx="3470644" cy="901875"/>
            </a:xfrm>
            <a:custGeom>
              <a:avLst/>
              <a:gdLst>
                <a:gd name="connsiteX0" fmla="*/ 488326 w 4206923"/>
                <a:gd name="connsiteY0" fmla="*/ 0 h 1479432"/>
                <a:gd name="connsiteX1" fmla="*/ 1002185 w 4206923"/>
                <a:gd name="connsiteY1" fmla="*/ 0 h 1479432"/>
                <a:gd name="connsiteX2" fmla="*/ 1066030 w 4206923"/>
                <a:gd name="connsiteY2" fmla="*/ 0 h 1479432"/>
                <a:gd name="connsiteX3" fmla="*/ 1083181 w 4206923"/>
                <a:gd name="connsiteY3" fmla="*/ 0 h 1479432"/>
                <a:gd name="connsiteX4" fmla="*/ 1168160 w 4206923"/>
                <a:gd name="connsiteY4" fmla="*/ 0 h 1479432"/>
                <a:gd name="connsiteX5" fmla="*/ 1290429 w 4206923"/>
                <a:gd name="connsiteY5" fmla="*/ 0 h 1479432"/>
                <a:gd name="connsiteX6" fmla="*/ 1553727 w 4206923"/>
                <a:gd name="connsiteY6" fmla="*/ 0 h 1479432"/>
                <a:gd name="connsiteX7" fmla="*/ 1611796 w 4206923"/>
                <a:gd name="connsiteY7" fmla="*/ 0 h 1479432"/>
                <a:gd name="connsiteX8" fmla="*/ 1634674 w 4206923"/>
                <a:gd name="connsiteY8" fmla="*/ 0 h 1479432"/>
                <a:gd name="connsiteX9" fmla="*/ 1745864 w 4206923"/>
                <a:gd name="connsiteY9" fmla="*/ 0 h 1479432"/>
                <a:gd name="connsiteX10" fmla="*/ 1836195 w 4206923"/>
                <a:gd name="connsiteY10" fmla="*/ 0 h 1479432"/>
                <a:gd name="connsiteX11" fmla="*/ 1900647 w 4206923"/>
                <a:gd name="connsiteY11" fmla="*/ 0 h 1479432"/>
                <a:gd name="connsiteX12" fmla="*/ 1986524 w 4206923"/>
                <a:gd name="connsiteY12" fmla="*/ 0 h 1479432"/>
                <a:gd name="connsiteX13" fmla="*/ 2099493 w 4206923"/>
                <a:gd name="connsiteY13" fmla="*/ 0 h 1479432"/>
                <a:gd name="connsiteX14" fmla="*/ 2125046 w 4206923"/>
                <a:gd name="connsiteY14" fmla="*/ 0 h 1479432"/>
                <a:gd name="connsiteX15" fmla="*/ 2180440 w 4206923"/>
                <a:gd name="connsiteY15" fmla="*/ 0 h 1479432"/>
                <a:gd name="connsiteX16" fmla="*/ 2291630 w 4206923"/>
                <a:gd name="connsiteY16" fmla="*/ 0 h 1479432"/>
                <a:gd name="connsiteX17" fmla="*/ 2293677 w 4206923"/>
                <a:gd name="connsiteY17" fmla="*/ 0 h 1479432"/>
                <a:gd name="connsiteX18" fmla="*/ 2388345 w 4206923"/>
                <a:gd name="connsiteY18" fmla="*/ 0 h 1479432"/>
                <a:gd name="connsiteX19" fmla="*/ 2446414 w 4206923"/>
                <a:gd name="connsiteY19" fmla="*/ 0 h 1479432"/>
                <a:gd name="connsiteX20" fmla="*/ 2459486 w 4206923"/>
                <a:gd name="connsiteY20" fmla="*/ 0 h 1479432"/>
                <a:gd name="connsiteX21" fmla="*/ 2580482 w 4206923"/>
                <a:gd name="connsiteY21" fmla="*/ 0 h 1479432"/>
                <a:gd name="connsiteX22" fmla="*/ 2670812 w 4206923"/>
                <a:gd name="connsiteY22" fmla="*/ 0 h 1479432"/>
                <a:gd name="connsiteX23" fmla="*/ 2839443 w 4206923"/>
                <a:gd name="connsiteY23" fmla="*/ 0 h 1479432"/>
                <a:gd name="connsiteX24" fmla="*/ 2852814 w 4206923"/>
                <a:gd name="connsiteY24" fmla="*/ 0 h 1479432"/>
                <a:gd name="connsiteX25" fmla="*/ 2960273 w 4206923"/>
                <a:gd name="connsiteY25" fmla="*/ 0 h 1479432"/>
                <a:gd name="connsiteX26" fmla="*/ 3037852 w 4206923"/>
                <a:gd name="connsiteY26" fmla="*/ 0 h 1479432"/>
                <a:gd name="connsiteX27" fmla="*/ 3041269 w 4206923"/>
                <a:gd name="connsiteY27" fmla="*/ 0 h 1479432"/>
                <a:gd name="connsiteX28" fmla="*/ 3077212 w 4206923"/>
                <a:gd name="connsiteY28" fmla="*/ 0 h 1479432"/>
                <a:gd name="connsiteX29" fmla="*/ 3090397 w 4206923"/>
                <a:gd name="connsiteY29" fmla="*/ 0 h 1479432"/>
                <a:gd name="connsiteX30" fmla="*/ 3115626 w 4206923"/>
                <a:gd name="connsiteY30" fmla="*/ 0 h 1479432"/>
                <a:gd name="connsiteX31" fmla="*/ 3126248 w 4206923"/>
                <a:gd name="connsiteY31" fmla="*/ 0 h 1479432"/>
                <a:gd name="connsiteX32" fmla="*/ 3245843 w 4206923"/>
                <a:gd name="connsiteY32" fmla="*/ 0 h 1479432"/>
                <a:gd name="connsiteX33" fmla="*/ 3262250 w 4206923"/>
                <a:gd name="connsiteY33" fmla="*/ 0 h 1479432"/>
                <a:gd name="connsiteX34" fmla="*/ 3366673 w 4206923"/>
                <a:gd name="connsiteY34" fmla="*/ 0 h 1479432"/>
                <a:gd name="connsiteX35" fmla="*/ 3412579 w 4206923"/>
                <a:gd name="connsiteY35" fmla="*/ 0 h 1479432"/>
                <a:gd name="connsiteX36" fmla="*/ 3447669 w 4206923"/>
                <a:gd name="connsiteY36" fmla="*/ 0 h 1479432"/>
                <a:gd name="connsiteX37" fmla="*/ 3496797 w 4206923"/>
                <a:gd name="connsiteY37" fmla="*/ 0 h 1479432"/>
                <a:gd name="connsiteX38" fmla="*/ 3522026 w 4206923"/>
                <a:gd name="connsiteY38" fmla="*/ 0 h 1479432"/>
                <a:gd name="connsiteX39" fmla="*/ 3525549 w 4206923"/>
                <a:gd name="connsiteY39" fmla="*/ 0 h 1479432"/>
                <a:gd name="connsiteX40" fmla="*/ 3532648 w 4206923"/>
                <a:gd name="connsiteY40" fmla="*/ 0 h 1479432"/>
                <a:gd name="connsiteX41" fmla="*/ 3606496 w 4206923"/>
                <a:gd name="connsiteY41" fmla="*/ 0 h 1479432"/>
                <a:gd name="connsiteX42" fmla="*/ 3717686 w 4206923"/>
                <a:gd name="connsiteY42" fmla="*/ 0 h 1479432"/>
                <a:gd name="connsiteX43" fmla="*/ 3848796 w 4206923"/>
                <a:gd name="connsiteY43" fmla="*/ 75308 h 1479432"/>
                <a:gd name="connsiteX44" fmla="*/ 4188713 w 4206923"/>
                <a:gd name="connsiteY44" fmla="*/ 664408 h 1479432"/>
                <a:gd name="connsiteX45" fmla="*/ 4188713 w 4206923"/>
                <a:gd name="connsiteY45" fmla="*/ 815024 h 1479432"/>
                <a:gd name="connsiteX46" fmla="*/ 3848796 w 4206923"/>
                <a:gd name="connsiteY46" fmla="*/ 1404124 h 1479432"/>
                <a:gd name="connsiteX47" fmla="*/ 3717686 w 4206923"/>
                <a:gd name="connsiteY47" fmla="*/ 1479432 h 1479432"/>
                <a:gd name="connsiteX48" fmla="*/ 3532648 w 4206923"/>
                <a:gd name="connsiteY48" fmla="*/ 1479432 h 1479432"/>
                <a:gd name="connsiteX49" fmla="*/ 3126248 w 4206923"/>
                <a:gd name="connsiteY49" fmla="*/ 1479432 h 1479432"/>
                <a:gd name="connsiteX50" fmla="*/ 3037852 w 4206923"/>
                <a:gd name="connsiteY50" fmla="*/ 1479432 h 1479432"/>
                <a:gd name="connsiteX51" fmla="*/ 2852814 w 4206923"/>
                <a:gd name="connsiteY51" fmla="*/ 1479432 h 1479432"/>
                <a:gd name="connsiteX52" fmla="*/ 2580482 w 4206923"/>
                <a:gd name="connsiteY52" fmla="*/ 1479432 h 1479432"/>
                <a:gd name="connsiteX53" fmla="*/ 2446414 w 4206923"/>
                <a:gd name="connsiteY53" fmla="*/ 1479432 h 1479432"/>
                <a:gd name="connsiteX54" fmla="*/ 2291630 w 4206923"/>
                <a:gd name="connsiteY54" fmla="*/ 1479432 h 1479432"/>
                <a:gd name="connsiteX55" fmla="*/ 1900647 w 4206923"/>
                <a:gd name="connsiteY55" fmla="*/ 1479432 h 1479432"/>
                <a:gd name="connsiteX56" fmla="*/ 1745864 w 4206923"/>
                <a:gd name="connsiteY56" fmla="*/ 1479432 h 1479432"/>
                <a:gd name="connsiteX57" fmla="*/ 1611796 w 4206923"/>
                <a:gd name="connsiteY57" fmla="*/ 1479432 h 1479432"/>
                <a:gd name="connsiteX58" fmla="*/ 1168160 w 4206923"/>
                <a:gd name="connsiteY58" fmla="*/ 1479432 h 1479432"/>
                <a:gd name="connsiteX59" fmla="*/ 1066030 w 4206923"/>
                <a:gd name="connsiteY59" fmla="*/ 1479432 h 1479432"/>
                <a:gd name="connsiteX60" fmla="*/ 488326 w 4206923"/>
                <a:gd name="connsiteY60" fmla="*/ 1479432 h 1479432"/>
                <a:gd name="connsiteX61" fmla="*/ 357216 w 4206923"/>
                <a:gd name="connsiteY61" fmla="*/ 1404124 h 1479432"/>
                <a:gd name="connsiteX62" fmla="*/ 17299 w 4206923"/>
                <a:gd name="connsiteY62" fmla="*/ 815024 h 1479432"/>
                <a:gd name="connsiteX63" fmla="*/ 17299 w 4206923"/>
                <a:gd name="connsiteY63" fmla="*/ 664408 h 1479432"/>
                <a:gd name="connsiteX64" fmla="*/ 357216 w 4206923"/>
                <a:gd name="connsiteY64" fmla="*/ 75308 h 1479432"/>
                <a:gd name="connsiteX65" fmla="*/ 488326 w 4206923"/>
                <a:gd name="connsiteY65" fmla="*/ 0 h 14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06923" h="1479432">
                  <a:moveTo>
                    <a:pt x="488326" y="0"/>
                  </a:moveTo>
                  <a:cubicBezTo>
                    <a:pt x="743264" y="0"/>
                    <a:pt x="902600" y="0"/>
                    <a:pt x="1002185" y="0"/>
                  </a:cubicBezTo>
                  <a:lnTo>
                    <a:pt x="1066030" y="0"/>
                  </a:lnTo>
                  <a:lnTo>
                    <a:pt x="1083181" y="0"/>
                  </a:lnTo>
                  <a:cubicBezTo>
                    <a:pt x="1168160" y="0"/>
                    <a:pt x="1168160" y="0"/>
                    <a:pt x="1168160" y="0"/>
                  </a:cubicBezTo>
                  <a:lnTo>
                    <a:pt x="1290429" y="0"/>
                  </a:lnTo>
                  <a:cubicBezTo>
                    <a:pt x="1404288" y="0"/>
                    <a:pt x="1489682" y="0"/>
                    <a:pt x="1553727" y="0"/>
                  </a:cubicBezTo>
                  <a:lnTo>
                    <a:pt x="1611796" y="0"/>
                  </a:lnTo>
                  <a:lnTo>
                    <a:pt x="1634674" y="0"/>
                  </a:lnTo>
                  <a:cubicBezTo>
                    <a:pt x="1745864" y="0"/>
                    <a:pt x="1745864" y="0"/>
                    <a:pt x="1745864" y="0"/>
                  </a:cubicBezTo>
                  <a:lnTo>
                    <a:pt x="1836195" y="0"/>
                  </a:lnTo>
                  <a:lnTo>
                    <a:pt x="1900647" y="0"/>
                  </a:lnTo>
                  <a:lnTo>
                    <a:pt x="1986524" y="0"/>
                  </a:lnTo>
                  <a:cubicBezTo>
                    <a:pt x="2030111" y="0"/>
                    <a:pt x="2067471" y="0"/>
                    <a:pt x="2099493" y="0"/>
                  </a:cubicBezTo>
                  <a:lnTo>
                    <a:pt x="2125046" y="0"/>
                  </a:lnTo>
                  <a:lnTo>
                    <a:pt x="2180440" y="0"/>
                  </a:lnTo>
                  <a:cubicBezTo>
                    <a:pt x="2291630" y="0"/>
                    <a:pt x="2291630" y="0"/>
                    <a:pt x="2291630" y="0"/>
                  </a:cubicBezTo>
                  <a:lnTo>
                    <a:pt x="2293677" y="0"/>
                  </a:lnTo>
                  <a:cubicBezTo>
                    <a:pt x="2329528" y="0"/>
                    <a:pt x="2360897" y="0"/>
                    <a:pt x="2388345" y="0"/>
                  </a:cubicBezTo>
                  <a:lnTo>
                    <a:pt x="2446414" y="0"/>
                  </a:lnTo>
                  <a:lnTo>
                    <a:pt x="2459486" y="0"/>
                  </a:lnTo>
                  <a:cubicBezTo>
                    <a:pt x="2580482" y="0"/>
                    <a:pt x="2580482" y="0"/>
                    <a:pt x="2580482" y="0"/>
                  </a:cubicBezTo>
                  <a:lnTo>
                    <a:pt x="2670812" y="0"/>
                  </a:lnTo>
                  <a:cubicBezTo>
                    <a:pt x="2735874" y="0"/>
                    <a:pt x="2791642" y="0"/>
                    <a:pt x="2839443" y="0"/>
                  </a:cubicBezTo>
                  <a:lnTo>
                    <a:pt x="2852814" y="0"/>
                  </a:lnTo>
                  <a:lnTo>
                    <a:pt x="2960273" y="0"/>
                  </a:lnTo>
                  <a:lnTo>
                    <a:pt x="3037852" y="0"/>
                  </a:lnTo>
                  <a:lnTo>
                    <a:pt x="3041269" y="0"/>
                  </a:lnTo>
                  <a:lnTo>
                    <a:pt x="3077212" y="0"/>
                  </a:lnTo>
                  <a:lnTo>
                    <a:pt x="3090397" y="0"/>
                  </a:lnTo>
                  <a:lnTo>
                    <a:pt x="3115626" y="0"/>
                  </a:lnTo>
                  <a:lnTo>
                    <a:pt x="3126248" y="0"/>
                  </a:lnTo>
                  <a:lnTo>
                    <a:pt x="3245843" y="0"/>
                  </a:lnTo>
                  <a:lnTo>
                    <a:pt x="3262250" y="0"/>
                  </a:lnTo>
                  <a:lnTo>
                    <a:pt x="3366673" y="0"/>
                  </a:lnTo>
                  <a:lnTo>
                    <a:pt x="3412579" y="0"/>
                  </a:lnTo>
                  <a:lnTo>
                    <a:pt x="3447669" y="0"/>
                  </a:lnTo>
                  <a:lnTo>
                    <a:pt x="3496797" y="0"/>
                  </a:lnTo>
                  <a:lnTo>
                    <a:pt x="3522026" y="0"/>
                  </a:lnTo>
                  <a:lnTo>
                    <a:pt x="3525549" y="0"/>
                  </a:lnTo>
                  <a:lnTo>
                    <a:pt x="3532648" y="0"/>
                  </a:lnTo>
                  <a:lnTo>
                    <a:pt x="3606496" y="0"/>
                  </a:lnTo>
                  <a:cubicBezTo>
                    <a:pt x="3717686" y="0"/>
                    <a:pt x="3717686" y="0"/>
                    <a:pt x="3717686" y="0"/>
                  </a:cubicBezTo>
                  <a:cubicBezTo>
                    <a:pt x="3766245" y="0"/>
                    <a:pt x="3824516" y="34010"/>
                    <a:pt x="3848796" y="75308"/>
                  </a:cubicBezTo>
                  <a:cubicBezTo>
                    <a:pt x="4188713" y="664408"/>
                    <a:pt x="4188713" y="664408"/>
                    <a:pt x="4188713" y="664408"/>
                  </a:cubicBezTo>
                  <a:cubicBezTo>
                    <a:pt x="4212993" y="705706"/>
                    <a:pt x="4212993" y="773726"/>
                    <a:pt x="4188713" y="815024"/>
                  </a:cubicBezTo>
                  <a:cubicBezTo>
                    <a:pt x="3848796" y="1404124"/>
                    <a:pt x="3848796" y="1404124"/>
                    <a:pt x="3848796" y="1404124"/>
                  </a:cubicBezTo>
                  <a:cubicBezTo>
                    <a:pt x="3824516" y="1445422"/>
                    <a:pt x="3766245" y="1479432"/>
                    <a:pt x="3717686" y="1479432"/>
                  </a:cubicBezTo>
                  <a:lnTo>
                    <a:pt x="3532648" y="1479432"/>
                  </a:lnTo>
                  <a:lnTo>
                    <a:pt x="3126248" y="1479432"/>
                  </a:lnTo>
                  <a:lnTo>
                    <a:pt x="3037852" y="1479432"/>
                  </a:lnTo>
                  <a:lnTo>
                    <a:pt x="2852814" y="1479432"/>
                  </a:lnTo>
                  <a:lnTo>
                    <a:pt x="2580482" y="1479432"/>
                  </a:lnTo>
                  <a:lnTo>
                    <a:pt x="2446414" y="1479432"/>
                  </a:lnTo>
                  <a:lnTo>
                    <a:pt x="2291630" y="1479432"/>
                  </a:lnTo>
                  <a:lnTo>
                    <a:pt x="1900647" y="1479432"/>
                  </a:lnTo>
                  <a:lnTo>
                    <a:pt x="1745864" y="1479432"/>
                  </a:lnTo>
                  <a:lnTo>
                    <a:pt x="1611796" y="1479432"/>
                  </a:lnTo>
                  <a:lnTo>
                    <a:pt x="1168160" y="1479432"/>
                  </a:lnTo>
                  <a:lnTo>
                    <a:pt x="1066030" y="1479432"/>
                  </a:lnTo>
                  <a:lnTo>
                    <a:pt x="488326" y="1479432"/>
                  </a:lnTo>
                  <a:cubicBezTo>
                    <a:pt x="440981" y="1479432"/>
                    <a:pt x="381495" y="1445422"/>
                    <a:pt x="357216" y="1404124"/>
                  </a:cubicBezTo>
                  <a:cubicBezTo>
                    <a:pt x="17299" y="815024"/>
                    <a:pt x="17299" y="815024"/>
                    <a:pt x="17299" y="815024"/>
                  </a:cubicBezTo>
                  <a:cubicBezTo>
                    <a:pt x="-5767" y="773726"/>
                    <a:pt x="-5767" y="705706"/>
                    <a:pt x="17299" y="664408"/>
                  </a:cubicBezTo>
                  <a:cubicBezTo>
                    <a:pt x="357216" y="75308"/>
                    <a:pt x="357216" y="75308"/>
                    <a:pt x="357216" y="75308"/>
                  </a:cubicBezTo>
                  <a:cubicBezTo>
                    <a:pt x="381495" y="34010"/>
                    <a:pt x="440981" y="0"/>
                    <a:pt x="488326" y="0"/>
                  </a:cubicBezTo>
                  <a:close/>
                </a:path>
              </a:pathLst>
            </a:custGeom>
            <a:gradFill>
              <a:gsLst>
                <a:gs pos="0">
                  <a:schemeClr val="bg1">
                    <a:lumMod val="85000"/>
                  </a:schemeClr>
                </a:gs>
                <a:gs pos="100000">
                  <a:schemeClr val="bg1"/>
                </a:gs>
              </a:gsLst>
              <a:lin ang="2700000" scaled="1"/>
            </a:gradFill>
            <a:ln w="19050">
              <a:gradFill flip="none" rotWithShape="1">
                <a:gsLst>
                  <a:gs pos="0">
                    <a:schemeClr val="bg1"/>
                  </a:gs>
                  <a:gs pos="100000">
                    <a:schemeClr val="bg1">
                      <a:lumMod val="85000"/>
                    </a:schemeClr>
                  </a:gs>
                </a:gsLst>
                <a:lin ang="2700000" scaled="1"/>
                <a:tileRect/>
              </a:gradFill>
            </a:ln>
            <a:effectLst>
              <a:outerShdw blurRad="330200" dist="127000" dir="2700000" algn="tl" rotWithShape="0">
                <a:prstClr val="black">
                  <a:alpha val="31000"/>
                </a:prstClr>
              </a:outerShdw>
            </a:effectLst>
          </p:spPr>
          <p:txBody>
            <a:bodyPr vert="horz" wrap="square" lIns="68580" tIns="34290" rIns="68580" bIns="34290" numCol="1" anchor="t" anchorCtr="0" compatLnSpc="1">
              <a:noAutofit/>
            </a:bodyPr>
            <a:lstStyle/>
            <a:p>
              <a:endParaRPr lang="zh-CN" altLang="en-US">
                <a:cs typeface="+mn-ea"/>
                <a:sym typeface="+mn-lt"/>
              </a:endParaRPr>
            </a:p>
          </p:txBody>
        </p:sp>
        <p:grpSp>
          <p:nvGrpSpPr>
            <p:cNvPr id="167" name="组合 16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GrpSpPr/>
            <p:nvPr/>
          </p:nvGrpSpPr>
          <p:grpSpPr>
            <a:xfrm>
              <a:off x="7797587" y="4354618"/>
              <a:ext cx="488822" cy="461595"/>
              <a:chOff x="6460269" y="872801"/>
              <a:chExt cx="709154" cy="669655"/>
            </a:xfrm>
            <a:gradFill>
              <a:gsLst>
                <a:gs pos="0">
                  <a:srgbClr val="323369"/>
                </a:gs>
                <a:gs pos="100000">
                  <a:srgbClr val="01B6C9"/>
                </a:gs>
              </a:gsLst>
              <a:lin ang="3600000" scaled="0"/>
            </a:gradFill>
          </p:grpSpPr>
          <p:sp>
            <p:nvSpPr>
              <p:cNvPr id="169"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solidFill>
                <a:srgbClr val="6FB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solidFill>
                <a:srgbClr val="6FB3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68" name="文本框 16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404939" y="4226267"/>
              <a:ext cx="2339102" cy="1231106"/>
            </a:xfrm>
            <a:prstGeom prst="rect">
              <a:avLst/>
            </a:prstGeom>
            <a:noFill/>
            <a:effectLst/>
          </p:spPr>
          <p:txBody>
            <a:bodyPr wrap="none" rtlCol="0">
              <a:spAutoFit/>
            </a:bodyPr>
            <a:lstStyle/>
            <a:p>
              <a:r>
                <a:rPr lang="zh-CN" altLang="en-US" b="1" dirty="0" smtClean="0">
                  <a:solidFill>
                    <a:srgbClr val="6FB325"/>
                  </a:solidFill>
                  <a:cs typeface="+mn-ea"/>
                  <a:sym typeface="+mn-lt"/>
                </a:rPr>
                <a:t>请在此输入您的标题</a:t>
              </a:r>
              <a:endParaRPr lang="en-US" altLang="zh-CN" b="1" dirty="0" smtClean="0">
                <a:solidFill>
                  <a:srgbClr val="6FB325"/>
                </a:solidFill>
                <a:cs typeface="+mn-ea"/>
                <a:sym typeface="+mn-lt"/>
              </a:endParaRPr>
            </a:p>
            <a:p>
              <a:r>
                <a:rPr lang="zh-CN" altLang="en-US" sz="1200" dirty="0" smtClean="0">
                  <a:solidFill>
                    <a:schemeClr val="tx1">
                      <a:lumMod val="85000"/>
                      <a:lumOff val="15000"/>
                    </a:schemeClr>
                  </a:solidFill>
                  <a:cs typeface="+mn-ea"/>
                  <a:sym typeface="+mn-lt"/>
                </a:rPr>
                <a:t>请</a:t>
              </a:r>
              <a:r>
                <a:rPr lang="zh-CN" altLang="en-US" sz="1200" dirty="0">
                  <a:solidFill>
                    <a:schemeClr val="tx1">
                      <a:lumMod val="85000"/>
                      <a:lumOff val="15000"/>
                    </a:schemeClr>
                  </a:solidFill>
                  <a:cs typeface="+mn-ea"/>
                  <a:sym typeface="+mn-lt"/>
                </a:rPr>
                <a:t>在这里输入您的主要叙述内容</a:t>
              </a:r>
              <a:endParaRPr lang="en-US" altLang="zh-CN" sz="1200" dirty="0">
                <a:solidFill>
                  <a:schemeClr val="tx1">
                    <a:lumMod val="85000"/>
                    <a:lumOff val="15000"/>
                  </a:schemeClr>
                </a:solidFill>
                <a:cs typeface="+mn-ea"/>
                <a:sym typeface="+mn-lt"/>
              </a:endParaRPr>
            </a:p>
            <a:p>
              <a:r>
                <a:rPr lang="zh-CN" altLang="en-US" sz="1200" dirty="0">
                  <a:solidFill>
                    <a:schemeClr val="tx1">
                      <a:lumMod val="85000"/>
                      <a:lumOff val="15000"/>
                    </a:schemeClr>
                  </a:solidFill>
                  <a:cs typeface="+mn-ea"/>
                  <a:sym typeface="+mn-lt"/>
                </a:rPr>
                <a:t>请在这里输入您的主要叙述内容</a:t>
              </a:r>
              <a:endParaRPr lang="en-US" altLang="zh-CN" sz="1200" dirty="0">
                <a:solidFill>
                  <a:schemeClr val="tx1">
                    <a:lumMod val="85000"/>
                    <a:lumOff val="15000"/>
                  </a:schemeClr>
                </a:solidFill>
                <a:cs typeface="+mn-ea"/>
                <a:sym typeface="+mn-lt"/>
              </a:endParaRPr>
            </a:p>
            <a:p>
              <a:endParaRPr lang="en-US" altLang="zh-CN" sz="3200" dirty="0">
                <a:solidFill>
                  <a:schemeClr val="tx1">
                    <a:lumMod val="85000"/>
                    <a:lumOff val="15000"/>
                  </a:schemeClr>
                </a:solidFill>
                <a:cs typeface="+mn-ea"/>
                <a:sym typeface="+mn-lt"/>
              </a:endParaRPr>
            </a:p>
          </p:txBody>
        </p:sp>
      </p:grpSp>
      <p:sp>
        <p:nvSpPr>
          <p:cNvPr id="171" name="文本框 170"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grpSp>
        <p:nvGrpSpPr>
          <p:cNvPr id="84" name="组合 83"/>
          <p:cNvGrpSpPr/>
          <p:nvPr/>
        </p:nvGrpSpPr>
        <p:grpSpPr>
          <a:xfrm>
            <a:off x="-14069" y="-14068"/>
            <a:ext cx="1690469" cy="1313815"/>
            <a:chOff x="-14069" y="-14068"/>
            <a:chExt cx="1690469" cy="1313815"/>
          </a:xfrm>
        </p:grpSpPr>
        <p:sp>
          <p:nvSpPr>
            <p:cNvPr id="85" name="直角三角形 84"/>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任意多边形 85"/>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任意多边形 86"/>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0000" fill="hold" nodeType="after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additive="base">
                                        <p:cTn id="7" dur="1000" fill="hold"/>
                                        <p:tgtEl>
                                          <p:spTgt spid="120"/>
                                        </p:tgtEl>
                                        <p:attrNameLst>
                                          <p:attrName>ppt_x</p:attrName>
                                        </p:attrNameLst>
                                      </p:cBhvr>
                                      <p:tavLst>
                                        <p:tav tm="0">
                                          <p:val>
                                            <p:strVal val="0-#ppt_w/2"/>
                                          </p:val>
                                        </p:tav>
                                        <p:tav tm="100000">
                                          <p:val>
                                            <p:strVal val="#ppt_x"/>
                                          </p:val>
                                        </p:tav>
                                      </p:tavLst>
                                    </p:anim>
                                    <p:anim calcmode="lin" valueType="num">
                                      <p:cBhvr additive="base">
                                        <p:cTn id="8" dur="1000" fill="hold"/>
                                        <p:tgtEl>
                                          <p:spTgt spid="120"/>
                                        </p:tgtEl>
                                        <p:attrNameLst>
                                          <p:attrName>ppt_y</p:attrName>
                                        </p:attrNameLst>
                                      </p:cBhvr>
                                      <p:tavLst>
                                        <p:tav tm="0">
                                          <p:val>
                                            <p:strVal val="#ppt_y"/>
                                          </p:val>
                                        </p:tav>
                                        <p:tav tm="100000">
                                          <p:val>
                                            <p:strVal val="#ppt_y"/>
                                          </p:val>
                                        </p:tav>
                                      </p:tavLst>
                                    </p:anim>
                                  </p:childTnLst>
                                </p:cTn>
                              </p:par>
                              <p:par>
                                <p:cTn id="9" presetID="2" presetClass="entr" presetSubtype="2" decel="40000" fill="hold" nodeType="withEffect">
                                  <p:stCondLst>
                                    <p:cond delay="0"/>
                                  </p:stCondLst>
                                  <p:childTnLst>
                                    <p:set>
                                      <p:cBhvr>
                                        <p:cTn id="10" dur="1" fill="hold">
                                          <p:stCondLst>
                                            <p:cond delay="0"/>
                                          </p:stCondLst>
                                        </p:cTn>
                                        <p:tgtEl>
                                          <p:spTgt spid="157"/>
                                        </p:tgtEl>
                                        <p:attrNameLst>
                                          <p:attrName>style.visibility</p:attrName>
                                        </p:attrNameLst>
                                      </p:cBhvr>
                                      <p:to>
                                        <p:strVal val="visible"/>
                                      </p:to>
                                    </p:set>
                                    <p:anim calcmode="lin" valueType="num">
                                      <p:cBhvr additive="base">
                                        <p:cTn id="11" dur="1000" fill="hold"/>
                                        <p:tgtEl>
                                          <p:spTgt spid="157"/>
                                        </p:tgtEl>
                                        <p:attrNameLst>
                                          <p:attrName>ppt_x</p:attrName>
                                        </p:attrNameLst>
                                      </p:cBhvr>
                                      <p:tavLst>
                                        <p:tav tm="0">
                                          <p:val>
                                            <p:strVal val="1+#ppt_w/2"/>
                                          </p:val>
                                        </p:tav>
                                        <p:tav tm="100000">
                                          <p:val>
                                            <p:strVal val="#ppt_x"/>
                                          </p:val>
                                        </p:tav>
                                      </p:tavLst>
                                    </p:anim>
                                    <p:anim calcmode="lin" valueType="num">
                                      <p:cBhvr additive="base">
                                        <p:cTn id="12" dur="1000" fill="hold"/>
                                        <p:tgtEl>
                                          <p:spTgt spid="15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decel="40000" fill="hold" nodeType="afterEffect">
                                  <p:stCondLst>
                                    <p:cond delay="0"/>
                                  </p:stCondLst>
                                  <p:childTnLst>
                                    <p:set>
                                      <p:cBhvr>
                                        <p:cTn id="15" dur="1" fill="hold">
                                          <p:stCondLst>
                                            <p:cond delay="0"/>
                                          </p:stCondLst>
                                        </p:cTn>
                                        <p:tgtEl>
                                          <p:spTgt spid="144"/>
                                        </p:tgtEl>
                                        <p:attrNameLst>
                                          <p:attrName>style.visibility</p:attrName>
                                        </p:attrNameLst>
                                      </p:cBhvr>
                                      <p:to>
                                        <p:strVal val="visible"/>
                                      </p:to>
                                    </p:set>
                                    <p:anim calcmode="lin" valueType="num">
                                      <p:cBhvr additive="base">
                                        <p:cTn id="16" dur="1000" fill="hold"/>
                                        <p:tgtEl>
                                          <p:spTgt spid="144"/>
                                        </p:tgtEl>
                                        <p:attrNameLst>
                                          <p:attrName>ppt_x</p:attrName>
                                        </p:attrNameLst>
                                      </p:cBhvr>
                                      <p:tavLst>
                                        <p:tav tm="0">
                                          <p:val>
                                            <p:strVal val="0-#ppt_w/2"/>
                                          </p:val>
                                        </p:tav>
                                        <p:tav tm="100000">
                                          <p:val>
                                            <p:strVal val="#ppt_x"/>
                                          </p:val>
                                        </p:tav>
                                      </p:tavLst>
                                    </p:anim>
                                    <p:anim calcmode="lin" valueType="num">
                                      <p:cBhvr additive="base">
                                        <p:cTn id="17" dur="1000" fill="hold"/>
                                        <p:tgtEl>
                                          <p:spTgt spid="144"/>
                                        </p:tgtEl>
                                        <p:attrNameLst>
                                          <p:attrName>ppt_y</p:attrName>
                                        </p:attrNameLst>
                                      </p:cBhvr>
                                      <p:tavLst>
                                        <p:tav tm="0">
                                          <p:val>
                                            <p:strVal val="#ppt_y"/>
                                          </p:val>
                                        </p:tav>
                                        <p:tav tm="100000">
                                          <p:val>
                                            <p:strVal val="#ppt_y"/>
                                          </p:val>
                                        </p:tav>
                                      </p:tavLst>
                                    </p:anim>
                                  </p:childTnLst>
                                </p:cTn>
                              </p:par>
                              <p:par>
                                <p:cTn id="18" presetID="2" presetClass="entr" presetSubtype="2" decel="40000" fill="hold" nodeType="withEffect">
                                  <p:stCondLst>
                                    <p:cond delay="0"/>
                                  </p:stCondLst>
                                  <p:childTnLst>
                                    <p:set>
                                      <p:cBhvr>
                                        <p:cTn id="19" dur="1" fill="hold">
                                          <p:stCondLst>
                                            <p:cond delay="0"/>
                                          </p:stCondLst>
                                        </p:cTn>
                                        <p:tgtEl>
                                          <p:spTgt spid="132"/>
                                        </p:tgtEl>
                                        <p:attrNameLst>
                                          <p:attrName>style.visibility</p:attrName>
                                        </p:attrNameLst>
                                      </p:cBhvr>
                                      <p:to>
                                        <p:strVal val="visible"/>
                                      </p:to>
                                    </p:set>
                                    <p:anim calcmode="lin" valueType="num">
                                      <p:cBhvr additive="base">
                                        <p:cTn id="20" dur="1000" fill="hold"/>
                                        <p:tgtEl>
                                          <p:spTgt spid="132"/>
                                        </p:tgtEl>
                                        <p:attrNameLst>
                                          <p:attrName>ppt_x</p:attrName>
                                        </p:attrNameLst>
                                      </p:cBhvr>
                                      <p:tavLst>
                                        <p:tav tm="0">
                                          <p:val>
                                            <p:strVal val="1+#ppt_w/2"/>
                                          </p:val>
                                        </p:tav>
                                        <p:tav tm="100000">
                                          <p:val>
                                            <p:strVal val="#ppt_x"/>
                                          </p:val>
                                        </p:tav>
                                      </p:tavLst>
                                    </p:anim>
                                    <p:anim calcmode="lin" valueType="num">
                                      <p:cBhvr additive="base">
                                        <p:cTn id="21" dur="1000" fill="hold"/>
                                        <p:tgtEl>
                                          <p:spTgt spid="132"/>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decel="40000" fill="hold" nodeType="afterEffect">
                                  <p:stCondLst>
                                    <p:cond delay="0"/>
                                  </p:stCondLst>
                                  <p:childTnLst>
                                    <p:set>
                                      <p:cBhvr>
                                        <p:cTn id="24" dur="1" fill="hold">
                                          <p:stCondLst>
                                            <p:cond delay="0"/>
                                          </p:stCondLst>
                                        </p:cTn>
                                        <p:tgtEl>
                                          <p:spTgt spid="126"/>
                                        </p:tgtEl>
                                        <p:attrNameLst>
                                          <p:attrName>style.visibility</p:attrName>
                                        </p:attrNameLst>
                                      </p:cBhvr>
                                      <p:to>
                                        <p:strVal val="visible"/>
                                      </p:to>
                                    </p:set>
                                    <p:anim calcmode="lin" valueType="num">
                                      <p:cBhvr additive="base">
                                        <p:cTn id="25" dur="1000" fill="hold"/>
                                        <p:tgtEl>
                                          <p:spTgt spid="126"/>
                                        </p:tgtEl>
                                        <p:attrNameLst>
                                          <p:attrName>ppt_x</p:attrName>
                                        </p:attrNameLst>
                                      </p:cBhvr>
                                      <p:tavLst>
                                        <p:tav tm="0">
                                          <p:val>
                                            <p:strVal val="0-#ppt_w/2"/>
                                          </p:val>
                                        </p:tav>
                                        <p:tav tm="100000">
                                          <p:val>
                                            <p:strVal val="#ppt_x"/>
                                          </p:val>
                                        </p:tav>
                                      </p:tavLst>
                                    </p:anim>
                                    <p:anim calcmode="lin" valueType="num">
                                      <p:cBhvr additive="base">
                                        <p:cTn id="26" dur="1000" fill="hold"/>
                                        <p:tgtEl>
                                          <p:spTgt spid="126"/>
                                        </p:tgtEl>
                                        <p:attrNameLst>
                                          <p:attrName>ppt_y</p:attrName>
                                        </p:attrNameLst>
                                      </p:cBhvr>
                                      <p:tavLst>
                                        <p:tav tm="0">
                                          <p:val>
                                            <p:strVal val="#ppt_y"/>
                                          </p:val>
                                        </p:tav>
                                        <p:tav tm="100000">
                                          <p:val>
                                            <p:strVal val="#ppt_y"/>
                                          </p:val>
                                        </p:tav>
                                      </p:tavLst>
                                    </p:anim>
                                  </p:childTnLst>
                                </p:cTn>
                              </p:par>
                              <p:par>
                                <p:cTn id="27" presetID="2" presetClass="entr" presetSubtype="2" decel="40000" fill="hold" nodeType="withEffect">
                                  <p:stCondLst>
                                    <p:cond delay="0"/>
                                  </p:stCondLst>
                                  <p:childTnLst>
                                    <p:set>
                                      <p:cBhvr>
                                        <p:cTn id="28" dur="1" fill="hold">
                                          <p:stCondLst>
                                            <p:cond delay="0"/>
                                          </p:stCondLst>
                                        </p:cTn>
                                        <p:tgtEl>
                                          <p:spTgt spid="165"/>
                                        </p:tgtEl>
                                        <p:attrNameLst>
                                          <p:attrName>style.visibility</p:attrName>
                                        </p:attrNameLst>
                                      </p:cBhvr>
                                      <p:to>
                                        <p:strVal val="visible"/>
                                      </p:to>
                                    </p:set>
                                    <p:anim calcmode="lin" valueType="num">
                                      <p:cBhvr additive="base">
                                        <p:cTn id="29" dur="1000" fill="hold"/>
                                        <p:tgtEl>
                                          <p:spTgt spid="165"/>
                                        </p:tgtEl>
                                        <p:attrNameLst>
                                          <p:attrName>ppt_x</p:attrName>
                                        </p:attrNameLst>
                                      </p:cBhvr>
                                      <p:tavLst>
                                        <p:tav tm="0">
                                          <p:val>
                                            <p:strVal val="1+#ppt_w/2"/>
                                          </p:val>
                                        </p:tav>
                                        <p:tav tm="100000">
                                          <p:val>
                                            <p:strVal val="#ppt_x"/>
                                          </p:val>
                                        </p:tav>
                                      </p:tavLst>
                                    </p:anim>
                                    <p:anim calcmode="lin" valueType="num">
                                      <p:cBhvr additive="base">
                                        <p:cTn id="30" dur="1000" fill="hold"/>
                                        <p:tgtEl>
                                          <p:spTgt spid="165"/>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2" decel="4000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additive="base">
                                        <p:cTn id="34" dur="1000" fill="hold"/>
                                        <p:tgtEl>
                                          <p:spTgt spid="138"/>
                                        </p:tgtEl>
                                        <p:attrNameLst>
                                          <p:attrName>ppt_x</p:attrName>
                                        </p:attrNameLst>
                                      </p:cBhvr>
                                      <p:tavLst>
                                        <p:tav tm="0">
                                          <p:val>
                                            <p:strVal val="1+#ppt_w/2"/>
                                          </p:val>
                                        </p:tav>
                                        <p:tav tm="100000">
                                          <p:val>
                                            <p:strVal val="#ppt_x"/>
                                          </p:val>
                                        </p:tav>
                                      </p:tavLst>
                                    </p:anim>
                                    <p:anim calcmode="lin" valueType="num">
                                      <p:cBhvr additive="base">
                                        <p:cTn id="35" dur="1000" fill="hold"/>
                                        <p:tgtEl>
                                          <p:spTgt spid="138"/>
                                        </p:tgtEl>
                                        <p:attrNameLst>
                                          <p:attrName>ppt_y</p:attrName>
                                        </p:attrNameLst>
                                      </p:cBhvr>
                                      <p:tavLst>
                                        <p:tav tm="0">
                                          <p:val>
                                            <p:strVal val="#ppt_y"/>
                                          </p:val>
                                        </p:tav>
                                        <p:tav tm="100000">
                                          <p:val>
                                            <p:strVal val="#ppt_y"/>
                                          </p:val>
                                        </p:tav>
                                      </p:tavLst>
                                    </p:anim>
                                  </p:childTnLst>
                                </p:cTn>
                              </p:par>
                              <p:par>
                                <p:cTn id="36" presetID="2" presetClass="entr" presetSubtype="8" decel="40000" fill="hold" nodeType="withEffect">
                                  <p:stCondLst>
                                    <p:cond delay="0"/>
                                  </p:stCondLst>
                                  <p:childTnLst>
                                    <p:set>
                                      <p:cBhvr>
                                        <p:cTn id="37" dur="1" fill="hold">
                                          <p:stCondLst>
                                            <p:cond delay="0"/>
                                          </p:stCondLst>
                                        </p:cTn>
                                        <p:tgtEl>
                                          <p:spTgt spid="150"/>
                                        </p:tgtEl>
                                        <p:attrNameLst>
                                          <p:attrName>style.visibility</p:attrName>
                                        </p:attrNameLst>
                                      </p:cBhvr>
                                      <p:to>
                                        <p:strVal val="visible"/>
                                      </p:to>
                                    </p:set>
                                    <p:anim calcmode="lin" valueType="num">
                                      <p:cBhvr additive="base">
                                        <p:cTn id="38" dur="1000" fill="hold"/>
                                        <p:tgtEl>
                                          <p:spTgt spid="150"/>
                                        </p:tgtEl>
                                        <p:attrNameLst>
                                          <p:attrName>ppt_x</p:attrName>
                                        </p:attrNameLst>
                                      </p:cBhvr>
                                      <p:tavLst>
                                        <p:tav tm="0">
                                          <p:val>
                                            <p:strVal val="0-#ppt_w/2"/>
                                          </p:val>
                                        </p:tav>
                                        <p:tav tm="100000">
                                          <p:val>
                                            <p:strVal val="#ppt_x"/>
                                          </p:val>
                                        </p:tav>
                                      </p:tavLst>
                                    </p:anim>
                                    <p:anim calcmode="lin" valueType="num">
                                      <p:cBhvr additive="base">
                                        <p:cTn id="39" dur="1000" fill="hold"/>
                                        <p:tgtEl>
                                          <p:spTgt spid="1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80" name="组合 79"/>
          <p:cNvGrpSpPr/>
          <p:nvPr/>
        </p:nvGrpSpPr>
        <p:grpSpPr>
          <a:xfrm>
            <a:off x="351777" y="-1257488"/>
            <a:ext cx="1357839" cy="1135853"/>
            <a:chOff x="1760296" y="-915023"/>
            <a:chExt cx="943366" cy="789140"/>
          </a:xfrm>
        </p:grpSpPr>
        <p:sp>
          <p:nvSpPr>
            <p:cNvPr id="81" name="矩形 80"/>
            <p:cNvSpPr/>
            <p:nvPr/>
          </p:nvSpPr>
          <p:spPr>
            <a:xfrm>
              <a:off x="1760296" y="-915023"/>
              <a:ext cx="471683" cy="789140"/>
            </a:xfrm>
            <a:prstGeom prst="rect">
              <a:avLst/>
            </a:pr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矩形 81"/>
            <p:cNvSpPr/>
            <p:nvPr/>
          </p:nvSpPr>
          <p:spPr>
            <a:xfrm>
              <a:off x="2231979" y="-915023"/>
              <a:ext cx="471683" cy="789140"/>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0" name="文本框 5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724196" y="303043"/>
            <a:ext cx="4815742" cy="707886"/>
          </a:xfrm>
          <a:prstGeom prst="rect">
            <a:avLst/>
          </a:prstGeom>
          <a:noFill/>
          <a:effectLst/>
        </p:spPr>
        <p:txBody>
          <a:bodyPr wrap="none" rtlCol="0">
            <a:spAutoFit/>
          </a:bodyPr>
          <a:lstStyle/>
          <a:p>
            <a:r>
              <a:rPr lang="zh-CN" altLang="en-US" sz="4000" b="1" dirty="0" smtClean="0">
                <a:solidFill>
                  <a:srgbClr val="6FB325"/>
                </a:solidFill>
                <a:cs typeface="+mn-ea"/>
                <a:sym typeface="+mn-lt"/>
              </a:rPr>
              <a:t>请在此输入</a:t>
            </a:r>
            <a:r>
              <a:rPr lang="zh-CN" altLang="en-US" sz="4000" b="1" dirty="0" smtClean="0">
                <a:solidFill>
                  <a:srgbClr val="118C3B"/>
                </a:solidFill>
                <a:cs typeface="+mn-ea"/>
                <a:sym typeface="+mn-lt"/>
              </a:rPr>
              <a:t>您的标题</a:t>
            </a:r>
            <a:endParaRPr lang="en-US" altLang="zh-CN" sz="4000" b="1" dirty="0">
              <a:solidFill>
                <a:srgbClr val="118C3B"/>
              </a:solidFill>
              <a:cs typeface="+mn-ea"/>
              <a:sym typeface="+mn-lt"/>
            </a:endParaRPr>
          </a:p>
        </p:txBody>
      </p:sp>
      <p:pic>
        <p:nvPicPr>
          <p:cNvPr id="29" name="图片 28"/>
          <p:cNvPicPr>
            <a:picLocks noChangeAspect="1"/>
          </p:cNvPicPr>
          <p:nvPr/>
        </p:nvPicPr>
        <p:blipFill>
          <a:blip r:embed="rId4" cstate="screen"/>
          <a:stretch>
            <a:fillRect/>
          </a:stretch>
        </p:blipFill>
        <p:spPr>
          <a:xfrm>
            <a:off x="1348665" y="2309296"/>
            <a:ext cx="2597814" cy="1734603"/>
          </a:xfrm>
          <a:prstGeom prst="round2DiagRect">
            <a:avLst/>
          </a:prstGeom>
          <a:blipFill>
            <a:blip r:embed="rId5" cstate="screen"/>
            <a:stretch>
              <a:fillRect/>
            </a:stretch>
          </a:blipFill>
          <a:effectLst>
            <a:outerShdw blurRad="50800" dist="38100" dir="2700000" algn="tl" rotWithShape="0">
              <a:prstClr val="black">
                <a:alpha val="40000"/>
              </a:prstClr>
            </a:outerShdw>
          </a:effectLst>
        </p:spPr>
      </p:pic>
      <p:pic>
        <p:nvPicPr>
          <p:cNvPr id="30" name="图片 29"/>
          <p:cNvPicPr>
            <a:picLocks noChangeAspect="1"/>
          </p:cNvPicPr>
          <p:nvPr/>
        </p:nvPicPr>
        <p:blipFill>
          <a:blip r:embed="rId6" cstate="screen"/>
          <a:stretch>
            <a:fillRect/>
          </a:stretch>
        </p:blipFill>
        <p:spPr>
          <a:xfrm>
            <a:off x="4822974" y="2327763"/>
            <a:ext cx="2542501" cy="1697669"/>
          </a:xfrm>
          <a:prstGeom prst="round2DiagRect">
            <a:avLst/>
          </a:prstGeom>
          <a:effectLst>
            <a:outerShdw blurRad="50800" dist="38100" dir="2700000" algn="tl" rotWithShape="0">
              <a:prstClr val="black">
                <a:alpha val="40000"/>
              </a:prstClr>
            </a:outerShdw>
          </a:effectLst>
        </p:spPr>
      </p:pic>
      <p:pic>
        <p:nvPicPr>
          <p:cNvPr id="31" name="图片 30"/>
          <p:cNvPicPr/>
          <p:nvPr/>
        </p:nvPicPr>
        <p:blipFill>
          <a:blip r:embed="rId7" cstate="screen"/>
          <a:stretch>
            <a:fillRect/>
          </a:stretch>
        </p:blipFill>
        <p:spPr>
          <a:xfrm>
            <a:off x="8243479" y="2328675"/>
            <a:ext cx="2545770" cy="1695843"/>
          </a:xfrm>
          <a:prstGeom prst="round2DiagRect">
            <a:avLst/>
          </a:prstGeom>
          <a:effectLst>
            <a:outerShdw blurRad="50800" dist="38100" dir="2700000" algn="tl" rotWithShape="0">
              <a:prstClr val="black">
                <a:alpha val="40000"/>
              </a:prstClr>
            </a:outerShdw>
          </a:effectLst>
        </p:spPr>
      </p:pic>
      <p:sp>
        <p:nvSpPr>
          <p:cNvPr id="32" name="右箭头 31"/>
          <p:cNvSpPr/>
          <p:nvPr/>
        </p:nvSpPr>
        <p:spPr>
          <a:xfrm>
            <a:off x="4210961" y="4693349"/>
            <a:ext cx="372642" cy="372628"/>
          </a:xfrm>
          <a:prstGeom prst="rightArrow">
            <a:avLst/>
          </a:prstGeom>
          <a:noFill/>
          <a:ln w="38100">
            <a:solidFill>
              <a:srgbClr val="118C3B"/>
            </a:solidFill>
          </a:ln>
        </p:spPr>
        <p:style>
          <a:lnRef idx="2">
            <a:schemeClr val="accent1">
              <a:shade val="50000"/>
            </a:schemeClr>
          </a:lnRef>
          <a:fillRef idx="1">
            <a:schemeClr val="accent1"/>
          </a:fillRef>
          <a:effectRef idx="0">
            <a:schemeClr val="accent1"/>
          </a:effectRef>
          <a:fontRef idx="minor">
            <a:schemeClr val="lt1"/>
          </a:fontRef>
        </p:style>
        <p:txBody>
          <a:bodyPr lIns="118297" tIns="59149" rIns="118297" bIns="59149" rtlCol="0" anchor="ctr"/>
          <a:lstStyle/>
          <a:p>
            <a:pPr algn="ctr"/>
            <a:endParaRPr lang="zh-CN" altLang="en-US" sz="2160">
              <a:cs typeface="+mn-ea"/>
              <a:sym typeface="+mn-lt"/>
            </a:endParaRPr>
          </a:p>
        </p:txBody>
      </p:sp>
      <p:sp>
        <p:nvSpPr>
          <p:cNvPr id="33" name="右箭头 32"/>
          <p:cNvSpPr/>
          <p:nvPr/>
        </p:nvSpPr>
        <p:spPr>
          <a:xfrm>
            <a:off x="7657894" y="4693349"/>
            <a:ext cx="372642" cy="372628"/>
          </a:xfrm>
          <a:prstGeom prst="rightArrow">
            <a:avLst/>
          </a:prstGeom>
          <a:noFill/>
          <a:ln w="38100">
            <a:solidFill>
              <a:srgbClr val="118C3B"/>
            </a:solidFill>
          </a:ln>
        </p:spPr>
        <p:style>
          <a:lnRef idx="2">
            <a:schemeClr val="accent1">
              <a:shade val="50000"/>
            </a:schemeClr>
          </a:lnRef>
          <a:fillRef idx="1">
            <a:schemeClr val="accent1"/>
          </a:fillRef>
          <a:effectRef idx="0">
            <a:schemeClr val="accent1"/>
          </a:effectRef>
          <a:fontRef idx="minor">
            <a:schemeClr val="lt1"/>
          </a:fontRef>
        </p:style>
        <p:txBody>
          <a:bodyPr lIns="118297" tIns="59149" rIns="118297" bIns="59149" rtlCol="0" anchor="ctr"/>
          <a:lstStyle/>
          <a:p>
            <a:pPr algn="ctr"/>
            <a:endParaRPr lang="zh-CN" altLang="en-US" sz="2160">
              <a:cs typeface="+mn-ea"/>
              <a:sym typeface="+mn-lt"/>
            </a:endParaRPr>
          </a:p>
        </p:txBody>
      </p:sp>
      <p:sp>
        <p:nvSpPr>
          <p:cNvPr id="34" name="矩形 33"/>
          <p:cNvSpPr/>
          <p:nvPr/>
        </p:nvSpPr>
        <p:spPr>
          <a:xfrm rot="10800000" flipV="1">
            <a:off x="1343472" y="4221295"/>
            <a:ext cx="2608200" cy="1316736"/>
          </a:xfrm>
          <a:prstGeom prst="rect">
            <a:avLst/>
          </a:prstGeom>
          <a:solidFill>
            <a:srgbClr val="6FB3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8297" tIns="59149" rIns="118297" bIns="59149" rtlCol="0" anchor="ctr"/>
          <a:lstStyle/>
          <a:p>
            <a:pPr algn="just">
              <a:lnSpc>
                <a:spcPct val="130000"/>
              </a:lnSpc>
              <a:spcAft>
                <a:spcPts val="775"/>
              </a:spcAft>
            </a:pPr>
            <a:r>
              <a:rPr lang="zh-CN" altLang="en-US" sz="1560" dirty="0">
                <a:solidFill>
                  <a:schemeClr val="bg1"/>
                </a:solidFill>
                <a:cs typeface="+mn-ea"/>
                <a:sym typeface="+mn-lt"/>
              </a:rPr>
              <a:t>单击此处添加对图片的说明文字单击此处添加对图片的说明文字</a:t>
            </a:r>
            <a:r>
              <a:rPr lang="en-US" altLang="zh-CN" sz="1560" dirty="0">
                <a:solidFill>
                  <a:schemeClr val="bg1"/>
                </a:solidFill>
                <a:cs typeface="+mn-ea"/>
                <a:sym typeface="+mn-lt"/>
              </a:rPr>
              <a:t>.</a:t>
            </a:r>
            <a:endParaRPr lang="zh-CN" altLang="en-US" sz="1560" dirty="0">
              <a:solidFill>
                <a:schemeClr val="bg1"/>
              </a:solidFill>
              <a:cs typeface="+mn-ea"/>
              <a:sym typeface="+mn-lt"/>
            </a:endParaRPr>
          </a:p>
        </p:txBody>
      </p:sp>
      <p:sp>
        <p:nvSpPr>
          <p:cNvPr id="35" name="矩形 34"/>
          <p:cNvSpPr/>
          <p:nvPr/>
        </p:nvSpPr>
        <p:spPr>
          <a:xfrm rot="10800000" flipV="1">
            <a:off x="4790126" y="4221295"/>
            <a:ext cx="2608200" cy="1316736"/>
          </a:xfrm>
          <a:prstGeom prst="rect">
            <a:avLst/>
          </a:prstGeom>
          <a:solidFill>
            <a:srgbClr val="118C3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8297" tIns="59149" rIns="118297" bIns="59149" rtlCol="0" anchor="ctr"/>
          <a:lstStyle/>
          <a:p>
            <a:pPr algn="just">
              <a:lnSpc>
                <a:spcPct val="130000"/>
              </a:lnSpc>
              <a:spcAft>
                <a:spcPts val="775"/>
              </a:spcAft>
            </a:pPr>
            <a:r>
              <a:rPr lang="zh-CN" altLang="en-US" sz="1560" dirty="0">
                <a:solidFill>
                  <a:srgbClr val="FEFEFE"/>
                </a:solidFill>
                <a:cs typeface="+mn-ea"/>
                <a:sym typeface="+mn-lt"/>
              </a:rPr>
              <a:t>单击此处添加对图片的说明文字单击此处添加对图片的说明文字</a:t>
            </a:r>
            <a:r>
              <a:rPr lang="en-US" altLang="zh-CN" sz="1560" dirty="0">
                <a:solidFill>
                  <a:srgbClr val="FEFEFE"/>
                </a:solidFill>
                <a:cs typeface="+mn-ea"/>
                <a:sym typeface="+mn-lt"/>
              </a:rPr>
              <a:t>.</a:t>
            </a:r>
            <a:endParaRPr lang="zh-CN" altLang="en-US" sz="1560" dirty="0">
              <a:solidFill>
                <a:srgbClr val="FEFEFE"/>
              </a:solidFill>
              <a:cs typeface="+mn-ea"/>
              <a:sym typeface="+mn-lt"/>
            </a:endParaRPr>
          </a:p>
        </p:txBody>
      </p:sp>
      <p:sp>
        <p:nvSpPr>
          <p:cNvPr id="36" name="矩形 35"/>
          <p:cNvSpPr/>
          <p:nvPr/>
        </p:nvSpPr>
        <p:spPr>
          <a:xfrm rot="10800000" flipV="1">
            <a:off x="8212265" y="4221295"/>
            <a:ext cx="2608200" cy="1316736"/>
          </a:xfrm>
          <a:prstGeom prst="rect">
            <a:avLst/>
          </a:prstGeom>
          <a:solidFill>
            <a:srgbClr val="6FB3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8297" tIns="59149" rIns="118297" bIns="59149" rtlCol="0" anchor="ctr"/>
          <a:lstStyle/>
          <a:p>
            <a:pPr algn="just">
              <a:lnSpc>
                <a:spcPct val="130000"/>
              </a:lnSpc>
              <a:spcAft>
                <a:spcPts val="775"/>
              </a:spcAft>
            </a:pPr>
            <a:r>
              <a:rPr lang="zh-CN" altLang="en-US" sz="1560" dirty="0">
                <a:solidFill>
                  <a:schemeClr val="bg1"/>
                </a:solidFill>
                <a:cs typeface="+mn-ea"/>
                <a:sym typeface="+mn-lt"/>
              </a:rPr>
              <a:t>单击此处添加对图片的说明文字单击此处添加对图片的说明文字</a:t>
            </a:r>
            <a:r>
              <a:rPr lang="en-US" altLang="zh-CN" sz="1560" dirty="0">
                <a:solidFill>
                  <a:schemeClr val="bg1"/>
                </a:solidFill>
                <a:cs typeface="+mn-ea"/>
                <a:sym typeface="+mn-lt"/>
              </a:rPr>
              <a:t>.</a:t>
            </a:r>
            <a:endParaRPr lang="zh-CN" altLang="en-US" sz="1560" dirty="0">
              <a:solidFill>
                <a:schemeClr val="bg1"/>
              </a:solidFill>
              <a:cs typeface="+mn-ea"/>
              <a:sym typeface="+mn-lt"/>
            </a:endParaRPr>
          </a:p>
        </p:txBody>
      </p:sp>
      <p:grpSp>
        <p:nvGrpSpPr>
          <p:cNvPr id="37" name="组合 36"/>
          <p:cNvGrpSpPr/>
          <p:nvPr/>
        </p:nvGrpSpPr>
        <p:grpSpPr>
          <a:xfrm>
            <a:off x="-14069" y="-14068"/>
            <a:ext cx="1690469" cy="1313815"/>
            <a:chOff x="-14069" y="-14068"/>
            <a:chExt cx="1690469" cy="1313815"/>
          </a:xfrm>
        </p:grpSpPr>
        <p:sp>
          <p:nvSpPr>
            <p:cNvPr id="38" name="直角三角形 37"/>
            <p:cNvSpPr/>
            <p:nvPr/>
          </p:nvSpPr>
          <p:spPr>
            <a:xfrm rot="5400000">
              <a:off x="-343529" y="320760"/>
              <a:ext cx="1308447" cy="644159"/>
            </a:xfrm>
            <a:prstGeom prst="rtTriangle">
              <a:avLst/>
            </a:prstGeom>
            <a:solidFill>
              <a:srgbClr val="0D69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任意多边形 38"/>
            <p:cNvSpPr/>
            <p:nvPr/>
          </p:nvSpPr>
          <p:spPr>
            <a:xfrm>
              <a:off x="-14069" y="-11384"/>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任意多边形 39"/>
            <p:cNvSpPr/>
            <p:nvPr/>
          </p:nvSpPr>
          <p:spPr>
            <a:xfrm>
              <a:off x="506179" y="-14068"/>
              <a:ext cx="1170221" cy="1311131"/>
            </a:xfrm>
            <a:custGeom>
              <a:avLst/>
              <a:gdLst>
                <a:gd name="connsiteX0" fmla="*/ 4061393 w 6133514"/>
                <a:gd name="connsiteY0" fmla="*/ 0 h 6872068"/>
                <a:gd name="connsiteX1" fmla="*/ 6133514 w 6133514"/>
                <a:gd name="connsiteY1" fmla="*/ 0 h 6872068"/>
                <a:gd name="connsiteX2" fmla="*/ 2747370 w 6133514"/>
                <a:gd name="connsiteY2" fmla="*/ 6872067 h 6872068"/>
                <a:gd name="connsiteX3" fmla="*/ 2072122 w 6133514"/>
                <a:gd name="connsiteY3" fmla="*/ 6872067 h 6872068"/>
                <a:gd name="connsiteX4" fmla="*/ 2072121 w 6133514"/>
                <a:gd name="connsiteY4" fmla="*/ 6872068 h 6872068"/>
                <a:gd name="connsiteX5" fmla="*/ 0 w 6133514"/>
                <a:gd name="connsiteY5" fmla="*/ 6872068 h 6872068"/>
                <a:gd name="connsiteX6" fmla="*/ 3386144 w 6133514"/>
                <a:gd name="connsiteY6" fmla="*/ 1 h 6872068"/>
                <a:gd name="connsiteX7" fmla="*/ 4061393 w 6133514"/>
                <a:gd name="connsiteY7" fmla="*/ 1 h 687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3514" h="6872068">
                  <a:moveTo>
                    <a:pt x="4061393" y="0"/>
                  </a:moveTo>
                  <a:lnTo>
                    <a:pt x="6133514" y="0"/>
                  </a:lnTo>
                  <a:lnTo>
                    <a:pt x="2747370" y="6872067"/>
                  </a:lnTo>
                  <a:lnTo>
                    <a:pt x="2072122" y="6872067"/>
                  </a:lnTo>
                  <a:lnTo>
                    <a:pt x="2072121" y="6872068"/>
                  </a:lnTo>
                  <a:lnTo>
                    <a:pt x="0" y="6872068"/>
                  </a:lnTo>
                  <a:lnTo>
                    <a:pt x="3386144" y="1"/>
                  </a:lnTo>
                  <a:lnTo>
                    <a:pt x="4061393" y="1"/>
                  </a:lnTo>
                  <a:close/>
                </a:path>
              </a:pathLst>
            </a:custGeom>
            <a:solidFill>
              <a:srgbClr val="6FB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900" decel="100000" fill="hold"/>
                                        <p:tgtEl>
                                          <p:spTgt spid="2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40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900" decel="100000" fill="hold"/>
                                        <p:tgtEl>
                                          <p:spTgt spid="3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80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900" decel="100000" fill="hold"/>
                                        <p:tgtEl>
                                          <p:spTgt spid="3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childTnLst>
                          </p:cTn>
                        </p:par>
                        <p:par>
                          <p:cTn id="27" fill="hold">
                            <p:stCondLst>
                              <p:cond delay="1500"/>
                            </p:stCondLst>
                            <p:childTnLst>
                              <p:par>
                                <p:cTn id="28" presetID="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0-#ppt_w/2"/>
                                          </p:val>
                                        </p:tav>
                                        <p:tav tm="100000">
                                          <p:val>
                                            <p:strVal val="#ppt_x"/>
                                          </p:val>
                                        </p:tav>
                                      </p:tavLst>
                                    </p:anim>
                                    <p:anim calcmode="lin" valueType="num">
                                      <p:cBhvr additive="base">
                                        <p:cTn id="31" dur="5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par>
                          <p:cTn id="36" fill="hold">
                            <p:stCondLst>
                              <p:cond delay="2500"/>
                            </p:stCondLst>
                            <p:childTnLst>
                              <p:par>
                                <p:cTn id="37" presetID="2" presetClass="entr" presetSubtype="8"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0-#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绿色立体岗位竞聘"/>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w13x5h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3153</Words>
  <Application>Microsoft Office PowerPoint</Application>
  <PresentationFormat>宽屏</PresentationFormat>
  <Paragraphs>544</Paragraphs>
  <Slides>42</Slides>
  <Notes>42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42</vt:i4>
      </vt:variant>
    </vt:vector>
  </HeadingPairs>
  <TitlesOfParts>
    <vt:vector size="49" baseType="lpstr">
      <vt:lpstr>方正尚酷简体</vt:lpstr>
      <vt:lpstr>宋体</vt:lpstr>
      <vt:lpstr>微软雅黑</vt:lpstr>
      <vt:lpstr>Agency FB</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2016-07-01T12:58:00Z</dcterms:created>
  <dcterms:modified xsi:type="dcterms:W3CDTF">2023-01-10T09:45:05Z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68217C82CA7845FFB239C3A53561045F</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