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89" r:id="rId2"/>
    <p:sldId id="492" r:id="rId3"/>
    <p:sldId id="488" r:id="rId4"/>
    <p:sldId id="487" r:id="rId5"/>
    <p:sldId id="493" r:id="rId6"/>
    <p:sldId id="494" r:id="rId7"/>
    <p:sldId id="496" r:id="rId8"/>
    <p:sldId id="503" r:id="rId9"/>
    <p:sldId id="495" r:id="rId10"/>
    <p:sldId id="497" r:id="rId11"/>
    <p:sldId id="500" r:id="rId12"/>
    <p:sldId id="490" r:id="rId13"/>
    <p:sldId id="489" r:id="rId14"/>
    <p:sldId id="501" r:id="rId15"/>
    <p:sldId id="406" r:id="rId16"/>
    <p:sldId id="502" r:id="rId17"/>
    <p:sldId id="405" r:id="rId18"/>
  </p:sldIdLst>
  <p:sldSz cx="9144000" cy="6858000" type="screen4x3"/>
  <p:notesSz cx="6858000" cy="9144000"/>
  <p:custDataLst>
    <p:tags r:id="rId21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00FF"/>
    <a:srgbClr val="FFEFEF"/>
    <a:srgbClr val="CEEDFD"/>
    <a:srgbClr val="0033CC"/>
    <a:srgbClr val="FFF5D9"/>
    <a:srgbClr val="0894DB"/>
    <a:srgbClr val="1A93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1" autoAdjust="0"/>
    <p:restoredTop sz="94828" autoAdjust="0"/>
  </p:normalViewPr>
  <p:slideViewPr>
    <p:cSldViewPr>
      <p:cViewPr>
        <p:scale>
          <a:sx n="100" d="100"/>
          <a:sy n="100" d="100"/>
        </p:scale>
        <p:origin x="-300" y="-216"/>
      </p:cViewPr>
      <p:guideLst>
        <p:guide orient="horz" pos="2160"/>
        <p:guide pos="28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notesViewPr>
    <p:cSldViewPr>
      <p:cViewPr varScale="1">
        <p:scale>
          <a:sx n="95" d="100"/>
          <a:sy n="95" d="100"/>
        </p:scale>
        <p:origin x="334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heme" Target="../theme/theme3.xml"/><Relationship Id="rId4" Type="http://schemas.openxmlformats.org/officeDocument/2006/relationships/image" Target="../media/image2.png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24B929E7-D370-4781-A679-557493D9CBEE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937C16FF-DE61-4D25-BBCA-60D6D16B88BB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6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5127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heme" Target="../theme/theme2.xml"/><Relationship Id="rId4" Type="http://schemas.openxmlformats.org/officeDocument/2006/relationships/image" Target="../media/image2.png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BCEE75E-C390-423F-B075-7E887603ED31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BA0A0E09-1F6F-4DA5-A2ED-0E5FD44CA6E1}" type="slidenum">
              <a:rPr lang="zh-CN" altLang="en-US"/>
              <a:t>‹#›</a:t>
            </a:fld>
            <a:endParaRPr lang="zh-CN" altLang="en-US"/>
          </a:p>
        </p:txBody>
      </p:sp>
      <p:sp>
        <p:nvSpPr>
          <p:cNvPr id="8" name="PA_文本框 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4105" name="PA_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084C7F49-ABB5-459A-9099-899215779319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68C15A9-AE05-4E8A-9E84-C073E6F4CE53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B46FA17-F072-4485-97CD-0C04D15EA397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48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3C950D7C-26CC-4214-9573-22FC7EF5B0B9}" type="slidenum">
              <a:rPr lang="zh-CN" altLang="en-US">
                <a:latin typeface="Calibri" panose="020F0502020204030204" pitchFamily="34" charset="0"/>
              </a:rPr>
              <a:t>17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102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9ECAC449-039D-49B8-846F-C6B2586F2E69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zh-CN" smtClean="0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0CCB990-FFC4-456A-B798-AD7421017C8E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FD167A5B-8290-4FC9-9E32-150A4FA9F47B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63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B084264-8F1B-4539-BD44-0C36A2AF1E36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843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F223C11-3E5F-485A-A561-9813EDB6DE70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BAB44D25-59D7-4FED-B341-A8DE7E1DB739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61B74ED6-F168-42E1-8CF8-8A88A6F6BFEF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2D63C4B-A98B-40B1-98C5-C76AADC89A11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 bwMode="gray">
          <a:xfrm>
            <a:off x="-12700" y="2576513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rgbClr val="CEE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3"/>
          <p:cNvSpPr/>
          <p:nvPr/>
        </p:nvSpPr>
        <p:spPr bwMode="gray">
          <a:xfrm>
            <a:off x="-3175" y="2852738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089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5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0"/>
            <a:ext cx="9164638" cy="1216025"/>
          </a:xfrm>
          <a:custGeom>
            <a:avLst/>
            <a:gdLst>
              <a:gd name="T0" fmla="*/ 9178429 w 9164371"/>
              <a:gd name="T1" fmla="*/ 3 h 1402412"/>
              <a:gd name="T2" fmla="*/ 9187991 w 9164371"/>
              <a:gd name="T3" fmla="*/ 3 h 1402412"/>
              <a:gd name="T4" fmla="*/ 9172638 w 9164371"/>
              <a:gd name="T5" fmla="*/ 3 h 1402412"/>
              <a:gd name="T6" fmla="*/ 6521420 w 9164371"/>
              <a:gd name="T7" fmla="*/ 3 h 1402412"/>
              <a:gd name="T8" fmla="*/ 3124531 w 9164371"/>
              <a:gd name="T9" fmla="*/ 3 h 1402412"/>
              <a:gd name="T10" fmla="*/ 8750 w 9164371"/>
              <a:gd name="T11" fmla="*/ 3 h 1402412"/>
              <a:gd name="T12" fmla="*/ 0 w 9164371"/>
              <a:gd name="T13" fmla="*/ 3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5267 w 9164371"/>
              <a:gd name="T19" fmla="*/ 3 h 1402412"/>
              <a:gd name="T20" fmla="*/ 6467536 w 9164371"/>
              <a:gd name="T21" fmla="*/ 3 h 1402412"/>
              <a:gd name="T22" fmla="*/ 9198878 w 9164371"/>
              <a:gd name="T23" fmla="*/ 0 h 1402412"/>
              <a:gd name="T24" fmla="*/ 9178429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rgbClr val="CEE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215900"/>
            <a:ext cx="9144000" cy="731838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0894D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1029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583565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5988050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8667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106362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4" descr="D:\11月 英语组\小学英语汇报材料2014.12.16\logo1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425132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A_图片 1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tags" Target="../tags/tag13.xml"/><Relationship Id="rId9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1&#35838;&#26102;&#25945;&#23398;&#35838;&#20214;\shop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1&#35838;&#26102;&#25945;&#23398;&#35838;&#20214;\shop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1&#35838;&#26102;&#25945;&#23398;&#35838;&#20214;\hospital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1&#35838;&#26102;&#25945;&#23398;&#35838;&#20214;\hospital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1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8.png"/><Relationship Id="rId5" Type="http://schemas.openxmlformats.org/officeDocument/2006/relationships/image" Target="../media/image2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&#26032;&#35838;&#23548;&#20837;&#65306;I&#8217;m__going__to__do.SW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1&#35838;&#26102;&#25945;&#23398;&#35838;&#20214;\busstop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1&#35838;&#26102;&#25945;&#23398;&#35838;&#20214;\busstop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1&#35838;&#26102;&#25945;&#23398;&#35838;&#20214;\park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1&#35838;&#26102;&#25945;&#23398;&#35838;&#20214;\park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1&#35838;&#26102;&#25945;&#23398;&#35838;&#20214;\cinema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1&#35838;&#26102;&#25945;&#23398;&#35838;&#20214;\cinema_128k.mp3" TargetMode="External"/><Relationship Id="rId6" Type="http://schemas.openxmlformats.org/officeDocument/2006/relationships/image" Target="../media/image11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1&#35838;&#26102;&#25945;&#23398;&#35838;&#20214;\bookstore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1&#35838;&#26102;&#25945;&#23398;&#35838;&#20214;\bookstore_128k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file:///D:\&#29579;&#25991;&#21375;\2017&#19978;&#21322;&#24180;&#36164;&#28304;&#24314;&#35774;\&#35838;&#20214;\&#35838;&#20214;&#36164;&#28304;&#24314;&#35774;\4&#19979;\Unit5%20Where%20Are%20You%20Going&#65311;\Unit5%20Where%20Are%20You%20Going&#65311;&#31532;1&#35838;&#26102;&#25945;&#23398;&#35838;&#20214;\buyastorybook_128k.mp3" TargetMode="External"/><Relationship Id="rId1" Type="http://schemas.microsoft.com/office/2007/relationships/media" Target="file:///D:\&#29579;&#25991;&#21375;\2017&#19978;&#21322;&#24180;&#36164;&#28304;&#24314;&#35774;\&#35838;&#20214;\&#35838;&#20214;&#36164;&#28304;&#24314;&#35774;\4&#19979;\Unit5%20Where%20Are%20You%20Going&#65311;\Unit5%20Where%20Are%20You%20Going&#65311;&#31532;1&#35838;&#26102;&#25945;&#23398;&#35838;&#20214;\buyastorybook_128k.mp3" TargetMode="Externa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587057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67214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0563" y="5870575"/>
            <a:ext cx="9525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038" y="6721475"/>
            <a:ext cx="9525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A_图片 1" hidden="1"/>
          <p:cNvPicPr>
            <a:picLocks noGrp="1" noRot="1" noChangeAspect="1" noMove="1" noResize="1" noEditPoints="1" noChangeShapeType="1"/>
          </p:cNvPicPr>
          <p:nvPr>
            <p:custDataLst>
              <p:tags r:id="rId1"/>
            </p:custDataLst>
          </p:nvPr>
        </p:nvPicPr>
        <p:blipFill>
          <a:blip r:embed="rId8"/>
          <a:srcRect/>
          <a:stretch>
            <a:fillRect/>
          </a:stretch>
        </p:blipFill>
        <p:spPr bwMode="auto">
          <a:xfrm>
            <a:off x="2344738" y="658813"/>
            <a:ext cx="4275137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PA_文本框 123" hidden="1"/>
          <p:cNvSpPr>
            <a:spLocks noGrp="1" noRot="1" noChangeAspect="1" noMove="1" noResize="1" noEditPoint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416050" y="4078288"/>
            <a:ext cx="6435725" cy="1246187"/>
          </a:xfrm>
          <a:custGeom>
            <a:avLst/>
            <a:gdLst>
              <a:gd name="T0" fmla="*/ 25559 w 10306347"/>
              <a:gd name="T1" fmla="*/ 70864 h 1778496"/>
              <a:gd name="T2" fmla="*/ 18588 w 10306347"/>
              <a:gd name="T3" fmla="*/ 93764 h 1778496"/>
              <a:gd name="T4" fmla="*/ 7518 w 10306347"/>
              <a:gd name="T5" fmla="*/ 93764 h 1778496"/>
              <a:gd name="T6" fmla="*/ 4510 w 10306347"/>
              <a:gd name="T7" fmla="*/ 63950 h 1778496"/>
              <a:gd name="T8" fmla="*/ 32666 w 10306347"/>
              <a:gd name="T9" fmla="*/ 93332 h 1778496"/>
              <a:gd name="T10" fmla="*/ 0 w 10306347"/>
              <a:gd name="T11" fmla="*/ 101110 h 1778496"/>
              <a:gd name="T12" fmla="*/ 4510 w 10306347"/>
              <a:gd name="T13" fmla="*/ 63950 h 1778496"/>
              <a:gd name="T14" fmla="*/ 168116 w 10306347"/>
              <a:gd name="T15" fmla="*/ 63086 h 1778496"/>
              <a:gd name="T16" fmla="*/ 168116 w 10306347"/>
              <a:gd name="T17" fmla="*/ 56172 h 1778496"/>
              <a:gd name="T18" fmla="*/ 75037 w 10306347"/>
              <a:gd name="T19" fmla="*/ 60493 h 1778496"/>
              <a:gd name="T20" fmla="*/ 112761 w 10306347"/>
              <a:gd name="T21" fmla="*/ 38456 h 1778496"/>
              <a:gd name="T22" fmla="*/ 112761 w 10306347"/>
              <a:gd name="T23" fmla="*/ 38456 h 1778496"/>
              <a:gd name="T24" fmla="*/ 3554 w 10306347"/>
              <a:gd name="T25" fmla="*/ 60493 h 1778496"/>
              <a:gd name="T26" fmla="*/ 110027 w 10306347"/>
              <a:gd name="T27" fmla="*/ 31111 h 1778496"/>
              <a:gd name="T28" fmla="*/ 123422 w 10306347"/>
              <a:gd name="T29" fmla="*/ 77344 h 1778496"/>
              <a:gd name="T30" fmla="*/ 112761 w 10306347"/>
              <a:gd name="T31" fmla="*/ 81233 h 1778496"/>
              <a:gd name="T32" fmla="*/ 110027 w 10306347"/>
              <a:gd name="T33" fmla="*/ 31111 h 1778496"/>
              <a:gd name="T34" fmla="*/ 168116 w 10306347"/>
              <a:gd name="T35" fmla="*/ 17284 h 1778496"/>
              <a:gd name="T36" fmla="*/ 132170 w 10306347"/>
              <a:gd name="T37" fmla="*/ 10803 h 1778496"/>
              <a:gd name="T38" fmla="*/ 131486 w 10306347"/>
              <a:gd name="T39" fmla="*/ 18147 h 1778496"/>
              <a:gd name="T40" fmla="*/ 123148 w 10306347"/>
              <a:gd name="T41" fmla="*/ 92900 h 1778496"/>
              <a:gd name="T42" fmla="*/ 112078 w 10306347"/>
              <a:gd name="T43" fmla="*/ 18147 h 1778496"/>
              <a:gd name="T44" fmla="*/ 163879 w 10306347"/>
              <a:gd name="T45" fmla="*/ 10370 h 1778496"/>
              <a:gd name="T46" fmla="*/ 170439 w 10306347"/>
              <a:gd name="T47" fmla="*/ 17284 h 1778496"/>
              <a:gd name="T48" fmla="*/ 170439 w 10306347"/>
              <a:gd name="T49" fmla="*/ 81665 h 1778496"/>
              <a:gd name="T50" fmla="*/ 162034 w 10306347"/>
              <a:gd name="T51" fmla="*/ 88363 h 1778496"/>
              <a:gd name="T52" fmla="*/ 160872 w 10306347"/>
              <a:gd name="T53" fmla="*/ 17284 h 1778496"/>
              <a:gd name="T54" fmla="*/ 9841 w 10306347"/>
              <a:gd name="T55" fmla="*/ 17284 h 1778496"/>
              <a:gd name="T56" fmla="*/ 82144 w 10306347"/>
              <a:gd name="T57" fmla="*/ 4321 h 1778496"/>
              <a:gd name="T58" fmla="*/ 70800 w 10306347"/>
              <a:gd name="T59" fmla="*/ 32839 h 1778496"/>
              <a:gd name="T60" fmla="*/ 81256 w 10306347"/>
              <a:gd name="T61" fmla="*/ 90091 h 1778496"/>
              <a:gd name="T62" fmla="*/ 76814 w 10306347"/>
              <a:gd name="T63" fmla="*/ 89010 h 1778496"/>
              <a:gd name="T64" fmla="*/ 72987 w 10306347"/>
              <a:gd name="T65" fmla="*/ 65246 h 1778496"/>
              <a:gd name="T66" fmla="*/ 67110 w 10306347"/>
              <a:gd name="T67" fmla="*/ 97221 h 1778496"/>
              <a:gd name="T68" fmla="*/ 68476 w 10306347"/>
              <a:gd name="T69" fmla="*/ 32839 h 1778496"/>
              <a:gd name="T70" fmla="*/ 61233 w 10306347"/>
              <a:gd name="T71" fmla="*/ 4321 h 1778496"/>
              <a:gd name="T72" fmla="*/ 66563 w 10306347"/>
              <a:gd name="T73" fmla="*/ 34567 h 1778496"/>
              <a:gd name="T74" fmla="*/ 57952 w 10306347"/>
              <a:gd name="T75" fmla="*/ 55740 h 1778496"/>
              <a:gd name="T76" fmla="*/ 61916 w 10306347"/>
              <a:gd name="T77" fmla="*/ 99381 h 1778496"/>
              <a:gd name="T78" fmla="*/ 55492 w 10306347"/>
              <a:gd name="T79" fmla="*/ 100678 h 1778496"/>
              <a:gd name="T80" fmla="*/ 58226 w 10306347"/>
              <a:gd name="T81" fmla="*/ 6914 h 1778496"/>
              <a:gd name="T82" fmla="*/ 61370 w 10306347"/>
              <a:gd name="T83" fmla="*/ 14692 h 1778496"/>
              <a:gd name="T84" fmla="*/ 183151 w 10306347"/>
              <a:gd name="T85" fmla="*/ 18580 h 1778496"/>
              <a:gd name="T86" fmla="*/ 183151 w 10306347"/>
              <a:gd name="T87" fmla="*/ 43209 h 1778496"/>
              <a:gd name="T88" fmla="*/ 189302 w 10306347"/>
              <a:gd name="T89" fmla="*/ 96356 h 1778496"/>
              <a:gd name="T90" fmla="*/ 172353 w 10306347"/>
              <a:gd name="T91" fmla="*/ 88579 h 1778496"/>
              <a:gd name="T92" fmla="*/ 177274 w 10306347"/>
              <a:gd name="T93" fmla="*/ 27654 h 1778496"/>
              <a:gd name="T94" fmla="*/ 180691 w 10306347"/>
              <a:gd name="T95" fmla="*/ 18580 h 1778496"/>
              <a:gd name="T96" fmla="*/ 16948 w 10306347"/>
              <a:gd name="T97" fmla="*/ 13395 h 1778496"/>
              <a:gd name="T98" fmla="*/ 26789 w 10306347"/>
              <a:gd name="T99" fmla="*/ 20309 h 1778496"/>
              <a:gd name="T100" fmla="*/ 29250 w 10306347"/>
              <a:gd name="T101" fmla="*/ 60926 h 1778496"/>
              <a:gd name="T102" fmla="*/ 11071 w 10306347"/>
              <a:gd name="T103" fmla="*/ 61790 h 1778496"/>
              <a:gd name="T104" fmla="*/ 15992 w 10306347"/>
              <a:gd name="T105" fmla="*/ 20309 h 1778496"/>
              <a:gd name="T106" fmla="*/ 15855 w 10306347"/>
              <a:gd name="T107" fmla="*/ 0 h 177849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306347" h="1778496">
                <a:moveTo>
                  <a:pt x="1145977" y="1220391"/>
                </a:moveTo>
                <a:lnTo>
                  <a:pt x="1145977" y="1614785"/>
                </a:lnTo>
                <a:lnTo>
                  <a:pt x="1391543" y="1614785"/>
                </a:lnTo>
                <a:lnTo>
                  <a:pt x="1391543" y="1220391"/>
                </a:lnTo>
                <a:lnTo>
                  <a:pt x="1145977" y="1220391"/>
                </a:lnTo>
                <a:close/>
                <a:moveTo>
                  <a:pt x="773907" y="1220391"/>
                </a:moveTo>
                <a:lnTo>
                  <a:pt x="773907" y="1614785"/>
                </a:lnTo>
                <a:lnTo>
                  <a:pt x="1012031" y="1614785"/>
                </a:lnTo>
                <a:lnTo>
                  <a:pt x="1012031" y="1220391"/>
                </a:lnTo>
                <a:lnTo>
                  <a:pt x="773907" y="1220391"/>
                </a:lnTo>
                <a:close/>
                <a:moveTo>
                  <a:pt x="409278" y="1220391"/>
                </a:moveTo>
                <a:lnTo>
                  <a:pt x="409278" y="1614785"/>
                </a:lnTo>
                <a:lnTo>
                  <a:pt x="632520" y="1614785"/>
                </a:lnTo>
                <a:lnTo>
                  <a:pt x="632520" y="1220391"/>
                </a:lnTo>
                <a:lnTo>
                  <a:pt x="409278" y="1220391"/>
                </a:lnTo>
                <a:close/>
                <a:moveTo>
                  <a:pt x="245567" y="1101328"/>
                </a:moveTo>
                <a:lnTo>
                  <a:pt x="1555254" y="1101328"/>
                </a:lnTo>
                <a:cubicBezTo>
                  <a:pt x="1550293" y="1190625"/>
                  <a:pt x="1547813" y="1279922"/>
                  <a:pt x="1547813" y="1369219"/>
                </a:cubicBezTo>
                <a:lnTo>
                  <a:pt x="1547813" y="1614785"/>
                </a:lnTo>
                <a:cubicBezTo>
                  <a:pt x="1622227" y="1614785"/>
                  <a:pt x="1699121" y="1612305"/>
                  <a:pt x="1778496" y="1607344"/>
                </a:cubicBezTo>
                <a:lnTo>
                  <a:pt x="1778496" y="1741289"/>
                </a:lnTo>
                <a:cubicBezTo>
                  <a:pt x="1659434" y="1736328"/>
                  <a:pt x="1520527" y="1733848"/>
                  <a:pt x="1361778" y="1733848"/>
                </a:cubicBezTo>
                <a:lnTo>
                  <a:pt x="364629" y="1733848"/>
                </a:lnTo>
                <a:cubicBezTo>
                  <a:pt x="205879" y="1733848"/>
                  <a:pt x="84336" y="1736328"/>
                  <a:pt x="0" y="1741289"/>
                </a:cubicBezTo>
                <a:lnTo>
                  <a:pt x="0" y="1607344"/>
                </a:lnTo>
                <a:cubicBezTo>
                  <a:pt x="89297" y="1612305"/>
                  <a:pt x="173633" y="1614785"/>
                  <a:pt x="253008" y="1614785"/>
                </a:cubicBezTo>
                <a:lnTo>
                  <a:pt x="253008" y="1369219"/>
                </a:lnTo>
                <a:cubicBezTo>
                  <a:pt x="253008" y="1270000"/>
                  <a:pt x="250528" y="1180703"/>
                  <a:pt x="245567" y="1101328"/>
                </a:cubicBezTo>
                <a:close/>
                <a:moveTo>
                  <a:pt x="8885038" y="1086445"/>
                </a:moveTo>
                <a:lnTo>
                  <a:pt x="8885038" y="1369219"/>
                </a:lnTo>
                <a:cubicBezTo>
                  <a:pt x="9009062" y="1339453"/>
                  <a:pt x="9098359" y="1319609"/>
                  <a:pt x="9152929" y="1309688"/>
                </a:cubicBezTo>
                <a:lnTo>
                  <a:pt x="9152929" y="1086445"/>
                </a:lnTo>
                <a:lnTo>
                  <a:pt x="8885038" y="1086445"/>
                </a:lnTo>
                <a:close/>
                <a:moveTo>
                  <a:pt x="8885038" y="684609"/>
                </a:moveTo>
                <a:lnTo>
                  <a:pt x="8885038" y="967383"/>
                </a:lnTo>
                <a:lnTo>
                  <a:pt x="9152929" y="967383"/>
                </a:lnTo>
                <a:lnTo>
                  <a:pt x="9152929" y="684609"/>
                </a:lnTo>
                <a:lnTo>
                  <a:pt x="8885038" y="684609"/>
                </a:lnTo>
                <a:close/>
                <a:moveTo>
                  <a:pt x="4025801" y="677168"/>
                </a:moveTo>
                <a:cubicBezTo>
                  <a:pt x="4040684" y="811113"/>
                  <a:pt x="4060527" y="932656"/>
                  <a:pt x="4085332" y="1041797"/>
                </a:cubicBezTo>
                <a:cubicBezTo>
                  <a:pt x="4115098" y="1155898"/>
                  <a:pt x="4147344" y="1242715"/>
                  <a:pt x="4182070" y="1302246"/>
                </a:cubicBezTo>
                <a:cubicBezTo>
                  <a:pt x="4251523" y="1148457"/>
                  <a:pt x="4301133" y="940098"/>
                  <a:pt x="4330898" y="677168"/>
                </a:cubicBezTo>
                <a:lnTo>
                  <a:pt x="4025801" y="677168"/>
                </a:lnTo>
                <a:close/>
                <a:moveTo>
                  <a:pt x="6139160" y="662285"/>
                </a:moveTo>
                <a:lnTo>
                  <a:pt x="6139160" y="1071563"/>
                </a:lnTo>
                <a:lnTo>
                  <a:pt x="6563320" y="1071563"/>
                </a:lnTo>
                <a:lnTo>
                  <a:pt x="6563320" y="662285"/>
                </a:lnTo>
                <a:lnTo>
                  <a:pt x="6139160" y="662285"/>
                </a:lnTo>
                <a:close/>
                <a:moveTo>
                  <a:pt x="535781" y="558106"/>
                </a:moveTo>
                <a:cubicBezTo>
                  <a:pt x="545703" y="612676"/>
                  <a:pt x="568027" y="657324"/>
                  <a:pt x="602754" y="692051"/>
                </a:cubicBezTo>
                <a:cubicBezTo>
                  <a:pt x="558106" y="726777"/>
                  <a:pt x="503535" y="772666"/>
                  <a:pt x="439043" y="829717"/>
                </a:cubicBezTo>
                <a:cubicBezTo>
                  <a:pt x="374551" y="886768"/>
                  <a:pt x="292696" y="957461"/>
                  <a:pt x="193477" y="1041797"/>
                </a:cubicBezTo>
                <a:cubicBezTo>
                  <a:pt x="153789" y="987227"/>
                  <a:pt x="116582" y="947539"/>
                  <a:pt x="81856" y="922734"/>
                </a:cubicBezTo>
                <a:cubicBezTo>
                  <a:pt x="171153" y="873125"/>
                  <a:pt x="250528" y="818555"/>
                  <a:pt x="319981" y="759024"/>
                </a:cubicBezTo>
                <a:cubicBezTo>
                  <a:pt x="389434" y="699492"/>
                  <a:pt x="461367" y="632520"/>
                  <a:pt x="535781" y="558106"/>
                </a:cubicBezTo>
                <a:close/>
                <a:moveTo>
                  <a:pt x="5990332" y="535781"/>
                </a:moveTo>
                <a:lnTo>
                  <a:pt x="6719590" y="535781"/>
                </a:lnTo>
                <a:cubicBezTo>
                  <a:pt x="6714629" y="600274"/>
                  <a:pt x="6712148" y="672207"/>
                  <a:pt x="6712148" y="751582"/>
                </a:cubicBezTo>
                <a:lnTo>
                  <a:pt x="6712148" y="1116211"/>
                </a:lnTo>
                <a:cubicBezTo>
                  <a:pt x="6712148" y="1200547"/>
                  <a:pt x="6714629" y="1272481"/>
                  <a:pt x="6719590" y="1332012"/>
                </a:cubicBezTo>
                <a:lnTo>
                  <a:pt x="6563320" y="1332012"/>
                </a:lnTo>
                <a:lnTo>
                  <a:pt x="6563320" y="1198066"/>
                </a:lnTo>
                <a:lnTo>
                  <a:pt x="6139160" y="1198066"/>
                </a:lnTo>
                <a:lnTo>
                  <a:pt x="6139160" y="1398984"/>
                </a:lnTo>
                <a:lnTo>
                  <a:pt x="5990332" y="1398984"/>
                </a:lnTo>
                <a:cubicBezTo>
                  <a:pt x="5995293" y="1364258"/>
                  <a:pt x="5997773" y="1307207"/>
                  <a:pt x="5997773" y="1227832"/>
                </a:cubicBezTo>
                <a:lnTo>
                  <a:pt x="5997773" y="751582"/>
                </a:lnTo>
                <a:cubicBezTo>
                  <a:pt x="5997773" y="672207"/>
                  <a:pt x="5995293" y="600274"/>
                  <a:pt x="5990332" y="535781"/>
                </a:cubicBezTo>
                <a:close/>
                <a:moveTo>
                  <a:pt x="8885038" y="297656"/>
                </a:moveTo>
                <a:lnTo>
                  <a:pt x="8885038" y="565547"/>
                </a:lnTo>
                <a:lnTo>
                  <a:pt x="9152929" y="565547"/>
                </a:lnTo>
                <a:lnTo>
                  <a:pt x="9152929" y="297656"/>
                </a:lnTo>
                <a:lnTo>
                  <a:pt x="8885038" y="297656"/>
                </a:lnTo>
                <a:close/>
                <a:moveTo>
                  <a:pt x="5752207" y="178594"/>
                </a:moveTo>
                <a:cubicBezTo>
                  <a:pt x="5856386" y="183555"/>
                  <a:pt x="5970488" y="186035"/>
                  <a:pt x="6094511" y="186035"/>
                </a:cubicBezTo>
                <a:lnTo>
                  <a:pt x="7195839" y="186035"/>
                </a:lnTo>
                <a:cubicBezTo>
                  <a:pt x="7275215" y="186035"/>
                  <a:pt x="7359550" y="183555"/>
                  <a:pt x="7448847" y="178594"/>
                </a:cubicBezTo>
                <a:lnTo>
                  <a:pt x="7448847" y="319981"/>
                </a:lnTo>
                <a:cubicBezTo>
                  <a:pt x="7369473" y="315019"/>
                  <a:pt x="7287617" y="312539"/>
                  <a:pt x="7203281" y="312539"/>
                </a:cubicBezTo>
                <a:lnTo>
                  <a:pt x="7158632" y="312539"/>
                </a:lnTo>
                <a:lnTo>
                  <a:pt x="7158632" y="1540371"/>
                </a:lnTo>
                <a:cubicBezTo>
                  <a:pt x="7158632" y="1629668"/>
                  <a:pt x="7132587" y="1687959"/>
                  <a:pt x="7080498" y="1715244"/>
                </a:cubicBezTo>
                <a:cubicBezTo>
                  <a:pt x="7028408" y="1742529"/>
                  <a:pt x="6922988" y="1763613"/>
                  <a:pt x="6764238" y="1778496"/>
                </a:cubicBezTo>
                <a:cubicBezTo>
                  <a:pt x="6754316" y="1714004"/>
                  <a:pt x="6734472" y="1654473"/>
                  <a:pt x="6704707" y="1599902"/>
                </a:cubicBezTo>
                <a:cubicBezTo>
                  <a:pt x="6808886" y="1604863"/>
                  <a:pt x="6883300" y="1602383"/>
                  <a:pt x="6927949" y="1592461"/>
                </a:cubicBezTo>
                <a:cubicBezTo>
                  <a:pt x="6972597" y="1582539"/>
                  <a:pt x="6994922" y="1555254"/>
                  <a:pt x="6994922" y="1510606"/>
                </a:cubicBezTo>
                <a:lnTo>
                  <a:pt x="6994922" y="312539"/>
                </a:lnTo>
                <a:lnTo>
                  <a:pt x="6101953" y="312539"/>
                </a:lnTo>
                <a:cubicBezTo>
                  <a:pt x="5972969" y="312539"/>
                  <a:pt x="5856386" y="315019"/>
                  <a:pt x="5752207" y="319981"/>
                </a:cubicBezTo>
                <a:lnTo>
                  <a:pt x="5752207" y="178594"/>
                </a:lnTo>
                <a:close/>
                <a:moveTo>
                  <a:pt x="8602265" y="171152"/>
                </a:moveTo>
                <a:cubicBezTo>
                  <a:pt x="8681640" y="176113"/>
                  <a:pt x="8788300" y="178594"/>
                  <a:pt x="8922246" y="178594"/>
                </a:cubicBezTo>
                <a:lnTo>
                  <a:pt x="9138046" y="178594"/>
                </a:lnTo>
                <a:cubicBezTo>
                  <a:pt x="9242226" y="178594"/>
                  <a:pt x="9341445" y="176113"/>
                  <a:pt x="9435703" y="171152"/>
                </a:cubicBezTo>
                <a:lnTo>
                  <a:pt x="9435703" y="305098"/>
                </a:lnTo>
                <a:cubicBezTo>
                  <a:pt x="9361288" y="300137"/>
                  <a:pt x="9309199" y="297656"/>
                  <a:pt x="9279433" y="297656"/>
                </a:cubicBezTo>
                <a:lnTo>
                  <a:pt x="9279433" y="1279922"/>
                </a:lnTo>
                <a:cubicBezTo>
                  <a:pt x="9324081" y="1270000"/>
                  <a:pt x="9381133" y="1255117"/>
                  <a:pt x="9450585" y="1235274"/>
                </a:cubicBezTo>
                <a:cubicBezTo>
                  <a:pt x="9445625" y="1284883"/>
                  <a:pt x="9443144" y="1329531"/>
                  <a:pt x="9443144" y="1369219"/>
                </a:cubicBezTo>
                <a:cubicBezTo>
                  <a:pt x="9358808" y="1389063"/>
                  <a:pt x="9304238" y="1401465"/>
                  <a:pt x="9279433" y="1406426"/>
                </a:cubicBezTo>
                <a:cubicBezTo>
                  <a:pt x="9279433" y="1555254"/>
                  <a:pt x="9281914" y="1669355"/>
                  <a:pt x="9286874" y="1748730"/>
                </a:cubicBezTo>
                <a:lnTo>
                  <a:pt x="9145488" y="1748730"/>
                </a:lnTo>
                <a:cubicBezTo>
                  <a:pt x="9150449" y="1669355"/>
                  <a:pt x="9152929" y="1565176"/>
                  <a:pt x="9152929" y="1436191"/>
                </a:cubicBezTo>
                <a:cubicBezTo>
                  <a:pt x="9009062" y="1470918"/>
                  <a:pt x="8898681" y="1499443"/>
                  <a:pt x="8821787" y="1521768"/>
                </a:cubicBezTo>
                <a:cubicBezTo>
                  <a:pt x="8744892" y="1544092"/>
                  <a:pt x="8679160" y="1567656"/>
                  <a:pt x="8624589" y="1592461"/>
                </a:cubicBezTo>
                <a:cubicBezTo>
                  <a:pt x="8609706" y="1532930"/>
                  <a:pt x="8592344" y="1478359"/>
                  <a:pt x="8572499" y="1428750"/>
                </a:cubicBezTo>
                <a:cubicBezTo>
                  <a:pt x="8627070" y="1418828"/>
                  <a:pt x="8689082" y="1406426"/>
                  <a:pt x="8758535" y="1391543"/>
                </a:cubicBezTo>
                <a:lnTo>
                  <a:pt x="8758535" y="297656"/>
                </a:lnTo>
                <a:cubicBezTo>
                  <a:pt x="8718847" y="297656"/>
                  <a:pt x="8666758" y="300137"/>
                  <a:pt x="8602265" y="305098"/>
                </a:cubicBezTo>
                <a:lnTo>
                  <a:pt x="8602265" y="171152"/>
                </a:lnTo>
                <a:close/>
                <a:moveTo>
                  <a:pt x="230684" y="81855"/>
                </a:moveTo>
                <a:cubicBezTo>
                  <a:pt x="349746" y="166191"/>
                  <a:pt x="451446" y="238125"/>
                  <a:pt x="535781" y="297656"/>
                </a:cubicBezTo>
                <a:cubicBezTo>
                  <a:pt x="501055" y="332383"/>
                  <a:pt x="466328" y="372070"/>
                  <a:pt x="431602" y="416719"/>
                </a:cubicBezTo>
                <a:cubicBezTo>
                  <a:pt x="352227" y="342305"/>
                  <a:pt x="255489" y="267891"/>
                  <a:pt x="141387" y="193477"/>
                </a:cubicBezTo>
                <a:cubicBezTo>
                  <a:pt x="181074" y="153789"/>
                  <a:pt x="210840" y="116582"/>
                  <a:pt x="230684" y="81855"/>
                </a:cubicBezTo>
                <a:close/>
                <a:moveTo>
                  <a:pt x="4472285" y="74414"/>
                </a:moveTo>
                <a:cubicBezTo>
                  <a:pt x="4497090" y="138906"/>
                  <a:pt x="4524375" y="188516"/>
                  <a:pt x="4554141" y="223242"/>
                </a:cubicBezTo>
                <a:cubicBezTo>
                  <a:pt x="4454922" y="233164"/>
                  <a:pt x="4351982" y="244326"/>
                  <a:pt x="4245322" y="256729"/>
                </a:cubicBezTo>
                <a:cubicBezTo>
                  <a:pt x="4138662" y="269131"/>
                  <a:pt x="4008437" y="280293"/>
                  <a:pt x="3854648" y="290215"/>
                </a:cubicBezTo>
                <a:lnTo>
                  <a:pt x="3854648" y="565547"/>
                </a:lnTo>
                <a:lnTo>
                  <a:pt x="4487168" y="565547"/>
                </a:lnTo>
                <a:cubicBezTo>
                  <a:pt x="4467324" y="729258"/>
                  <a:pt x="4441279" y="885527"/>
                  <a:pt x="4409033" y="1034356"/>
                </a:cubicBezTo>
                <a:cubicBezTo>
                  <a:pt x="4376787" y="1183184"/>
                  <a:pt x="4328418" y="1314648"/>
                  <a:pt x="4263926" y="1428750"/>
                </a:cubicBezTo>
                <a:cubicBezTo>
                  <a:pt x="4308574" y="1473399"/>
                  <a:pt x="4361904" y="1514326"/>
                  <a:pt x="4423916" y="1551533"/>
                </a:cubicBezTo>
                <a:cubicBezTo>
                  <a:pt x="4485928" y="1588740"/>
                  <a:pt x="4546699" y="1617266"/>
                  <a:pt x="4606230" y="1637109"/>
                </a:cubicBezTo>
                <a:cubicBezTo>
                  <a:pt x="4566543" y="1666875"/>
                  <a:pt x="4526855" y="1711523"/>
                  <a:pt x="4487168" y="1771055"/>
                </a:cubicBezTo>
                <a:cubicBezTo>
                  <a:pt x="4432598" y="1736328"/>
                  <a:pt x="4378027" y="1697881"/>
                  <a:pt x="4323457" y="1655713"/>
                </a:cubicBezTo>
                <a:cubicBezTo>
                  <a:pt x="4268887" y="1613545"/>
                  <a:pt x="4221758" y="1572617"/>
                  <a:pt x="4182070" y="1532930"/>
                </a:cubicBezTo>
                <a:cubicBezTo>
                  <a:pt x="4102695" y="1617266"/>
                  <a:pt x="3998515" y="1699121"/>
                  <a:pt x="3869531" y="1778496"/>
                </a:cubicBezTo>
                <a:cubicBezTo>
                  <a:pt x="3834804" y="1738809"/>
                  <a:pt x="3795117" y="1699121"/>
                  <a:pt x="3750469" y="1659434"/>
                </a:cubicBezTo>
                <a:cubicBezTo>
                  <a:pt x="3879453" y="1609824"/>
                  <a:pt x="3993555" y="1527969"/>
                  <a:pt x="4092773" y="1413867"/>
                </a:cubicBezTo>
                <a:cubicBezTo>
                  <a:pt x="4048125" y="1329531"/>
                  <a:pt x="4008437" y="1232793"/>
                  <a:pt x="3973711" y="1123652"/>
                </a:cubicBezTo>
                <a:cubicBezTo>
                  <a:pt x="3943945" y="1019473"/>
                  <a:pt x="3919141" y="870645"/>
                  <a:pt x="3899297" y="677168"/>
                </a:cubicBezTo>
                <a:lnTo>
                  <a:pt x="3854648" y="677168"/>
                </a:lnTo>
                <a:cubicBezTo>
                  <a:pt x="3849687" y="930176"/>
                  <a:pt x="3832324" y="1128613"/>
                  <a:pt x="3802558" y="1272481"/>
                </a:cubicBezTo>
                <a:cubicBezTo>
                  <a:pt x="3772793" y="1416348"/>
                  <a:pt x="3723183" y="1550293"/>
                  <a:pt x="3653730" y="1674316"/>
                </a:cubicBezTo>
                <a:cubicBezTo>
                  <a:pt x="3604121" y="1634629"/>
                  <a:pt x="3559472" y="1609824"/>
                  <a:pt x="3519785" y="1599902"/>
                </a:cubicBezTo>
                <a:cubicBezTo>
                  <a:pt x="3569394" y="1540371"/>
                  <a:pt x="3611562" y="1456035"/>
                  <a:pt x="3646289" y="1346895"/>
                </a:cubicBezTo>
                <a:cubicBezTo>
                  <a:pt x="3681015" y="1237754"/>
                  <a:pt x="3703339" y="1121172"/>
                  <a:pt x="3713262" y="997149"/>
                </a:cubicBezTo>
                <a:cubicBezTo>
                  <a:pt x="3723183" y="868164"/>
                  <a:pt x="3728144" y="724297"/>
                  <a:pt x="3728144" y="565547"/>
                </a:cubicBezTo>
                <a:cubicBezTo>
                  <a:pt x="3728144" y="401836"/>
                  <a:pt x="3723183" y="270371"/>
                  <a:pt x="3713262" y="171152"/>
                </a:cubicBezTo>
                <a:cubicBezTo>
                  <a:pt x="3852168" y="176113"/>
                  <a:pt x="3992314" y="168672"/>
                  <a:pt x="4133701" y="148828"/>
                </a:cubicBezTo>
                <a:cubicBezTo>
                  <a:pt x="4275088" y="128984"/>
                  <a:pt x="4387949" y="104180"/>
                  <a:pt x="4472285" y="74414"/>
                </a:cubicBezTo>
                <a:close/>
                <a:moveTo>
                  <a:pt x="3333750" y="74414"/>
                </a:moveTo>
                <a:lnTo>
                  <a:pt x="3475137" y="74414"/>
                </a:lnTo>
                <a:cubicBezTo>
                  <a:pt x="3470176" y="128984"/>
                  <a:pt x="3467695" y="188516"/>
                  <a:pt x="3467695" y="253008"/>
                </a:cubicBezTo>
                <a:lnTo>
                  <a:pt x="3467695" y="602754"/>
                </a:lnTo>
                <a:cubicBezTo>
                  <a:pt x="3527226" y="602754"/>
                  <a:pt x="3579316" y="600274"/>
                  <a:pt x="3623965" y="595313"/>
                </a:cubicBezTo>
                <a:lnTo>
                  <a:pt x="3623965" y="721816"/>
                </a:lnTo>
                <a:cubicBezTo>
                  <a:pt x="3569394" y="716856"/>
                  <a:pt x="3512344" y="714375"/>
                  <a:pt x="3452812" y="714375"/>
                </a:cubicBezTo>
                <a:lnTo>
                  <a:pt x="3155156" y="714375"/>
                </a:lnTo>
                <a:lnTo>
                  <a:pt x="3155156" y="959941"/>
                </a:lnTo>
                <a:lnTo>
                  <a:pt x="3512344" y="959941"/>
                </a:lnTo>
                <a:cubicBezTo>
                  <a:pt x="3507383" y="1029395"/>
                  <a:pt x="3504902" y="1126133"/>
                  <a:pt x="3504902" y="1250156"/>
                </a:cubicBezTo>
                <a:lnTo>
                  <a:pt x="3504902" y="1711523"/>
                </a:lnTo>
                <a:lnTo>
                  <a:pt x="3370957" y="1711523"/>
                </a:lnTo>
                <a:cubicBezTo>
                  <a:pt x="3375918" y="1537891"/>
                  <a:pt x="3378398" y="1324570"/>
                  <a:pt x="3378398" y="1071563"/>
                </a:cubicBezTo>
                <a:lnTo>
                  <a:pt x="3155156" y="1071563"/>
                </a:lnTo>
                <a:cubicBezTo>
                  <a:pt x="3150195" y="1185664"/>
                  <a:pt x="3137793" y="1296045"/>
                  <a:pt x="3117949" y="1402705"/>
                </a:cubicBezTo>
                <a:cubicBezTo>
                  <a:pt x="3098105" y="1509365"/>
                  <a:pt x="3065859" y="1619746"/>
                  <a:pt x="3021211" y="1733848"/>
                </a:cubicBezTo>
                <a:cubicBezTo>
                  <a:pt x="2986484" y="1709043"/>
                  <a:pt x="2939355" y="1686719"/>
                  <a:pt x="2879825" y="1666875"/>
                </a:cubicBezTo>
                <a:cubicBezTo>
                  <a:pt x="2979043" y="1493242"/>
                  <a:pt x="3028652" y="1227832"/>
                  <a:pt x="3028652" y="870645"/>
                </a:cubicBezTo>
                <a:cubicBezTo>
                  <a:pt x="3028652" y="508496"/>
                  <a:pt x="3026172" y="250528"/>
                  <a:pt x="3021211" y="96738"/>
                </a:cubicBezTo>
                <a:cubicBezTo>
                  <a:pt x="3070820" y="106660"/>
                  <a:pt x="3120429" y="114101"/>
                  <a:pt x="3170039" y="119063"/>
                </a:cubicBezTo>
                <a:cubicBezTo>
                  <a:pt x="3160117" y="198438"/>
                  <a:pt x="3155156" y="272852"/>
                  <a:pt x="3155156" y="342305"/>
                </a:cubicBezTo>
                <a:lnTo>
                  <a:pt x="3155156" y="602754"/>
                </a:lnTo>
                <a:lnTo>
                  <a:pt x="3341191" y="602754"/>
                </a:lnTo>
                <a:lnTo>
                  <a:pt x="3341191" y="253008"/>
                </a:lnTo>
                <a:cubicBezTo>
                  <a:pt x="3341191" y="198438"/>
                  <a:pt x="3338711" y="138906"/>
                  <a:pt x="3333750" y="74414"/>
                </a:cubicBezTo>
                <a:close/>
                <a:moveTo>
                  <a:pt x="9830097" y="52090"/>
                </a:moveTo>
                <a:lnTo>
                  <a:pt x="9978925" y="52090"/>
                </a:lnTo>
                <a:cubicBezTo>
                  <a:pt x="9973964" y="136426"/>
                  <a:pt x="9971484" y="225723"/>
                  <a:pt x="9971484" y="319981"/>
                </a:cubicBezTo>
                <a:lnTo>
                  <a:pt x="9971484" y="625078"/>
                </a:lnTo>
                <a:cubicBezTo>
                  <a:pt x="10100468" y="625078"/>
                  <a:pt x="10207129" y="622598"/>
                  <a:pt x="10291464" y="617637"/>
                </a:cubicBezTo>
                <a:lnTo>
                  <a:pt x="10291464" y="751582"/>
                </a:lnTo>
                <a:cubicBezTo>
                  <a:pt x="10177363" y="746621"/>
                  <a:pt x="10070702" y="744141"/>
                  <a:pt x="9971484" y="744141"/>
                </a:cubicBezTo>
                <a:lnTo>
                  <a:pt x="9971484" y="1532930"/>
                </a:lnTo>
                <a:lnTo>
                  <a:pt x="10097988" y="1532930"/>
                </a:lnTo>
                <a:cubicBezTo>
                  <a:pt x="10152558" y="1532930"/>
                  <a:pt x="10222012" y="1530449"/>
                  <a:pt x="10306347" y="1525488"/>
                </a:cubicBezTo>
                <a:lnTo>
                  <a:pt x="10306347" y="1659434"/>
                </a:lnTo>
                <a:cubicBezTo>
                  <a:pt x="10222012" y="1654473"/>
                  <a:pt x="10152558" y="1651992"/>
                  <a:pt x="10097988" y="1651992"/>
                </a:cubicBezTo>
                <a:lnTo>
                  <a:pt x="9524999" y="1651992"/>
                </a:lnTo>
                <a:cubicBezTo>
                  <a:pt x="9470429" y="1651992"/>
                  <a:pt x="9423300" y="1654473"/>
                  <a:pt x="9383613" y="1659434"/>
                </a:cubicBezTo>
                <a:lnTo>
                  <a:pt x="9383613" y="1525488"/>
                </a:lnTo>
                <a:cubicBezTo>
                  <a:pt x="9418340" y="1530449"/>
                  <a:pt x="9460507" y="1532930"/>
                  <a:pt x="9510117" y="1532930"/>
                </a:cubicBezTo>
                <a:lnTo>
                  <a:pt x="9510117" y="699492"/>
                </a:lnTo>
                <a:cubicBezTo>
                  <a:pt x="9510117" y="630039"/>
                  <a:pt x="9507637" y="555625"/>
                  <a:pt x="9502675" y="476250"/>
                </a:cubicBezTo>
                <a:lnTo>
                  <a:pt x="9651503" y="476250"/>
                </a:lnTo>
                <a:cubicBezTo>
                  <a:pt x="9646543" y="555625"/>
                  <a:pt x="9644062" y="632520"/>
                  <a:pt x="9644062" y="706934"/>
                </a:cubicBezTo>
                <a:lnTo>
                  <a:pt x="9644062" y="1532930"/>
                </a:lnTo>
                <a:lnTo>
                  <a:pt x="9837538" y="1532930"/>
                </a:lnTo>
                <a:lnTo>
                  <a:pt x="9837538" y="319981"/>
                </a:lnTo>
                <a:cubicBezTo>
                  <a:pt x="9837538" y="230684"/>
                  <a:pt x="9835058" y="141387"/>
                  <a:pt x="9830097" y="52090"/>
                </a:cubicBezTo>
                <a:close/>
                <a:moveTo>
                  <a:pt x="863203" y="0"/>
                </a:moveTo>
                <a:cubicBezTo>
                  <a:pt x="917774" y="34727"/>
                  <a:pt x="969864" y="59531"/>
                  <a:pt x="1019473" y="74414"/>
                </a:cubicBezTo>
                <a:cubicBezTo>
                  <a:pt x="979786" y="133945"/>
                  <a:pt x="947539" y="186035"/>
                  <a:pt x="922734" y="230684"/>
                </a:cubicBezTo>
                <a:lnTo>
                  <a:pt x="1644551" y="230684"/>
                </a:lnTo>
                <a:cubicBezTo>
                  <a:pt x="1609825" y="344785"/>
                  <a:pt x="1577578" y="461367"/>
                  <a:pt x="1547813" y="580430"/>
                </a:cubicBezTo>
                <a:cubicBezTo>
                  <a:pt x="1493242" y="555625"/>
                  <a:pt x="1443633" y="543223"/>
                  <a:pt x="1398985" y="543223"/>
                </a:cubicBezTo>
                <a:lnTo>
                  <a:pt x="1458516" y="349746"/>
                </a:lnTo>
                <a:lnTo>
                  <a:pt x="1153418" y="349746"/>
                </a:lnTo>
                <a:cubicBezTo>
                  <a:pt x="1143496" y="488652"/>
                  <a:pt x="1190625" y="607715"/>
                  <a:pt x="1294805" y="706934"/>
                </a:cubicBezTo>
                <a:cubicBezTo>
                  <a:pt x="1398985" y="806152"/>
                  <a:pt x="1530449" y="870645"/>
                  <a:pt x="1689200" y="900410"/>
                </a:cubicBezTo>
                <a:cubicBezTo>
                  <a:pt x="1649512" y="945059"/>
                  <a:pt x="1617266" y="994668"/>
                  <a:pt x="1592461" y="1049238"/>
                </a:cubicBezTo>
                <a:cubicBezTo>
                  <a:pt x="1513086" y="1024434"/>
                  <a:pt x="1422549" y="978545"/>
                  <a:pt x="1320850" y="911572"/>
                </a:cubicBezTo>
                <a:cubicBezTo>
                  <a:pt x="1219151" y="844600"/>
                  <a:pt x="1145977" y="749102"/>
                  <a:pt x="1101328" y="625078"/>
                </a:cubicBezTo>
                <a:cubicBezTo>
                  <a:pt x="1061641" y="734219"/>
                  <a:pt x="1004590" y="822275"/>
                  <a:pt x="930176" y="889248"/>
                </a:cubicBezTo>
                <a:cubicBezTo>
                  <a:pt x="855762" y="956221"/>
                  <a:pt x="746621" y="1014512"/>
                  <a:pt x="602754" y="1064121"/>
                </a:cubicBezTo>
                <a:cubicBezTo>
                  <a:pt x="587871" y="1019473"/>
                  <a:pt x="555625" y="977305"/>
                  <a:pt x="506016" y="937617"/>
                </a:cubicBezTo>
                <a:cubicBezTo>
                  <a:pt x="709414" y="888008"/>
                  <a:pt x="843360" y="813594"/>
                  <a:pt x="907852" y="714375"/>
                </a:cubicBezTo>
                <a:cubicBezTo>
                  <a:pt x="972344" y="615156"/>
                  <a:pt x="1009551" y="493613"/>
                  <a:pt x="1019473" y="349746"/>
                </a:cubicBezTo>
                <a:lnTo>
                  <a:pt x="870645" y="349746"/>
                </a:lnTo>
                <a:cubicBezTo>
                  <a:pt x="825996" y="419199"/>
                  <a:pt x="771426" y="491133"/>
                  <a:pt x="706934" y="565547"/>
                </a:cubicBezTo>
                <a:cubicBezTo>
                  <a:pt x="687090" y="525859"/>
                  <a:pt x="647403" y="493613"/>
                  <a:pt x="587871" y="468809"/>
                </a:cubicBezTo>
                <a:cubicBezTo>
                  <a:pt x="657325" y="404316"/>
                  <a:pt x="711895" y="337344"/>
                  <a:pt x="751582" y="267891"/>
                </a:cubicBezTo>
                <a:cubicBezTo>
                  <a:pt x="791270" y="198438"/>
                  <a:pt x="828476" y="109141"/>
                  <a:pt x="86320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PA_文本框 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6132" y="6629400"/>
            <a:ext cx="1219200" cy="107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优教通专用字体logo" panose="02000500000000000000" pitchFamily="2" charset="0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优教通专用字体logo" panose="02000500000000000000" pitchFamily="2" charset="0"/>
            </a:endParaRPr>
          </a:p>
        </p:txBody>
      </p:sp>
      <p:pic>
        <p:nvPicPr>
          <p:cNvPr id="6153" name="PA_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4088" y="332656"/>
            <a:ext cx="2932466" cy="2526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标题 1"/>
          <p:cNvSpPr txBox="1"/>
          <p:nvPr/>
        </p:nvSpPr>
        <p:spPr bwMode="auto">
          <a:xfrm>
            <a:off x="683568" y="620713"/>
            <a:ext cx="331152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陕旅版</a:t>
            </a:r>
            <a:endParaRPr lang="en-US" altLang="zh-CN" sz="40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defRPr/>
            </a:pPr>
            <a:r>
              <a:rPr lang="zh-CN" altLang="en-US" sz="40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四年级下册</a:t>
            </a:r>
          </a:p>
        </p:txBody>
      </p:sp>
      <p:sp>
        <p:nvSpPr>
          <p:cNvPr id="6156" name="标题 6"/>
          <p:cNvSpPr txBox="1"/>
          <p:nvPr/>
        </p:nvSpPr>
        <p:spPr bwMode="auto">
          <a:xfrm>
            <a:off x="0" y="3740150"/>
            <a:ext cx="91440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n-US" altLang="zh-CN" sz="3600" b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Unit5 Where Are You Going?</a:t>
            </a:r>
            <a:endParaRPr lang="zh-CN" altLang="en-US" sz="3600" b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157" name="TextBox 10"/>
          <p:cNvSpPr>
            <a:spLocks noChangeArrowheads="1"/>
          </p:cNvSpPr>
          <p:nvPr/>
        </p:nvSpPr>
        <p:spPr bwMode="auto">
          <a:xfrm>
            <a:off x="5220072" y="4644340"/>
            <a:ext cx="255666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600" dirty="0" smtClean="0">
                <a:solidFill>
                  <a:srgbClr val="000000"/>
                </a:solidFill>
                <a:cs typeface="Arial" panose="020B0604020202020204" pitchFamily="34" charset="0"/>
                <a:sym typeface="宋体" panose="02010600030101010101" pitchFamily="2" charset="-122"/>
              </a:rPr>
              <a:t>第一课时</a:t>
            </a:r>
            <a:endParaRPr lang="zh-CN" altLang="en-US" sz="3600" dirty="0">
              <a:solidFill>
                <a:srgbClr val="000000"/>
              </a:solidFill>
              <a:cs typeface="Arial" panose="020B0604020202020204" pitchFamily="34" charset="0"/>
              <a:sym typeface="宋体" panose="0201060003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-2679" y="5949280"/>
            <a:ext cx="9146679" cy="49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619125" y="1416050"/>
            <a:ext cx="949801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4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Let’s buy some water in the </a:t>
            </a:r>
            <a:r>
              <a:rPr kumimoji="1" lang="en-US" altLang="zh-CN" sz="4400" dirty="0" smtClean="0">
                <a:solidFill>
                  <a:srgbClr val="0000FF"/>
                </a:solidFill>
                <a:cs typeface="Arial" panose="020B0604020202020204" pitchFamily="34" charset="0"/>
              </a:rPr>
              <a:t>shop</a:t>
            </a:r>
            <a:r>
              <a:rPr kumimoji="1" lang="en-US" altLang="zh-CN" sz="4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2531" name="标题 2"/>
          <p:cNvSpPr txBox="1"/>
          <p:nvPr/>
        </p:nvSpPr>
        <p:spPr bwMode="auto">
          <a:xfrm>
            <a:off x="333375" y="328613"/>
            <a:ext cx="33258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7" name="文本占位符 2"/>
          <p:cNvSpPr txBox="1"/>
          <p:nvPr/>
        </p:nvSpPr>
        <p:spPr bwMode="auto">
          <a:xfrm>
            <a:off x="619125" y="920750"/>
            <a:ext cx="3711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84213" y="1439863"/>
            <a:ext cx="1871662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95513" y="2501900"/>
            <a:ext cx="3960812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522663" y="4941888"/>
            <a:ext cx="1955800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>
                <a:solidFill>
                  <a:srgbClr val="0000FF"/>
                </a:solidFill>
                <a:cs typeface="Arial" panose="020B0604020202020204" pitchFamily="34" charset="0"/>
              </a:rPr>
              <a:t>shop</a:t>
            </a:r>
          </a:p>
        </p:txBody>
      </p:sp>
      <p:pic>
        <p:nvPicPr>
          <p:cNvPr id="12" name="shop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388" y="609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180591" y="2674926"/>
            <a:ext cx="2232248" cy="22662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标题 2"/>
          <p:cNvSpPr txBox="1"/>
          <p:nvPr/>
        </p:nvSpPr>
        <p:spPr bwMode="auto">
          <a:xfrm>
            <a:off x="333375" y="328613"/>
            <a:ext cx="33258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914400"/>
            <a:ext cx="3711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39863"/>
            <a:ext cx="1871662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74913" y="2355850"/>
            <a:ext cx="3959225" cy="326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73388" y="4948238"/>
            <a:ext cx="4217987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>
                <a:solidFill>
                  <a:srgbClr val="0000FF"/>
                </a:solidFill>
                <a:cs typeface="Arial" panose="020B0604020202020204" pitchFamily="34" charset="0"/>
              </a:rPr>
              <a:t>hospital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33375" y="1406525"/>
            <a:ext cx="949801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 have a cold. Let’s go to the </a:t>
            </a:r>
            <a:r>
              <a:rPr kumimoji="1" lang="en-US" altLang="zh-CN" sz="4000" dirty="0" smtClean="0">
                <a:solidFill>
                  <a:srgbClr val="0000FF"/>
                </a:solidFill>
                <a:cs typeface="Arial" panose="020B0604020202020204" pitchFamily="34" charset="0"/>
              </a:rPr>
              <a:t>hospital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hospital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609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"/>
          <p:cNvSpPr txBox="1"/>
          <p:nvPr/>
        </p:nvSpPr>
        <p:spPr bwMode="auto">
          <a:xfrm>
            <a:off x="468313" y="280988"/>
            <a:ext cx="72723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Practise</a:t>
            </a:r>
          </a:p>
        </p:txBody>
      </p:sp>
      <p:grpSp>
        <p:nvGrpSpPr>
          <p:cNvPr id="26627" name="Group 21"/>
          <p:cNvGrpSpPr/>
          <p:nvPr/>
        </p:nvGrpSpPr>
        <p:grpSpPr bwMode="auto">
          <a:xfrm>
            <a:off x="2525713" y="822325"/>
            <a:ext cx="4419600" cy="1219200"/>
            <a:chOff x="625" y="799"/>
            <a:chExt cx="1474" cy="510"/>
          </a:xfrm>
        </p:grpSpPr>
        <p:pic>
          <p:nvPicPr>
            <p:cNvPr id="26635" name="Picture 2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25" y="799"/>
              <a:ext cx="1474" cy="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6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782" y="1072"/>
              <a:ext cx="1248" cy="227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4"/>
                </a:avLst>
              </a:prstTxWarp>
            </a:bodyPr>
            <a:lstStyle/>
            <a:p>
              <a:pPr algn="ctr"/>
              <a:r>
                <a:rPr lang="en-US" altLang="zh-CN" sz="3600" kern="10">
                  <a:ln w="6350">
                    <a:solidFill>
                      <a:srgbClr val="FF99CC"/>
                    </a:solidFill>
                    <a:round/>
                  </a:ln>
                  <a:solidFill>
                    <a:srgbClr val="FF3399"/>
                  </a:solidFill>
                  <a:latin typeface="Comic Sans MS" panose="030F0702030302020204"/>
                </a:rPr>
                <a:t>Quick response</a:t>
              </a:r>
              <a:endParaRPr lang="zh-CN" altLang="en-US" sz="3600" kern="10">
                <a:ln w="6350">
                  <a:solidFill>
                    <a:srgbClr val="FF99CC"/>
                  </a:solidFill>
                  <a:round/>
                </a:ln>
                <a:solidFill>
                  <a:srgbClr val="FF3399"/>
                </a:solidFill>
                <a:latin typeface="Comic Sans MS" panose="030F0702030302020204"/>
              </a:endParaRPr>
            </a:p>
          </p:txBody>
        </p:sp>
      </p:grp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782638" y="5318125"/>
            <a:ext cx="4675187" cy="97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FF0000"/>
                </a:solidFill>
                <a:ea typeface="微软雅黑" panose="020B0503020204020204" pitchFamily="34" charset="-122"/>
              </a:rPr>
              <a:t>buy a story book </a:t>
            </a:r>
            <a:endParaRPr lang="zh-CN" altLang="en-US" sz="4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5381625" y="2449513"/>
            <a:ext cx="345757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0000FF"/>
                </a:solidFill>
                <a:ea typeface="微软雅黑" panose="020B0503020204020204" pitchFamily="34" charset="-122"/>
              </a:rPr>
              <a:t>shop </a:t>
            </a:r>
            <a:endParaRPr lang="zh-CN" altLang="en-US" sz="44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641725" y="4424363"/>
            <a:ext cx="5486400" cy="973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buy stop</a:t>
            </a:r>
            <a:endParaRPr lang="zh-CN" altLang="en-US" sz="4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1516063" y="2540000"/>
            <a:ext cx="2754312" cy="881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0000FF"/>
                </a:solidFill>
                <a:ea typeface="微软雅黑" panose="020B0503020204020204" pitchFamily="34" charset="-122"/>
              </a:rPr>
              <a:t>cinema</a:t>
            </a:r>
            <a:endParaRPr lang="zh-CN" altLang="en-US" sz="4400" b="1">
              <a:solidFill>
                <a:srgbClr val="0000FF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3641725" y="1808163"/>
            <a:ext cx="1600200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FF0000"/>
                </a:solidFill>
                <a:ea typeface="微软雅黑" panose="020B0503020204020204" pitchFamily="34" charset="-122"/>
              </a:rPr>
              <a:t>park </a:t>
            </a:r>
            <a:endParaRPr lang="zh-CN" altLang="en-US" sz="4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441950" y="3551238"/>
            <a:ext cx="2592388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4400" b="1">
                <a:solidFill>
                  <a:srgbClr val="FF0000"/>
                </a:solidFill>
                <a:ea typeface="微软雅黑" panose="020B0503020204020204" pitchFamily="34" charset="-122"/>
              </a:rPr>
              <a:t>hospital</a:t>
            </a:r>
            <a:endParaRPr lang="zh-CN" altLang="en-US" sz="4400" b="1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012825" y="3690938"/>
            <a:ext cx="3111500" cy="973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en-US" altLang="zh-CN" sz="4400" b="1" dirty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bookstore</a:t>
            </a:r>
            <a:endParaRPr lang="zh-CN" altLang="en-US" sz="4400" b="1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"/>
          <p:cNvSpPr txBox="1"/>
          <p:nvPr/>
        </p:nvSpPr>
        <p:spPr bwMode="auto">
          <a:xfrm>
            <a:off x="468313" y="276225"/>
            <a:ext cx="72707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&gt;&gt;Practice</a:t>
            </a:r>
          </a:p>
        </p:txBody>
      </p:sp>
      <p:pic>
        <p:nvPicPr>
          <p:cNvPr id="28675" name="图片 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4650" y="1303338"/>
            <a:ext cx="24701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图片 3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08700" y="1362075"/>
            <a:ext cx="2201863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图片 4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8463" y="3743325"/>
            <a:ext cx="1868487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图片 5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14700" y="1697038"/>
            <a:ext cx="2141538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图片 6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588125" y="3246438"/>
            <a:ext cx="222885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图片 7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159000" y="3957638"/>
            <a:ext cx="24257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4743699" y="4015143"/>
            <a:ext cx="1845133" cy="1784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文本框 20"/>
          <p:cNvSpPr txBox="1">
            <a:spLocks noChangeArrowheads="1"/>
          </p:cNvSpPr>
          <p:nvPr/>
        </p:nvSpPr>
        <p:spPr bwMode="auto">
          <a:xfrm>
            <a:off x="2751138" y="893763"/>
            <a:ext cx="3165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3600" dirty="0" smtClean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Magic fingers</a:t>
            </a:r>
            <a:endParaRPr lang="zh-CN" altLang="en-US" sz="3600" dirty="0" smtClean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Picture 12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842077" y="2730094"/>
            <a:ext cx="734430" cy="8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55183" y="5035725"/>
            <a:ext cx="754428" cy="88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4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84072" y="2618210"/>
            <a:ext cx="818750" cy="95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73883" y="4987847"/>
            <a:ext cx="730360" cy="85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0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46914" y="5689588"/>
            <a:ext cx="761108" cy="889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2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83168" y="3130353"/>
            <a:ext cx="760304" cy="89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2" descr="pointing_finger"/>
          <p:cNvPicPr>
            <a:picLocks noChangeAspect="1" noChangeArrowheads="1"/>
          </p:cNvPicPr>
          <p:nvPr/>
        </p:nvPicPr>
        <p:blipFill>
          <a:blip r:embed="rId11" cstate="email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21405" y="5689588"/>
            <a:ext cx="734430" cy="85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标题 2"/>
          <p:cNvSpPr txBox="1"/>
          <p:nvPr/>
        </p:nvSpPr>
        <p:spPr bwMode="auto">
          <a:xfrm>
            <a:off x="468313" y="280988"/>
            <a:ext cx="7272337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Practise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539750" y="914400"/>
            <a:ext cx="3711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complete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57325"/>
            <a:ext cx="3455987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50850" y="1754188"/>
            <a:ext cx="828198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They want to see a film. They are going to the ___.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54038" y="2497138"/>
            <a:ext cx="7851775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Kevin wants to buy some books. He is going to the ___.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31800" y="3883025"/>
            <a:ext cx="73453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The children are going to the ___ to fly kites.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41325" y="4705350"/>
            <a:ext cx="75247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28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The students is going to the ___ buy a pencil.</a:t>
            </a:r>
          </a:p>
        </p:txBody>
      </p:sp>
      <p:sp>
        <p:nvSpPr>
          <p:cNvPr id="30729" name="Text Box 8"/>
          <p:cNvSpPr txBox="1">
            <a:spLocks noChangeArrowheads="1"/>
          </p:cNvSpPr>
          <p:nvPr/>
        </p:nvSpPr>
        <p:spPr bwMode="auto">
          <a:xfrm>
            <a:off x="360363" y="5453063"/>
            <a:ext cx="7851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 dirty="0">
                <a:solidFill>
                  <a:srgbClr val="0000FF"/>
                </a:solidFill>
                <a:cs typeface="Arial" panose="020B0604020202020204" pitchFamily="34" charset="0"/>
              </a:rPr>
              <a:t>A. cinema    B. park      C. shop      D. bookstore   </a:t>
            </a:r>
          </a:p>
        </p:txBody>
      </p:sp>
      <p:pic>
        <p:nvPicPr>
          <p:cNvPr id="11" name="图片 10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9906712">
            <a:off x="6776289" y="1123679"/>
            <a:ext cx="447738" cy="773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30731" name="Text Box 8"/>
          <p:cNvSpPr txBox="1">
            <a:spLocks noChangeArrowheads="1"/>
          </p:cNvSpPr>
          <p:nvPr/>
        </p:nvSpPr>
        <p:spPr bwMode="auto">
          <a:xfrm>
            <a:off x="68263" y="1744663"/>
            <a:ext cx="58261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①</a:t>
            </a:r>
            <a:endParaRPr kumimoji="1" lang="en-US" altLang="zh-CN" sz="2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0732" name="Text Box 8"/>
          <p:cNvSpPr txBox="1">
            <a:spLocks noChangeArrowheads="1"/>
          </p:cNvSpPr>
          <p:nvPr/>
        </p:nvSpPr>
        <p:spPr bwMode="auto">
          <a:xfrm>
            <a:off x="90488" y="2508250"/>
            <a:ext cx="582612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②</a:t>
            </a:r>
            <a:endParaRPr kumimoji="1" lang="en-US" altLang="zh-CN" sz="2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0733" name="Text Box 8"/>
          <p:cNvSpPr txBox="1">
            <a:spLocks noChangeArrowheads="1"/>
          </p:cNvSpPr>
          <p:nvPr/>
        </p:nvSpPr>
        <p:spPr bwMode="auto">
          <a:xfrm>
            <a:off x="74613" y="3868738"/>
            <a:ext cx="582612" cy="65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③</a:t>
            </a:r>
            <a:endParaRPr kumimoji="1" lang="en-US" altLang="zh-CN" sz="2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30734" name="Text Box 8"/>
          <p:cNvSpPr txBox="1">
            <a:spLocks noChangeArrowheads="1"/>
          </p:cNvSpPr>
          <p:nvPr/>
        </p:nvSpPr>
        <p:spPr bwMode="auto">
          <a:xfrm>
            <a:off x="68263" y="4695825"/>
            <a:ext cx="582612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zh-CN" altLang="en-US" sz="2800" dirty="0">
                <a:solidFill>
                  <a:srgbClr val="0000FF"/>
                </a:solidFill>
                <a:cs typeface="Arial" panose="020B0604020202020204" pitchFamily="34" charset="0"/>
              </a:rPr>
              <a:t>④</a:t>
            </a:r>
            <a:endParaRPr kumimoji="1" lang="en-US" altLang="zh-CN" sz="280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7904163" y="1690688"/>
            <a:ext cx="5016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A</a:t>
            </a:r>
          </a:p>
        </p:txBody>
      </p:sp>
      <p:pic>
        <p:nvPicPr>
          <p:cNvPr id="30736" name="图片 2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113713" y="5237163"/>
            <a:ext cx="890587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8153400" y="5405438"/>
            <a:ext cx="7842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20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答案</a:t>
            </a: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331913" y="3119438"/>
            <a:ext cx="500062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5219700" y="3835400"/>
            <a:ext cx="50165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B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076825" y="4678363"/>
            <a:ext cx="500063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2800">
                <a:solidFill>
                  <a:srgbClr val="0000FF"/>
                </a:solidFill>
                <a:cs typeface="Arial" panose="020B0604020202020204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2"/>
          <p:cNvSpPr txBox="1"/>
          <p:nvPr/>
        </p:nvSpPr>
        <p:spPr bwMode="auto">
          <a:xfrm>
            <a:off x="468313" y="280988"/>
            <a:ext cx="38163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Summary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754063" y="1970088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981075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255713" y="2246313"/>
            <a:ext cx="42878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本课所学的重点单词：</a:t>
            </a:r>
          </a:p>
        </p:txBody>
      </p:sp>
      <p:sp>
        <p:nvSpPr>
          <p:cNvPr id="6" name="五角星 5"/>
          <p:cNvSpPr/>
          <p:nvPr/>
        </p:nvSpPr>
        <p:spPr>
          <a:xfrm>
            <a:off x="815975" y="2327275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062038" y="2886075"/>
            <a:ext cx="7643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park      cinema       shop       bookstore</a:t>
            </a:r>
          </a:p>
        </p:txBody>
      </p:sp>
      <p:pic>
        <p:nvPicPr>
          <p:cNvPr id="31752" name="图片 7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3803650"/>
            <a:ext cx="1660525" cy="92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381250" y="3706813"/>
            <a:ext cx="164465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图片 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133850" y="3656013"/>
            <a:ext cx="1744663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5" name="图片 10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138863" y="3524250"/>
            <a:ext cx="2141537" cy="166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2"/>
          <p:cNvSpPr txBox="1"/>
          <p:nvPr/>
        </p:nvSpPr>
        <p:spPr bwMode="auto">
          <a:xfrm>
            <a:off x="468313" y="280988"/>
            <a:ext cx="38163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Summary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754063" y="1970088"/>
            <a:ext cx="7691437" cy="3889375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981075"/>
            <a:ext cx="212407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矩形 4"/>
          <p:cNvSpPr/>
          <p:nvPr/>
        </p:nvSpPr>
        <p:spPr>
          <a:xfrm>
            <a:off x="1255713" y="2246313"/>
            <a:ext cx="4287837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32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本课所学的重点单词：</a:t>
            </a:r>
          </a:p>
        </p:txBody>
      </p:sp>
      <p:sp>
        <p:nvSpPr>
          <p:cNvPr id="6" name="五角星 5"/>
          <p:cNvSpPr/>
          <p:nvPr/>
        </p:nvSpPr>
        <p:spPr>
          <a:xfrm>
            <a:off x="815975" y="2327275"/>
            <a:ext cx="492125" cy="396875"/>
          </a:xfrm>
          <a:prstGeom prst="star5">
            <a:avLst/>
          </a:prstGeom>
          <a:solidFill>
            <a:srgbClr val="DC52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38200" y="2967038"/>
            <a:ext cx="7469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kumimoji="1" lang="en-US" altLang="zh-CN" sz="3200" dirty="0">
                <a:solidFill>
                  <a:srgbClr val="0000FF"/>
                </a:solidFill>
                <a:cs typeface="Arial" panose="020B0604020202020204" pitchFamily="34" charset="0"/>
              </a:rPr>
              <a:t>hospital      bus stop      buy a story book</a:t>
            </a:r>
          </a:p>
        </p:txBody>
      </p:sp>
      <p:pic>
        <p:nvPicPr>
          <p:cNvPr id="32776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8200" y="3586163"/>
            <a:ext cx="1601788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图片 12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98763" y="3687763"/>
            <a:ext cx="1814512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608961" y="3551787"/>
            <a:ext cx="1845133" cy="1784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2"/>
          <p:cNvSpPr txBox="1"/>
          <p:nvPr/>
        </p:nvSpPr>
        <p:spPr bwMode="auto">
          <a:xfrm>
            <a:off x="468313" y="280988"/>
            <a:ext cx="40322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 Homework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1113" y="5099050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圆角矩形 10">
            <a:hlinkClick r:id="" action="ppaction://hlinkshowjump?jump=endshow"/>
          </p:cNvPr>
          <p:cNvSpPr/>
          <p:nvPr/>
        </p:nvSpPr>
        <p:spPr>
          <a:xfrm>
            <a:off x="6472856" y="6201011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close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3799" name="PA_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88" y="76200"/>
            <a:ext cx="4762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625475" y="1487488"/>
            <a:ext cx="7751763" cy="4648200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171394">
            <a:off x="79375" y="703166"/>
            <a:ext cx="2185988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矩形 7"/>
          <p:cNvSpPr/>
          <p:nvPr/>
        </p:nvSpPr>
        <p:spPr>
          <a:xfrm>
            <a:off x="1366838" y="1676400"/>
            <a:ext cx="6911975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听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课文录音并跟读，按照正确的语音、语调朗读并表演课文对话。</a:t>
            </a: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/>
            </a:r>
            <a:b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</a:b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同伴之间互相提问本节课所学的新单词，并默写一遍。</a:t>
            </a:r>
            <a:endParaRPr lang="en-US" altLang="zh-CN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en-US" altLang="zh-CN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预</a:t>
            </a:r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习</a:t>
            </a:r>
            <a:r>
              <a:rPr lang="en-US" altLang="zh-CN" sz="2400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 Unit5 A Let’s talk</a:t>
            </a:r>
            <a:r>
              <a:rPr lang="zh-CN" altLang="en-US" sz="24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。 </a:t>
            </a:r>
            <a:endParaRPr lang="zh-CN" altLang="en-US" sz="2400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五角星 8"/>
          <p:cNvSpPr/>
          <p:nvPr/>
        </p:nvSpPr>
        <p:spPr>
          <a:xfrm>
            <a:off x="1065213" y="1985963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0" name="五角星 9"/>
          <p:cNvSpPr/>
          <p:nvPr/>
        </p:nvSpPr>
        <p:spPr>
          <a:xfrm>
            <a:off x="760413" y="3467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2" name="五角星 11"/>
          <p:cNvSpPr/>
          <p:nvPr/>
        </p:nvSpPr>
        <p:spPr>
          <a:xfrm>
            <a:off x="1123950" y="49180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3" name="五角星 12"/>
          <p:cNvSpPr/>
          <p:nvPr/>
        </p:nvSpPr>
        <p:spPr>
          <a:xfrm>
            <a:off x="1100138" y="3467100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4" name="五角星 13"/>
          <p:cNvSpPr/>
          <p:nvPr/>
        </p:nvSpPr>
        <p:spPr>
          <a:xfrm>
            <a:off x="784225" y="4918075"/>
            <a:ext cx="287338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15" name="五角星 14"/>
          <p:cNvSpPr/>
          <p:nvPr/>
        </p:nvSpPr>
        <p:spPr>
          <a:xfrm>
            <a:off x="944563" y="5203825"/>
            <a:ext cx="287337" cy="2857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2"/>
          <p:cNvSpPr txBox="1"/>
          <p:nvPr/>
        </p:nvSpPr>
        <p:spPr bwMode="auto">
          <a:xfrm>
            <a:off x="395288" y="333375"/>
            <a:ext cx="28908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b="1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&gt;&gt;Review</a:t>
            </a:r>
            <a:endParaRPr lang="en-US" altLang="zh-CN" sz="2800" b="1" dirty="0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框 20"/>
          <p:cNvSpPr txBox="1">
            <a:spLocks noChangeArrowheads="1"/>
          </p:cNvSpPr>
          <p:nvPr/>
        </p:nvSpPr>
        <p:spPr bwMode="auto">
          <a:xfrm>
            <a:off x="3286125" y="900113"/>
            <a:ext cx="25574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accent1">
                    <a:lumMod val="75000"/>
                  </a:schemeClr>
                </a:solidFill>
                <a:cs typeface="Arial" panose="020B0604020202020204" pitchFamily="34" charset="0"/>
              </a:rPr>
              <a:t>Play a game</a:t>
            </a:r>
            <a:endParaRPr lang="zh-CN" altLang="en-US" sz="3200" b="1" dirty="0" smtClean="0">
              <a:solidFill>
                <a:schemeClr val="accent1">
                  <a:lumMod val="7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2760663" y="3705225"/>
            <a:ext cx="3425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0000FF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What’s missing?</a:t>
            </a:r>
            <a:endParaRPr lang="zh-CN" altLang="en-US" sz="1400" b="1" dirty="0">
              <a:solidFill>
                <a:srgbClr val="0000FF"/>
              </a:solidFill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5" name="流程图: 联系 4"/>
          <p:cNvSpPr/>
          <p:nvPr/>
        </p:nvSpPr>
        <p:spPr bwMode="auto">
          <a:xfrm>
            <a:off x="1931819" y="1401706"/>
            <a:ext cx="2112962" cy="1871663"/>
          </a:xfrm>
          <a:prstGeom prst="flowChartConnector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" name="流程图: 联系 5"/>
          <p:cNvSpPr/>
          <p:nvPr/>
        </p:nvSpPr>
        <p:spPr bwMode="auto">
          <a:xfrm>
            <a:off x="236646" y="2737586"/>
            <a:ext cx="2112962" cy="1873250"/>
          </a:xfrm>
          <a:prstGeom prst="flowChartConnector">
            <a:avLst/>
          </a:prstGeom>
          <a:solidFill>
            <a:srgbClr val="FFCCFF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" name="流程图: 联系 6"/>
          <p:cNvSpPr/>
          <p:nvPr/>
        </p:nvSpPr>
        <p:spPr bwMode="auto">
          <a:xfrm>
            <a:off x="6505303" y="2768540"/>
            <a:ext cx="2112962" cy="1873250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8" name="流程图: 联系 7"/>
          <p:cNvSpPr/>
          <p:nvPr/>
        </p:nvSpPr>
        <p:spPr bwMode="auto">
          <a:xfrm>
            <a:off x="797745" y="4572004"/>
            <a:ext cx="2112962" cy="1871663"/>
          </a:xfrm>
          <a:prstGeom prst="flowChartConnecto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9" name="流程图: 联系 8"/>
          <p:cNvSpPr/>
          <p:nvPr/>
        </p:nvSpPr>
        <p:spPr bwMode="auto">
          <a:xfrm>
            <a:off x="5536278" y="4572004"/>
            <a:ext cx="2243269" cy="1871663"/>
          </a:xfrm>
          <a:prstGeom prst="flowChartConnector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381000" y="3044825"/>
            <a:ext cx="182403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   do </a:t>
            </a:r>
          </a:p>
          <a:p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exercise</a:t>
            </a:r>
            <a:endParaRPr lang="zh-CN" altLang="en-US" sz="1400" b="1" dirty="0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1" name="矩形 14"/>
          <p:cNvSpPr>
            <a:spLocks noChangeArrowheads="1"/>
          </p:cNvSpPr>
          <p:nvPr/>
        </p:nvSpPr>
        <p:spPr bwMode="auto">
          <a:xfrm>
            <a:off x="898525" y="5032375"/>
            <a:ext cx="19827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do some </a:t>
            </a:r>
          </a:p>
          <a:p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washing </a:t>
            </a:r>
            <a:endParaRPr lang="zh-CN" altLang="en-US" sz="1400" b="1" dirty="0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2" name="矩形 14"/>
          <p:cNvSpPr>
            <a:spLocks noChangeArrowheads="1"/>
          </p:cNvSpPr>
          <p:nvPr/>
        </p:nvSpPr>
        <p:spPr bwMode="auto">
          <a:xfrm>
            <a:off x="5602288" y="4921250"/>
            <a:ext cx="234791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 do his</a:t>
            </a:r>
          </a:p>
          <a:p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homework </a:t>
            </a:r>
            <a:endParaRPr lang="zh-CN" altLang="en-US" sz="1400" b="1" dirty="0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3" name="矩形 14"/>
          <p:cNvSpPr>
            <a:spLocks noChangeArrowheads="1"/>
          </p:cNvSpPr>
          <p:nvPr/>
        </p:nvSpPr>
        <p:spPr bwMode="auto">
          <a:xfrm>
            <a:off x="7019925" y="3167063"/>
            <a:ext cx="1322388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see a </a:t>
            </a:r>
          </a:p>
          <a:p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 film</a:t>
            </a:r>
            <a:endParaRPr lang="zh-CN" altLang="en-US" sz="1400" b="1" dirty="0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4" name="矩形 14"/>
          <p:cNvSpPr>
            <a:spLocks noChangeArrowheads="1"/>
          </p:cNvSpPr>
          <p:nvPr/>
        </p:nvSpPr>
        <p:spPr bwMode="auto">
          <a:xfrm>
            <a:off x="2019300" y="1984375"/>
            <a:ext cx="1936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fly a kite </a:t>
            </a:r>
            <a:endParaRPr lang="zh-CN" altLang="en-US" sz="1400" b="1" dirty="0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5" name="流程图: 联系 14"/>
          <p:cNvSpPr/>
          <p:nvPr/>
        </p:nvSpPr>
        <p:spPr bwMode="auto">
          <a:xfrm>
            <a:off x="4907139" y="1442981"/>
            <a:ext cx="2112962" cy="1871663"/>
          </a:xfrm>
          <a:prstGeom prst="flowChartConnector">
            <a:avLst/>
          </a:prstGeom>
          <a:solidFill>
            <a:srgbClr val="49D76B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流程图: 联系 15"/>
          <p:cNvSpPr/>
          <p:nvPr/>
        </p:nvSpPr>
        <p:spPr bwMode="auto">
          <a:xfrm>
            <a:off x="3286373" y="4572004"/>
            <a:ext cx="2112409" cy="1871663"/>
          </a:xfrm>
          <a:prstGeom prst="flowChartConnector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矩形 14"/>
          <p:cNvSpPr>
            <a:spLocks noChangeArrowheads="1"/>
          </p:cNvSpPr>
          <p:nvPr/>
        </p:nvSpPr>
        <p:spPr bwMode="auto">
          <a:xfrm>
            <a:off x="3322638" y="5010150"/>
            <a:ext cx="21415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climb the</a:t>
            </a:r>
          </a:p>
          <a:p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mountain </a:t>
            </a:r>
            <a:endParaRPr lang="zh-CN" altLang="en-US" sz="1400" b="1" dirty="0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8" name="矩形 14"/>
          <p:cNvSpPr>
            <a:spLocks noChangeArrowheads="1"/>
          </p:cNvSpPr>
          <p:nvPr/>
        </p:nvSpPr>
        <p:spPr bwMode="auto">
          <a:xfrm>
            <a:off x="5151438" y="1798638"/>
            <a:ext cx="177641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   play </a:t>
            </a:r>
          </a:p>
          <a:p>
            <a:r>
              <a:rPr lang="en-US" altLang="zh-CN" sz="3200" b="1" dirty="0">
                <a:solidFill>
                  <a:srgbClr val="1F1F20"/>
                </a:solidFill>
                <a:ea typeface="幼圆" panose="02010509060101010101" pitchFamily="49" charset="-122"/>
                <a:cs typeface="Arial" panose="020B0604020202020204" pitchFamily="34" charset="0"/>
              </a:rPr>
              <a:t>football </a:t>
            </a:r>
            <a:endParaRPr lang="zh-CN" altLang="en-US" sz="1400" b="1" dirty="0">
              <a:latin typeface="Calibri" panose="020F0502020204030204" pitchFamily="34" charset="0"/>
              <a:ea typeface="幼圆" panose="02010509060101010101" pitchFamily="49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12" grpId="0"/>
      <p:bldP spid="13" grpId="0"/>
      <p:bldP spid="14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标题 2"/>
          <p:cNvSpPr txBox="1"/>
          <p:nvPr/>
        </p:nvSpPr>
        <p:spPr bwMode="auto">
          <a:xfrm>
            <a:off x="468313" y="276225"/>
            <a:ext cx="72707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&gt;&gt;Warm-up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71600" y="2027605"/>
            <a:ext cx="7283095" cy="4248472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文本占位符 2"/>
          <p:cNvSpPr txBox="1"/>
          <p:nvPr/>
        </p:nvSpPr>
        <p:spPr bwMode="auto">
          <a:xfrm>
            <a:off x="684213" y="976313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Sing a song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900113" y="1557338"/>
            <a:ext cx="1943100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22" name="图片 8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4463" y="3429000"/>
            <a:ext cx="1092200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标题 2"/>
          <p:cNvSpPr txBox="1"/>
          <p:nvPr/>
        </p:nvSpPr>
        <p:spPr bwMode="auto">
          <a:xfrm>
            <a:off x="468313" y="260350"/>
            <a:ext cx="2890837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b="1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&gt;&gt;Lead-in</a:t>
            </a:r>
            <a:r>
              <a:rPr lang="en-US" altLang="zh-CN" sz="28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/>
            </a:r>
            <a:br>
              <a:rPr lang="en-US" altLang="zh-CN" sz="2800" b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</a:br>
            <a:endParaRPr lang="en-US" altLang="zh-CN" sz="2800" b="1">
              <a:solidFill>
                <a:schemeClr val="bg1"/>
              </a:solidFill>
              <a:latin typeface="Arial Black" panose="020B0A04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788988" y="960438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Free talk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900113" y="1479550"/>
            <a:ext cx="1584325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23913" y="1939925"/>
            <a:ext cx="73533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What do you often do on the weekend?</a:t>
            </a:r>
          </a:p>
        </p:txBody>
      </p:sp>
      <p:grpSp>
        <p:nvGrpSpPr>
          <p:cNvPr id="11270" name="组合 5"/>
          <p:cNvGrpSpPr/>
          <p:nvPr/>
        </p:nvGrpSpPr>
        <p:grpSpPr bwMode="auto">
          <a:xfrm>
            <a:off x="563563" y="3428999"/>
            <a:ext cx="7874000" cy="2232025"/>
            <a:chOff x="4919359" y="4782384"/>
            <a:chExt cx="4082501" cy="926035"/>
          </a:xfrm>
        </p:grpSpPr>
        <p:pic>
          <p:nvPicPr>
            <p:cNvPr id="11271" name="图片 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919359" y="4788312"/>
              <a:ext cx="2042565" cy="8527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图片 4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6959295" y="4782384"/>
              <a:ext cx="2042565" cy="926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 txBox="1"/>
          <p:nvPr/>
        </p:nvSpPr>
        <p:spPr bwMode="auto">
          <a:xfrm>
            <a:off x="468313" y="276225"/>
            <a:ext cx="727075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59013" y="2205038"/>
            <a:ext cx="4291012" cy="315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987675" y="4922838"/>
            <a:ext cx="283368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 dirty="0">
                <a:solidFill>
                  <a:srgbClr val="0000FF"/>
                </a:solidFill>
                <a:cs typeface="Arial" panose="020B0604020202020204" pitchFamily="34" charset="0"/>
              </a:rPr>
              <a:t>bus stop</a:t>
            </a: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788988" y="960438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00113" y="1479550"/>
            <a:ext cx="1871662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370013" y="1287463"/>
            <a:ext cx="62611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4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Let’s go to the </a:t>
            </a:r>
            <a:r>
              <a:rPr kumimoji="1" lang="en-US" altLang="zh-CN" sz="4400" dirty="0" smtClean="0">
                <a:solidFill>
                  <a:srgbClr val="0000FF"/>
                </a:solidFill>
                <a:cs typeface="Arial" panose="020B0604020202020204" pitchFamily="34" charset="0"/>
              </a:rPr>
              <a:t>bus stop</a:t>
            </a:r>
            <a:r>
              <a:rPr kumimoji="1" lang="en-US" altLang="zh-CN" sz="4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busstop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597535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4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2"/>
          <p:cNvSpPr txBox="1"/>
          <p:nvPr/>
        </p:nvSpPr>
        <p:spPr bwMode="auto">
          <a:xfrm>
            <a:off x="95250" y="309563"/>
            <a:ext cx="72707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603625" y="4868863"/>
            <a:ext cx="2833688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 dirty="0">
                <a:solidFill>
                  <a:srgbClr val="0000FF"/>
                </a:solidFill>
                <a:cs typeface="Arial" panose="020B0604020202020204" pitchFamily="34" charset="0"/>
              </a:rPr>
              <a:t>park</a:t>
            </a: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788988" y="960438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00113" y="1479550"/>
            <a:ext cx="1871662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258888" y="1374775"/>
            <a:ext cx="75231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4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We can fly a kite in the </a:t>
            </a:r>
            <a:r>
              <a:rPr kumimoji="1" lang="en-US" altLang="zh-CN" sz="4400" dirty="0" smtClean="0">
                <a:solidFill>
                  <a:srgbClr val="0000FF"/>
                </a:solidFill>
                <a:cs typeface="Arial" panose="020B0604020202020204" pitchFamily="34" charset="0"/>
              </a:rPr>
              <a:t>park</a:t>
            </a:r>
            <a:r>
              <a:rPr kumimoji="1" lang="en-US" altLang="zh-CN" sz="4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8175" y="2420938"/>
            <a:ext cx="5184775" cy="28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ar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5929313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标题 2"/>
          <p:cNvSpPr txBox="1"/>
          <p:nvPr/>
        </p:nvSpPr>
        <p:spPr bwMode="auto">
          <a:xfrm>
            <a:off x="95250" y="309563"/>
            <a:ext cx="7270750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3084513" y="5051425"/>
            <a:ext cx="2832100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 dirty="0">
                <a:solidFill>
                  <a:srgbClr val="0000FF"/>
                </a:solidFill>
                <a:cs typeface="Arial" panose="020B0604020202020204" pitchFamily="34" charset="0"/>
              </a:rPr>
              <a:t>cinema</a:t>
            </a:r>
          </a:p>
        </p:txBody>
      </p:sp>
      <p:sp>
        <p:nvSpPr>
          <p:cNvPr id="5" name="文本占位符 2"/>
          <p:cNvSpPr txBox="1"/>
          <p:nvPr/>
        </p:nvSpPr>
        <p:spPr bwMode="auto">
          <a:xfrm>
            <a:off x="788988" y="960438"/>
            <a:ext cx="3711575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900113" y="1479550"/>
            <a:ext cx="1871662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530350" y="1428750"/>
            <a:ext cx="61626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4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We are in the </a:t>
            </a:r>
            <a:r>
              <a:rPr kumimoji="1" lang="en-US" altLang="zh-CN" sz="4400" dirty="0" smtClean="0">
                <a:solidFill>
                  <a:srgbClr val="0000FF"/>
                </a:solidFill>
                <a:cs typeface="Arial" panose="020B0604020202020204" pitchFamily="34" charset="0"/>
              </a:rPr>
              <a:t>cinema</a:t>
            </a:r>
            <a:r>
              <a:rPr kumimoji="1" lang="en-US" altLang="zh-CN" sz="44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14563" y="2462213"/>
            <a:ext cx="457200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inema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609282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标题 2"/>
          <p:cNvSpPr txBox="1"/>
          <p:nvPr/>
        </p:nvSpPr>
        <p:spPr bwMode="auto">
          <a:xfrm>
            <a:off x="333375" y="328613"/>
            <a:ext cx="33258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9125" y="920750"/>
            <a:ext cx="3711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684213" y="1439863"/>
            <a:ext cx="1871662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73125" y="1454150"/>
            <a:ext cx="6913563" cy="101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Now we are in the </a:t>
            </a:r>
            <a:r>
              <a:rPr kumimoji="1" lang="en-US" altLang="zh-CN" sz="4000" dirty="0" smtClean="0">
                <a:solidFill>
                  <a:srgbClr val="0000FF"/>
                </a:solidFill>
                <a:cs typeface="Arial" panose="020B0604020202020204" pitchFamily="34" charset="0"/>
              </a:rPr>
              <a:t>bookstore</a:t>
            </a:r>
            <a:r>
              <a:rPr kumimoji="1" lang="en-US" altLang="zh-CN" sz="40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808288" y="4508500"/>
            <a:ext cx="338455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 dirty="0">
                <a:solidFill>
                  <a:srgbClr val="0000FF"/>
                </a:solidFill>
                <a:cs typeface="Arial" panose="020B0604020202020204" pitchFamily="34" charset="0"/>
              </a:rPr>
              <a:t>bookstore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87675" y="2468563"/>
            <a:ext cx="3297238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bookstore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57419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"/>
          <p:cNvSpPr txBox="1"/>
          <p:nvPr/>
        </p:nvSpPr>
        <p:spPr bwMode="auto">
          <a:xfrm>
            <a:off x="333375" y="328613"/>
            <a:ext cx="3325813" cy="70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2800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&gt;&gt;Presentation</a:t>
            </a:r>
          </a:p>
        </p:txBody>
      </p:sp>
      <p:sp>
        <p:nvSpPr>
          <p:cNvPr id="3" name="文本占位符 2"/>
          <p:cNvSpPr txBox="1"/>
          <p:nvPr/>
        </p:nvSpPr>
        <p:spPr bwMode="auto">
          <a:xfrm>
            <a:off x="619125" y="920750"/>
            <a:ext cx="37115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learn</a:t>
            </a:r>
            <a:endParaRPr lang="zh-CN" altLang="en-US" sz="3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84213" y="1439863"/>
            <a:ext cx="1871662" cy="0"/>
          </a:xfrm>
          <a:prstGeom prst="line">
            <a:avLst/>
          </a:prstGeom>
          <a:ln w="38100">
            <a:solidFill>
              <a:srgbClr val="6600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701800" y="4756150"/>
            <a:ext cx="5813425" cy="1185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kumimoji="1" lang="en-US" altLang="zh-CN" sz="5400">
                <a:solidFill>
                  <a:srgbClr val="0000FF"/>
                </a:solidFill>
                <a:cs typeface="Arial" panose="020B0604020202020204" pitchFamily="34" charset="0"/>
              </a:rPr>
              <a:t>buy a story book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754063" y="1517650"/>
            <a:ext cx="85645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  <a:defRPr/>
            </a:pP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In the bookstore, we can </a:t>
            </a:r>
            <a:r>
              <a:rPr kumimoji="1" lang="en-US" altLang="zh-CN" sz="3200" dirty="0" smtClean="0">
                <a:solidFill>
                  <a:srgbClr val="0000FF"/>
                </a:solidFill>
                <a:cs typeface="Arial" panose="020B0604020202020204" pitchFamily="34" charset="0"/>
              </a:rPr>
              <a:t>buy a story book</a:t>
            </a:r>
            <a:r>
              <a:rPr kumimoji="1" lang="en-US" altLang="zh-CN" sz="3200" dirty="0" smtClean="0">
                <a:solidFill>
                  <a:schemeClr val="tx1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78955" y="2250194"/>
            <a:ext cx="3102234" cy="300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5857191" y="2680299"/>
            <a:ext cx="2320122" cy="20765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2" name="buyastorybook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075" y="5983288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d09035ebb1f1e43bf7d3261fcdb0433447c851"/>
  <p:tag name="ISPRING_RESOURCE_PATHS_HASH_PRESENTER" val="163377f26ae931f89d29b53ca96b2094dfe73d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  <p:tag name="OOFV49UTZTO7NAF8CT2I6W==" val="Gxo9d9GqO8k="/>
  <p:tag name="ICJA5AH5LE1OU3CEJ/NSQG==" val="XqPEInArPNG4skT822HQgQ=="/>
  <p:tag name="POCKET_SHAPE_SH" val="H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324</Words>
  <Application>Microsoft Office PowerPoint</Application>
  <PresentationFormat>全屏显示(4:3)</PresentationFormat>
  <Paragraphs>104</Paragraphs>
  <Slides>17</Slides>
  <Notes>12</Notes>
  <HiddenSlides>0</HiddenSlides>
  <MMClips>7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黑体</vt:lpstr>
      <vt:lpstr>宋体</vt:lpstr>
      <vt:lpstr>微软雅黑</vt:lpstr>
      <vt:lpstr>优教通专用字体logo</vt:lpstr>
      <vt:lpstr>幼圆</vt:lpstr>
      <vt:lpstr>Arial</vt:lpstr>
      <vt:lpstr>Arial Black</vt:lpstr>
      <vt:lpstr>Calibri</vt:lpstr>
      <vt:lpstr>Comic Sans MS</vt:lpstr>
      <vt:lpstr>Tahoma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2023-01-16T13:49:40Z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ECB8586F5FCE42E28BB11A91D5C697B3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