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99" r:id="rId2"/>
    <p:sldId id="365" r:id="rId3"/>
    <p:sldId id="380" r:id="rId4"/>
    <p:sldId id="367" r:id="rId5"/>
    <p:sldId id="356" r:id="rId6"/>
    <p:sldId id="347" r:id="rId7"/>
    <p:sldId id="331" r:id="rId8"/>
    <p:sldId id="346" r:id="rId9"/>
    <p:sldId id="370" r:id="rId10"/>
    <p:sldId id="348" r:id="rId11"/>
    <p:sldId id="359" r:id="rId12"/>
    <p:sldId id="385" r:id="rId13"/>
    <p:sldId id="278" r:id="rId14"/>
    <p:sldId id="313" r:id="rId15"/>
    <p:sldId id="377" r:id="rId16"/>
    <p:sldId id="314" r:id="rId17"/>
    <p:sldId id="316" r:id="rId18"/>
    <p:sldId id="293" r:id="rId19"/>
    <p:sldId id="301" r:id="rId20"/>
    <p:sldId id="303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84A"/>
    <a:srgbClr val="595959"/>
    <a:srgbClr val="666633"/>
    <a:srgbClr val="CC3300"/>
    <a:srgbClr val="663300"/>
    <a:srgbClr val="FFFF00"/>
    <a:srgbClr val="A50021"/>
    <a:srgbClr val="009900"/>
    <a:srgbClr val="99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1" autoAdjust="0"/>
    <p:restoredTop sz="92531" autoAdjust="0"/>
  </p:normalViewPr>
  <p:slideViewPr>
    <p:cSldViewPr showGuides="1">
      <p:cViewPr varScale="1">
        <p:scale>
          <a:sx n="107" d="100"/>
          <a:sy n="107" d="100"/>
        </p:scale>
        <p:origin x="-1734" y="-84"/>
      </p:cViewPr>
      <p:guideLst>
        <p:guide orient="horz" pos="79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52E44A1-E136-4655-B6AB-4D41C257AC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25147B3-CAA8-4CED-BDCE-5E127C63965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E8EA1-772D-45DF-A27B-FF14734306E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1D58B-2A61-4CDB-8BAC-4E50EE7B4C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D58B-2A61-4CDB-8BAC-4E50EE7B4C7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sp>
        <p:nvSpPr>
          <p:cNvPr id="24" name="文本占位符 23"/>
          <p:cNvSpPr>
            <a:spLocks noGrp="1"/>
          </p:cNvSpPr>
          <p:nvPr>
            <p:ph type="body" sz="quarter" idx="13" hasCustomPrompt="1"/>
          </p:nvPr>
        </p:nvSpPr>
        <p:spPr>
          <a:xfrm>
            <a:off x="375127" y="376733"/>
            <a:ext cx="1958646" cy="3833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200" b="1" kern="1200" spc="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lvl1pPr>
            <a:lvl2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输入标题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33756" y="349941"/>
            <a:ext cx="1263665" cy="46123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33756" y="349941"/>
            <a:ext cx="1263665" cy="46123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33756" y="349941"/>
            <a:ext cx="1263665" cy="461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易错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0054" y="28487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模板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4"/>
          <p:cNvSpPr>
            <a:spLocks noGrp="1"/>
          </p:cNvSpPr>
          <p:nvPr>
            <p:ph type="body" sz="quarter" idx="18" hasCustomPrompt="1"/>
          </p:nvPr>
        </p:nvSpPr>
        <p:spPr>
          <a:xfrm>
            <a:off x="374568" y="1164948"/>
            <a:ext cx="1713459" cy="40010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lang="zh-CN" altLang="en-US" sz="2000" b="1" kern="1200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 Light" panose="020B0502040204020203" charset="-122"/>
                <a:sym typeface="微软雅黑 Light" panose="020B0502040204020203" charset="-122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kumimoji="1" lang="zh-CN" altLang="en-US" dirty="0"/>
              <a:t>小标题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封面背景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面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50" y="1975288"/>
            <a:ext cx="4960938" cy="107315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2800"/>
            </a:lvl1pPr>
          </a:lstStyle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课件库常见题型</a:t>
            </a:r>
            <a:endParaRPr kumimoji="1" lang="zh-CN" alt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小故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4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随堂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新知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知识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260648"/>
            <a:ext cx="2042337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实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2577" y="272929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-4" y="1268760"/>
            <a:ext cx="8028388" cy="2088232"/>
          </a:xfrm>
        </p:spPr>
        <p:txBody>
          <a:bodyPr/>
          <a:lstStyle/>
          <a:p>
            <a:pPr algn="ctr" fontAlgn="base">
              <a:lnSpc>
                <a:spcPct val="150000"/>
              </a:lnSpc>
              <a:spcAft>
                <a:spcPct val="0"/>
              </a:spcAft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手艺展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</a:t>
            </a:r>
            <a:r>
              <a:rPr lang="en-US" altLang="zh-CN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分数乘法</a:t>
            </a:r>
            <a:endParaRPr lang="zh-CN" altLang="en-US" sz="4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fontAlgn="base">
              <a:lnSpc>
                <a:spcPct val="150000"/>
              </a:lnSpc>
              <a:spcAft>
                <a:spcPct val="0"/>
              </a:spcAft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课时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00" y="3933056"/>
            <a:ext cx="23391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2" charset="-122"/>
              </a:rPr>
              <a:t>青岛版六年级上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23731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131"/>
          <p:cNvGrpSpPr/>
          <p:nvPr/>
        </p:nvGrpSpPr>
        <p:grpSpPr bwMode="auto">
          <a:xfrm>
            <a:off x="5940425" y="3074988"/>
            <a:ext cx="1584325" cy="1577975"/>
            <a:chOff x="3742" y="1484"/>
            <a:chExt cx="998" cy="994"/>
          </a:xfrm>
        </p:grpSpPr>
        <p:sp>
          <p:nvSpPr>
            <p:cNvPr id="45" name="矩形 56"/>
            <p:cNvSpPr>
              <a:spLocks noChangeArrowheads="1"/>
            </p:cNvSpPr>
            <p:nvPr/>
          </p:nvSpPr>
          <p:spPr bwMode="auto">
            <a:xfrm>
              <a:off x="3750" y="1492"/>
              <a:ext cx="981" cy="982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57150" algn="ctr">
              <a:noFill/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sp>
          <p:nvSpPr>
            <p:cNvPr id="46" name="矩形 57"/>
            <p:cNvSpPr>
              <a:spLocks noChangeArrowheads="1"/>
            </p:cNvSpPr>
            <p:nvPr/>
          </p:nvSpPr>
          <p:spPr bwMode="auto">
            <a:xfrm>
              <a:off x="3746" y="2059"/>
              <a:ext cx="615" cy="417"/>
            </a:xfrm>
            <a:prstGeom prst="rect">
              <a:avLst/>
            </a:prstGeom>
            <a:solidFill>
              <a:srgbClr val="3333FF">
                <a:alpha val="50000"/>
              </a:srgbClr>
            </a:solidFill>
            <a:ln w="25400" algn="ctr">
              <a:noFill/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sp>
          <p:nvSpPr>
            <p:cNvPr id="7" name="矩形 56"/>
            <p:cNvSpPr>
              <a:spLocks noChangeArrowheads="1"/>
            </p:cNvSpPr>
            <p:nvPr/>
          </p:nvSpPr>
          <p:spPr bwMode="auto">
            <a:xfrm>
              <a:off x="3744" y="1486"/>
              <a:ext cx="992" cy="99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cxnSp>
          <p:nvCxnSpPr>
            <p:cNvPr id="38978" name="直接连接符 64"/>
            <p:cNvCxnSpPr>
              <a:cxnSpLocks noChangeShapeType="1"/>
            </p:cNvCxnSpPr>
            <p:nvPr/>
          </p:nvCxnSpPr>
          <p:spPr bwMode="auto">
            <a:xfrm>
              <a:off x="3748" y="1627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79" name="直接连接符 65"/>
            <p:cNvCxnSpPr>
              <a:cxnSpLocks noChangeShapeType="1"/>
            </p:cNvCxnSpPr>
            <p:nvPr/>
          </p:nvCxnSpPr>
          <p:spPr bwMode="auto">
            <a:xfrm>
              <a:off x="3748" y="2053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0" name="直接连接符 66"/>
            <p:cNvCxnSpPr>
              <a:cxnSpLocks noChangeShapeType="1"/>
            </p:cNvCxnSpPr>
            <p:nvPr/>
          </p:nvCxnSpPr>
          <p:spPr bwMode="auto">
            <a:xfrm>
              <a:off x="3748" y="2333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1" name="直接连接符 67"/>
            <p:cNvCxnSpPr>
              <a:cxnSpLocks noChangeShapeType="1"/>
            </p:cNvCxnSpPr>
            <p:nvPr/>
          </p:nvCxnSpPr>
          <p:spPr bwMode="auto">
            <a:xfrm rot="-5400000">
              <a:off x="3369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2" name="直接连接符 68"/>
            <p:cNvCxnSpPr>
              <a:cxnSpLocks noChangeShapeType="1"/>
            </p:cNvCxnSpPr>
            <p:nvPr/>
          </p:nvCxnSpPr>
          <p:spPr bwMode="auto">
            <a:xfrm rot="-5400000">
              <a:off x="3497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3" name="直接连接符 69"/>
            <p:cNvCxnSpPr>
              <a:cxnSpLocks noChangeShapeType="1"/>
            </p:cNvCxnSpPr>
            <p:nvPr/>
          </p:nvCxnSpPr>
          <p:spPr bwMode="auto">
            <a:xfrm rot="-5400000">
              <a:off x="3623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4" name="直接连接符 70"/>
            <p:cNvCxnSpPr>
              <a:cxnSpLocks noChangeShapeType="1"/>
            </p:cNvCxnSpPr>
            <p:nvPr/>
          </p:nvCxnSpPr>
          <p:spPr bwMode="auto">
            <a:xfrm rot="-5400000">
              <a:off x="3993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5" name="直接连接符 74"/>
            <p:cNvCxnSpPr>
              <a:cxnSpLocks noChangeShapeType="1"/>
            </p:cNvCxnSpPr>
            <p:nvPr/>
          </p:nvCxnSpPr>
          <p:spPr bwMode="auto">
            <a:xfrm rot="-5400000">
              <a:off x="3746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6" name="直接连接符 76"/>
            <p:cNvCxnSpPr>
              <a:cxnSpLocks noChangeShapeType="1"/>
            </p:cNvCxnSpPr>
            <p:nvPr/>
          </p:nvCxnSpPr>
          <p:spPr bwMode="auto">
            <a:xfrm rot="-5400000">
              <a:off x="3871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7" name="直接连接符 82"/>
            <p:cNvCxnSpPr>
              <a:cxnSpLocks noChangeShapeType="1"/>
            </p:cNvCxnSpPr>
            <p:nvPr/>
          </p:nvCxnSpPr>
          <p:spPr bwMode="auto">
            <a:xfrm>
              <a:off x="3748" y="2195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8" name="直接连接符 87"/>
            <p:cNvCxnSpPr>
              <a:cxnSpLocks noChangeShapeType="1"/>
            </p:cNvCxnSpPr>
            <p:nvPr/>
          </p:nvCxnSpPr>
          <p:spPr bwMode="auto">
            <a:xfrm>
              <a:off x="3748" y="1911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89" name="直接连接符 70"/>
            <p:cNvCxnSpPr>
              <a:cxnSpLocks noChangeShapeType="1"/>
            </p:cNvCxnSpPr>
            <p:nvPr/>
          </p:nvCxnSpPr>
          <p:spPr bwMode="auto">
            <a:xfrm rot="-5400000">
              <a:off x="4119" y="1980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90" name="直接连接符 64"/>
            <p:cNvCxnSpPr>
              <a:cxnSpLocks noChangeShapeType="1"/>
            </p:cNvCxnSpPr>
            <p:nvPr/>
          </p:nvCxnSpPr>
          <p:spPr bwMode="auto">
            <a:xfrm>
              <a:off x="3742" y="1765"/>
              <a:ext cx="9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 bwMode="auto">
          <a:xfrm>
            <a:off x="1808072" y="5135164"/>
            <a:ext cx="1331228" cy="1206766"/>
            <a:chOff x="1245" y="3503"/>
            <a:chExt cx="720" cy="608"/>
          </a:xfrm>
        </p:grpSpPr>
        <p:sp>
          <p:nvSpPr>
            <p:cNvPr id="38973" name="Text Box 4"/>
            <p:cNvSpPr txBox="1">
              <a:spLocks noChangeArrowheads="1"/>
            </p:cNvSpPr>
            <p:nvPr/>
          </p:nvSpPr>
          <p:spPr bwMode="auto">
            <a:xfrm>
              <a:off x="1245" y="3911"/>
              <a:ext cx="7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1" hangingPunct="1">
                <a:lnSpc>
                  <a:spcPct val="90000"/>
                </a:lnSpc>
                <a:spcBef>
                  <a:spcPts val="1000"/>
                </a:spcBef>
                <a:buNone/>
                <a:defRPr sz="220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zh-CN" altLang="en-US">
                  <a:sym typeface="Times New Roman" panose="02020603050405020304" pitchFamily="18" charset="0"/>
                </a:rPr>
                <a:t>分子相乘</a:t>
              </a:r>
            </a:p>
          </p:txBody>
        </p:sp>
        <p:sp>
          <p:nvSpPr>
            <p:cNvPr id="38974" name="Text Box 5"/>
            <p:cNvSpPr txBox="1">
              <a:spLocks noChangeArrowheads="1"/>
            </p:cNvSpPr>
            <p:nvPr/>
          </p:nvSpPr>
          <p:spPr bwMode="auto">
            <a:xfrm>
              <a:off x="1245" y="3503"/>
              <a:ext cx="7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1" hangingPunct="1">
                <a:lnSpc>
                  <a:spcPct val="90000"/>
                </a:lnSpc>
                <a:spcBef>
                  <a:spcPts val="1000"/>
                </a:spcBef>
                <a:buNone/>
                <a:defRPr sz="220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zh-CN" altLang="en-US" dirty="0">
                  <a:sym typeface="Times New Roman" panose="02020603050405020304" pitchFamily="18" charset="0"/>
                </a:rPr>
                <a:t>分母相乘</a:t>
              </a:r>
            </a:p>
          </p:txBody>
        </p:sp>
      </p:grpSp>
      <p:grpSp>
        <p:nvGrpSpPr>
          <p:cNvPr id="38916" name="Group 132"/>
          <p:cNvGrpSpPr/>
          <p:nvPr/>
        </p:nvGrpSpPr>
        <p:grpSpPr bwMode="auto">
          <a:xfrm>
            <a:off x="5934075" y="1268413"/>
            <a:ext cx="1589088" cy="1604962"/>
            <a:chOff x="3738" y="346"/>
            <a:chExt cx="1001" cy="1011"/>
          </a:xfrm>
        </p:grpSpPr>
        <p:sp>
          <p:nvSpPr>
            <p:cNvPr id="38959" name="矩形 91"/>
            <p:cNvSpPr>
              <a:spLocks noChangeArrowheads="1"/>
            </p:cNvSpPr>
            <p:nvPr/>
          </p:nvSpPr>
          <p:spPr bwMode="auto">
            <a:xfrm>
              <a:off x="3738" y="346"/>
              <a:ext cx="992" cy="1011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6" name="矩形 96"/>
            <p:cNvSpPr>
              <a:spLocks noChangeArrowheads="1"/>
            </p:cNvSpPr>
            <p:nvPr/>
          </p:nvSpPr>
          <p:spPr bwMode="auto">
            <a:xfrm>
              <a:off x="3738" y="754"/>
              <a:ext cx="572" cy="603"/>
            </a:xfrm>
            <a:prstGeom prst="rect">
              <a:avLst/>
            </a:prstGeom>
            <a:solidFill>
              <a:srgbClr val="3333FF">
                <a:alpha val="50000"/>
              </a:srgbClr>
            </a:solidFill>
            <a:ln w="25400" algn="ctr">
              <a:noFill/>
              <a:miter lim="800000"/>
            </a:ln>
          </p:spPr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sp>
          <p:nvSpPr>
            <p:cNvPr id="57" name="矩形 56"/>
            <p:cNvSpPr>
              <a:spLocks noChangeArrowheads="1"/>
            </p:cNvSpPr>
            <p:nvPr/>
          </p:nvSpPr>
          <p:spPr bwMode="auto">
            <a:xfrm>
              <a:off x="3738" y="355"/>
              <a:ext cx="1001" cy="1001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cxnSp>
          <p:nvCxnSpPr>
            <p:cNvPr id="38962" name="直接连接符 64"/>
            <p:cNvCxnSpPr>
              <a:cxnSpLocks noChangeShapeType="1"/>
            </p:cNvCxnSpPr>
            <p:nvPr/>
          </p:nvCxnSpPr>
          <p:spPr bwMode="auto">
            <a:xfrm>
              <a:off x="3738" y="756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3" name="直接连接符 65"/>
            <p:cNvCxnSpPr>
              <a:cxnSpLocks noChangeShapeType="1"/>
            </p:cNvCxnSpPr>
            <p:nvPr/>
          </p:nvCxnSpPr>
          <p:spPr bwMode="auto">
            <a:xfrm>
              <a:off x="3738" y="955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4" name="直接连接符 66"/>
            <p:cNvCxnSpPr>
              <a:cxnSpLocks noChangeShapeType="1"/>
            </p:cNvCxnSpPr>
            <p:nvPr/>
          </p:nvCxnSpPr>
          <p:spPr bwMode="auto">
            <a:xfrm>
              <a:off x="3738" y="1157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5" name="直接连接符 67"/>
            <p:cNvCxnSpPr>
              <a:cxnSpLocks noChangeShapeType="1"/>
            </p:cNvCxnSpPr>
            <p:nvPr/>
          </p:nvCxnSpPr>
          <p:spPr bwMode="auto">
            <a:xfrm rot="-5400000">
              <a:off x="3383" y="855"/>
              <a:ext cx="10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6" name="直接连接符 68"/>
            <p:cNvCxnSpPr>
              <a:cxnSpLocks noChangeShapeType="1"/>
            </p:cNvCxnSpPr>
            <p:nvPr/>
          </p:nvCxnSpPr>
          <p:spPr bwMode="auto">
            <a:xfrm rot="-5400000">
              <a:off x="3525" y="855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7" name="直接连接符 69"/>
            <p:cNvCxnSpPr>
              <a:cxnSpLocks noChangeShapeType="1"/>
            </p:cNvCxnSpPr>
            <p:nvPr/>
          </p:nvCxnSpPr>
          <p:spPr bwMode="auto">
            <a:xfrm rot="-5400000">
              <a:off x="3670" y="846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8" name="直接连接符 70"/>
            <p:cNvCxnSpPr>
              <a:cxnSpLocks noChangeShapeType="1"/>
            </p:cNvCxnSpPr>
            <p:nvPr/>
          </p:nvCxnSpPr>
          <p:spPr bwMode="auto">
            <a:xfrm rot="-5400000">
              <a:off x="3812" y="855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69" name="直接连接符 70"/>
            <p:cNvCxnSpPr>
              <a:cxnSpLocks noChangeShapeType="1"/>
            </p:cNvCxnSpPr>
            <p:nvPr/>
          </p:nvCxnSpPr>
          <p:spPr bwMode="auto">
            <a:xfrm rot="-5400000">
              <a:off x="3954" y="855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70" name="直接连接符 70"/>
            <p:cNvCxnSpPr>
              <a:cxnSpLocks noChangeShapeType="1"/>
            </p:cNvCxnSpPr>
            <p:nvPr/>
          </p:nvCxnSpPr>
          <p:spPr bwMode="auto">
            <a:xfrm rot="-5400000">
              <a:off x="4094" y="855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71" name="直接连接符 64"/>
            <p:cNvCxnSpPr>
              <a:cxnSpLocks noChangeShapeType="1"/>
            </p:cNvCxnSpPr>
            <p:nvPr/>
          </p:nvCxnSpPr>
          <p:spPr bwMode="auto">
            <a:xfrm>
              <a:off x="3738" y="556"/>
              <a:ext cx="10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917" name="Group 20"/>
          <p:cNvGrpSpPr/>
          <p:nvPr/>
        </p:nvGrpSpPr>
        <p:grpSpPr bwMode="auto">
          <a:xfrm>
            <a:off x="1403350" y="1628775"/>
            <a:ext cx="3381375" cy="914400"/>
            <a:chOff x="838" y="436"/>
            <a:chExt cx="2130" cy="576"/>
          </a:xfrm>
        </p:grpSpPr>
        <p:grpSp>
          <p:nvGrpSpPr>
            <p:cNvPr id="38945" name="Group 24"/>
            <p:cNvGrpSpPr/>
            <p:nvPr/>
          </p:nvGrpSpPr>
          <p:grpSpPr bwMode="auto">
            <a:xfrm>
              <a:off x="838" y="436"/>
              <a:ext cx="963" cy="576"/>
              <a:chOff x="1837" y="754"/>
              <a:chExt cx="963" cy="576"/>
            </a:xfrm>
          </p:grpSpPr>
          <p:grpSp>
            <p:nvGrpSpPr>
              <p:cNvPr id="38950" name="组合 40"/>
              <p:cNvGrpSpPr/>
              <p:nvPr/>
            </p:nvGrpSpPr>
            <p:grpSpPr bwMode="auto">
              <a:xfrm>
                <a:off x="1837" y="754"/>
                <a:ext cx="315" cy="576"/>
                <a:chOff x="7929586" y="2048524"/>
                <a:chExt cx="500068" cy="914362"/>
              </a:xfrm>
            </p:grpSpPr>
            <p:sp>
              <p:nvSpPr>
                <p:cNvPr id="38956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048524"/>
                  <a:ext cx="500068" cy="46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595959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4</a:t>
                  </a:r>
                  <a:endPara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38957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501090"/>
                  <a:ext cx="500066" cy="46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595959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7</a:t>
                  </a:r>
                  <a:endPara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5" name="直接连接符 74"/>
                <p:cNvCxnSpPr/>
                <p:nvPr/>
              </p:nvCxnSpPr>
              <p:spPr>
                <a:xfrm>
                  <a:off x="7997850" y="2570960"/>
                  <a:ext cx="43180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951" name="组合 60"/>
              <p:cNvGrpSpPr/>
              <p:nvPr/>
            </p:nvGrpSpPr>
            <p:grpSpPr bwMode="auto">
              <a:xfrm>
                <a:off x="2485" y="754"/>
                <a:ext cx="315" cy="576"/>
                <a:chOff x="7929586" y="2048524"/>
                <a:chExt cx="500066" cy="914362"/>
              </a:xfrm>
            </p:grpSpPr>
            <p:sp>
              <p:nvSpPr>
                <p:cNvPr id="38953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048524"/>
                  <a:ext cx="500066" cy="46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595959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3</a:t>
                  </a:r>
                  <a:endPara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38954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501090"/>
                  <a:ext cx="500066" cy="46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595959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5</a:t>
                  </a:r>
                  <a:endPara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79" name="直接连接符 78"/>
                <p:cNvCxnSpPr/>
                <p:nvPr/>
              </p:nvCxnSpPr>
              <p:spPr>
                <a:xfrm>
                  <a:off x="7997849" y="2570960"/>
                  <a:ext cx="4318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952" name="TextBox 33"/>
              <p:cNvSpPr txBox="1">
                <a:spLocks noChangeArrowheads="1"/>
              </p:cNvSpPr>
              <p:nvPr/>
            </p:nvSpPr>
            <p:spPr bwMode="auto">
              <a:xfrm>
                <a:off x="2125" y="908"/>
                <a:ext cx="4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  <a:endParaRPr lang="zh-CN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38946" name="TextBox 33"/>
            <p:cNvSpPr txBox="1">
              <a:spLocks noChangeArrowheads="1"/>
            </p:cNvSpPr>
            <p:nvPr/>
          </p:nvSpPr>
          <p:spPr bwMode="auto">
            <a:xfrm>
              <a:off x="1932" y="510"/>
              <a:ext cx="45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</a:t>
              </a:r>
              <a:endParaRPr lang="zh-CN" altLang="zh-CN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8947" name="TextBox 61"/>
            <p:cNvSpPr txBox="1">
              <a:spLocks noChangeArrowheads="1"/>
            </p:cNvSpPr>
            <p:nvPr/>
          </p:nvSpPr>
          <p:spPr bwMode="auto">
            <a:xfrm>
              <a:off x="2113" y="471"/>
              <a:ext cx="8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4×3</a:t>
              </a:r>
              <a:endParaRPr lang="zh-CN" altLang="en-US" sz="24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8948" name="TextBox 62"/>
            <p:cNvSpPr txBox="1">
              <a:spLocks noChangeArrowheads="1"/>
            </p:cNvSpPr>
            <p:nvPr/>
          </p:nvSpPr>
          <p:spPr bwMode="auto">
            <a:xfrm>
              <a:off x="2113" y="708"/>
              <a:ext cx="8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7×5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90" name="直接连接符 89"/>
            <p:cNvCxnSpPr/>
            <p:nvPr/>
          </p:nvCxnSpPr>
          <p:spPr bwMode="auto">
            <a:xfrm>
              <a:off x="2229" y="765"/>
              <a:ext cx="64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18" name="Freeform 3"/>
          <p:cNvSpPr/>
          <p:nvPr/>
        </p:nvSpPr>
        <p:spPr bwMode="gray">
          <a:xfrm rot="4933302">
            <a:off x="5487194" y="640557"/>
            <a:ext cx="473075" cy="2592387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9" name="Freeform 3"/>
          <p:cNvSpPr/>
          <p:nvPr/>
        </p:nvSpPr>
        <p:spPr bwMode="gray">
          <a:xfrm rot="16691636" flipV="1">
            <a:off x="5126038" y="1319213"/>
            <a:ext cx="473075" cy="2016125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66FFFF"/>
              </a:gs>
              <a:gs pos="100000">
                <a:srgbClr val="3333FF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8920" name="Group 37"/>
          <p:cNvGrpSpPr/>
          <p:nvPr/>
        </p:nvGrpSpPr>
        <p:grpSpPr bwMode="auto">
          <a:xfrm>
            <a:off x="1403350" y="3284538"/>
            <a:ext cx="3395663" cy="914400"/>
            <a:chOff x="839" y="1409"/>
            <a:chExt cx="2139" cy="576"/>
          </a:xfrm>
        </p:grpSpPr>
        <p:grpSp>
          <p:nvGrpSpPr>
            <p:cNvPr id="38931" name="组合 40"/>
            <p:cNvGrpSpPr/>
            <p:nvPr/>
          </p:nvGrpSpPr>
          <p:grpSpPr bwMode="auto">
            <a:xfrm>
              <a:off x="839" y="1409"/>
              <a:ext cx="315" cy="576"/>
              <a:chOff x="7929586" y="2048524"/>
              <a:chExt cx="500068" cy="914362"/>
            </a:xfrm>
          </p:grpSpPr>
          <p:sp>
            <p:nvSpPr>
              <p:cNvPr id="38942" name="TextBox 4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8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8943" name="TextBox 42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8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7997850" y="2570959"/>
                <a:ext cx="43180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32" name="组合 60"/>
            <p:cNvGrpSpPr/>
            <p:nvPr/>
          </p:nvGrpSpPr>
          <p:grpSpPr bwMode="auto">
            <a:xfrm>
              <a:off x="1487" y="1409"/>
              <a:ext cx="315" cy="576"/>
              <a:chOff x="7929586" y="2048524"/>
              <a:chExt cx="500066" cy="914362"/>
            </a:xfrm>
          </p:grpSpPr>
          <p:sp>
            <p:nvSpPr>
              <p:cNvPr id="38939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8940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7997849" y="2570959"/>
                <a:ext cx="4318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33" name="TextBox 33"/>
            <p:cNvSpPr txBox="1">
              <a:spLocks noChangeArrowheads="1"/>
            </p:cNvSpPr>
            <p:nvPr/>
          </p:nvSpPr>
          <p:spPr bwMode="auto">
            <a:xfrm>
              <a:off x="1156" y="1561"/>
              <a:ext cx="4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8934" name="TextBox 33"/>
            <p:cNvSpPr txBox="1">
              <a:spLocks noChangeArrowheads="1"/>
            </p:cNvSpPr>
            <p:nvPr/>
          </p:nvSpPr>
          <p:spPr bwMode="auto">
            <a:xfrm>
              <a:off x="1892" y="1517"/>
              <a:ext cx="45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</a:t>
              </a:r>
              <a:endParaRPr lang="zh-CN" altLang="zh-CN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8935" name="Group 46"/>
            <p:cNvGrpSpPr/>
            <p:nvPr/>
          </p:nvGrpSpPr>
          <p:grpSpPr bwMode="auto">
            <a:xfrm>
              <a:off x="2123" y="1410"/>
              <a:ext cx="855" cy="575"/>
              <a:chOff x="3510" y="253"/>
              <a:chExt cx="855" cy="575"/>
            </a:xfrm>
          </p:grpSpPr>
          <p:sp>
            <p:nvSpPr>
              <p:cNvPr id="38936" name="TextBox 61"/>
              <p:cNvSpPr txBox="1">
                <a:spLocks noChangeArrowheads="1"/>
              </p:cNvSpPr>
              <p:nvPr/>
            </p:nvSpPr>
            <p:spPr bwMode="auto">
              <a:xfrm>
                <a:off x="3510" y="253"/>
                <a:ext cx="85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5×3</a:t>
                </a:r>
                <a:endParaRPr lang="zh-CN" altLang="en-US" sz="24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8937" name="TextBox 62"/>
              <p:cNvSpPr txBox="1">
                <a:spLocks noChangeArrowheads="1"/>
              </p:cNvSpPr>
              <p:nvPr/>
            </p:nvSpPr>
            <p:spPr bwMode="auto">
              <a:xfrm>
                <a:off x="3510" y="537"/>
                <a:ext cx="85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8×7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3627" y="582"/>
                <a:ext cx="59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921" name="Freeform 3"/>
          <p:cNvSpPr/>
          <p:nvPr/>
        </p:nvSpPr>
        <p:spPr bwMode="gray">
          <a:xfrm rot="5142545">
            <a:off x="5488781" y="2440782"/>
            <a:ext cx="473075" cy="2592388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2" name="Freeform 3"/>
          <p:cNvSpPr/>
          <p:nvPr/>
        </p:nvSpPr>
        <p:spPr bwMode="gray">
          <a:xfrm rot="16691636" flipV="1">
            <a:off x="5127625" y="3046413"/>
            <a:ext cx="473075" cy="2016125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66FFFF"/>
              </a:gs>
              <a:gs pos="100000">
                <a:srgbClr val="3333FF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1" name="AutoShape 70"/>
          <p:cNvSpPr>
            <a:spLocks noChangeArrowheads="1"/>
          </p:cNvSpPr>
          <p:nvPr/>
        </p:nvSpPr>
        <p:spPr bwMode="auto">
          <a:xfrm rot="16200000" flipV="1">
            <a:off x="3707606" y="4796632"/>
            <a:ext cx="360363" cy="1079500"/>
          </a:xfrm>
          <a:prstGeom prst="upArrow">
            <a:avLst>
              <a:gd name="adj1" fmla="val 50009"/>
              <a:gd name="adj2" fmla="val 95609"/>
            </a:avLst>
          </a:prstGeom>
          <a:gradFill rotWithShape="0">
            <a:gsLst>
              <a:gs pos="0">
                <a:srgbClr val="FFCCFF"/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4821238" y="5087110"/>
            <a:ext cx="2250281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buNone/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zh-CN">
                <a:sym typeface="Times New Roman" panose="02020603050405020304" pitchFamily="18" charset="0"/>
              </a:rPr>
              <a:t>一共分了多少份</a:t>
            </a:r>
            <a:endParaRPr lang="zh-CN" altLang="en-US">
              <a:sym typeface="Times New Roman" panose="02020603050405020304" pitchFamily="18" charset="0"/>
            </a:endParaRPr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4821238" y="5879272"/>
            <a:ext cx="2200151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buNone/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zh-CN">
                <a:sym typeface="Times New Roman" panose="02020603050405020304" pitchFamily="18" charset="0"/>
              </a:rPr>
              <a:t>最终取了多少份</a:t>
            </a:r>
            <a:endParaRPr lang="zh-CN" altLang="en-US">
              <a:sym typeface="Times New Roman" panose="02020603050405020304" pitchFamily="18" charset="0"/>
            </a:endParaRPr>
          </a:p>
        </p:txBody>
      </p:sp>
      <p:sp>
        <p:nvSpPr>
          <p:cNvPr id="15374" name="AutoShape 73"/>
          <p:cNvSpPr>
            <a:spLocks noChangeArrowheads="1"/>
          </p:cNvSpPr>
          <p:nvPr/>
        </p:nvSpPr>
        <p:spPr bwMode="auto">
          <a:xfrm rot="16200000" flipV="1">
            <a:off x="3708400" y="5588001"/>
            <a:ext cx="358775" cy="1079500"/>
          </a:xfrm>
          <a:prstGeom prst="upArrow">
            <a:avLst>
              <a:gd name="adj1" fmla="val 50000"/>
              <a:gd name="adj2" fmla="val 75207"/>
            </a:avLst>
          </a:prstGeom>
          <a:gradFill rotWithShape="0">
            <a:gsLst>
              <a:gs pos="0">
                <a:srgbClr val="66FFFF"/>
              </a:gs>
              <a:gs pos="100000">
                <a:srgbClr val="3333FF"/>
              </a:gs>
            </a:gsLst>
            <a:lin ang="0" scaled="1"/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4822825" y="4933950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……</a:t>
            </a:r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4821238" y="5726113"/>
            <a:ext cx="119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钢片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28743" grpId="0"/>
      <p:bldP spid="28744" grpId="0"/>
      <p:bldP spid="15374" grpId="0" animBg="1"/>
      <p:bldP spid="28746" grpId="0"/>
      <p:bldP spid="28746" grpId="1"/>
      <p:bldP spid="28747" grpId="0"/>
      <p:bldP spid="2874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91" name="Group 44"/>
          <p:cNvGrpSpPr/>
          <p:nvPr/>
        </p:nvGrpSpPr>
        <p:grpSpPr bwMode="auto">
          <a:xfrm>
            <a:off x="1098314" y="1239838"/>
            <a:ext cx="5523149" cy="828675"/>
            <a:chOff x="703" y="981"/>
            <a:chExt cx="3084" cy="522"/>
          </a:xfrm>
        </p:grpSpPr>
        <p:sp>
          <p:nvSpPr>
            <p:cNvPr id="44093" name="AutoShape 45"/>
            <p:cNvSpPr>
              <a:spLocks noChangeArrowheads="1"/>
            </p:cNvSpPr>
            <p:nvPr/>
          </p:nvSpPr>
          <p:spPr bwMode="auto">
            <a:xfrm>
              <a:off x="703" y="981"/>
              <a:ext cx="3084" cy="4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44094" name="Group 46"/>
            <p:cNvGrpSpPr/>
            <p:nvPr/>
          </p:nvGrpSpPr>
          <p:grpSpPr bwMode="auto">
            <a:xfrm>
              <a:off x="816" y="1007"/>
              <a:ext cx="2857" cy="496"/>
              <a:chOff x="816" y="1007"/>
              <a:chExt cx="2857" cy="496"/>
            </a:xfrm>
          </p:grpSpPr>
          <p:sp>
            <p:nvSpPr>
              <p:cNvPr id="44095" name="矩形 77"/>
              <p:cNvSpPr>
                <a:spLocks noChangeArrowheads="1"/>
              </p:cNvSpPr>
              <p:nvPr/>
            </p:nvSpPr>
            <p:spPr bwMode="auto">
              <a:xfrm>
                <a:off x="816" y="1074"/>
                <a:ext cx="28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None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王芳      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小时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能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织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围巾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多少米？</a:t>
                </a:r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grpSp>
            <p:nvGrpSpPr>
              <p:cNvPr id="44096" name="Group 48"/>
              <p:cNvGrpSpPr/>
              <p:nvPr/>
            </p:nvGrpSpPr>
            <p:grpSpPr bwMode="auto">
              <a:xfrm>
                <a:off x="1188" y="1007"/>
                <a:ext cx="322" cy="496"/>
                <a:chOff x="1164" y="989"/>
                <a:chExt cx="322" cy="496"/>
              </a:xfrm>
            </p:grpSpPr>
            <p:sp>
              <p:nvSpPr>
                <p:cNvPr id="44097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171" y="989"/>
                  <a:ext cx="31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buNone/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zh-CN">
                      <a:sym typeface="Times New Roman" panose="02020603050405020304" pitchFamily="18" charset="0"/>
                    </a:rPr>
                    <a:t>5</a:t>
                  </a:r>
                  <a:endParaRPr lang="zh-CN" altLang="en-US"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44098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1171" y="1235"/>
                  <a:ext cx="31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buNone/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zh-CN">
                      <a:sym typeface="Times New Roman" panose="02020603050405020304" pitchFamily="18" charset="0"/>
                    </a:rPr>
                    <a:t>8</a:t>
                  </a:r>
                  <a:endParaRPr lang="zh-CN" altLang="en-US"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44099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1164" y="1190"/>
                  <a:ext cx="2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3" name="Group 24"/>
          <p:cNvGrpSpPr/>
          <p:nvPr/>
        </p:nvGrpSpPr>
        <p:grpSpPr bwMode="auto">
          <a:xfrm>
            <a:off x="1331913" y="2133601"/>
            <a:ext cx="1528762" cy="931321"/>
            <a:chOff x="1837" y="754"/>
            <a:chExt cx="963" cy="565"/>
          </a:xfrm>
        </p:grpSpPr>
        <p:grpSp>
          <p:nvGrpSpPr>
            <p:cNvPr id="44082" name="组合 40"/>
            <p:cNvGrpSpPr/>
            <p:nvPr/>
          </p:nvGrpSpPr>
          <p:grpSpPr bwMode="auto">
            <a:xfrm>
              <a:off x="1837" y="754"/>
              <a:ext cx="315" cy="565"/>
              <a:chOff x="7929586" y="2048524"/>
              <a:chExt cx="500068" cy="898079"/>
            </a:xfrm>
          </p:grpSpPr>
          <p:sp>
            <p:nvSpPr>
              <p:cNvPr id="44088" name="TextBox 4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8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089" name="TextBox 42"/>
              <p:cNvSpPr txBox="1">
                <a:spLocks noChangeArrowheads="1"/>
              </p:cNvSpPr>
              <p:nvPr/>
            </p:nvSpPr>
            <p:spPr bwMode="auto">
              <a:xfrm>
                <a:off x="7929586" y="2501533"/>
                <a:ext cx="500068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2" name="直接连接符 74"/>
              <p:cNvCxnSpPr/>
              <p:nvPr/>
            </p:nvCxnSpPr>
            <p:spPr>
              <a:xfrm>
                <a:off x="7997849" y="2570403"/>
                <a:ext cx="4318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83" name="组合 60"/>
            <p:cNvGrpSpPr/>
            <p:nvPr/>
          </p:nvGrpSpPr>
          <p:grpSpPr bwMode="auto">
            <a:xfrm>
              <a:off x="2485" y="754"/>
              <a:ext cx="315" cy="565"/>
              <a:chOff x="7929586" y="2048524"/>
              <a:chExt cx="500066" cy="898079"/>
            </a:xfrm>
          </p:grpSpPr>
          <p:sp>
            <p:nvSpPr>
              <p:cNvPr id="44085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086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501533"/>
                <a:ext cx="500066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" name="直接连接符 78"/>
              <p:cNvCxnSpPr/>
              <p:nvPr/>
            </p:nvCxnSpPr>
            <p:spPr>
              <a:xfrm>
                <a:off x="7997849" y="2570403"/>
                <a:ext cx="4318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84" name="TextBox 33"/>
            <p:cNvSpPr txBox="1">
              <a:spLocks noChangeArrowheads="1"/>
            </p:cNvSpPr>
            <p:nvPr/>
          </p:nvSpPr>
          <p:spPr bwMode="auto">
            <a:xfrm>
              <a:off x="2125" y="913"/>
              <a:ext cx="45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15456" name="TextBox 33"/>
          <p:cNvSpPr txBox="1">
            <a:spLocks noChangeArrowheads="1"/>
          </p:cNvSpPr>
          <p:nvPr/>
        </p:nvSpPr>
        <p:spPr bwMode="auto">
          <a:xfrm>
            <a:off x="977900" y="3290888"/>
            <a:ext cx="714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endParaRPr lang="zh-CN" altLang="zh-CN" sz="36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6" name="Group 101"/>
          <p:cNvGrpSpPr/>
          <p:nvPr/>
        </p:nvGrpSpPr>
        <p:grpSpPr bwMode="auto">
          <a:xfrm>
            <a:off x="1403350" y="3108327"/>
            <a:ext cx="1358900" cy="909638"/>
            <a:chOff x="1705" y="1933"/>
            <a:chExt cx="856" cy="573"/>
          </a:xfrm>
        </p:grpSpPr>
        <p:sp>
          <p:nvSpPr>
            <p:cNvPr id="44079" name="TextBox 61"/>
            <p:cNvSpPr txBox="1">
              <a:spLocks noChangeArrowheads="1"/>
            </p:cNvSpPr>
            <p:nvPr/>
          </p:nvSpPr>
          <p:spPr bwMode="auto">
            <a:xfrm>
              <a:off x="1705" y="1933"/>
              <a:ext cx="8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1×5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44080" name="TextBox 62"/>
            <p:cNvSpPr txBox="1">
              <a:spLocks noChangeArrowheads="1"/>
            </p:cNvSpPr>
            <p:nvPr/>
          </p:nvSpPr>
          <p:spPr bwMode="auto">
            <a:xfrm>
              <a:off x="1706" y="2215"/>
              <a:ext cx="8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5×8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90" name="直接连接符 89"/>
            <p:cNvCxnSpPr/>
            <p:nvPr/>
          </p:nvCxnSpPr>
          <p:spPr bwMode="auto">
            <a:xfrm>
              <a:off x="1822" y="2275"/>
              <a:ext cx="64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1692275" y="3717925"/>
            <a:ext cx="28733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7" name="组合 40"/>
          <p:cNvGrpSpPr/>
          <p:nvPr/>
        </p:nvGrpSpPr>
        <p:grpSpPr bwMode="auto">
          <a:xfrm>
            <a:off x="1547813" y="4221163"/>
            <a:ext cx="500062" cy="971550"/>
            <a:chOff x="7929586" y="2048524"/>
            <a:chExt cx="500068" cy="971826"/>
          </a:xfrm>
        </p:grpSpPr>
        <p:sp>
          <p:nvSpPr>
            <p:cNvPr id="44076" name="TextBox 41"/>
            <p:cNvSpPr txBox="1">
              <a:spLocks noChangeArrowheads="1"/>
            </p:cNvSpPr>
            <p:nvPr/>
          </p:nvSpPr>
          <p:spPr bwMode="auto">
            <a:xfrm>
              <a:off x="7929586" y="2048524"/>
              <a:ext cx="500068" cy="519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en-US" altLang="zh-CN" sz="18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4077" name="TextBox 42"/>
            <p:cNvSpPr txBox="1">
              <a:spLocks noChangeArrowheads="1"/>
            </p:cNvSpPr>
            <p:nvPr/>
          </p:nvSpPr>
          <p:spPr bwMode="auto">
            <a:xfrm>
              <a:off x="7929586" y="2501090"/>
              <a:ext cx="500066" cy="519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8</a:t>
              </a:r>
              <a:endParaRPr lang="en-US" altLang="zh-CN" sz="18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cxnSp>
          <p:nvCxnSpPr>
            <p:cNvPr id="4" name="直接连接符 74"/>
            <p:cNvCxnSpPr/>
            <p:nvPr/>
          </p:nvCxnSpPr>
          <p:spPr>
            <a:xfrm>
              <a:off x="7997849" y="2570959"/>
              <a:ext cx="4318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00" name="TextBox 33"/>
          <p:cNvSpPr txBox="1">
            <a:spLocks noChangeArrowheads="1"/>
          </p:cNvSpPr>
          <p:nvPr/>
        </p:nvSpPr>
        <p:spPr bwMode="auto">
          <a:xfrm>
            <a:off x="5003800" y="3292475"/>
            <a:ext cx="714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endParaRPr lang="en-US" altLang="zh-CN" sz="180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502" name="TextBox 62"/>
          <p:cNvSpPr txBox="1">
            <a:spLocks noChangeArrowheads="1"/>
          </p:cNvSpPr>
          <p:nvPr/>
        </p:nvSpPr>
        <p:spPr bwMode="auto">
          <a:xfrm>
            <a:off x="1476375" y="3824288"/>
            <a:ext cx="433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en-US" altLang="zh-CN" sz="14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504" name="Line 144"/>
          <p:cNvSpPr>
            <a:spLocks noChangeShapeType="1"/>
          </p:cNvSpPr>
          <p:nvPr/>
        </p:nvSpPr>
        <p:spPr bwMode="auto">
          <a:xfrm>
            <a:off x="2212975" y="3275013"/>
            <a:ext cx="28733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05" name="TextBox 62"/>
          <p:cNvSpPr txBox="1">
            <a:spLocks noChangeArrowheads="1"/>
          </p:cNvSpPr>
          <p:nvPr/>
        </p:nvSpPr>
        <p:spPr bwMode="auto">
          <a:xfrm>
            <a:off x="2339975" y="3068638"/>
            <a:ext cx="433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en-US" altLang="zh-CN" sz="14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506" name="TextBox 33"/>
          <p:cNvSpPr txBox="1">
            <a:spLocks noChangeArrowheads="1"/>
          </p:cNvSpPr>
          <p:nvPr/>
        </p:nvSpPr>
        <p:spPr bwMode="auto">
          <a:xfrm>
            <a:off x="971550" y="4370388"/>
            <a:ext cx="714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endParaRPr lang="zh-CN" altLang="zh-CN" sz="36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8" name="Group 24"/>
          <p:cNvGrpSpPr/>
          <p:nvPr/>
        </p:nvGrpSpPr>
        <p:grpSpPr bwMode="auto">
          <a:xfrm>
            <a:off x="5435600" y="2205038"/>
            <a:ext cx="1528763" cy="931320"/>
            <a:chOff x="1837" y="754"/>
            <a:chExt cx="963" cy="565"/>
          </a:xfrm>
        </p:grpSpPr>
        <p:grpSp>
          <p:nvGrpSpPr>
            <p:cNvPr id="44067" name="组合 40"/>
            <p:cNvGrpSpPr/>
            <p:nvPr/>
          </p:nvGrpSpPr>
          <p:grpSpPr bwMode="auto">
            <a:xfrm>
              <a:off x="1837" y="754"/>
              <a:ext cx="315" cy="565"/>
              <a:chOff x="7929586" y="2048524"/>
              <a:chExt cx="500068" cy="898079"/>
            </a:xfrm>
          </p:grpSpPr>
          <p:sp>
            <p:nvSpPr>
              <p:cNvPr id="44073" name="TextBox 4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8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074" name="TextBox 42"/>
              <p:cNvSpPr txBox="1">
                <a:spLocks noChangeArrowheads="1"/>
              </p:cNvSpPr>
              <p:nvPr/>
            </p:nvSpPr>
            <p:spPr bwMode="auto">
              <a:xfrm>
                <a:off x="7929586" y="2501533"/>
                <a:ext cx="500068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6" name="直接连接符 74"/>
              <p:cNvCxnSpPr/>
              <p:nvPr/>
            </p:nvCxnSpPr>
            <p:spPr>
              <a:xfrm>
                <a:off x="7997850" y="2570402"/>
                <a:ext cx="43180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68" name="组合 60"/>
            <p:cNvGrpSpPr/>
            <p:nvPr/>
          </p:nvGrpSpPr>
          <p:grpSpPr bwMode="auto">
            <a:xfrm>
              <a:off x="2485" y="754"/>
              <a:ext cx="315" cy="565"/>
              <a:chOff x="7929586" y="2048524"/>
              <a:chExt cx="500066" cy="898079"/>
            </a:xfrm>
          </p:grpSpPr>
          <p:sp>
            <p:nvSpPr>
              <p:cNvPr id="44070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071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501533"/>
                <a:ext cx="500066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7" name="直接连接符 78"/>
              <p:cNvCxnSpPr/>
              <p:nvPr/>
            </p:nvCxnSpPr>
            <p:spPr>
              <a:xfrm>
                <a:off x="7997849" y="2570402"/>
                <a:ext cx="4318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69" name="TextBox 33"/>
            <p:cNvSpPr txBox="1">
              <a:spLocks noChangeArrowheads="1"/>
            </p:cNvSpPr>
            <p:nvPr/>
          </p:nvSpPr>
          <p:spPr bwMode="auto">
            <a:xfrm>
              <a:off x="2125" y="913"/>
              <a:ext cx="45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 bwMode="auto">
          <a:xfrm>
            <a:off x="5508625" y="3068638"/>
            <a:ext cx="1363663" cy="947737"/>
            <a:chOff x="3470" y="2387"/>
            <a:chExt cx="859" cy="597"/>
          </a:xfrm>
        </p:grpSpPr>
        <p:grpSp>
          <p:nvGrpSpPr>
            <p:cNvPr id="44058" name="组合 60"/>
            <p:cNvGrpSpPr/>
            <p:nvPr/>
          </p:nvGrpSpPr>
          <p:grpSpPr bwMode="auto">
            <a:xfrm>
              <a:off x="4014" y="2387"/>
              <a:ext cx="315" cy="587"/>
              <a:chOff x="7929586" y="2048524"/>
              <a:chExt cx="500066" cy="898079"/>
            </a:xfrm>
          </p:grpSpPr>
          <p:sp>
            <p:nvSpPr>
              <p:cNvPr id="44064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065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501533"/>
                <a:ext cx="500066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7997849" y="2570402"/>
                <a:ext cx="4318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59" name="组合 40"/>
            <p:cNvGrpSpPr/>
            <p:nvPr/>
          </p:nvGrpSpPr>
          <p:grpSpPr bwMode="auto">
            <a:xfrm>
              <a:off x="3470" y="2397"/>
              <a:ext cx="315" cy="587"/>
              <a:chOff x="7929586" y="2048524"/>
              <a:chExt cx="500068" cy="898079"/>
            </a:xfrm>
          </p:grpSpPr>
          <p:sp>
            <p:nvSpPr>
              <p:cNvPr id="44061" name="TextBox 4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8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062" name="TextBox 42"/>
              <p:cNvSpPr txBox="1">
                <a:spLocks noChangeArrowheads="1"/>
              </p:cNvSpPr>
              <p:nvPr/>
            </p:nvSpPr>
            <p:spPr bwMode="auto">
              <a:xfrm>
                <a:off x="7929586" y="2501533"/>
                <a:ext cx="500068" cy="445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8" name="直接连接符 74"/>
              <p:cNvCxnSpPr/>
              <p:nvPr/>
            </p:nvCxnSpPr>
            <p:spPr>
              <a:xfrm>
                <a:off x="7997850" y="2570402"/>
                <a:ext cx="43180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60" name="TextBox 33"/>
            <p:cNvSpPr txBox="1">
              <a:spLocks noChangeArrowheads="1"/>
            </p:cNvSpPr>
            <p:nvPr/>
          </p:nvSpPr>
          <p:spPr bwMode="auto">
            <a:xfrm>
              <a:off x="3696" y="2587"/>
              <a:ext cx="4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15552" name="Line 192"/>
          <p:cNvSpPr>
            <a:spLocks noChangeShapeType="1"/>
          </p:cNvSpPr>
          <p:nvPr/>
        </p:nvSpPr>
        <p:spPr bwMode="auto">
          <a:xfrm>
            <a:off x="5580063" y="3683000"/>
            <a:ext cx="287337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53" name="TextBox 62"/>
          <p:cNvSpPr txBox="1">
            <a:spLocks noChangeArrowheads="1"/>
          </p:cNvSpPr>
          <p:nvPr/>
        </p:nvSpPr>
        <p:spPr bwMode="auto">
          <a:xfrm>
            <a:off x="5364163" y="3789363"/>
            <a:ext cx="43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en-US" altLang="zh-CN" sz="14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554" name="Line 194"/>
          <p:cNvSpPr>
            <a:spLocks noChangeShapeType="1"/>
          </p:cNvSpPr>
          <p:nvPr/>
        </p:nvSpPr>
        <p:spPr bwMode="auto">
          <a:xfrm>
            <a:off x="6515100" y="3249613"/>
            <a:ext cx="28733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55" name="TextBox 62"/>
          <p:cNvSpPr txBox="1">
            <a:spLocks noChangeArrowheads="1"/>
          </p:cNvSpPr>
          <p:nvPr/>
        </p:nvSpPr>
        <p:spPr bwMode="auto">
          <a:xfrm>
            <a:off x="6659563" y="3068638"/>
            <a:ext cx="43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  <a:endParaRPr lang="en-US" altLang="zh-CN" sz="14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24" name="组合 40"/>
          <p:cNvGrpSpPr/>
          <p:nvPr/>
        </p:nvGrpSpPr>
        <p:grpSpPr bwMode="auto">
          <a:xfrm>
            <a:off x="5508625" y="4221163"/>
            <a:ext cx="500063" cy="971550"/>
            <a:chOff x="7929586" y="2048524"/>
            <a:chExt cx="500068" cy="971826"/>
          </a:xfrm>
        </p:grpSpPr>
        <p:sp>
          <p:nvSpPr>
            <p:cNvPr id="44055" name="TextBox 41"/>
            <p:cNvSpPr txBox="1">
              <a:spLocks noChangeArrowheads="1"/>
            </p:cNvSpPr>
            <p:nvPr/>
          </p:nvSpPr>
          <p:spPr bwMode="auto">
            <a:xfrm>
              <a:off x="7929586" y="2048524"/>
              <a:ext cx="500068" cy="519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en-US" altLang="zh-CN" sz="18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4056" name="TextBox 42"/>
            <p:cNvSpPr txBox="1">
              <a:spLocks noChangeArrowheads="1"/>
            </p:cNvSpPr>
            <p:nvPr/>
          </p:nvSpPr>
          <p:spPr bwMode="auto">
            <a:xfrm>
              <a:off x="7929586" y="2501090"/>
              <a:ext cx="500066" cy="519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8</a:t>
              </a:r>
              <a:endParaRPr lang="en-US" altLang="zh-CN" sz="18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cxnSp>
          <p:nvCxnSpPr>
            <p:cNvPr id="5" name="直接连接符 74"/>
            <p:cNvCxnSpPr/>
            <p:nvPr/>
          </p:nvCxnSpPr>
          <p:spPr>
            <a:xfrm>
              <a:off x="7997850" y="2570959"/>
              <a:ext cx="4318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61" name="TextBox 33"/>
          <p:cNvSpPr txBox="1">
            <a:spLocks noChangeArrowheads="1"/>
          </p:cNvSpPr>
          <p:nvPr/>
        </p:nvSpPr>
        <p:spPr bwMode="auto">
          <a:xfrm>
            <a:off x="5003800" y="4370388"/>
            <a:ext cx="714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endParaRPr lang="zh-CN" altLang="zh-CN" sz="36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56" grpId="0"/>
      <p:bldP spid="15500" grpId="0"/>
      <p:bldP spid="15502" grpId="0"/>
      <p:bldP spid="15505" grpId="0"/>
      <p:bldP spid="15506" grpId="0"/>
      <p:bldP spid="15553" grpId="0"/>
      <p:bldP spid="15555" grpId="0"/>
      <p:bldP spid="155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矩形 18"/>
          <p:cNvSpPr>
            <a:spLocks noChangeArrowheads="1"/>
          </p:cNvSpPr>
          <p:nvPr/>
        </p:nvSpPr>
        <p:spPr bwMode="auto">
          <a:xfrm>
            <a:off x="581210" y="2158456"/>
            <a:ext cx="6311900" cy="18124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①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用分子相乘的积作分子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②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分母相乘的积作分母。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③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用字母表示为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   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×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    =            (a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≠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0,c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≠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0)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。</a:t>
            </a:r>
          </a:p>
        </p:txBody>
      </p:sp>
      <p:graphicFrame>
        <p:nvGraphicFramePr>
          <p:cNvPr id="48135" name="Object 2"/>
          <p:cNvGraphicFramePr/>
          <p:nvPr/>
        </p:nvGraphicFramePr>
        <p:xfrm>
          <a:off x="2771800" y="3353896"/>
          <a:ext cx="28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r:id="rId3" imgW="152400" imgH="406400" progId="">
                  <p:embed/>
                </p:oleObj>
              </mc:Choice>
              <mc:Fallback>
                <p:oleObj r:id="rId3" imgW="152400" imgH="406400" progId="">
                  <p:embed/>
                  <p:pic>
                    <p:nvPicPr>
                      <p:cNvPr id="0" name="Picture 2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353896"/>
                        <a:ext cx="28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3"/>
          <p:cNvGraphicFramePr/>
          <p:nvPr/>
        </p:nvGraphicFramePr>
        <p:xfrm>
          <a:off x="3376797" y="3353895"/>
          <a:ext cx="3603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7" r:id="rId5" imgW="165100" imgH="406400" progId="">
                  <p:embed/>
                </p:oleObj>
              </mc:Choice>
              <mc:Fallback>
                <p:oleObj r:id="rId5" imgW="165100" imgH="406400" progId="">
                  <p:embed/>
                  <p:pic>
                    <p:nvPicPr>
                      <p:cNvPr id="0" name="Picture 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797" y="3353895"/>
                        <a:ext cx="36036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4"/>
          <p:cNvGraphicFramePr/>
          <p:nvPr/>
        </p:nvGraphicFramePr>
        <p:xfrm>
          <a:off x="4053232" y="3353896"/>
          <a:ext cx="7762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8" r:id="rId7" imgW="355600" imgH="406400" progId="">
                  <p:embed/>
                </p:oleObj>
              </mc:Choice>
              <mc:Fallback>
                <p:oleObj r:id="rId7" imgW="355600" imgH="406400" progId="">
                  <p:embed/>
                  <p:pic>
                    <p:nvPicPr>
                      <p:cNvPr id="0" name="Picture 2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3232" y="3353896"/>
                        <a:ext cx="77628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81210" y="1412776"/>
            <a:ext cx="357020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一个数乘分数的计算方法：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39654" y="1629840"/>
            <a:ext cx="2404154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计算下列各题：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4" name="Object 2"/>
              <p:cNvSpPr txBox="1"/>
              <p:nvPr/>
            </p:nvSpPr>
            <p:spPr bwMode="auto">
              <a:xfrm>
                <a:off x="1339752" y="2780928"/>
                <a:ext cx="1048916" cy="7920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3</m:t>
                          </m:r>
                        </m:den>
                      </m:f>
                      <m:r>
                        <a:rPr lang="zh-CN" altLang="en-US" sz="2400">
                          <a:solidFill>
                            <a:srgbClr val="595959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4403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9752" y="2780928"/>
                <a:ext cx="1048916" cy="792088"/>
              </a:xfrm>
              <a:prstGeom prst="rect">
                <a:avLst/>
              </a:prstGeom>
              <a:blipFill rotWithShape="1">
                <a:blip r:embed="rId2"/>
                <a:stretch>
                  <a:fillRect l="-51" t="-33" r="41" b="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5" name="Object 3"/>
              <p:cNvSpPr txBox="1"/>
              <p:nvPr/>
            </p:nvSpPr>
            <p:spPr bwMode="auto">
              <a:xfrm>
                <a:off x="4355976" y="2780928"/>
                <a:ext cx="9305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403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976" y="2780928"/>
                <a:ext cx="930575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55" t="-37" r="-1482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6" name="Object 4"/>
              <p:cNvSpPr txBox="1"/>
              <p:nvPr/>
            </p:nvSpPr>
            <p:spPr bwMode="auto">
              <a:xfrm>
                <a:off x="2598737" y="2832229"/>
                <a:ext cx="1287019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1×1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3×4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403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8737" y="2832229"/>
                <a:ext cx="1287019" cy="716799"/>
              </a:xfrm>
              <a:prstGeom prst="rect">
                <a:avLst/>
              </a:prstGeom>
              <a:blipFill rotWithShape="1">
                <a:blip r:embed="rId4"/>
                <a:stretch>
                  <a:fillRect l="-25" t="-18" r="-1317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7" name="Object 5"/>
              <p:cNvSpPr txBox="1"/>
              <p:nvPr/>
            </p:nvSpPr>
            <p:spPr bwMode="auto">
              <a:xfrm>
                <a:off x="1228725" y="4365625"/>
                <a:ext cx="11422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403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28725" y="4365625"/>
                <a:ext cx="1142236" cy="714683"/>
              </a:xfrm>
              <a:prstGeom prst="rect">
                <a:avLst/>
              </a:prstGeom>
              <a:blipFill rotWithShape="1">
                <a:blip r:embed="rId5"/>
                <a:stretch>
                  <a:fillRect r="-1568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8" name="Object 6"/>
              <p:cNvSpPr txBox="1"/>
              <p:nvPr/>
            </p:nvSpPr>
            <p:spPr bwMode="auto">
              <a:xfrm>
                <a:off x="2544763" y="4365625"/>
                <a:ext cx="14569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3×1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11×2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4038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4763" y="4365625"/>
                <a:ext cx="1456937" cy="714683"/>
              </a:xfrm>
              <a:prstGeom prst="rect">
                <a:avLst/>
              </a:prstGeom>
              <a:blipFill rotWithShape="1">
                <a:blip r:embed="rId6"/>
                <a:stretch>
                  <a:fillRect l="-22" r="-1138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9" name="Object 7"/>
              <p:cNvSpPr txBox="1"/>
              <p:nvPr/>
            </p:nvSpPr>
            <p:spPr bwMode="auto">
              <a:xfrm>
                <a:off x="4335463" y="4365625"/>
                <a:ext cx="9305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4039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5463" y="4365625"/>
                <a:ext cx="930575" cy="714683"/>
              </a:xfrm>
              <a:prstGeom prst="rect">
                <a:avLst/>
              </a:prstGeom>
              <a:blipFill rotWithShape="1">
                <a:blip r:embed="rId7"/>
                <a:stretch>
                  <a:fillRect l="-34" r="-1503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8" grpId="0" animBg="1"/>
      <p:bldP spid="440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94997" y="1581390"/>
            <a:ext cx="2492827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计算下列各题：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8"/>
              <p:cNvSpPr txBox="1"/>
              <p:nvPr/>
            </p:nvSpPr>
            <p:spPr bwMode="auto">
              <a:xfrm>
                <a:off x="648988" y="2994730"/>
                <a:ext cx="114223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988" y="2994730"/>
                <a:ext cx="1142236" cy="716799"/>
              </a:xfrm>
              <a:prstGeom prst="rect">
                <a:avLst/>
              </a:prstGeom>
              <a:blipFill rotWithShape="1">
                <a:blip r:embed="rId2"/>
                <a:stretch>
                  <a:fillRect l="-2" t="-10" r="-1566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2339752" y="2924944"/>
            <a:ext cx="447675" cy="303212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3131840" y="3573016"/>
            <a:ext cx="373062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00982" y="2482478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203848" y="3789040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3131840" y="2924944"/>
            <a:ext cx="447675" cy="303213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203848" y="2492896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2339752" y="3501008"/>
            <a:ext cx="373063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483768" y="3789040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17"/>
              <p:cNvSpPr txBox="1"/>
              <p:nvPr/>
            </p:nvSpPr>
            <p:spPr bwMode="auto">
              <a:xfrm>
                <a:off x="3641425" y="2955041"/>
                <a:ext cx="930575" cy="71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zh-CN" altLang="en-US" sz="240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34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1425" y="2955041"/>
                <a:ext cx="930575" cy="715581"/>
              </a:xfrm>
              <a:prstGeom prst="rect">
                <a:avLst/>
              </a:prstGeom>
              <a:blipFill rotWithShape="1">
                <a:blip r:embed="rId3"/>
                <a:stretch>
                  <a:fillRect l="-36" t="-54" r="-1501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ject 19"/>
              <p:cNvSpPr txBox="1"/>
              <p:nvPr/>
            </p:nvSpPr>
            <p:spPr bwMode="auto">
              <a:xfrm>
                <a:off x="1996775" y="3013778"/>
                <a:ext cx="1456937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5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6775" y="3013778"/>
                <a:ext cx="1456937" cy="716799"/>
              </a:xfrm>
              <a:prstGeom prst="rect">
                <a:avLst/>
              </a:prstGeom>
              <a:blipFill rotWithShape="1">
                <a:blip r:embed="rId4"/>
                <a:stretch>
                  <a:fillRect l="-23" t="-9" r="-1137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21"/>
              <p:cNvSpPr txBox="1"/>
              <p:nvPr/>
            </p:nvSpPr>
            <p:spPr bwMode="auto">
              <a:xfrm>
                <a:off x="700631" y="4669962"/>
                <a:ext cx="11422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6×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36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631" y="4669962"/>
                <a:ext cx="1142236" cy="714683"/>
              </a:xfrm>
              <a:prstGeom prst="rect">
                <a:avLst/>
              </a:prstGeom>
              <a:blipFill rotWithShape="1">
                <a:blip r:embed="rId5"/>
                <a:stretch>
                  <a:fillRect l="-20" t="-24" r="-1548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1979712" y="4725144"/>
            <a:ext cx="447675" cy="303213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2051720" y="4221088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2699792" y="5085184"/>
            <a:ext cx="373062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771800" y="5373216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ject 30"/>
              <p:cNvSpPr txBox="1"/>
              <p:nvPr/>
            </p:nvSpPr>
            <p:spPr bwMode="auto">
              <a:xfrm>
                <a:off x="3220911" y="4597954"/>
                <a:ext cx="9305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1" name="Object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911" y="4597954"/>
                <a:ext cx="930575" cy="714683"/>
              </a:xfrm>
              <a:prstGeom prst="rect">
                <a:avLst/>
              </a:prstGeom>
              <a:blipFill rotWithShape="1">
                <a:blip r:embed="rId6"/>
                <a:stretch>
                  <a:fillRect l="-21" t="-78" r="-1517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31"/>
              <p:cNvSpPr txBox="1"/>
              <p:nvPr/>
            </p:nvSpPr>
            <p:spPr bwMode="auto">
              <a:xfrm>
                <a:off x="1708743" y="4597954"/>
                <a:ext cx="14569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=6×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42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8743" y="4597954"/>
                <a:ext cx="1456937" cy="714683"/>
              </a:xfrm>
              <a:prstGeom prst="rect">
                <a:avLst/>
              </a:prstGeom>
              <a:blipFill rotWithShape="1">
                <a:blip r:embed="rId7"/>
                <a:stretch>
                  <a:fillRect l="-41" t="-78" r="-111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32"/>
              <p:cNvSpPr txBox="1"/>
              <p:nvPr/>
            </p:nvSpPr>
            <p:spPr bwMode="auto">
              <a:xfrm>
                <a:off x="4229023" y="4597954"/>
                <a:ext cx="98187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3" name="Object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9023" y="4597954"/>
                <a:ext cx="981872" cy="714683"/>
              </a:xfrm>
              <a:prstGeom prst="rect">
                <a:avLst/>
              </a:prstGeom>
              <a:blipFill rotWithShape="1">
                <a:blip r:embed="rId8"/>
                <a:stretch>
                  <a:fillRect l="-57" t="-78" r="-1414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/>
      <p:bldP spid="30" grpId="0" animBg="1"/>
      <p:bldP spid="31" grpId="0"/>
      <p:bldP spid="32" grpId="0" animBg="1"/>
      <p:bldP spid="33" grpId="0"/>
      <p:bldP spid="37" grpId="0" animBg="1"/>
      <p:bldP spid="38" grpId="0"/>
      <p:bldP spid="39" grpId="0" animBg="1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2"/>
          <p:cNvSpPr>
            <a:spLocks noChangeArrowheads="1"/>
          </p:cNvSpPr>
          <p:nvPr/>
        </p:nvSpPr>
        <p:spPr bwMode="auto">
          <a:xfrm>
            <a:off x="1006037" y="3025619"/>
            <a:ext cx="294366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列式：（   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×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    ）</a:t>
            </a: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2009775" y="2797175"/>
            <a:ext cx="500063" cy="776288"/>
            <a:chOff x="2277" y="2144"/>
            <a:chExt cx="315" cy="489"/>
          </a:xfrm>
        </p:grpSpPr>
        <p:sp>
          <p:nvSpPr>
            <p:cNvPr id="51265" name="TextBox 53"/>
            <p:cNvSpPr txBox="1">
              <a:spLocks noChangeArrowheads="1"/>
            </p:cNvSpPr>
            <p:nvPr/>
          </p:nvSpPr>
          <p:spPr bwMode="auto">
            <a:xfrm>
              <a:off x="2277" y="2144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51266" name="TextBox 54"/>
            <p:cNvSpPr txBox="1">
              <a:spLocks noChangeArrowheads="1"/>
            </p:cNvSpPr>
            <p:nvPr/>
          </p:nvSpPr>
          <p:spPr bwMode="auto">
            <a:xfrm>
              <a:off x="2277" y="234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cxnSp>
          <p:nvCxnSpPr>
            <p:cNvPr id="51267" name="直接连接符 21"/>
            <p:cNvCxnSpPr>
              <a:cxnSpLocks noChangeShapeType="1"/>
            </p:cNvCxnSpPr>
            <p:nvPr/>
          </p:nvCxnSpPr>
          <p:spPr bwMode="auto">
            <a:xfrm>
              <a:off x="2343" y="2406"/>
              <a:ext cx="2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0"/>
          <p:cNvGrpSpPr/>
          <p:nvPr/>
        </p:nvGrpSpPr>
        <p:grpSpPr bwMode="auto">
          <a:xfrm>
            <a:off x="3203575" y="2797175"/>
            <a:ext cx="500063" cy="776288"/>
            <a:chOff x="2277" y="2144"/>
            <a:chExt cx="315" cy="489"/>
          </a:xfrm>
        </p:grpSpPr>
        <p:sp>
          <p:nvSpPr>
            <p:cNvPr id="51262" name="TextBox 53"/>
            <p:cNvSpPr txBox="1">
              <a:spLocks noChangeArrowheads="1"/>
            </p:cNvSpPr>
            <p:nvPr/>
          </p:nvSpPr>
          <p:spPr bwMode="auto">
            <a:xfrm>
              <a:off x="2277" y="2144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51263" name="TextBox 54"/>
            <p:cNvSpPr txBox="1">
              <a:spLocks noChangeArrowheads="1"/>
            </p:cNvSpPr>
            <p:nvPr/>
          </p:nvSpPr>
          <p:spPr bwMode="auto">
            <a:xfrm>
              <a:off x="2277" y="234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cxnSp>
          <p:nvCxnSpPr>
            <p:cNvPr id="51264" name="直接连接符 21"/>
            <p:cNvCxnSpPr>
              <a:cxnSpLocks noChangeShapeType="1"/>
            </p:cNvCxnSpPr>
            <p:nvPr/>
          </p:nvCxnSpPr>
          <p:spPr bwMode="auto">
            <a:xfrm>
              <a:off x="2343" y="2406"/>
              <a:ext cx="2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06" name="Rectangle 26"/>
          <p:cNvSpPr>
            <a:spLocks noChangeArrowheads="1"/>
          </p:cNvSpPr>
          <p:nvPr/>
        </p:nvSpPr>
        <p:spPr bwMode="auto">
          <a:xfrm>
            <a:off x="647701" y="1339738"/>
            <a:ext cx="3055938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一瓶饮料重     千克。</a:t>
            </a:r>
          </a:p>
        </p:txBody>
      </p:sp>
      <p:grpSp>
        <p:nvGrpSpPr>
          <p:cNvPr id="51207" name="Group 27"/>
          <p:cNvGrpSpPr/>
          <p:nvPr/>
        </p:nvGrpSpPr>
        <p:grpSpPr bwMode="auto">
          <a:xfrm>
            <a:off x="2382839" y="1113655"/>
            <a:ext cx="488950" cy="725487"/>
            <a:chOff x="1429" y="1334"/>
            <a:chExt cx="308" cy="457"/>
          </a:xfrm>
        </p:grpSpPr>
        <p:sp>
          <p:nvSpPr>
            <p:cNvPr id="51258" name="AutoShape 28"/>
            <p:cNvSpPr>
              <a:spLocks noChangeAspect="1" noChangeArrowheads="1" noTextEdit="1"/>
            </p:cNvSpPr>
            <p:nvPr/>
          </p:nvSpPr>
          <p:spPr bwMode="auto">
            <a:xfrm>
              <a:off x="1429" y="1344"/>
              <a:ext cx="160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51259" name="Line 29"/>
            <p:cNvSpPr>
              <a:spLocks noChangeShapeType="1"/>
            </p:cNvSpPr>
            <p:nvPr/>
          </p:nvSpPr>
          <p:spPr bwMode="auto">
            <a:xfrm>
              <a:off x="1458" y="1569"/>
              <a:ext cx="15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51260" name="Rectangle 30"/>
            <p:cNvSpPr>
              <a:spLocks noChangeArrowheads="1"/>
            </p:cNvSpPr>
            <p:nvPr/>
          </p:nvSpPr>
          <p:spPr bwMode="auto">
            <a:xfrm>
              <a:off x="1456" y="1558"/>
              <a:ext cx="1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1261" name="Rectangle 31"/>
            <p:cNvSpPr>
              <a:spLocks noChangeArrowheads="1"/>
            </p:cNvSpPr>
            <p:nvPr/>
          </p:nvSpPr>
          <p:spPr bwMode="auto">
            <a:xfrm>
              <a:off x="1465" y="1334"/>
              <a:ext cx="2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1208" name="Group 38"/>
          <p:cNvGrpSpPr/>
          <p:nvPr/>
        </p:nvGrpSpPr>
        <p:grpSpPr bwMode="auto">
          <a:xfrm>
            <a:off x="900113" y="1987550"/>
            <a:ext cx="2408238" cy="725488"/>
            <a:chOff x="748" y="1162"/>
            <a:chExt cx="1517" cy="457"/>
          </a:xfrm>
        </p:grpSpPr>
        <p:grpSp>
          <p:nvGrpSpPr>
            <p:cNvPr id="51252" name="Group 32"/>
            <p:cNvGrpSpPr/>
            <p:nvPr/>
          </p:nvGrpSpPr>
          <p:grpSpPr bwMode="auto">
            <a:xfrm>
              <a:off x="748" y="1162"/>
              <a:ext cx="308" cy="457"/>
              <a:chOff x="1429" y="1334"/>
              <a:chExt cx="308" cy="457"/>
            </a:xfrm>
          </p:grpSpPr>
          <p:sp>
            <p:nvSpPr>
              <p:cNvPr id="51254" name="AutoShape 33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55" name="Line 34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56" name="Rectangle 35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1257" name="Rectangle 36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51253" name="Rectangle 37"/>
            <p:cNvSpPr>
              <a:spLocks noChangeArrowheads="1"/>
            </p:cNvSpPr>
            <p:nvPr/>
          </p:nvSpPr>
          <p:spPr bwMode="auto">
            <a:xfrm>
              <a:off x="916" y="1237"/>
              <a:ext cx="13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瓶重多少千克？</a:t>
              </a:r>
            </a:p>
          </p:txBody>
        </p:sp>
      </p:grpSp>
      <p:grpSp>
        <p:nvGrpSpPr>
          <p:cNvPr id="51209" name="Group 39"/>
          <p:cNvGrpSpPr/>
          <p:nvPr/>
        </p:nvGrpSpPr>
        <p:grpSpPr bwMode="auto">
          <a:xfrm>
            <a:off x="4860925" y="1930400"/>
            <a:ext cx="2398713" cy="725488"/>
            <a:chOff x="748" y="1162"/>
            <a:chExt cx="1511" cy="457"/>
          </a:xfrm>
        </p:grpSpPr>
        <p:grpSp>
          <p:nvGrpSpPr>
            <p:cNvPr id="51246" name="Group 40"/>
            <p:cNvGrpSpPr/>
            <p:nvPr/>
          </p:nvGrpSpPr>
          <p:grpSpPr bwMode="auto">
            <a:xfrm>
              <a:off x="748" y="1162"/>
              <a:ext cx="308" cy="457"/>
              <a:chOff x="1429" y="1334"/>
              <a:chExt cx="308" cy="457"/>
            </a:xfrm>
          </p:grpSpPr>
          <p:sp>
            <p:nvSpPr>
              <p:cNvPr id="51248" name="AutoShape 41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51249" name="Line 42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50" name="Rectangle 43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1251" name="Rectangle 44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51247" name="Rectangle 45"/>
            <p:cNvSpPr>
              <a:spLocks noChangeArrowheads="1"/>
            </p:cNvSpPr>
            <p:nvPr/>
          </p:nvSpPr>
          <p:spPr bwMode="auto">
            <a:xfrm>
              <a:off x="916" y="1237"/>
              <a:ext cx="13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瓶重多少千克？</a:t>
              </a:r>
            </a:p>
          </p:txBody>
        </p:sp>
      </p:grpSp>
      <p:sp>
        <p:nvSpPr>
          <p:cNvPr id="51210" name="Rectangle 53"/>
          <p:cNvSpPr>
            <a:spLocks noChangeArrowheads="1"/>
          </p:cNvSpPr>
          <p:nvPr/>
        </p:nvSpPr>
        <p:spPr bwMode="auto">
          <a:xfrm>
            <a:off x="5011323" y="3039828"/>
            <a:ext cx="297656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列式：（   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×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    ）</a:t>
            </a:r>
          </a:p>
        </p:txBody>
      </p:sp>
      <p:grpSp>
        <p:nvGrpSpPr>
          <p:cNvPr id="51211" name="Group 66"/>
          <p:cNvGrpSpPr/>
          <p:nvPr/>
        </p:nvGrpSpPr>
        <p:grpSpPr bwMode="auto">
          <a:xfrm>
            <a:off x="882958" y="3755825"/>
            <a:ext cx="3246911" cy="1119188"/>
            <a:chOff x="1000" y="2341"/>
            <a:chExt cx="2099" cy="705"/>
          </a:xfrm>
        </p:grpSpPr>
        <p:sp>
          <p:nvSpPr>
            <p:cNvPr id="51236" name="Rectangle 60"/>
            <p:cNvSpPr>
              <a:spLocks noChangeArrowheads="1"/>
            </p:cNvSpPr>
            <p:nvPr/>
          </p:nvSpPr>
          <p:spPr bwMode="auto">
            <a:xfrm>
              <a:off x="1000" y="2523"/>
              <a:ext cx="143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表示求    千克的       </a:t>
              </a:r>
              <a:endPara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是多少。</a:t>
              </a:r>
            </a:p>
          </p:txBody>
        </p:sp>
        <p:grpSp>
          <p:nvGrpSpPr>
            <p:cNvPr id="51237" name="Group 55"/>
            <p:cNvGrpSpPr/>
            <p:nvPr/>
          </p:nvGrpSpPr>
          <p:grpSpPr bwMode="auto">
            <a:xfrm>
              <a:off x="1393" y="2379"/>
              <a:ext cx="481" cy="437"/>
              <a:chOff x="1429" y="1344"/>
              <a:chExt cx="481" cy="437"/>
            </a:xfrm>
          </p:grpSpPr>
          <p:sp>
            <p:nvSpPr>
              <p:cNvPr id="51242" name="AutoShape 56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43" name="Line 57"/>
              <p:cNvSpPr>
                <a:spLocks noChangeShapeType="1"/>
              </p:cNvSpPr>
              <p:nvPr/>
            </p:nvSpPr>
            <p:spPr bwMode="auto">
              <a:xfrm>
                <a:off x="1622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44" name="Rectangle 58"/>
              <p:cNvSpPr>
                <a:spLocks noChangeArrowheads="1"/>
              </p:cNvSpPr>
              <p:nvPr/>
            </p:nvSpPr>
            <p:spPr bwMode="auto">
              <a:xfrm>
                <a:off x="1638" y="1547"/>
                <a:ext cx="19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1245" name="Rectangle 59"/>
              <p:cNvSpPr>
                <a:spLocks noChangeArrowheads="1"/>
              </p:cNvSpPr>
              <p:nvPr/>
            </p:nvSpPr>
            <p:spPr bwMode="auto">
              <a:xfrm>
                <a:off x="1638" y="1360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51238" name="Group 65"/>
            <p:cNvGrpSpPr/>
            <p:nvPr/>
          </p:nvGrpSpPr>
          <p:grpSpPr bwMode="auto">
            <a:xfrm>
              <a:off x="2245" y="2341"/>
              <a:ext cx="854" cy="533"/>
              <a:chOff x="2426" y="2825"/>
              <a:chExt cx="854" cy="533"/>
            </a:xfrm>
          </p:grpSpPr>
          <p:sp>
            <p:nvSpPr>
              <p:cNvPr id="51239" name="Text Box 64"/>
              <p:cNvSpPr txBox="1">
                <a:spLocks noChangeArrowheads="1"/>
              </p:cNvSpPr>
              <p:nvPr/>
            </p:nvSpPr>
            <p:spPr bwMode="auto">
              <a:xfrm>
                <a:off x="2435" y="3067"/>
                <a:ext cx="84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（  ）</a:t>
                </a:r>
              </a:p>
            </p:txBody>
          </p:sp>
          <p:sp>
            <p:nvSpPr>
              <p:cNvPr id="51240" name="Text Box 62"/>
              <p:cNvSpPr txBox="1">
                <a:spLocks noChangeArrowheads="1"/>
              </p:cNvSpPr>
              <p:nvPr/>
            </p:nvSpPr>
            <p:spPr bwMode="auto">
              <a:xfrm>
                <a:off x="2426" y="2825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（  ）</a:t>
                </a:r>
              </a:p>
            </p:txBody>
          </p:sp>
          <p:sp>
            <p:nvSpPr>
              <p:cNvPr id="51241" name="Line 61"/>
              <p:cNvSpPr>
                <a:spLocks noChangeShapeType="1"/>
              </p:cNvSpPr>
              <p:nvPr/>
            </p:nvSpPr>
            <p:spPr bwMode="auto">
              <a:xfrm>
                <a:off x="2554" y="3113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</p:grpSp>
      </p:grpSp>
      <p:grpSp>
        <p:nvGrpSpPr>
          <p:cNvPr id="51212" name="Group 67"/>
          <p:cNvGrpSpPr/>
          <p:nvPr/>
        </p:nvGrpSpPr>
        <p:grpSpPr bwMode="auto">
          <a:xfrm>
            <a:off x="4830763" y="3765552"/>
            <a:ext cx="3135313" cy="1109663"/>
            <a:chOff x="897" y="2341"/>
            <a:chExt cx="1975" cy="699"/>
          </a:xfrm>
        </p:grpSpPr>
        <p:sp>
          <p:nvSpPr>
            <p:cNvPr id="51226" name="Rectangle 73"/>
            <p:cNvSpPr>
              <a:spLocks noChangeArrowheads="1"/>
            </p:cNvSpPr>
            <p:nvPr/>
          </p:nvSpPr>
          <p:spPr bwMode="auto">
            <a:xfrm>
              <a:off x="897" y="2517"/>
              <a:ext cx="150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表示求     千克的</a:t>
              </a:r>
              <a:endPara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是多少。</a:t>
              </a:r>
            </a:p>
          </p:txBody>
        </p:sp>
        <p:grpSp>
          <p:nvGrpSpPr>
            <p:cNvPr id="51227" name="Group 68"/>
            <p:cNvGrpSpPr/>
            <p:nvPr/>
          </p:nvGrpSpPr>
          <p:grpSpPr bwMode="auto">
            <a:xfrm>
              <a:off x="1393" y="2379"/>
              <a:ext cx="449" cy="443"/>
              <a:chOff x="1429" y="1344"/>
              <a:chExt cx="449" cy="443"/>
            </a:xfrm>
          </p:grpSpPr>
          <p:sp>
            <p:nvSpPr>
              <p:cNvPr id="51232" name="AutoShape 69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33" name="Line 70"/>
              <p:cNvSpPr>
                <a:spLocks noChangeShapeType="1"/>
              </p:cNvSpPr>
              <p:nvPr/>
            </p:nvSpPr>
            <p:spPr bwMode="auto">
              <a:xfrm>
                <a:off x="1568" y="1593"/>
                <a:ext cx="15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34" name="Rectangle 71"/>
              <p:cNvSpPr>
                <a:spLocks noChangeArrowheads="1"/>
              </p:cNvSpPr>
              <p:nvPr/>
            </p:nvSpPr>
            <p:spPr bwMode="auto">
              <a:xfrm>
                <a:off x="1607" y="1554"/>
                <a:ext cx="19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1235" name="Rectangle 72"/>
              <p:cNvSpPr>
                <a:spLocks noChangeArrowheads="1"/>
              </p:cNvSpPr>
              <p:nvPr/>
            </p:nvSpPr>
            <p:spPr bwMode="auto">
              <a:xfrm>
                <a:off x="1606" y="1360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51228" name="Group 74"/>
            <p:cNvGrpSpPr/>
            <p:nvPr/>
          </p:nvGrpSpPr>
          <p:grpSpPr bwMode="auto">
            <a:xfrm>
              <a:off x="2245" y="2341"/>
              <a:ext cx="627" cy="530"/>
              <a:chOff x="2426" y="2825"/>
              <a:chExt cx="627" cy="530"/>
            </a:xfrm>
          </p:grpSpPr>
          <p:sp>
            <p:nvSpPr>
              <p:cNvPr id="51229" name="Line 75"/>
              <p:cNvSpPr>
                <a:spLocks noChangeShapeType="1"/>
              </p:cNvSpPr>
              <p:nvPr/>
            </p:nvSpPr>
            <p:spPr bwMode="auto">
              <a:xfrm>
                <a:off x="2608" y="3113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51230" name="Text Box 76"/>
              <p:cNvSpPr txBox="1">
                <a:spLocks noChangeArrowheads="1"/>
              </p:cNvSpPr>
              <p:nvPr/>
            </p:nvSpPr>
            <p:spPr bwMode="auto">
              <a:xfrm>
                <a:off x="2426" y="2825"/>
                <a:ext cx="6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（  ）</a:t>
                </a:r>
              </a:p>
            </p:txBody>
          </p:sp>
          <p:sp>
            <p:nvSpPr>
              <p:cNvPr id="51231" name="Text Box 77"/>
              <p:cNvSpPr txBox="1">
                <a:spLocks noChangeArrowheads="1"/>
              </p:cNvSpPr>
              <p:nvPr/>
            </p:nvSpPr>
            <p:spPr bwMode="auto">
              <a:xfrm>
                <a:off x="2435" y="3067"/>
                <a:ext cx="5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（  ）</a:t>
                </a:r>
              </a:p>
            </p:txBody>
          </p:sp>
        </p:grpSp>
      </p:grpSp>
      <p:grpSp>
        <p:nvGrpSpPr>
          <p:cNvPr id="15" name="Group 20"/>
          <p:cNvGrpSpPr/>
          <p:nvPr/>
        </p:nvGrpSpPr>
        <p:grpSpPr bwMode="auto">
          <a:xfrm>
            <a:off x="6042025" y="2811463"/>
            <a:ext cx="500063" cy="776287"/>
            <a:chOff x="2277" y="2144"/>
            <a:chExt cx="315" cy="489"/>
          </a:xfrm>
        </p:grpSpPr>
        <p:sp>
          <p:nvSpPr>
            <p:cNvPr id="51223" name="TextBox 53"/>
            <p:cNvSpPr txBox="1">
              <a:spLocks noChangeArrowheads="1"/>
            </p:cNvSpPr>
            <p:nvPr/>
          </p:nvSpPr>
          <p:spPr bwMode="auto">
            <a:xfrm>
              <a:off x="2277" y="2144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51224" name="TextBox 54"/>
            <p:cNvSpPr txBox="1">
              <a:spLocks noChangeArrowheads="1"/>
            </p:cNvSpPr>
            <p:nvPr/>
          </p:nvSpPr>
          <p:spPr bwMode="auto">
            <a:xfrm>
              <a:off x="2277" y="234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cxnSp>
          <p:nvCxnSpPr>
            <p:cNvPr id="51225" name="直接连接符 21"/>
            <p:cNvCxnSpPr>
              <a:cxnSpLocks noChangeShapeType="1"/>
            </p:cNvCxnSpPr>
            <p:nvPr/>
          </p:nvCxnSpPr>
          <p:spPr bwMode="auto">
            <a:xfrm>
              <a:off x="2343" y="2406"/>
              <a:ext cx="2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" name="Group 33"/>
          <p:cNvGrpSpPr/>
          <p:nvPr/>
        </p:nvGrpSpPr>
        <p:grpSpPr bwMode="auto">
          <a:xfrm>
            <a:off x="7235825" y="2822575"/>
            <a:ext cx="500063" cy="776288"/>
            <a:chOff x="2277" y="2144"/>
            <a:chExt cx="315" cy="489"/>
          </a:xfrm>
        </p:grpSpPr>
        <p:sp>
          <p:nvSpPr>
            <p:cNvPr id="51220" name="TextBox 53"/>
            <p:cNvSpPr txBox="1">
              <a:spLocks noChangeArrowheads="1"/>
            </p:cNvSpPr>
            <p:nvPr/>
          </p:nvSpPr>
          <p:spPr bwMode="auto">
            <a:xfrm>
              <a:off x="2277" y="2144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51221" name="TextBox 54"/>
            <p:cNvSpPr txBox="1">
              <a:spLocks noChangeArrowheads="1"/>
            </p:cNvSpPr>
            <p:nvPr/>
          </p:nvSpPr>
          <p:spPr bwMode="auto">
            <a:xfrm>
              <a:off x="2277" y="234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3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cxnSp>
          <p:nvCxnSpPr>
            <p:cNvPr id="51222" name="直接连接符 21"/>
            <p:cNvCxnSpPr>
              <a:cxnSpLocks noChangeShapeType="1"/>
            </p:cNvCxnSpPr>
            <p:nvPr/>
          </p:nvCxnSpPr>
          <p:spPr bwMode="auto">
            <a:xfrm>
              <a:off x="2343" y="2406"/>
              <a:ext cx="2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95" name="TextBox 53"/>
          <p:cNvSpPr txBox="1">
            <a:spLocks noChangeArrowheads="1"/>
          </p:cNvSpPr>
          <p:nvPr/>
        </p:nvSpPr>
        <p:spPr bwMode="auto">
          <a:xfrm>
            <a:off x="3027860" y="4174725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endParaRPr lang="zh-CN" altLang="en-US" sz="2400">
              <a:solidFill>
                <a:srgbClr val="FD584A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496" name="TextBox 54"/>
          <p:cNvSpPr txBox="1">
            <a:spLocks noChangeArrowheads="1"/>
          </p:cNvSpPr>
          <p:nvPr/>
        </p:nvSpPr>
        <p:spPr bwMode="auto">
          <a:xfrm>
            <a:off x="7219950" y="4151313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endParaRPr lang="zh-CN" altLang="en-US" sz="2400">
              <a:solidFill>
                <a:srgbClr val="FD584A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498" name="TextBox 53"/>
          <p:cNvSpPr txBox="1">
            <a:spLocks noChangeArrowheads="1"/>
          </p:cNvSpPr>
          <p:nvPr/>
        </p:nvSpPr>
        <p:spPr bwMode="auto">
          <a:xfrm>
            <a:off x="3013572" y="3719313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17499" name="TextBox 53"/>
          <p:cNvSpPr txBox="1">
            <a:spLocks noChangeArrowheads="1"/>
          </p:cNvSpPr>
          <p:nvPr/>
        </p:nvSpPr>
        <p:spPr bwMode="auto">
          <a:xfrm>
            <a:off x="7205663" y="3762375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endParaRPr lang="zh-CN" altLang="en-US" sz="2400">
              <a:solidFill>
                <a:srgbClr val="FD584A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5" grpId="0"/>
      <p:bldP spid="17496" grpId="0"/>
      <p:bldP spid="17498" grpId="0"/>
      <p:bldP spid="174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30073" y="1350525"/>
            <a:ext cx="1342361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计算：</a:t>
            </a:r>
          </a:p>
        </p:txBody>
      </p:sp>
      <p:grpSp>
        <p:nvGrpSpPr>
          <p:cNvPr id="22" name="Group 8"/>
          <p:cNvGrpSpPr/>
          <p:nvPr/>
        </p:nvGrpSpPr>
        <p:grpSpPr bwMode="auto">
          <a:xfrm>
            <a:off x="1173001" y="1748531"/>
            <a:ext cx="4866803" cy="1080309"/>
            <a:chOff x="156" y="-38"/>
            <a:chExt cx="2593" cy="722"/>
          </a:xfrm>
        </p:grpSpPr>
        <p:sp>
          <p:nvSpPr>
            <p:cNvPr id="24" name="Object 10"/>
            <p:cNvSpPr txBox="1"/>
            <p:nvPr/>
          </p:nvSpPr>
          <p:spPr bwMode="auto">
            <a:xfrm>
              <a:off x="2186" y="341"/>
              <a:ext cx="72" cy="13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lnSpc>
                  <a:spcPct val="90000"/>
                </a:lnSpc>
                <a:spcBef>
                  <a:spcPts val="1000"/>
                </a:spcBef>
                <a:defRPr sz="220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endParaRPr lang="zh-CN" altLang="en-US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156" y="128"/>
              <a:ext cx="2593" cy="2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1" hangingPunct="1">
                <a:lnSpc>
                  <a:spcPct val="90000"/>
                </a:lnSpc>
                <a:spcBef>
                  <a:spcPts val="1000"/>
                </a:spcBef>
                <a:defRPr sz="220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zh-CN" dirty="0"/>
                <a:t>40</a:t>
              </a:r>
              <a:r>
                <a:rPr lang="zh-CN" altLang="en-US" dirty="0"/>
                <a:t>吨的　</a:t>
              </a:r>
              <a:r>
                <a:rPr lang="en-US" altLang="zh-CN" dirty="0"/>
                <a:t> </a:t>
              </a:r>
              <a:r>
                <a:rPr lang="zh-CN" altLang="en-US" dirty="0"/>
                <a:t>是多少？　　的　</a:t>
              </a:r>
              <a:r>
                <a:rPr lang="en-US" altLang="zh-CN" dirty="0"/>
                <a:t> </a:t>
              </a:r>
              <a:r>
                <a:rPr lang="zh-CN" altLang="en-US" dirty="0"/>
                <a:t>是多少？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bject 12"/>
                <p:cNvSpPr txBox="1"/>
                <p:nvPr/>
              </p:nvSpPr>
              <p:spPr bwMode="auto">
                <a:xfrm>
                  <a:off x="1411" y="-38"/>
                  <a:ext cx="352" cy="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6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11" y="-38"/>
                  <a:ext cx="352" cy="683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bject 13"/>
                <p:cNvSpPr txBox="1"/>
                <p:nvPr/>
              </p:nvSpPr>
              <p:spPr bwMode="auto">
                <a:xfrm>
                  <a:off x="650" y="33"/>
                  <a:ext cx="226" cy="44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 xmlns="">
            <p:sp>
              <p:nvSpPr>
                <p:cNvPr id="27" name="Object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0" y="33"/>
                  <a:ext cx="226" cy="444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bject 14"/>
                <p:cNvSpPr txBox="1"/>
                <p:nvPr/>
              </p:nvSpPr>
              <p:spPr bwMode="auto">
                <a:xfrm>
                  <a:off x="1893" y="10"/>
                  <a:ext cx="261" cy="6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8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93" y="10"/>
                  <a:ext cx="261" cy="674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ct 21"/>
              <p:cNvSpPr txBox="1"/>
              <p:nvPr/>
            </p:nvSpPr>
            <p:spPr bwMode="auto">
              <a:xfrm>
                <a:off x="1401316" y="3381847"/>
                <a:ext cx="114223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40×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3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1316" y="3381847"/>
                <a:ext cx="1142236" cy="716799"/>
              </a:xfrm>
              <a:prstGeom prst="rect">
                <a:avLst/>
              </a:prstGeom>
              <a:blipFill rotWithShape="1">
                <a:blip r:embed="rId5"/>
                <a:stretch>
                  <a:fillRect l="-44" t="-66" r="-1524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Line 26"/>
          <p:cNvSpPr>
            <a:spLocks noChangeShapeType="1"/>
          </p:cNvSpPr>
          <p:nvPr/>
        </p:nvSpPr>
        <p:spPr bwMode="auto">
          <a:xfrm>
            <a:off x="2699792" y="3429000"/>
            <a:ext cx="447675" cy="303213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" name="Line 28"/>
          <p:cNvSpPr>
            <a:spLocks noChangeShapeType="1"/>
          </p:cNvSpPr>
          <p:nvPr/>
        </p:nvSpPr>
        <p:spPr bwMode="auto">
          <a:xfrm>
            <a:off x="3419872" y="3789040"/>
            <a:ext cx="373062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3491880" y="4077072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ject 31"/>
              <p:cNvSpPr txBox="1"/>
              <p:nvPr/>
            </p:nvSpPr>
            <p:spPr bwMode="auto">
              <a:xfrm>
                <a:off x="2407791" y="3308822"/>
                <a:ext cx="1456937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=40×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58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7791" y="3308822"/>
                <a:ext cx="1456937" cy="716799"/>
              </a:xfrm>
              <a:prstGeom prst="rect">
                <a:avLst/>
              </a:prstGeom>
              <a:blipFill rotWithShape="1">
                <a:blip r:embed="rId6"/>
                <a:stretch>
                  <a:fillRect l="-35" t="-66" r="-1125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ject 32"/>
              <p:cNvSpPr txBox="1"/>
              <p:nvPr/>
            </p:nvSpPr>
            <p:spPr bwMode="auto">
              <a:xfrm>
                <a:off x="3954016" y="3669184"/>
                <a:ext cx="760656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59" name="Object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4016" y="3669184"/>
                <a:ext cx="760656" cy="424732"/>
              </a:xfrm>
              <a:prstGeom prst="rect">
                <a:avLst/>
              </a:prstGeom>
              <a:blipFill rotWithShape="1">
                <a:blip r:embed="rId7"/>
                <a:stretch>
                  <a:fillRect l="-67" t="-36" r="-1863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ject 8"/>
              <p:cNvSpPr txBox="1"/>
              <p:nvPr/>
            </p:nvSpPr>
            <p:spPr bwMode="auto">
              <a:xfrm>
                <a:off x="1617216" y="4893147"/>
                <a:ext cx="114223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60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7216" y="4893147"/>
                <a:ext cx="1142236" cy="716799"/>
              </a:xfrm>
              <a:prstGeom prst="rect">
                <a:avLst/>
              </a:prstGeom>
              <a:blipFill rotWithShape="1">
                <a:blip r:embed="rId8"/>
                <a:stretch>
                  <a:fillRect l="-44" t="-66" r="-1524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Line 9"/>
          <p:cNvSpPr>
            <a:spLocks noChangeShapeType="1"/>
          </p:cNvSpPr>
          <p:nvPr/>
        </p:nvSpPr>
        <p:spPr bwMode="auto">
          <a:xfrm>
            <a:off x="3327499" y="4816200"/>
            <a:ext cx="447675" cy="303212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2" name="Line 10"/>
          <p:cNvSpPr>
            <a:spLocks noChangeShapeType="1"/>
          </p:cNvSpPr>
          <p:nvPr/>
        </p:nvSpPr>
        <p:spPr bwMode="auto">
          <a:xfrm>
            <a:off x="4119587" y="5464272"/>
            <a:ext cx="373062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488729" y="4373734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4191595" y="5680296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5" name="Line 13"/>
          <p:cNvSpPr>
            <a:spLocks noChangeShapeType="1"/>
          </p:cNvSpPr>
          <p:nvPr/>
        </p:nvSpPr>
        <p:spPr bwMode="auto">
          <a:xfrm>
            <a:off x="4000395" y="4901441"/>
            <a:ext cx="447675" cy="303213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4191595" y="4384152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3327499" y="5392264"/>
            <a:ext cx="373063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8" name="Text Box 16"/>
          <p:cNvSpPr txBox="1">
            <a:spLocks noChangeArrowheads="1"/>
          </p:cNvSpPr>
          <p:nvPr/>
        </p:nvSpPr>
        <p:spPr bwMode="auto">
          <a:xfrm>
            <a:off x="3471515" y="5680296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ject 17"/>
              <p:cNvSpPr txBox="1"/>
              <p:nvPr/>
            </p:nvSpPr>
            <p:spPr bwMode="auto">
              <a:xfrm>
                <a:off x="4716016" y="4853459"/>
                <a:ext cx="76065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69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016" y="4853459"/>
                <a:ext cx="760656" cy="716799"/>
              </a:xfrm>
              <a:prstGeom prst="rect">
                <a:avLst/>
              </a:prstGeom>
              <a:blipFill rotWithShape="1">
                <a:blip r:embed="rId9"/>
                <a:stretch>
                  <a:fillRect l="-67" t="-21" r="-1863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ject 19"/>
              <p:cNvSpPr txBox="1"/>
              <p:nvPr/>
            </p:nvSpPr>
            <p:spPr bwMode="auto">
              <a:xfrm>
                <a:off x="2980283" y="4912368"/>
                <a:ext cx="1456937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70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0283" y="4912368"/>
                <a:ext cx="1456937" cy="716799"/>
              </a:xfrm>
              <a:prstGeom prst="rect">
                <a:avLst/>
              </a:prstGeom>
              <a:blipFill rotWithShape="1">
                <a:blip r:embed="rId10"/>
                <a:stretch>
                  <a:fillRect l="-16" t="-1" r="-1144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4461493" y="3636365"/>
            <a:ext cx="1031051" cy="3970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（吨）</a:t>
            </a:r>
          </a:p>
        </p:txBody>
      </p:sp>
      <p:sp>
        <p:nvSpPr>
          <p:cNvPr id="72" name="Text Box 12"/>
          <p:cNvSpPr txBox="1">
            <a:spLocks noChangeArrowheads="1"/>
          </p:cNvSpPr>
          <p:nvPr/>
        </p:nvSpPr>
        <p:spPr bwMode="auto">
          <a:xfrm>
            <a:off x="2915816" y="2924944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 animBg="1"/>
      <p:bldP spid="71" grpId="0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8"/>
          <p:cNvGrpSpPr/>
          <p:nvPr/>
        </p:nvGrpSpPr>
        <p:grpSpPr bwMode="auto">
          <a:xfrm>
            <a:off x="468313" y="1293724"/>
            <a:ext cx="7488347" cy="1641138"/>
            <a:chOff x="-240" y="332"/>
            <a:chExt cx="3462" cy="1709"/>
          </a:xfrm>
        </p:grpSpPr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-240" y="421"/>
              <a:ext cx="3462" cy="162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ts val="1000"/>
                </a:spcBef>
                <a:defRPr/>
              </a:pP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、一列火车每小时行</a:t>
              </a:r>
              <a:r>
                <a:rPr lang="zh-CN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87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千米，从甲站到乙站行了　小时，甲乙两站间的铁路长多少千米？从乙站到丙站行了</a:t>
              </a:r>
              <a:r>
                <a:rPr lang="zh-CN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分钟，乙丙两站间的铁路长多少千米？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bject 10"/>
                <p:cNvSpPr txBox="1"/>
                <p:nvPr/>
              </p:nvSpPr>
              <p:spPr bwMode="auto">
                <a:xfrm>
                  <a:off x="2574" y="332"/>
                  <a:ext cx="233" cy="6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6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74" y="332"/>
                  <a:ext cx="233" cy="678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1115616" y="3526107"/>
            <a:ext cx="1595309" cy="3970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甲乙两站：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1115616" y="4580785"/>
            <a:ext cx="1595309" cy="3970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乙丙两站：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710925" y="2952246"/>
            <a:ext cx="2369559" cy="3970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FD584A"/>
                </a:solidFill>
              </a:rPr>
              <a:t>路程＝速度</a:t>
            </a:r>
            <a:r>
              <a:rPr lang="zh-CN" altLang="zh-CN" dirty="0">
                <a:solidFill>
                  <a:srgbClr val="FD584A"/>
                </a:solidFill>
              </a:rPr>
              <a:t>×</a:t>
            </a:r>
            <a:r>
              <a:rPr lang="zh-CN" altLang="en-US" dirty="0">
                <a:solidFill>
                  <a:srgbClr val="FD584A"/>
                </a:solidFill>
              </a:rPr>
              <a:t>时间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15"/>
              <p:cNvSpPr txBox="1"/>
              <p:nvPr/>
            </p:nvSpPr>
            <p:spPr bwMode="auto">
              <a:xfrm>
                <a:off x="2488416" y="3461000"/>
                <a:ext cx="3525838" cy="7921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87×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2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3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=58</m:t>
                      </m:r>
                      <m:r>
                        <a:rPr lang="zh-CN" altLang="en-US" sz="220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　（千米）</m:t>
                      </m:r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30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8416" y="3461000"/>
                <a:ext cx="3525838" cy="792163"/>
              </a:xfrm>
              <a:prstGeom prst="rect">
                <a:avLst/>
              </a:prstGeom>
              <a:blipFill rotWithShape="1">
                <a:blip r:embed="rId3"/>
                <a:stretch>
                  <a:fillRect l="-14" t="-32" r="5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779290" y="4523512"/>
            <a:ext cx="3137397" cy="3970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时间：</a:t>
            </a:r>
            <a:r>
              <a:rPr lang="zh-CN" altLang="zh-CN" dirty="0"/>
              <a:t>30</a:t>
            </a:r>
            <a:r>
              <a:rPr lang="zh-CN" altLang="en-US" dirty="0"/>
              <a:t>分钟＝　 小时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17"/>
              <p:cNvSpPr txBox="1"/>
              <p:nvPr/>
            </p:nvSpPr>
            <p:spPr bwMode="auto">
              <a:xfrm>
                <a:off x="4868727" y="4390623"/>
                <a:ext cx="423514" cy="662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8727" y="4390623"/>
                <a:ext cx="423514" cy="662810"/>
              </a:xfrm>
              <a:prstGeom prst="rect">
                <a:avLst/>
              </a:prstGeom>
              <a:blipFill rotWithShape="1">
                <a:blip r:embed="rId4"/>
                <a:stretch>
                  <a:fillRect l="-43" t="-35" r="-1614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ject 18"/>
              <p:cNvSpPr txBox="1"/>
              <p:nvPr/>
            </p:nvSpPr>
            <p:spPr bwMode="auto">
              <a:xfrm>
                <a:off x="2710925" y="5168195"/>
                <a:ext cx="3883025" cy="792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87×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=43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　（千米）</m:t>
                      </m:r>
                    </m:oMath>
                  </m:oMathPara>
                </a14:m>
                <a:endParaRPr lang="zh-CN" altLang="en-US" dirty="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33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0925" y="5168195"/>
                <a:ext cx="3883025" cy="792162"/>
              </a:xfrm>
              <a:prstGeom prst="rect">
                <a:avLst/>
              </a:prstGeom>
              <a:blipFill rotWithShape="1">
                <a:blip r:embed="rId5"/>
                <a:stretch>
                  <a:fillRect l="-3" t="-71" r="3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utoUpdateAnimBg="0"/>
      <p:bldP spid="29" grpId="0" autoUpdateAnimBg="0"/>
      <p:bldP spid="30" grpId="0" animBg="1"/>
      <p:bldP spid="31" grpId="0" autoUpdateAnimBg="0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对象 32"/>
          <p:cNvSpPr txBox="1"/>
          <p:nvPr/>
        </p:nvSpPr>
        <p:spPr bwMode="auto">
          <a:xfrm>
            <a:off x="4514850" y="3321050"/>
            <a:ext cx="114300" cy="215900"/>
          </a:xfrm>
          <a:prstGeom prst="rect">
            <a:avLst/>
          </a:prstGeom>
          <a:noFill/>
        </p:spPr>
        <p:txBody>
          <a:bodyPr>
            <a:normAutofit fontScale="32500" lnSpcReduction="20000"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0" name="Object 76"/>
              <p:cNvSpPr txBox="1"/>
              <p:nvPr/>
            </p:nvSpPr>
            <p:spPr bwMode="auto">
              <a:xfrm>
                <a:off x="3048843" y="1859881"/>
                <a:ext cx="454025" cy="8175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00" name="Object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843" y="1859881"/>
                <a:ext cx="454025" cy="817562"/>
              </a:xfrm>
              <a:prstGeom prst="rect">
                <a:avLst/>
              </a:prstGeom>
              <a:blipFill rotWithShape="1">
                <a:blip r:embed="rId2"/>
                <a:stretch>
                  <a:fillRect l="-46" t="-74" r="46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1" name="Object 77"/>
              <p:cNvSpPr txBox="1"/>
              <p:nvPr/>
            </p:nvSpPr>
            <p:spPr bwMode="auto">
              <a:xfrm>
                <a:off x="1913762" y="1859881"/>
                <a:ext cx="579005" cy="66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01" name="Object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3762" y="1859881"/>
                <a:ext cx="579005" cy="664734"/>
              </a:xfrm>
              <a:prstGeom prst="rect">
                <a:avLst/>
              </a:prstGeom>
              <a:blipFill rotWithShape="1">
                <a:blip r:embed="rId3"/>
                <a:stretch>
                  <a:fillRect l="-88" t="-90" r="-1029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714183" y="2852601"/>
            <a:ext cx="2669320" cy="4247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4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速度</a:t>
            </a:r>
            <a:r>
              <a:rPr lang="en-US" altLang="zh-CN" sz="24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4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 </a:t>
            </a:r>
            <a:r>
              <a:rPr lang="en-US" altLang="zh-CN" sz="24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zh-CN" altLang="en-US" sz="24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6"/>
              <p:cNvSpPr txBox="1"/>
              <p:nvPr/>
            </p:nvSpPr>
            <p:spPr bwMode="auto">
              <a:xfrm>
                <a:off x="1543047" y="4036879"/>
                <a:ext cx="1027113" cy="664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None/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zh-CN" altLang="en-US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3047" y="4036879"/>
                <a:ext cx="1027113" cy="664734"/>
              </a:xfrm>
              <a:prstGeom prst="rect">
                <a:avLst/>
              </a:prstGeom>
              <a:blipFill rotWithShape="1">
                <a:blip r:embed="rId4"/>
                <a:stretch>
                  <a:fillRect l="-62" t="-28" r="31" b="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7"/>
              <p:cNvSpPr txBox="1"/>
              <p:nvPr/>
            </p:nvSpPr>
            <p:spPr bwMode="auto">
              <a:xfrm>
                <a:off x="2599653" y="3984814"/>
                <a:ext cx="1296144" cy="716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None/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3×2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10×3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0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9653" y="3984814"/>
                <a:ext cx="1296144" cy="716799"/>
              </a:xfrm>
              <a:prstGeom prst="rect">
                <a:avLst/>
              </a:prstGeom>
              <a:blipFill rotWithShape="1">
                <a:blip r:embed="rId5"/>
                <a:stretch>
                  <a:fillRect l="-46" t="-26" r="6" b="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3000780" y="4002752"/>
            <a:ext cx="288032" cy="216024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576844" y="4506808"/>
            <a:ext cx="373062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000780" y="34266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576844" y="4866848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3504836" y="4002752"/>
            <a:ext cx="376113" cy="244847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504836" y="3426688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3000780" y="4506808"/>
            <a:ext cx="373063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3000780" y="4866848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FD584A"/>
                </a:solidFill>
                <a:latin typeface="Times New Roman" panose="020206030504050203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20"/>
              <p:cNvSpPr txBox="1"/>
              <p:nvPr/>
            </p:nvSpPr>
            <p:spPr bwMode="auto">
              <a:xfrm>
                <a:off x="3984824" y="3945800"/>
                <a:ext cx="683174" cy="10081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9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4824" y="3945800"/>
                <a:ext cx="683174" cy="1008112"/>
              </a:xfrm>
              <a:prstGeom prst="rect">
                <a:avLst/>
              </a:prstGeom>
              <a:blipFill rotWithShape="1">
                <a:blip r:embed="rId6"/>
                <a:stretch>
                  <a:fillRect l="-29" t="-54" r="17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572000" y="4170730"/>
            <a:ext cx="1167307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1" name="TextBox 12"/>
          <p:cNvSpPr txBox="1"/>
          <p:nvPr/>
        </p:nvSpPr>
        <p:spPr>
          <a:xfrm>
            <a:off x="461027" y="1354112"/>
            <a:ext cx="7704856" cy="104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蜂鸟是世界上发现的最小的鸟，也是唯一能倒飞的鸟。蜂鸟每分钟能飞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  分钟能飞多远？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203264" y="5732572"/>
            <a:ext cx="2727029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可以飞行      千米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20"/>
              <p:cNvSpPr txBox="1"/>
              <p:nvPr/>
            </p:nvSpPr>
            <p:spPr bwMode="auto">
              <a:xfrm>
                <a:off x="3708780" y="5615981"/>
                <a:ext cx="683174" cy="10081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34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780" y="5615981"/>
                <a:ext cx="683174" cy="1008112"/>
              </a:xfrm>
              <a:prstGeom prst="rect">
                <a:avLst/>
              </a:prstGeom>
              <a:blipFill rotWithShape="1">
                <a:blip r:embed="rId7"/>
                <a:stretch>
                  <a:fillRect l="-56" t="-4" r="43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2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298042">
            <a:off x="5598839" y="2543328"/>
            <a:ext cx="223651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zh-CN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错误解答</a:t>
            </a:r>
            <a:endParaRPr lang="zh-CN" altLang="en-US" sz="4000" dirty="0">
              <a:solidFill>
                <a:srgbClr val="FD584A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03648" y="4509120"/>
            <a:ext cx="597666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错误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：计算后没有将结果化为最简分数。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6"/>
              <p:cNvSpPr txBox="1"/>
              <p:nvPr/>
            </p:nvSpPr>
            <p:spPr bwMode="auto">
              <a:xfrm>
                <a:off x="2140793" y="2564904"/>
                <a:ext cx="114223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31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0793" y="2564904"/>
                <a:ext cx="1142236" cy="716799"/>
              </a:xfrm>
              <a:prstGeom prst="rect">
                <a:avLst/>
              </a:prstGeom>
              <a:blipFill rotWithShape="1">
                <a:blip r:embed="rId2"/>
                <a:stretch>
                  <a:fillRect l="-18" t="-19" r="-1550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7"/>
              <p:cNvSpPr txBox="1"/>
              <p:nvPr/>
            </p:nvSpPr>
            <p:spPr bwMode="auto">
              <a:xfrm>
                <a:off x="3275856" y="2564904"/>
                <a:ext cx="1456937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8×3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45×2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2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2564904"/>
                <a:ext cx="1456937" cy="716799"/>
              </a:xfrm>
              <a:prstGeom prst="rect">
                <a:avLst/>
              </a:prstGeom>
              <a:blipFill rotWithShape="1">
                <a:blip r:embed="rId3"/>
                <a:stretch>
                  <a:fillRect l="-36" t="-19" r="-1124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20"/>
              <p:cNvSpPr txBox="1"/>
              <p:nvPr/>
            </p:nvSpPr>
            <p:spPr bwMode="auto">
              <a:xfrm>
                <a:off x="4579193" y="2564904"/>
                <a:ext cx="877888" cy="1008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zh-CN" altLang="en-US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42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193" y="2564904"/>
                <a:ext cx="877888" cy="1008063"/>
              </a:xfrm>
              <a:prstGeom prst="rect">
                <a:avLst/>
              </a:prstGeom>
              <a:blipFill rotWithShape="1">
                <a:blip r:embed="rId4"/>
                <a:stretch>
                  <a:fillRect l="-24" t="-14" r="-12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32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0" name="Group 18"/>
          <p:cNvGrpSpPr/>
          <p:nvPr/>
        </p:nvGrpSpPr>
        <p:grpSpPr bwMode="auto">
          <a:xfrm>
            <a:off x="269875" y="1195387"/>
            <a:ext cx="4302125" cy="3240087"/>
            <a:chOff x="385" y="845"/>
            <a:chExt cx="2710" cy="2041"/>
          </a:xfrm>
        </p:grpSpPr>
        <p:pic>
          <p:nvPicPr>
            <p:cNvPr id="29729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" y="845"/>
              <a:ext cx="2540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0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5" y="2069"/>
              <a:ext cx="245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0" name="Rectangle 21"/>
          <p:cNvSpPr>
            <a:spLocks noChangeArrowheads="1"/>
          </p:cNvSpPr>
          <p:nvPr/>
        </p:nvSpPr>
        <p:spPr bwMode="auto">
          <a:xfrm>
            <a:off x="1189038" y="3357563"/>
            <a:ext cx="3311525" cy="935037"/>
          </a:xfrm>
          <a:prstGeom prst="rect">
            <a:avLst/>
          </a:prstGeom>
          <a:solidFill>
            <a:srgbClr val="99FF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6" name="Group 27"/>
          <p:cNvGrpSpPr/>
          <p:nvPr/>
        </p:nvGrpSpPr>
        <p:grpSpPr bwMode="auto">
          <a:xfrm>
            <a:off x="4958858" y="1166813"/>
            <a:ext cx="3762375" cy="923925"/>
            <a:chOff x="3220" y="754"/>
            <a:chExt cx="2370" cy="582"/>
          </a:xfrm>
        </p:grpSpPr>
        <p:sp>
          <p:nvSpPr>
            <p:cNvPr id="29724" name="Text Box 20"/>
            <p:cNvSpPr txBox="1">
              <a:spLocks noChangeArrowheads="1"/>
            </p:cNvSpPr>
            <p:nvPr/>
          </p:nvSpPr>
          <p:spPr bwMode="auto">
            <a:xfrm>
              <a:off x="3220" y="915"/>
              <a:ext cx="2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None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王芳每小时能织围巾     米。</a:t>
              </a:r>
            </a:p>
          </p:txBody>
        </p:sp>
        <p:grpSp>
          <p:nvGrpSpPr>
            <p:cNvPr id="29725" name="Group 26"/>
            <p:cNvGrpSpPr/>
            <p:nvPr/>
          </p:nvGrpSpPr>
          <p:grpSpPr bwMode="auto">
            <a:xfrm>
              <a:off x="4876" y="754"/>
              <a:ext cx="230" cy="582"/>
              <a:chOff x="4918" y="799"/>
              <a:chExt cx="230" cy="582"/>
            </a:xfrm>
          </p:grpSpPr>
          <p:sp>
            <p:nvSpPr>
              <p:cNvPr id="29726" name="TextBox 53"/>
              <p:cNvSpPr txBox="1">
                <a:spLocks noChangeArrowheads="1"/>
              </p:cNvSpPr>
              <p:nvPr/>
            </p:nvSpPr>
            <p:spPr bwMode="auto">
              <a:xfrm>
                <a:off x="4918" y="799"/>
                <a:ext cx="23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9727" name="TextBox 54"/>
              <p:cNvSpPr txBox="1">
                <a:spLocks noChangeArrowheads="1"/>
              </p:cNvSpPr>
              <p:nvPr/>
            </p:nvSpPr>
            <p:spPr bwMode="auto">
              <a:xfrm>
                <a:off x="4918" y="1090"/>
                <a:ext cx="23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 b="1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>
                <a:off x="4949" y="1121"/>
                <a:ext cx="19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755650" y="5179476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buNone/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dirty="0">
                <a:sym typeface="Times New Roman" panose="02020603050405020304" pitchFamily="18" charset="0"/>
              </a:rPr>
              <a:t>根据这些信息，你能提出什么问题？</a:t>
            </a: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682625" y="5682715"/>
            <a:ext cx="5759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buNone/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dirty="0">
                <a:sym typeface="Times New Roman" panose="02020603050405020304" pitchFamily="18" charset="0"/>
              </a:rPr>
              <a:t>从图中，你知道了哪些数学</a:t>
            </a:r>
            <a:r>
              <a:rPr lang="zh-CN" altLang="en-US">
                <a:sym typeface="Times New Roman" panose="02020603050405020304" pitchFamily="18" charset="0"/>
              </a:rPr>
              <a:t>信息？</a:t>
            </a:r>
            <a:endParaRPr lang="en-US" altLang="zh-CN" dirty="0">
              <a:sym typeface="Times New Roman" panose="02020603050405020304" pitchFamily="18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4932363" y="2305051"/>
            <a:ext cx="40322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王芳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小时能织围巾多少米？</a:t>
            </a:r>
            <a:endParaRPr lang="en-US" altLang="zh-CN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8" name="Group 35"/>
          <p:cNvGrpSpPr/>
          <p:nvPr/>
        </p:nvGrpSpPr>
        <p:grpSpPr bwMode="auto">
          <a:xfrm>
            <a:off x="4932363" y="3717925"/>
            <a:ext cx="4895850" cy="790575"/>
            <a:chOff x="703" y="954"/>
            <a:chExt cx="3084" cy="498"/>
          </a:xfrm>
        </p:grpSpPr>
        <p:sp>
          <p:nvSpPr>
            <p:cNvPr id="29717" name="AutoShape 36"/>
            <p:cNvSpPr>
              <a:spLocks noChangeArrowheads="1"/>
            </p:cNvSpPr>
            <p:nvPr/>
          </p:nvSpPr>
          <p:spPr bwMode="auto">
            <a:xfrm>
              <a:off x="703" y="981"/>
              <a:ext cx="3084" cy="4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29718" name="Group 37"/>
            <p:cNvGrpSpPr/>
            <p:nvPr/>
          </p:nvGrpSpPr>
          <p:grpSpPr bwMode="auto">
            <a:xfrm>
              <a:off x="703" y="954"/>
              <a:ext cx="2540" cy="498"/>
              <a:chOff x="703" y="954"/>
              <a:chExt cx="2540" cy="498"/>
            </a:xfrm>
          </p:grpSpPr>
          <p:sp>
            <p:nvSpPr>
              <p:cNvPr id="29719" name="矩形 77"/>
              <p:cNvSpPr>
                <a:spLocks noChangeArrowheads="1"/>
              </p:cNvSpPr>
              <p:nvPr/>
            </p:nvSpPr>
            <p:spPr bwMode="auto">
              <a:xfrm>
                <a:off x="703" y="1048"/>
                <a:ext cx="25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None/>
                </a:pPr>
                <a:r>
                  <a:rPr lang="zh-CN" altLang="en-US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王芳      </a:t>
                </a:r>
                <a:r>
                  <a:rPr lang="zh-CN" altLang="zh-CN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小时</a:t>
                </a:r>
                <a:r>
                  <a:rPr lang="zh-CN" altLang="en-US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能</a:t>
                </a:r>
                <a:r>
                  <a:rPr lang="zh-CN" altLang="zh-CN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织</a:t>
                </a:r>
                <a:r>
                  <a:rPr lang="zh-CN" altLang="en-US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围巾</a:t>
                </a:r>
                <a:r>
                  <a:rPr lang="zh-CN" altLang="zh-CN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多少米？</a:t>
                </a:r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grpSp>
            <p:nvGrpSpPr>
              <p:cNvPr id="29720" name="Group 39"/>
              <p:cNvGrpSpPr/>
              <p:nvPr/>
            </p:nvGrpSpPr>
            <p:grpSpPr bwMode="auto">
              <a:xfrm>
                <a:off x="1138" y="954"/>
                <a:ext cx="315" cy="498"/>
                <a:chOff x="1114" y="936"/>
                <a:chExt cx="315" cy="498"/>
              </a:xfrm>
            </p:grpSpPr>
            <p:sp>
              <p:nvSpPr>
                <p:cNvPr id="29721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114" y="936"/>
                  <a:ext cx="31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2</a:t>
                  </a:r>
                  <a:endParaRPr lang="zh-CN" altLang="en-US" sz="2400" b="1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29722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1114" y="1146"/>
                  <a:ext cx="31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3</a:t>
                  </a:r>
                  <a:endParaRPr lang="zh-CN" altLang="en-US" sz="2400" b="1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29723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1164" y="1190"/>
                  <a:ext cx="204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1" name="Group 44"/>
          <p:cNvGrpSpPr/>
          <p:nvPr/>
        </p:nvGrpSpPr>
        <p:grpSpPr bwMode="auto">
          <a:xfrm>
            <a:off x="4932363" y="2997200"/>
            <a:ext cx="4895850" cy="790575"/>
            <a:chOff x="703" y="954"/>
            <a:chExt cx="3084" cy="498"/>
          </a:xfrm>
        </p:grpSpPr>
        <p:sp>
          <p:nvSpPr>
            <p:cNvPr id="29710" name="AutoShape 45"/>
            <p:cNvSpPr>
              <a:spLocks noChangeArrowheads="1"/>
            </p:cNvSpPr>
            <p:nvPr/>
          </p:nvSpPr>
          <p:spPr bwMode="auto">
            <a:xfrm>
              <a:off x="703" y="981"/>
              <a:ext cx="3084" cy="4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29711" name="Group 46"/>
            <p:cNvGrpSpPr/>
            <p:nvPr/>
          </p:nvGrpSpPr>
          <p:grpSpPr bwMode="auto">
            <a:xfrm>
              <a:off x="752" y="954"/>
              <a:ext cx="2491" cy="498"/>
              <a:chOff x="752" y="954"/>
              <a:chExt cx="2491" cy="498"/>
            </a:xfrm>
          </p:grpSpPr>
          <p:sp>
            <p:nvSpPr>
              <p:cNvPr id="29712" name="矩形 77"/>
              <p:cNvSpPr>
                <a:spLocks noChangeArrowheads="1"/>
              </p:cNvSpPr>
              <p:nvPr/>
            </p:nvSpPr>
            <p:spPr bwMode="auto">
              <a:xfrm>
                <a:off x="752" y="1065"/>
                <a:ext cx="249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None/>
                </a:pPr>
                <a:r>
                  <a:rPr lang="zh-CN" altLang="en-US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王芳     </a:t>
                </a:r>
                <a:r>
                  <a:rPr lang="zh-CN" altLang="zh-CN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小时</a:t>
                </a:r>
                <a:r>
                  <a:rPr lang="zh-CN" altLang="en-US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能</a:t>
                </a:r>
                <a:r>
                  <a:rPr lang="zh-CN" altLang="zh-CN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织</a:t>
                </a:r>
                <a:r>
                  <a:rPr lang="zh-CN" altLang="en-US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围巾</a:t>
                </a:r>
                <a:r>
                  <a:rPr lang="zh-CN" altLang="zh-CN" sz="2200" dirty="0">
                    <a:solidFill>
                      <a:srgbClr val="FD58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多少米？</a:t>
                </a:r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grpSp>
            <p:nvGrpSpPr>
              <p:cNvPr id="29713" name="Group 48"/>
              <p:cNvGrpSpPr/>
              <p:nvPr/>
            </p:nvGrpSpPr>
            <p:grpSpPr bwMode="auto">
              <a:xfrm>
                <a:off x="1138" y="954"/>
                <a:ext cx="315" cy="498"/>
                <a:chOff x="1114" y="936"/>
                <a:chExt cx="315" cy="498"/>
              </a:xfrm>
            </p:grpSpPr>
            <p:sp>
              <p:nvSpPr>
                <p:cNvPr id="29714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114" y="936"/>
                  <a:ext cx="31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 b="1" dirty="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1</a:t>
                  </a:r>
                  <a:endParaRPr lang="zh-CN" altLang="en-US" sz="2400" b="1" dirty="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29715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1114" y="1146"/>
                  <a:ext cx="31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2</a:t>
                  </a:r>
                  <a:endParaRPr lang="zh-CN" altLang="en-US" sz="2400" b="1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29716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1164" y="1190"/>
                  <a:ext cx="204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003800" y="4437063"/>
            <a:ext cx="1512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rgbClr val="FD584A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61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8" name="对象 27"/>
          <p:cNvSpPr txBox="1"/>
          <p:nvPr/>
        </p:nvSpPr>
        <p:spPr bwMode="auto">
          <a:xfrm>
            <a:off x="1979712" y="3651473"/>
            <a:ext cx="114300" cy="215900"/>
          </a:xfrm>
          <a:prstGeom prst="rect">
            <a:avLst/>
          </a:prstGeom>
          <a:noFill/>
        </p:spPr>
        <p:txBody>
          <a:bodyPr>
            <a:normAutofit fontScale="32500" lnSpcReduction="20000"/>
          </a:bodyPr>
          <a:lstStyle/>
          <a:p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 rot="18298042">
            <a:off x="4312667" y="2898147"/>
            <a:ext cx="223651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正确</a:t>
            </a:r>
            <a:r>
              <a:rPr lang="zh-CN" altLang="zh-CN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解答</a:t>
            </a:r>
            <a:endParaRPr lang="zh-CN" altLang="en-US" sz="4000" dirty="0">
              <a:solidFill>
                <a:srgbClr val="FD584A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6"/>
              <p:cNvSpPr txBox="1"/>
              <p:nvPr/>
            </p:nvSpPr>
            <p:spPr bwMode="auto">
              <a:xfrm>
                <a:off x="1427007" y="2977137"/>
                <a:ext cx="1142236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5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7007" y="2977137"/>
                <a:ext cx="1142236" cy="716799"/>
              </a:xfrm>
              <a:prstGeom prst="rect">
                <a:avLst/>
              </a:prstGeom>
              <a:blipFill rotWithShape="1">
                <a:blip r:embed="rId2"/>
                <a:stretch>
                  <a:fillRect l="-14" t="-36" r="-1554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7"/>
              <p:cNvSpPr txBox="1"/>
              <p:nvPr/>
            </p:nvSpPr>
            <p:spPr bwMode="auto">
              <a:xfrm>
                <a:off x="2441310" y="3022583"/>
                <a:ext cx="1456937" cy="716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8×3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45×2</m:t>
                          </m:r>
                        </m:den>
                      </m:f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1310" y="3022583"/>
                <a:ext cx="1456937" cy="716799"/>
              </a:xfrm>
              <a:prstGeom prst="rect">
                <a:avLst/>
              </a:prstGeom>
              <a:blipFill rotWithShape="1">
                <a:blip r:embed="rId3"/>
                <a:stretch>
                  <a:fillRect l="-25" t="-86" r="-1134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843808" y="2996952"/>
            <a:ext cx="288032" cy="216024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3419872" y="3501008"/>
            <a:ext cx="373062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843808" y="2420888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419872" y="3861048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3347864" y="2996952"/>
            <a:ext cx="376113" cy="244847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2843808" y="3501008"/>
            <a:ext cx="373063" cy="2667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771800" y="3861048"/>
            <a:ext cx="4924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D584A"/>
                </a:solidFill>
                <a:latin typeface="Times New Roman" panose="02020603050405020304" pitchFamily="18" charset="0"/>
              </a:rPr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20"/>
              <p:cNvSpPr txBox="1"/>
              <p:nvPr/>
            </p:nvSpPr>
            <p:spPr bwMode="auto">
              <a:xfrm>
                <a:off x="3770313" y="2852738"/>
                <a:ext cx="930575" cy="71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rgbClr val="FD584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zh-CN" altLang="en-US" sz="240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D584A"/>
                  </a:solidFill>
                </a:endParaRPr>
              </a:p>
            </p:txBody>
          </p:sp>
        </mc:Choice>
        <mc:Fallback xmlns="">
          <p:sp>
            <p:nvSpPr>
              <p:cNvPr id="25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0313" y="2852738"/>
                <a:ext cx="930575" cy="715581"/>
              </a:xfrm>
              <a:prstGeom prst="rect">
                <a:avLst/>
              </a:prstGeom>
              <a:blipFill rotWithShape="1">
                <a:blip r:embed="rId4"/>
                <a:stretch>
                  <a:fillRect l="-34" t="-44" r="-1503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/>
          <p:cNvSpPr/>
          <p:nvPr/>
        </p:nvSpPr>
        <p:spPr>
          <a:xfrm>
            <a:off x="946414" y="5176807"/>
            <a:ext cx="5555126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计算时可先约分，并将结果化为最简分数。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3" grpId="0" animBg="1"/>
      <p:bldP spid="24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4"/>
          <p:cNvGrpSpPr/>
          <p:nvPr/>
        </p:nvGrpSpPr>
        <p:grpSpPr bwMode="auto">
          <a:xfrm>
            <a:off x="5292725" y="4467225"/>
            <a:ext cx="1619250" cy="1193800"/>
            <a:chOff x="249" y="3430"/>
            <a:chExt cx="1020" cy="752"/>
          </a:xfrm>
        </p:grpSpPr>
        <p:grpSp>
          <p:nvGrpSpPr>
            <p:cNvPr id="30780" name="Group 157"/>
            <p:cNvGrpSpPr/>
            <p:nvPr/>
          </p:nvGrpSpPr>
          <p:grpSpPr bwMode="auto">
            <a:xfrm>
              <a:off x="249" y="3430"/>
              <a:ext cx="1020" cy="748"/>
              <a:chOff x="91" y="2455"/>
              <a:chExt cx="1020" cy="748"/>
            </a:xfrm>
          </p:grpSpPr>
          <p:sp>
            <p:nvSpPr>
              <p:cNvPr id="30785" name="Rectangle 7"/>
              <p:cNvSpPr>
                <a:spLocks noChangeArrowheads="1"/>
              </p:cNvSpPr>
              <p:nvPr/>
            </p:nvSpPr>
            <p:spPr bwMode="auto">
              <a:xfrm>
                <a:off x="91" y="2455"/>
                <a:ext cx="1020" cy="748"/>
              </a:xfrm>
              <a:prstGeom prst="rect">
                <a:avLst/>
              </a:prstGeom>
              <a:solidFill>
                <a:srgbClr val="EBF7FF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b="1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430" y="2659"/>
                <a:ext cx="318" cy="327"/>
              </a:xfrm>
              <a:prstGeom prst="rect">
                <a:avLst/>
              </a:prstGeom>
              <a:solidFill>
                <a:srgbClr val="EBF7FF"/>
              </a:solidFill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zh-CN" altLang="zh-CN" sz="2800" b="1" noProof="1">
                    <a:solidFill>
                      <a:srgbClr val="B2B2B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/>
                    <a:sym typeface="Times New Roman" panose="02020603050405020304"/>
                  </a:rPr>
                  <a:t>1</a:t>
                </a:r>
              </a:p>
            </p:txBody>
          </p:sp>
        </p:grpSp>
        <p:sp>
          <p:nvSpPr>
            <p:cNvPr id="30781" name="Line 84"/>
            <p:cNvSpPr>
              <a:spLocks noChangeShapeType="1"/>
            </p:cNvSpPr>
            <p:nvPr/>
          </p:nvSpPr>
          <p:spPr bwMode="auto">
            <a:xfrm>
              <a:off x="660" y="3433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82" name="Line 85"/>
            <p:cNvSpPr>
              <a:spLocks noChangeShapeType="1"/>
            </p:cNvSpPr>
            <p:nvPr/>
          </p:nvSpPr>
          <p:spPr bwMode="auto">
            <a:xfrm>
              <a:off x="864" y="3434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83" name="Line 83"/>
            <p:cNvSpPr>
              <a:spLocks noChangeShapeType="1"/>
            </p:cNvSpPr>
            <p:nvPr/>
          </p:nvSpPr>
          <p:spPr bwMode="auto">
            <a:xfrm>
              <a:off x="455" y="3434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84" name="Line 85"/>
            <p:cNvSpPr>
              <a:spLocks noChangeShapeType="1"/>
            </p:cNvSpPr>
            <p:nvPr/>
          </p:nvSpPr>
          <p:spPr bwMode="auto">
            <a:xfrm>
              <a:off x="1067" y="3431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46"/>
          <p:cNvGrpSpPr/>
          <p:nvPr/>
        </p:nvGrpSpPr>
        <p:grpSpPr bwMode="auto">
          <a:xfrm>
            <a:off x="3529013" y="4467225"/>
            <a:ext cx="1619250" cy="1187450"/>
            <a:chOff x="91" y="2455"/>
            <a:chExt cx="1020" cy="748"/>
          </a:xfrm>
        </p:grpSpPr>
        <p:sp>
          <p:nvSpPr>
            <p:cNvPr id="30778" name="Rectangle 7"/>
            <p:cNvSpPr>
              <a:spLocks noChangeArrowheads="1"/>
            </p:cNvSpPr>
            <p:nvPr/>
          </p:nvSpPr>
          <p:spPr bwMode="auto">
            <a:xfrm>
              <a:off x="91" y="2455"/>
              <a:ext cx="1020" cy="748"/>
            </a:xfrm>
            <a:prstGeom prst="rect">
              <a:avLst/>
            </a:prstGeom>
            <a:solidFill>
              <a:srgbClr val="EBF7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430" y="2659"/>
              <a:ext cx="318" cy="327"/>
            </a:xfrm>
            <a:prstGeom prst="rect">
              <a:avLst/>
            </a:prstGeom>
            <a:solidFill>
              <a:srgbClr val="EBF7FF"/>
            </a:solidFill>
            <a:ln w="19050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CN" altLang="zh-CN" sz="2800" b="1" noProof="1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/>
                  <a:sym typeface="Times New Roman" panose="02020603050405020304"/>
                </a:rPr>
                <a:t>1</a:t>
              </a:r>
            </a:p>
          </p:txBody>
        </p:sp>
      </p:grpSp>
      <p:grpSp>
        <p:nvGrpSpPr>
          <p:cNvPr id="5" name="组合 383"/>
          <p:cNvGrpSpPr/>
          <p:nvPr/>
        </p:nvGrpSpPr>
        <p:grpSpPr bwMode="auto">
          <a:xfrm>
            <a:off x="5199063" y="3430588"/>
            <a:ext cx="500062" cy="895350"/>
            <a:chOff x="3571868" y="4120226"/>
            <a:chExt cx="500063" cy="895623"/>
          </a:xfrm>
        </p:grpSpPr>
        <p:sp>
          <p:nvSpPr>
            <p:cNvPr id="30775" name="TextBox 53"/>
            <p:cNvSpPr txBox="1">
              <a:spLocks noChangeArrowheads="1"/>
            </p:cNvSpPr>
            <p:nvPr/>
          </p:nvSpPr>
          <p:spPr bwMode="auto">
            <a:xfrm>
              <a:off x="3571868" y="4120226"/>
              <a:ext cx="500063" cy="519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28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0776" name="TextBox 54"/>
            <p:cNvSpPr txBox="1">
              <a:spLocks noChangeArrowheads="1"/>
            </p:cNvSpPr>
            <p:nvPr/>
          </p:nvSpPr>
          <p:spPr bwMode="auto">
            <a:xfrm>
              <a:off x="3571868" y="4496579"/>
              <a:ext cx="500063" cy="519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8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 bwMode="auto">
            <a:xfrm>
              <a:off x="3676643" y="4593445"/>
              <a:ext cx="32385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2"/>
          <p:cNvGrpSpPr/>
          <p:nvPr/>
        </p:nvGrpSpPr>
        <p:grpSpPr bwMode="auto">
          <a:xfrm>
            <a:off x="3228559" y="2324257"/>
            <a:ext cx="500063" cy="971550"/>
            <a:chOff x="7929586" y="2048524"/>
            <a:chExt cx="500066" cy="971828"/>
          </a:xfrm>
        </p:grpSpPr>
        <p:sp>
          <p:nvSpPr>
            <p:cNvPr id="30772" name="TextBox 53"/>
            <p:cNvSpPr txBox="1">
              <a:spLocks noChangeArrowheads="1"/>
            </p:cNvSpPr>
            <p:nvPr/>
          </p:nvSpPr>
          <p:spPr bwMode="auto">
            <a:xfrm>
              <a:off x="7929586" y="2048524"/>
              <a:ext cx="500066" cy="519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28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0773" name="TextBox 54"/>
            <p:cNvSpPr txBox="1">
              <a:spLocks noChangeArrowheads="1"/>
            </p:cNvSpPr>
            <p:nvPr/>
          </p:nvSpPr>
          <p:spPr bwMode="auto">
            <a:xfrm>
              <a:off x="7929586" y="2501091"/>
              <a:ext cx="500066" cy="51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8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83" name="直接连接符 82"/>
            <p:cNvCxnSpPr/>
            <p:nvPr/>
          </p:nvCxnSpPr>
          <p:spPr>
            <a:xfrm>
              <a:off x="7997849" y="2570960"/>
              <a:ext cx="39528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937" name="TextBox 33"/>
          <p:cNvSpPr txBox="1">
            <a:spLocks noChangeArrowheads="1"/>
          </p:cNvSpPr>
          <p:nvPr/>
        </p:nvSpPr>
        <p:spPr bwMode="auto">
          <a:xfrm>
            <a:off x="3687763" y="2505075"/>
            <a:ext cx="598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 </a:t>
            </a:r>
            <a:endParaRPr lang="zh-CN" altLang="zh-CN" sz="2800" b="1">
              <a:solidFill>
                <a:srgbClr val="FD584A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48" name="Line 84"/>
          <p:cNvSpPr>
            <a:spLocks noChangeShapeType="1"/>
          </p:cNvSpPr>
          <p:nvPr/>
        </p:nvSpPr>
        <p:spPr bwMode="auto">
          <a:xfrm>
            <a:off x="4171950" y="4471988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9" name="Line 85"/>
          <p:cNvSpPr>
            <a:spLocks noChangeShapeType="1"/>
          </p:cNvSpPr>
          <p:nvPr/>
        </p:nvSpPr>
        <p:spPr bwMode="auto">
          <a:xfrm>
            <a:off x="4495800" y="4473575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0" name="Line 83"/>
          <p:cNvSpPr>
            <a:spLocks noChangeShapeType="1"/>
          </p:cNvSpPr>
          <p:nvPr/>
        </p:nvSpPr>
        <p:spPr bwMode="auto">
          <a:xfrm>
            <a:off x="3846513" y="4473575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3" name="Line 85"/>
          <p:cNvSpPr>
            <a:spLocks noChangeShapeType="1"/>
          </p:cNvSpPr>
          <p:nvPr/>
        </p:nvSpPr>
        <p:spPr bwMode="auto">
          <a:xfrm>
            <a:off x="4818063" y="4468813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79"/>
          <p:cNvGrpSpPr/>
          <p:nvPr/>
        </p:nvGrpSpPr>
        <p:grpSpPr bwMode="auto">
          <a:xfrm>
            <a:off x="5311775" y="4476750"/>
            <a:ext cx="287338" cy="1155700"/>
            <a:chOff x="3379" y="300"/>
            <a:chExt cx="680" cy="1361"/>
          </a:xfrm>
        </p:grpSpPr>
        <p:sp>
          <p:nvSpPr>
            <p:cNvPr id="30758" name="Line 47"/>
            <p:cNvSpPr>
              <a:spLocks noChangeShapeType="1"/>
            </p:cNvSpPr>
            <p:nvPr/>
          </p:nvSpPr>
          <p:spPr bwMode="auto">
            <a:xfrm flipH="1">
              <a:off x="3379" y="300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9" name="Line 48"/>
            <p:cNvSpPr>
              <a:spLocks noChangeShapeType="1"/>
            </p:cNvSpPr>
            <p:nvPr/>
          </p:nvSpPr>
          <p:spPr bwMode="auto">
            <a:xfrm flipH="1">
              <a:off x="3379" y="981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0" name="Line 49"/>
            <p:cNvSpPr>
              <a:spLocks noChangeShapeType="1"/>
            </p:cNvSpPr>
            <p:nvPr/>
          </p:nvSpPr>
          <p:spPr bwMode="auto">
            <a:xfrm flipH="1">
              <a:off x="3379" y="709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1" name="Line 50"/>
            <p:cNvSpPr>
              <a:spLocks noChangeShapeType="1"/>
            </p:cNvSpPr>
            <p:nvPr/>
          </p:nvSpPr>
          <p:spPr bwMode="auto">
            <a:xfrm flipH="1">
              <a:off x="3379" y="573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2" name="Line 51"/>
            <p:cNvSpPr>
              <a:spLocks noChangeShapeType="1"/>
            </p:cNvSpPr>
            <p:nvPr/>
          </p:nvSpPr>
          <p:spPr bwMode="auto">
            <a:xfrm flipH="1">
              <a:off x="3379" y="436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3" name="Line 52"/>
            <p:cNvSpPr>
              <a:spLocks noChangeShapeType="1"/>
            </p:cNvSpPr>
            <p:nvPr/>
          </p:nvSpPr>
          <p:spPr bwMode="auto">
            <a:xfrm flipH="1">
              <a:off x="3379" y="845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4" name="Line 53"/>
            <p:cNvSpPr>
              <a:spLocks noChangeShapeType="1"/>
            </p:cNvSpPr>
            <p:nvPr/>
          </p:nvSpPr>
          <p:spPr bwMode="auto">
            <a:xfrm flipH="1">
              <a:off x="3515" y="1117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5" name="Line 54"/>
            <p:cNvSpPr>
              <a:spLocks noChangeShapeType="1"/>
            </p:cNvSpPr>
            <p:nvPr/>
          </p:nvSpPr>
          <p:spPr bwMode="auto">
            <a:xfrm flipH="1">
              <a:off x="3651" y="1253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6" name="Line 55"/>
            <p:cNvSpPr>
              <a:spLocks noChangeShapeType="1"/>
            </p:cNvSpPr>
            <p:nvPr/>
          </p:nvSpPr>
          <p:spPr bwMode="auto">
            <a:xfrm flipH="1">
              <a:off x="3787" y="1389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7" name="Line 56"/>
            <p:cNvSpPr>
              <a:spLocks noChangeShapeType="1"/>
            </p:cNvSpPr>
            <p:nvPr/>
          </p:nvSpPr>
          <p:spPr bwMode="auto">
            <a:xfrm flipH="1">
              <a:off x="3923" y="1525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8" name="Line 57"/>
            <p:cNvSpPr>
              <a:spLocks noChangeShapeType="1"/>
            </p:cNvSpPr>
            <p:nvPr/>
          </p:nvSpPr>
          <p:spPr bwMode="auto">
            <a:xfrm flipH="1">
              <a:off x="3379" y="300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69" name="Line 58"/>
            <p:cNvSpPr>
              <a:spLocks noChangeShapeType="1"/>
            </p:cNvSpPr>
            <p:nvPr/>
          </p:nvSpPr>
          <p:spPr bwMode="auto">
            <a:xfrm flipH="1">
              <a:off x="3379" y="300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70" name="Line 59"/>
            <p:cNvSpPr>
              <a:spLocks noChangeShapeType="1"/>
            </p:cNvSpPr>
            <p:nvPr/>
          </p:nvSpPr>
          <p:spPr bwMode="auto">
            <a:xfrm flipH="1">
              <a:off x="3379" y="300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71" name="Line 60"/>
            <p:cNvSpPr>
              <a:spLocks noChangeShapeType="1"/>
            </p:cNvSpPr>
            <p:nvPr/>
          </p:nvSpPr>
          <p:spPr bwMode="auto">
            <a:xfrm flipH="1">
              <a:off x="3379" y="300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145"/>
          <p:cNvGrpSpPr/>
          <p:nvPr/>
        </p:nvGrpSpPr>
        <p:grpSpPr bwMode="auto">
          <a:xfrm>
            <a:off x="1763713" y="4467225"/>
            <a:ext cx="1619250" cy="1187450"/>
            <a:chOff x="91" y="2455"/>
            <a:chExt cx="1020" cy="748"/>
          </a:xfrm>
        </p:grpSpPr>
        <p:sp>
          <p:nvSpPr>
            <p:cNvPr id="30756" name="Rectangle 7"/>
            <p:cNvSpPr>
              <a:spLocks noChangeArrowheads="1"/>
            </p:cNvSpPr>
            <p:nvPr/>
          </p:nvSpPr>
          <p:spPr bwMode="auto">
            <a:xfrm>
              <a:off x="91" y="2455"/>
              <a:ext cx="1020" cy="748"/>
            </a:xfrm>
            <a:prstGeom prst="rect">
              <a:avLst/>
            </a:prstGeom>
            <a:solidFill>
              <a:srgbClr val="EBF7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55656" name="Text Box 8"/>
            <p:cNvSpPr txBox="1">
              <a:spLocks noChangeArrowheads="1"/>
            </p:cNvSpPr>
            <p:nvPr/>
          </p:nvSpPr>
          <p:spPr bwMode="auto">
            <a:xfrm>
              <a:off x="430" y="2659"/>
              <a:ext cx="318" cy="327"/>
            </a:xfrm>
            <a:prstGeom prst="rect">
              <a:avLst/>
            </a:prstGeom>
            <a:solidFill>
              <a:srgbClr val="EBF7F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CN" altLang="zh-CN" sz="2800" b="1" noProof="1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/>
                  <a:sym typeface="Times New Roman" panose="02020603050405020304"/>
                </a:rPr>
                <a:t>1</a:t>
              </a:r>
            </a:p>
          </p:txBody>
        </p:sp>
      </p:grpSp>
      <p:sp>
        <p:nvSpPr>
          <p:cNvPr id="30734" name="AutoShape 223"/>
          <p:cNvSpPr>
            <a:spLocks noChangeArrowheads="1"/>
          </p:cNvSpPr>
          <p:nvPr/>
        </p:nvSpPr>
        <p:spPr bwMode="auto">
          <a:xfrm>
            <a:off x="1116013" y="1455738"/>
            <a:ext cx="4895850" cy="720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0754" name="矩形 77"/>
          <p:cNvSpPr>
            <a:spLocks noChangeArrowheads="1"/>
          </p:cNvSpPr>
          <p:nvPr/>
        </p:nvSpPr>
        <p:spPr bwMode="auto">
          <a:xfrm>
            <a:off x="579850" y="1455738"/>
            <a:ext cx="4535487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王芳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小时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能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织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围巾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多少米？</a:t>
            </a:r>
            <a:endParaRPr lang="zh-CN" altLang="en-US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37018" name="TextBox 33"/>
          <p:cNvSpPr txBox="1">
            <a:spLocks noChangeArrowheads="1"/>
          </p:cNvSpPr>
          <p:nvPr/>
        </p:nvSpPr>
        <p:spPr bwMode="auto">
          <a:xfrm>
            <a:off x="4140200" y="2520950"/>
            <a:ext cx="598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 </a:t>
            </a:r>
            <a:endParaRPr lang="zh-CN" altLang="zh-CN" sz="2800" dirty="0">
              <a:solidFill>
                <a:srgbClr val="FD584A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0" name="Group 79"/>
          <p:cNvGrpSpPr/>
          <p:nvPr/>
        </p:nvGrpSpPr>
        <p:grpSpPr bwMode="auto">
          <a:xfrm>
            <a:off x="5651500" y="4476750"/>
            <a:ext cx="287338" cy="1155700"/>
            <a:chOff x="3379" y="300"/>
            <a:chExt cx="680" cy="1361"/>
          </a:xfrm>
        </p:grpSpPr>
        <p:sp>
          <p:nvSpPr>
            <p:cNvPr id="30740" name="Line 47"/>
            <p:cNvSpPr>
              <a:spLocks noChangeShapeType="1"/>
            </p:cNvSpPr>
            <p:nvPr/>
          </p:nvSpPr>
          <p:spPr bwMode="auto">
            <a:xfrm flipH="1">
              <a:off x="3379" y="300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1" name="Line 48"/>
            <p:cNvSpPr>
              <a:spLocks noChangeShapeType="1"/>
            </p:cNvSpPr>
            <p:nvPr/>
          </p:nvSpPr>
          <p:spPr bwMode="auto">
            <a:xfrm flipH="1">
              <a:off x="3379" y="981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2" name="Line 49"/>
            <p:cNvSpPr>
              <a:spLocks noChangeShapeType="1"/>
            </p:cNvSpPr>
            <p:nvPr/>
          </p:nvSpPr>
          <p:spPr bwMode="auto">
            <a:xfrm flipH="1">
              <a:off x="3379" y="709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3" name="Line 50"/>
            <p:cNvSpPr>
              <a:spLocks noChangeShapeType="1"/>
            </p:cNvSpPr>
            <p:nvPr/>
          </p:nvSpPr>
          <p:spPr bwMode="auto">
            <a:xfrm flipH="1">
              <a:off x="3379" y="573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4" name="Line 51"/>
            <p:cNvSpPr>
              <a:spLocks noChangeShapeType="1"/>
            </p:cNvSpPr>
            <p:nvPr/>
          </p:nvSpPr>
          <p:spPr bwMode="auto">
            <a:xfrm flipH="1">
              <a:off x="3379" y="436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5" name="Line 52"/>
            <p:cNvSpPr>
              <a:spLocks noChangeShapeType="1"/>
            </p:cNvSpPr>
            <p:nvPr/>
          </p:nvSpPr>
          <p:spPr bwMode="auto">
            <a:xfrm flipH="1">
              <a:off x="3379" y="845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6" name="Line 53"/>
            <p:cNvSpPr>
              <a:spLocks noChangeShapeType="1"/>
            </p:cNvSpPr>
            <p:nvPr/>
          </p:nvSpPr>
          <p:spPr bwMode="auto">
            <a:xfrm flipH="1">
              <a:off x="3515" y="1117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7" name="Line 54"/>
            <p:cNvSpPr>
              <a:spLocks noChangeShapeType="1"/>
            </p:cNvSpPr>
            <p:nvPr/>
          </p:nvSpPr>
          <p:spPr bwMode="auto">
            <a:xfrm flipH="1">
              <a:off x="3651" y="1253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8" name="Line 55"/>
            <p:cNvSpPr>
              <a:spLocks noChangeShapeType="1"/>
            </p:cNvSpPr>
            <p:nvPr/>
          </p:nvSpPr>
          <p:spPr bwMode="auto">
            <a:xfrm flipH="1">
              <a:off x="3787" y="1389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9" name="Line 56"/>
            <p:cNvSpPr>
              <a:spLocks noChangeShapeType="1"/>
            </p:cNvSpPr>
            <p:nvPr/>
          </p:nvSpPr>
          <p:spPr bwMode="auto">
            <a:xfrm flipH="1">
              <a:off x="3923" y="1525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0" name="Line 57"/>
            <p:cNvSpPr>
              <a:spLocks noChangeShapeType="1"/>
            </p:cNvSpPr>
            <p:nvPr/>
          </p:nvSpPr>
          <p:spPr bwMode="auto">
            <a:xfrm flipH="1">
              <a:off x="3379" y="300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1" name="Line 58"/>
            <p:cNvSpPr>
              <a:spLocks noChangeShapeType="1"/>
            </p:cNvSpPr>
            <p:nvPr/>
          </p:nvSpPr>
          <p:spPr bwMode="auto">
            <a:xfrm flipH="1">
              <a:off x="3379" y="300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2" name="Line 59"/>
            <p:cNvSpPr>
              <a:spLocks noChangeShapeType="1"/>
            </p:cNvSpPr>
            <p:nvPr/>
          </p:nvSpPr>
          <p:spPr bwMode="auto">
            <a:xfrm flipH="1">
              <a:off x="3379" y="300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3" name="Line 60"/>
            <p:cNvSpPr>
              <a:spLocks noChangeShapeType="1"/>
            </p:cNvSpPr>
            <p:nvPr/>
          </p:nvSpPr>
          <p:spPr bwMode="auto">
            <a:xfrm flipH="1">
              <a:off x="3379" y="300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051" name="TextBox 33"/>
          <p:cNvSpPr txBox="1">
            <a:spLocks noChangeArrowheads="1"/>
          </p:cNvSpPr>
          <p:nvPr/>
        </p:nvSpPr>
        <p:spPr bwMode="auto">
          <a:xfrm>
            <a:off x="5599113" y="3705147"/>
            <a:ext cx="1512887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的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倍 </a:t>
            </a:r>
            <a:endParaRPr lang="zh-CN" altLang="zh-CN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37" grpId="0"/>
      <p:bldP spid="37018" grpId="0"/>
      <p:bldP spid="370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4"/>
          <p:cNvGrpSpPr/>
          <p:nvPr/>
        </p:nvGrpSpPr>
        <p:grpSpPr bwMode="auto">
          <a:xfrm>
            <a:off x="7308850" y="4383088"/>
            <a:ext cx="1619250" cy="1193800"/>
            <a:chOff x="2381" y="3568"/>
            <a:chExt cx="1020" cy="752"/>
          </a:xfrm>
        </p:grpSpPr>
        <p:grpSp>
          <p:nvGrpSpPr>
            <p:cNvPr id="31872" name="Group 189"/>
            <p:cNvGrpSpPr/>
            <p:nvPr/>
          </p:nvGrpSpPr>
          <p:grpSpPr bwMode="auto">
            <a:xfrm>
              <a:off x="2381" y="3568"/>
              <a:ext cx="1020" cy="752"/>
              <a:chOff x="2472" y="2568"/>
              <a:chExt cx="1020" cy="752"/>
            </a:xfrm>
          </p:grpSpPr>
          <p:grpSp>
            <p:nvGrpSpPr>
              <p:cNvPr id="31874" name="Group 190"/>
              <p:cNvGrpSpPr/>
              <p:nvPr/>
            </p:nvGrpSpPr>
            <p:grpSpPr bwMode="auto">
              <a:xfrm>
                <a:off x="2472" y="2568"/>
                <a:ext cx="1020" cy="752"/>
                <a:chOff x="249" y="3430"/>
                <a:chExt cx="1020" cy="752"/>
              </a:xfrm>
            </p:grpSpPr>
            <p:grpSp>
              <p:nvGrpSpPr>
                <p:cNvPr id="31890" name="Group 191"/>
                <p:cNvGrpSpPr/>
                <p:nvPr/>
              </p:nvGrpSpPr>
              <p:grpSpPr bwMode="auto">
                <a:xfrm>
                  <a:off x="249" y="3430"/>
                  <a:ext cx="1020" cy="748"/>
                  <a:chOff x="91" y="2455"/>
                  <a:chExt cx="1020" cy="748"/>
                </a:xfrm>
              </p:grpSpPr>
              <p:sp>
                <p:nvSpPr>
                  <p:cNvPr id="318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91" y="2455"/>
                    <a:ext cx="1020" cy="748"/>
                  </a:xfrm>
                  <a:prstGeom prst="rect">
                    <a:avLst/>
                  </a:prstGeom>
                  <a:solidFill>
                    <a:srgbClr val="EBF7FF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zh-CN" altLang="en-US" b="1">
                      <a:latin typeface="Times New Roman" panose="02020603050405020304" pitchFamily="18" charset="0"/>
                      <a:sym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0" y="2659"/>
                    <a:ext cx="318" cy="327"/>
                  </a:xfrm>
                  <a:prstGeom prst="rect">
                    <a:avLst/>
                  </a:prstGeom>
                  <a:solidFill>
                    <a:srgbClr val="EBF7FF"/>
                  </a:solidFill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defRPr/>
                    </a:pPr>
                    <a:r>
                      <a:rPr lang="zh-CN" altLang="zh-CN" sz="2800" b="1" noProof="1">
                        <a:solidFill>
                          <a:srgbClr val="B2B2B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/>
                        <a:sym typeface="Times New Roman" panose="02020603050405020304"/>
                      </a:rPr>
                      <a:t>1</a:t>
                    </a:r>
                  </a:p>
                </p:txBody>
              </p:sp>
            </p:grpSp>
            <p:sp>
              <p:nvSpPr>
                <p:cNvPr id="31891" name="Line 84"/>
                <p:cNvSpPr>
                  <a:spLocks noChangeShapeType="1"/>
                </p:cNvSpPr>
                <p:nvPr/>
              </p:nvSpPr>
              <p:spPr bwMode="auto">
                <a:xfrm>
                  <a:off x="660" y="3433"/>
                  <a:ext cx="0" cy="7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92" name="Line 85"/>
                <p:cNvSpPr>
                  <a:spLocks noChangeShapeType="1"/>
                </p:cNvSpPr>
                <p:nvPr/>
              </p:nvSpPr>
              <p:spPr bwMode="auto">
                <a:xfrm>
                  <a:off x="864" y="3434"/>
                  <a:ext cx="0" cy="7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93" name="Line 83"/>
                <p:cNvSpPr>
                  <a:spLocks noChangeShapeType="1"/>
                </p:cNvSpPr>
                <p:nvPr/>
              </p:nvSpPr>
              <p:spPr bwMode="auto">
                <a:xfrm>
                  <a:off x="455" y="3434"/>
                  <a:ext cx="0" cy="7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94" name="Line 85"/>
                <p:cNvSpPr>
                  <a:spLocks noChangeShapeType="1"/>
                </p:cNvSpPr>
                <p:nvPr/>
              </p:nvSpPr>
              <p:spPr bwMode="auto">
                <a:xfrm>
                  <a:off x="1067" y="3431"/>
                  <a:ext cx="0" cy="7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875" name="Group 79"/>
              <p:cNvGrpSpPr/>
              <p:nvPr/>
            </p:nvGrpSpPr>
            <p:grpSpPr bwMode="auto">
              <a:xfrm>
                <a:off x="2484" y="2574"/>
                <a:ext cx="181" cy="728"/>
                <a:chOff x="3379" y="300"/>
                <a:chExt cx="680" cy="1361"/>
              </a:xfrm>
            </p:grpSpPr>
            <p:sp>
              <p:nvSpPr>
                <p:cNvPr id="31876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379" y="300"/>
                  <a:ext cx="680" cy="68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77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379" y="981"/>
                  <a:ext cx="680" cy="68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78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379" y="709"/>
                  <a:ext cx="680" cy="68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79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379" y="573"/>
                  <a:ext cx="680" cy="68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0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379" y="436"/>
                  <a:ext cx="680" cy="68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1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379" y="845"/>
                  <a:ext cx="680" cy="68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2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515" y="1117"/>
                  <a:ext cx="544" cy="5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3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651" y="1253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787" y="1389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5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923" y="1525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6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379" y="300"/>
                  <a:ext cx="544" cy="5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379" y="300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379" y="300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89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379" y="300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1873" name="直接连接符 316"/>
            <p:cNvCxnSpPr>
              <a:cxnSpLocks noChangeShapeType="1"/>
            </p:cNvCxnSpPr>
            <p:nvPr/>
          </p:nvCxnSpPr>
          <p:spPr bwMode="auto">
            <a:xfrm>
              <a:off x="2392" y="394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188"/>
          <p:cNvGrpSpPr/>
          <p:nvPr/>
        </p:nvGrpSpPr>
        <p:grpSpPr bwMode="auto">
          <a:xfrm>
            <a:off x="5473700" y="4383088"/>
            <a:ext cx="1619250" cy="1193800"/>
            <a:chOff x="2472" y="2568"/>
            <a:chExt cx="1020" cy="752"/>
          </a:xfrm>
        </p:grpSpPr>
        <p:grpSp>
          <p:nvGrpSpPr>
            <p:cNvPr id="31849" name="Group 165"/>
            <p:cNvGrpSpPr/>
            <p:nvPr/>
          </p:nvGrpSpPr>
          <p:grpSpPr bwMode="auto">
            <a:xfrm>
              <a:off x="2472" y="2568"/>
              <a:ext cx="1020" cy="752"/>
              <a:chOff x="249" y="3430"/>
              <a:chExt cx="1020" cy="752"/>
            </a:xfrm>
          </p:grpSpPr>
          <p:grpSp>
            <p:nvGrpSpPr>
              <p:cNvPr id="31865" name="Group 166"/>
              <p:cNvGrpSpPr/>
              <p:nvPr/>
            </p:nvGrpSpPr>
            <p:grpSpPr bwMode="auto">
              <a:xfrm>
                <a:off x="249" y="3430"/>
                <a:ext cx="1020" cy="748"/>
                <a:chOff x="91" y="2455"/>
                <a:chExt cx="1020" cy="748"/>
              </a:xfrm>
            </p:grpSpPr>
            <p:sp>
              <p:nvSpPr>
                <p:cNvPr id="31870" name="Rectangle 7"/>
                <p:cNvSpPr>
                  <a:spLocks noChangeArrowheads="1"/>
                </p:cNvSpPr>
                <p:nvPr/>
              </p:nvSpPr>
              <p:spPr bwMode="auto">
                <a:xfrm>
                  <a:off x="91" y="2455"/>
                  <a:ext cx="1020" cy="748"/>
                </a:xfrm>
                <a:prstGeom prst="rect">
                  <a:avLst/>
                </a:prstGeom>
                <a:solidFill>
                  <a:srgbClr val="EBF7FF"/>
                </a:solidFill>
                <a:ln w="1905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b="1">
                    <a:latin typeface="Times New Roman" panose="02020603050405020304" pitchFamily="18" charset="0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1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0" y="2659"/>
                  <a:ext cx="318" cy="327"/>
                </a:xfrm>
                <a:prstGeom prst="rect">
                  <a:avLst/>
                </a:prstGeom>
                <a:solidFill>
                  <a:srgbClr val="EBF7FF"/>
                </a:solidFill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zh-CN" altLang="zh-CN" sz="2800" b="1" noProof="1">
                      <a:solidFill>
                        <a:srgbClr val="B2B2B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anose="02020603050405020304"/>
                      <a:sym typeface="Times New Roman" panose="02020603050405020304"/>
                    </a:rPr>
                    <a:t>1</a:t>
                  </a:r>
                </a:p>
              </p:txBody>
            </p:sp>
          </p:grpSp>
          <p:sp>
            <p:nvSpPr>
              <p:cNvPr id="31866" name="Line 84"/>
              <p:cNvSpPr>
                <a:spLocks noChangeShapeType="1"/>
              </p:cNvSpPr>
              <p:nvPr/>
            </p:nvSpPr>
            <p:spPr bwMode="auto">
              <a:xfrm>
                <a:off x="660" y="3433"/>
                <a:ext cx="0" cy="7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7" name="Line 85"/>
              <p:cNvSpPr>
                <a:spLocks noChangeShapeType="1"/>
              </p:cNvSpPr>
              <p:nvPr/>
            </p:nvSpPr>
            <p:spPr bwMode="auto">
              <a:xfrm>
                <a:off x="864" y="3434"/>
                <a:ext cx="0" cy="7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8" name="Line 83"/>
              <p:cNvSpPr>
                <a:spLocks noChangeShapeType="1"/>
              </p:cNvSpPr>
              <p:nvPr/>
            </p:nvSpPr>
            <p:spPr bwMode="auto">
              <a:xfrm>
                <a:off x="455" y="3434"/>
                <a:ext cx="0" cy="7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9" name="Line 85"/>
              <p:cNvSpPr>
                <a:spLocks noChangeShapeType="1"/>
              </p:cNvSpPr>
              <p:nvPr/>
            </p:nvSpPr>
            <p:spPr bwMode="auto">
              <a:xfrm>
                <a:off x="1067" y="3431"/>
                <a:ext cx="0" cy="7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850" name="Group 79"/>
            <p:cNvGrpSpPr/>
            <p:nvPr/>
          </p:nvGrpSpPr>
          <p:grpSpPr bwMode="auto">
            <a:xfrm>
              <a:off x="2484" y="2574"/>
              <a:ext cx="181" cy="728"/>
              <a:chOff x="3379" y="300"/>
              <a:chExt cx="680" cy="1361"/>
            </a:xfrm>
          </p:grpSpPr>
          <p:sp>
            <p:nvSpPr>
              <p:cNvPr id="31851" name="Line 47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2" name="Line 48"/>
              <p:cNvSpPr>
                <a:spLocks noChangeShapeType="1"/>
              </p:cNvSpPr>
              <p:nvPr/>
            </p:nvSpPr>
            <p:spPr bwMode="auto">
              <a:xfrm flipH="1">
                <a:off x="3379" y="981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3" name="Line 49"/>
              <p:cNvSpPr>
                <a:spLocks noChangeShapeType="1"/>
              </p:cNvSpPr>
              <p:nvPr/>
            </p:nvSpPr>
            <p:spPr bwMode="auto">
              <a:xfrm flipH="1">
                <a:off x="3379" y="709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4" name="Line 50"/>
              <p:cNvSpPr>
                <a:spLocks noChangeShapeType="1"/>
              </p:cNvSpPr>
              <p:nvPr/>
            </p:nvSpPr>
            <p:spPr bwMode="auto">
              <a:xfrm flipH="1">
                <a:off x="3379" y="573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5" name="Line 51"/>
              <p:cNvSpPr>
                <a:spLocks noChangeShapeType="1"/>
              </p:cNvSpPr>
              <p:nvPr/>
            </p:nvSpPr>
            <p:spPr bwMode="auto">
              <a:xfrm flipH="1">
                <a:off x="3379" y="436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6" name="Line 52"/>
              <p:cNvSpPr>
                <a:spLocks noChangeShapeType="1"/>
              </p:cNvSpPr>
              <p:nvPr/>
            </p:nvSpPr>
            <p:spPr bwMode="auto">
              <a:xfrm flipH="1">
                <a:off x="3379" y="84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7" name="Line 53"/>
              <p:cNvSpPr>
                <a:spLocks noChangeShapeType="1"/>
              </p:cNvSpPr>
              <p:nvPr/>
            </p:nvSpPr>
            <p:spPr bwMode="auto">
              <a:xfrm flipH="1">
                <a:off x="3515" y="1117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8" name="Line 54"/>
              <p:cNvSpPr>
                <a:spLocks noChangeShapeType="1"/>
              </p:cNvSpPr>
              <p:nvPr/>
            </p:nvSpPr>
            <p:spPr bwMode="auto">
              <a:xfrm flipH="1">
                <a:off x="3651" y="1253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9" name="Line 55"/>
              <p:cNvSpPr>
                <a:spLocks noChangeShapeType="1"/>
              </p:cNvSpPr>
              <p:nvPr/>
            </p:nvSpPr>
            <p:spPr bwMode="auto">
              <a:xfrm flipH="1">
                <a:off x="3787" y="1389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0" name="Line 56"/>
              <p:cNvSpPr>
                <a:spLocks noChangeShapeType="1"/>
              </p:cNvSpPr>
              <p:nvPr/>
            </p:nvSpPr>
            <p:spPr bwMode="auto">
              <a:xfrm flipH="1">
                <a:off x="3923" y="152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1" name="Line 57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2" name="Line 58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3" name="Line 59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4" name="Line 60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3" name="Group 164"/>
          <p:cNvGrpSpPr/>
          <p:nvPr/>
        </p:nvGrpSpPr>
        <p:grpSpPr bwMode="auto">
          <a:xfrm>
            <a:off x="3708400" y="4383088"/>
            <a:ext cx="1619250" cy="1193800"/>
            <a:chOff x="249" y="3430"/>
            <a:chExt cx="1020" cy="752"/>
          </a:xfrm>
        </p:grpSpPr>
        <p:grpSp>
          <p:nvGrpSpPr>
            <p:cNvPr id="31842" name="Group 157"/>
            <p:cNvGrpSpPr/>
            <p:nvPr/>
          </p:nvGrpSpPr>
          <p:grpSpPr bwMode="auto">
            <a:xfrm>
              <a:off x="249" y="3430"/>
              <a:ext cx="1020" cy="748"/>
              <a:chOff x="91" y="2455"/>
              <a:chExt cx="1020" cy="748"/>
            </a:xfrm>
          </p:grpSpPr>
          <p:sp>
            <p:nvSpPr>
              <p:cNvPr id="31847" name="Rectangle 7"/>
              <p:cNvSpPr>
                <a:spLocks noChangeArrowheads="1"/>
              </p:cNvSpPr>
              <p:nvPr/>
            </p:nvSpPr>
            <p:spPr bwMode="auto">
              <a:xfrm>
                <a:off x="91" y="2455"/>
                <a:ext cx="1020" cy="748"/>
              </a:xfrm>
              <a:prstGeom prst="rect">
                <a:avLst/>
              </a:prstGeom>
              <a:solidFill>
                <a:srgbClr val="EBF7FF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b="1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430" y="2659"/>
                <a:ext cx="318" cy="327"/>
              </a:xfrm>
              <a:prstGeom prst="rect">
                <a:avLst/>
              </a:prstGeom>
              <a:solidFill>
                <a:srgbClr val="EBF7FF"/>
              </a:solidFill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zh-CN" altLang="zh-CN" sz="2800" b="1" noProof="1">
                    <a:solidFill>
                      <a:srgbClr val="B2B2B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/>
                    <a:sym typeface="Times New Roman" panose="02020603050405020304"/>
                  </a:rPr>
                  <a:t>1</a:t>
                </a:r>
              </a:p>
            </p:txBody>
          </p:sp>
        </p:grpSp>
        <p:sp>
          <p:nvSpPr>
            <p:cNvPr id="31843" name="Line 84"/>
            <p:cNvSpPr>
              <a:spLocks noChangeShapeType="1"/>
            </p:cNvSpPr>
            <p:nvPr/>
          </p:nvSpPr>
          <p:spPr bwMode="auto">
            <a:xfrm>
              <a:off x="660" y="3433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4" name="Line 85"/>
            <p:cNvSpPr>
              <a:spLocks noChangeShapeType="1"/>
            </p:cNvSpPr>
            <p:nvPr/>
          </p:nvSpPr>
          <p:spPr bwMode="auto">
            <a:xfrm>
              <a:off x="864" y="3434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5" name="Line 83"/>
            <p:cNvSpPr>
              <a:spLocks noChangeShapeType="1"/>
            </p:cNvSpPr>
            <p:nvPr/>
          </p:nvSpPr>
          <p:spPr bwMode="auto">
            <a:xfrm>
              <a:off x="455" y="3434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6" name="Line 85"/>
            <p:cNvSpPr>
              <a:spLocks noChangeShapeType="1"/>
            </p:cNvSpPr>
            <p:nvPr/>
          </p:nvSpPr>
          <p:spPr bwMode="auto">
            <a:xfrm>
              <a:off x="1067" y="3431"/>
              <a:ext cx="0" cy="7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46"/>
          <p:cNvGrpSpPr/>
          <p:nvPr/>
        </p:nvGrpSpPr>
        <p:grpSpPr bwMode="auto">
          <a:xfrm>
            <a:off x="1944688" y="4383088"/>
            <a:ext cx="1619250" cy="1187450"/>
            <a:chOff x="91" y="2455"/>
            <a:chExt cx="1020" cy="748"/>
          </a:xfrm>
        </p:grpSpPr>
        <p:sp>
          <p:nvSpPr>
            <p:cNvPr id="31840" name="Rectangle 7"/>
            <p:cNvSpPr>
              <a:spLocks noChangeArrowheads="1"/>
            </p:cNvSpPr>
            <p:nvPr/>
          </p:nvSpPr>
          <p:spPr bwMode="auto">
            <a:xfrm>
              <a:off x="91" y="2455"/>
              <a:ext cx="1020" cy="748"/>
            </a:xfrm>
            <a:prstGeom prst="rect">
              <a:avLst/>
            </a:prstGeom>
            <a:solidFill>
              <a:srgbClr val="EBF7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430" y="2659"/>
              <a:ext cx="318" cy="327"/>
            </a:xfrm>
            <a:prstGeom prst="rect">
              <a:avLst/>
            </a:prstGeom>
            <a:solidFill>
              <a:srgbClr val="EBF7FF"/>
            </a:solidFill>
            <a:ln w="19050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CN" altLang="zh-CN" sz="2800" b="1" noProof="1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/>
                  <a:sym typeface="Times New Roman" panose="02020603050405020304"/>
                </a:rPr>
                <a:t>1</a:t>
              </a:r>
            </a:p>
          </p:txBody>
        </p:sp>
      </p:grpSp>
      <p:grpSp>
        <p:nvGrpSpPr>
          <p:cNvPr id="16" name="组合 383"/>
          <p:cNvGrpSpPr/>
          <p:nvPr/>
        </p:nvGrpSpPr>
        <p:grpSpPr bwMode="auto">
          <a:xfrm>
            <a:off x="3614738" y="3346448"/>
            <a:ext cx="500062" cy="837902"/>
            <a:chOff x="3571868" y="4120226"/>
            <a:chExt cx="500063" cy="838156"/>
          </a:xfrm>
        </p:grpSpPr>
        <p:sp>
          <p:nvSpPr>
            <p:cNvPr id="31837" name="TextBox 53"/>
            <p:cNvSpPr txBox="1">
              <a:spLocks noChangeArrowheads="1"/>
            </p:cNvSpPr>
            <p:nvPr/>
          </p:nvSpPr>
          <p:spPr bwMode="auto">
            <a:xfrm>
              <a:off x="3571868" y="4120226"/>
              <a:ext cx="5000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838" name="TextBox 54"/>
            <p:cNvSpPr txBox="1">
              <a:spLocks noChangeArrowheads="1"/>
            </p:cNvSpPr>
            <p:nvPr/>
          </p:nvSpPr>
          <p:spPr bwMode="auto">
            <a:xfrm>
              <a:off x="3571868" y="4496577"/>
              <a:ext cx="5000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 bwMode="auto">
            <a:xfrm>
              <a:off x="3676643" y="4593444"/>
              <a:ext cx="32385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87"/>
          <p:cNvGrpSpPr/>
          <p:nvPr/>
        </p:nvGrpSpPr>
        <p:grpSpPr bwMode="auto">
          <a:xfrm>
            <a:off x="3101181" y="2090740"/>
            <a:ext cx="1527175" cy="928390"/>
            <a:chOff x="5116540" y="1228717"/>
            <a:chExt cx="1527159" cy="928393"/>
          </a:xfrm>
        </p:grpSpPr>
        <p:grpSp>
          <p:nvGrpSpPr>
            <p:cNvPr id="31827" name="组合 98"/>
            <p:cNvGrpSpPr/>
            <p:nvPr/>
          </p:nvGrpSpPr>
          <p:grpSpPr bwMode="auto">
            <a:xfrm>
              <a:off x="5116540" y="1243005"/>
              <a:ext cx="1098534" cy="914105"/>
              <a:chOff x="1584348" y="2301860"/>
              <a:chExt cx="1098534" cy="914105"/>
            </a:xfrm>
          </p:grpSpPr>
          <p:grpSp>
            <p:nvGrpSpPr>
              <p:cNvPr id="31832" name="组合 52"/>
              <p:cNvGrpSpPr/>
              <p:nvPr/>
            </p:nvGrpSpPr>
            <p:grpSpPr bwMode="auto">
              <a:xfrm>
                <a:off x="1584348" y="2301860"/>
                <a:ext cx="500063" cy="914105"/>
                <a:chOff x="7929586" y="2048524"/>
                <a:chExt cx="500066" cy="914364"/>
              </a:xfrm>
            </p:grpSpPr>
            <p:sp>
              <p:nvSpPr>
                <p:cNvPr id="31834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048524"/>
                  <a:ext cx="500066" cy="4617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1</a:t>
                  </a:r>
                  <a:endParaRPr lang="zh-CN" altLang="en-US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31835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501090"/>
                  <a:ext cx="500066" cy="4617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5</a:t>
                  </a:r>
                  <a:endParaRPr lang="zh-CN" altLang="en-US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83" name="直接连接符 82"/>
                <p:cNvCxnSpPr/>
                <p:nvPr/>
              </p:nvCxnSpPr>
              <p:spPr>
                <a:xfrm>
                  <a:off x="7997849" y="2570958"/>
                  <a:ext cx="395285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833" name="TextBox 33"/>
              <p:cNvSpPr txBox="1">
                <a:spLocks noChangeArrowheads="1"/>
              </p:cNvSpPr>
              <p:nvPr/>
            </p:nvSpPr>
            <p:spPr bwMode="auto">
              <a:xfrm>
                <a:off x="2084403" y="2516174"/>
                <a:ext cx="598479" cy="461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 </a:t>
                </a:r>
                <a:endParaRPr lang="zh-CN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31828" name="组合 52"/>
            <p:cNvGrpSpPr/>
            <p:nvPr/>
          </p:nvGrpSpPr>
          <p:grpSpPr bwMode="auto">
            <a:xfrm>
              <a:off x="6143636" y="1228717"/>
              <a:ext cx="500063" cy="914105"/>
              <a:chOff x="7929586" y="2048524"/>
              <a:chExt cx="500066" cy="914364"/>
            </a:xfrm>
          </p:grpSpPr>
          <p:sp>
            <p:nvSpPr>
              <p:cNvPr id="31829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1830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461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87" name="直接连接符 86"/>
              <p:cNvCxnSpPr/>
              <p:nvPr/>
            </p:nvCxnSpPr>
            <p:spPr>
              <a:xfrm>
                <a:off x="7997854" y="2570962"/>
                <a:ext cx="39528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8" name="Line 84"/>
          <p:cNvSpPr>
            <a:spLocks noChangeShapeType="1"/>
          </p:cNvSpPr>
          <p:nvPr/>
        </p:nvSpPr>
        <p:spPr bwMode="auto">
          <a:xfrm>
            <a:off x="2587625" y="4387850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9" name="Line 85"/>
          <p:cNvSpPr>
            <a:spLocks noChangeShapeType="1"/>
          </p:cNvSpPr>
          <p:nvPr/>
        </p:nvSpPr>
        <p:spPr bwMode="auto">
          <a:xfrm>
            <a:off x="2911475" y="4389438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0" name="Line 83"/>
          <p:cNvSpPr>
            <a:spLocks noChangeShapeType="1"/>
          </p:cNvSpPr>
          <p:nvPr/>
        </p:nvSpPr>
        <p:spPr bwMode="auto">
          <a:xfrm>
            <a:off x="2262188" y="4389438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3" name="Line 85"/>
          <p:cNvSpPr>
            <a:spLocks noChangeShapeType="1"/>
          </p:cNvSpPr>
          <p:nvPr/>
        </p:nvSpPr>
        <p:spPr bwMode="auto">
          <a:xfrm>
            <a:off x="3233738" y="4384675"/>
            <a:ext cx="0" cy="1187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" name="Group 79"/>
          <p:cNvGrpSpPr/>
          <p:nvPr/>
        </p:nvGrpSpPr>
        <p:grpSpPr bwMode="auto">
          <a:xfrm>
            <a:off x="3727450" y="4392613"/>
            <a:ext cx="287338" cy="1155700"/>
            <a:chOff x="3379" y="300"/>
            <a:chExt cx="680" cy="1361"/>
          </a:xfrm>
        </p:grpSpPr>
        <p:sp>
          <p:nvSpPr>
            <p:cNvPr id="31813" name="Line 47"/>
            <p:cNvSpPr>
              <a:spLocks noChangeShapeType="1"/>
            </p:cNvSpPr>
            <p:nvPr/>
          </p:nvSpPr>
          <p:spPr bwMode="auto">
            <a:xfrm flipH="1">
              <a:off x="3379" y="300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4" name="Line 48"/>
            <p:cNvSpPr>
              <a:spLocks noChangeShapeType="1"/>
            </p:cNvSpPr>
            <p:nvPr/>
          </p:nvSpPr>
          <p:spPr bwMode="auto">
            <a:xfrm flipH="1">
              <a:off x="3379" y="981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5" name="Line 49"/>
            <p:cNvSpPr>
              <a:spLocks noChangeShapeType="1"/>
            </p:cNvSpPr>
            <p:nvPr/>
          </p:nvSpPr>
          <p:spPr bwMode="auto">
            <a:xfrm flipH="1">
              <a:off x="3379" y="709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6" name="Line 50"/>
            <p:cNvSpPr>
              <a:spLocks noChangeShapeType="1"/>
            </p:cNvSpPr>
            <p:nvPr/>
          </p:nvSpPr>
          <p:spPr bwMode="auto">
            <a:xfrm flipH="1">
              <a:off x="3379" y="573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7" name="Line 51"/>
            <p:cNvSpPr>
              <a:spLocks noChangeShapeType="1"/>
            </p:cNvSpPr>
            <p:nvPr/>
          </p:nvSpPr>
          <p:spPr bwMode="auto">
            <a:xfrm flipH="1">
              <a:off x="3379" y="436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8" name="Line 52"/>
            <p:cNvSpPr>
              <a:spLocks noChangeShapeType="1"/>
            </p:cNvSpPr>
            <p:nvPr/>
          </p:nvSpPr>
          <p:spPr bwMode="auto">
            <a:xfrm flipH="1">
              <a:off x="3379" y="845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9" name="Line 53"/>
            <p:cNvSpPr>
              <a:spLocks noChangeShapeType="1"/>
            </p:cNvSpPr>
            <p:nvPr/>
          </p:nvSpPr>
          <p:spPr bwMode="auto">
            <a:xfrm flipH="1">
              <a:off x="3515" y="1117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0" name="Line 54"/>
            <p:cNvSpPr>
              <a:spLocks noChangeShapeType="1"/>
            </p:cNvSpPr>
            <p:nvPr/>
          </p:nvSpPr>
          <p:spPr bwMode="auto">
            <a:xfrm flipH="1">
              <a:off x="3651" y="1253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1" name="Line 55"/>
            <p:cNvSpPr>
              <a:spLocks noChangeShapeType="1"/>
            </p:cNvSpPr>
            <p:nvPr/>
          </p:nvSpPr>
          <p:spPr bwMode="auto">
            <a:xfrm flipH="1">
              <a:off x="3787" y="1389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2" name="Line 56"/>
            <p:cNvSpPr>
              <a:spLocks noChangeShapeType="1"/>
            </p:cNvSpPr>
            <p:nvPr/>
          </p:nvSpPr>
          <p:spPr bwMode="auto">
            <a:xfrm flipH="1">
              <a:off x="3923" y="1525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3" name="Line 57"/>
            <p:cNvSpPr>
              <a:spLocks noChangeShapeType="1"/>
            </p:cNvSpPr>
            <p:nvPr/>
          </p:nvSpPr>
          <p:spPr bwMode="auto">
            <a:xfrm flipH="1">
              <a:off x="3379" y="300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4" name="Line 58"/>
            <p:cNvSpPr>
              <a:spLocks noChangeShapeType="1"/>
            </p:cNvSpPr>
            <p:nvPr/>
          </p:nvSpPr>
          <p:spPr bwMode="auto">
            <a:xfrm flipH="1">
              <a:off x="3379" y="300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5" name="Line 59"/>
            <p:cNvSpPr>
              <a:spLocks noChangeShapeType="1"/>
            </p:cNvSpPr>
            <p:nvPr/>
          </p:nvSpPr>
          <p:spPr bwMode="auto">
            <a:xfrm flipH="1">
              <a:off x="3379" y="300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6" name="Line 60"/>
            <p:cNvSpPr>
              <a:spLocks noChangeShapeType="1"/>
            </p:cNvSpPr>
            <p:nvPr/>
          </p:nvSpPr>
          <p:spPr bwMode="auto">
            <a:xfrm flipH="1">
              <a:off x="3379" y="300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317" name="直接连接符 316"/>
          <p:cNvCxnSpPr>
            <a:cxnSpLocks noChangeShapeType="1"/>
          </p:cNvCxnSpPr>
          <p:nvPr/>
        </p:nvCxnSpPr>
        <p:spPr bwMode="auto">
          <a:xfrm>
            <a:off x="5491163" y="4987925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" name="Group 78"/>
          <p:cNvGrpSpPr/>
          <p:nvPr/>
        </p:nvGrpSpPr>
        <p:grpSpPr bwMode="auto">
          <a:xfrm>
            <a:off x="7308850" y="4383088"/>
            <a:ext cx="323850" cy="576262"/>
            <a:chOff x="3424" y="255"/>
            <a:chExt cx="680" cy="681"/>
          </a:xfrm>
        </p:grpSpPr>
        <p:sp>
          <p:nvSpPr>
            <p:cNvPr id="31804" name="Line 64"/>
            <p:cNvSpPr>
              <a:spLocks noChangeShapeType="1"/>
            </p:cNvSpPr>
            <p:nvPr/>
          </p:nvSpPr>
          <p:spPr bwMode="auto">
            <a:xfrm>
              <a:off x="3424" y="255"/>
              <a:ext cx="680" cy="680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5" name="Line 66"/>
            <p:cNvSpPr>
              <a:spLocks noChangeShapeType="1"/>
            </p:cNvSpPr>
            <p:nvPr/>
          </p:nvSpPr>
          <p:spPr bwMode="auto">
            <a:xfrm>
              <a:off x="3424" y="663"/>
              <a:ext cx="272" cy="272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6" name="Line 67"/>
            <p:cNvSpPr>
              <a:spLocks noChangeShapeType="1"/>
            </p:cNvSpPr>
            <p:nvPr/>
          </p:nvSpPr>
          <p:spPr bwMode="auto">
            <a:xfrm>
              <a:off x="3424" y="527"/>
              <a:ext cx="409" cy="409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7" name="Line 68"/>
            <p:cNvSpPr>
              <a:spLocks noChangeShapeType="1"/>
            </p:cNvSpPr>
            <p:nvPr/>
          </p:nvSpPr>
          <p:spPr bwMode="auto">
            <a:xfrm>
              <a:off x="3424" y="391"/>
              <a:ext cx="545" cy="545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8" name="Line 69"/>
            <p:cNvSpPr>
              <a:spLocks noChangeShapeType="1"/>
            </p:cNvSpPr>
            <p:nvPr/>
          </p:nvSpPr>
          <p:spPr bwMode="auto">
            <a:xfrm>
              <a:off x="3424" y="799"/>
              <a:ext cx="136" cy="136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9" name="Line 74"/>
            <p:cNvSpPr>
              <a:spLocks noChangeShapeType="1"/>
            </p:cNvSpPr>
            <p:nvPr/>
          </p:nvSpPr>
          <p:spPr bwMode="auto">
            <a:xfrm>
              <a:off x="3560" y="255"/>
              <a:ext cx="544" cy="544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0" name="Line 75"/>
            <p:cNvSpPr>
              <a:spLocks noChangeShapeType="1"/>
            </p:cNvSpPr>
            <p:nvPr/>
          </p:nvSpPr>
          <p:spPr bwMode="auto">
            <a:xfrm>
              <a:off x="3696" y="255"/>
              <a:ext cx="408" cy="408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1" name="Line 76"/>
            <p:cNvSpPr>
              <a:spLocks noChangeShapeType="1"/>
            </p:cNvSpPr>
            <p:nvPr/>
          </p:nvSpPr>
          <p:spPr bwMode="auto">
            <a:xfrm>
              <a:off x="3832" y="255"/>
              <a:ext cx="272" cy="272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2" name="Line 77"/>
            <p:cNvSpPr>
              <a:spLocks noChangeShapeType="1"/>
            </p:cNvSpPr>
            <p:nvPr/>
          </p:nvSpPr>
          <p:spPr bwMode="auto">
            <a:xfrm>
              <a:off x="3968" y="255"/>
              <a:ext cx="136" cy="136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346" name="直接连接符 345"/>
          <p:cNvCxnSpPr>
            <a:cxnSpLocks noChangeShapeType="1"/>
          </p:cNvCxnSpPr>
          <p:nvPr/>
        </p:nvCxnSpPr>
        <p:spPr bwMode="auto">
          <a:xfrm>
            <a:off x="7596188" y="498792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7" name="Text Box 4"/>
          <p:cNvSpPr txBox="1">
            <a:spLocks noChangeArrowheads="1"/>
          </p:cNvSpPr>
          <p:nvPr/>
        </p:nvSpPr>
        <p:spPr bwMode="auto">
          <a:xfrm>
            <a:off x="2482851" y="5900738"/>
            <a:ext cx="731837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分</a:t>
            </a:r>
          </a:p>
        </p:txBody>
      </p:sp>
      <p:grpSp>
        <p:nvGrpSpPr>
          <p:cNvPr id="25" name="Group 135"/>
          <p:cNvGrpSpPr/>
          <p:nvPr/>
        </p:nvGrpSpPr>
        <p:grpSpPr bwMode="auto">
          <a:xfrm>
            <a:off x="3348038" y="5888043"/>
            <a:ext cx="1544637" cy="396875"/>
            <a:chOff x="2113" y="3221"/>
            <a:chExt cx="973" cy="250"/>
          </a:xfrm>
        </p:grpSpPr>
        <p:sp>
          <p:nvSpPr>
            <p:cNvPr id="378" name="Text Box 4"/>
            <p:cNvSpPr txBox="1">
              <a:spLocks noChangeArrowheads="1"/>
            </p:cNvSpPr>
            <p:nvPr/>
          </p:nvSpPr>
          <p:spPr bwMode="auto">
            <a:xfrm>
              <a:off x="2679" y="3221"/>
              <a:ext cx="407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取</a:t>
              </a:r>
            </a:p>
          </p:txBody>
        </p:sp>
        <p:sp>
          <p:nvSpPr>
            <p:cNvPr id="31803" name="Line 33"/>
            <p:cNvSpPr>
              <a:spLocks noChangeShapeType="1"/>
            </p:cNvSpPr>
            <p:nvPr/>
          </p:nvSpPr>
          <p:spPr bwMode="auto">
            <a:xfrm>
              <a:off x="2113" y="3341"/>
              <a:ext cx="273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" name="Group 136"/>
          <p:cNvGrpSpPr/>
          <p:nvPr/>
        </p:nvGrpSpPr>
        <p:grpSpPr bwMode="auto">
          <a:xfrm>
            <a:off x="5223669" y="5888038"/>
            <a:ext cx="1811337" cy="396875"/>
            <a:chOff x="3183" y="3223"/>
            <a:chExt cx="1141" cy="250"/>
          </a:xfrm>
        </p:grpSpPr>
        <p:sp>
          <p:nvSpPr>
            <p:cNvPr id="380" name="Text Box 4"/>
            <p:cNvSpPr txBox="1">
              <a:spLocks noChangeArrowheads="1"/>
            </p:cNvSpPr>
            <p:nvPr/>
          </p:nvSpPr>
          <p:spPr bwMode="auto">
            <a:xfrm>
              <a:off x="3621" y="3223"/>
              <a:ext cx="703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再分</a:t>
              </a:r>
              <a:endPara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sp>
          <p:nvSpPr>
            <p:cNvPr id="31801" name="Line 52"/>
            <p:cNvSpPr>
              <a:spLocks noChangeShapeType="1"/>
            </p:cNvSpPr>
            <p:nvPr/>
          </p:nvSpPr>
          <p:spPr bwMode="auto">
            <a:xfrm>
              <a:off x="3183" y="3341"/>
              <a:ext cx="273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" name="Group 137"/>
          <p:cNvGrpSpPr/>
          <p:nvPr/>
        </p:nvGrpSpPr>
        <p:grpSpPr bwMode="auto">
          <a:xfrm>
            <a:off x="6956427" y="5876931"/>
            <a:ext cx="1646238" cy="396875"/>
            <a:chOff x="4407" y="3214"/>
            <a:chExt cx="1037" cy="250"/>
          </a:xfrm>
        </p:grpSpPr>
        <p:sp>
          <p:nvSpPr>
            <p:cNvPr id="382" name="Text Box 4"/>
            <p:cNvSpPr txBox="1">
              <a:spLocks noChangeArrowheads="1"/>
            </p:cNvSpPr>
            <p:nvPr/>
          </p:nvSpPr>
          <p:spPr bwMode="auto">
            <a:xfrm>
              <a:off x="4822" y="3214"/>
              <a:ext cx="622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再取</a:t>
              </a:r>
              <a:endPara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sp>
          <p:nvSpPr>
            <p:cNvPr id="31799" name="Line 54"/>
            <p:cNvSpPr>
              <a:spLocks noChangeShapeType="1"/>
            </p:cNvSpPr>
            <p:nvPr/>
          </p:nvSpPr>
          <p:spPr bwMode="auto">
            <a:xfrm>
              <a:off x="4407" y="3341"/>
              <a:ext cx="273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" name="组合 393"/>
          <p:cNvGrpSpPr/>
          <p:nvPr/>
        </p:nvGrpSpPr>
        <p:grpSpPr bwMode="auto">
          <a:xfrm>
            <a:off x="5400675" y="3346448"/>
            <a:ext cx="500063" cy="837902"/>
            <a:chOff x="3571868" y="4120226"/>
            <a:chExt cx="500063" cy="838156"/>
          </a:xfrm>
        </p:grpSpPr>
        <p:sp>
          <p:nvSpPr>
            <p:cNvPr id="31795" name="TextBox 53"/>
            <p:cNvSpPr txBox="1">
              <a:spLocks noChangeArrowheads="1"/>
            </p:cNvSpPr>
            <p:nvPr/>
          </p:nvSpPr>
          <p:spPr bwMode="auto">
            <a:xfrm>
              <a:off x="3571868" y="4120226"/>
              <a:ext cx="5000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796" name="TextBox 54"/>
            <p:cNvSpPr txBox="1">
              <a:spLocks noChangeArrowheads="1"/>
            </p:cNvSpPr>
            <p:nvPr/>
          </p:nvSpPr>
          <p:spPr bwMode="auto">
            <a:xfrm>
              <a:off x="3571868" y="4496577"/>
              <a:ext cx="5000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397" name="直接连接符 396"/>
            <p:cNvCxnSpPr/>
            <p:nvPr/>
          </p:nvCxnSpPr>
          <p:spPr bwMode="auto">
            <a:xfrm>
              <a:off x="3676643" y="4593444"/>
              <a:ext cx="3238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8" name="Line 54"/>
          <p:cNvSpPr>
            <a:spLocks noChangeShapeType="1"/>
          </p:cNvSpPr>
          <p:nvPr/>
        </p:nvSpPr>
        <p:spPr bwMode="auto">
          <a:xfrm flipV="1">
            <a:off x="7416800" y="4060825"/>
            <a:ext cx="369888" cy="642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9" name="组合 393"/>
          <p:cNvGrpSpPr/>
          <p:nvPr/>
        </p:nvGrpSpPr>
        <p:grpSpPr bwMode="auto">
          <a:xfrm>
            <a:off x="7186613" y="3346448"/>
            <a:ext cx="500062" cy="837902"/>
            <a:chOff x="3571868" y="4120226"/>
            <a:chExt cx="500063" cy="838156"/>
          </a:xfrm>
        </p:grpSpPr>
        <p:sp>
          <p:nvSpPr>
            <p:cNvPr id="31792" name="TextBox 53"/>
            <p:cNvSpPr txBox="1">
              <a:spLocks noChangeArrowheads="1"/>
            </p:cNvSpPr>
            <p:nvPr/>
          </p:nvSpPr>
          <p:spPr bwMode="auto">
            <a:xfrm>
              <a:off x="3571868" y="4120226"/>
              <a:ext cx="5000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793" name="TextBox 54"/>
            <p:cNvSpPr txBox="1">
              <a:spLocks noChangeArrowheads="1"/>
            </p:cNvSpPr>
            <p:nvPr/>
          </p:nvSpPr>
          <p:spPr bwMode="auto">
            <a:xfrm>
              <a:off x="3571868" y="4496577"/>
              <a:ext cx="5000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139" name="直接连接符 138"/>
            <p:cNvCxnSpPr/>
            <p:nvPr/>
          </p:nvCxnSpPr>
          <p:spPr bwMode="auto">
            <a:xfrm>
              <a:off x="3676643" y="4593444"/>
              <a:ext cx="32385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92"/>
          <p:cNvGrpSpPr/>
          <p:nvPr/>
        </p:nvGrpSpPr>
        <p:grpSpPr bwMode="auto">
          <a:xfrm>
            <a:off x="7173119" y="3359299"/>
            <a:ext cx="1285875" cy="837902"/>
            <a:chOff x="4929193" y="4143380"/>
            <a:chExt cx="1285881" cy="838156"/>
          </a:xfrm>
        </p:grpSpPr>
        <p:sp>
          <p:nvSpPr>
            <p:cNvPr id="31783" name="TextBox 33"/>
            <p:cNvSpPr txBox="1">
              <a:spLocks noChangeArrowheads="1"/>
            </p:cNvSpPr>
            <p:nvPr/>
          </p:nvSpPr>
          <p:spPr bwMode="auto">
            <a:xfrm>
              <a:off x="5286380" y="4286256"/>
              <a:ext cx="665163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的</a:t>
              </a: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 </a:t>
              </a:r>
              <a:endParaRPr lang="zh-CN" altLang="zh-CN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1784" name="组合 384"/>
            <p:cNvGrpSpPr/>
            <p:nvPr/>
          </p:nvGrpSpPr>
          <p:grpSpPr bwMode="auto">
            <a:xfrm>
              <a:off x="4929193" y="4143380"/>
              <a:ext cx="500063" cy="838156"/>
              <a:chOff x="3571868" y="4120226"/>
              <a:chExt cx="500063" cy="838156"/>
            </a:xfrm>
          </p:grpSpPr>
          <p:sp>
            <p:nvSpPr>
              <p:cNvPr id="31789" name="TextBox 53"/>
              <p:cNvSpPr txBox="1">
                <a:spLocks noChangeArrowheads="1"/>
              </p:cNvSpPr>
              <p:nvPr/>
            </p:nvSpPr>
            <p:spPr bwMode="auto">
              <a:xfrm>
                <a:off x="3571868" y="4120226"/>
                <a:ext cx="500063" cy="461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1790" name="TextBox 54"/>
              <p:cNvSpPr txBox="1">
                <a:spLocks noChangeArrowheads="1"/>
              </p:cNvSpPr>
              <p:nvPr/>
            </p:nvSpPr>
            <p:spPr bwMode="auto">
              <a:xfrm>
                <a:off x="3571868" y="4496577"/>
                <a:ext cx="500063" cy="461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88" name="直接连接符 387"/>
              <p:cNvCxnSpPr/>
              <p:nvPr/>
            </p:nvCxnSpPr>
            <p:spPr bwMode="auto">
              <a:xfrm>
                <a:off x="3676643" y="4593444"/>
                <a:ext cx="32385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785" name="组合 388"/>
            <p:cNvGrpSpPr/>
            <p:nvPr/>
          </p:nvGrpSpPr>
          <p:grpSpPr bwMode="auto">
            <a:xfrm>
              <a:off x="5715011" y="4143380"/>
              <a:ext cx="500063" cy="838156"/>
              <a:chOff x="3571868" y="4120226"/>
              <a:chExt cx="500063" cy="838156"/>
            </a:xfrm>
          </p:grpSpPr>
          <p:sp>
            <p:nvSpPr>
              <p:cNvPr id="31786" name="TextBox 53"/>
              <p:cNvSpPr txBox="1">
                <a:spLocks noChangeArrowheads="1"/>
              </p:cNvSpPr>
              <p:nvPr/>
            </p:nvSpPr>
            <p:spPr bwMode="auto">
              <a:xfrm>
                <a:off x="3571868" y="4120226"/>
                <a:ext cx="500063" cy="461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1787" name="TextBox 54"/>
              <p:cNvSpPr txBox="1">
                <a:spLocks noChangeArrowheads="1"/>
              </p:cNvSpPr>
              <p:nvPr/>
            </p:nvSpPr>
            <p:spPr bwMode="auto">
              <a:xfrm>
                <a:off x="3571868" y="4496577"/>
                <a:ext cx="500063" cy="461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92" name="直接连接符 391"/>
              <p:cNvCxnSpPr/>
              <p:nvPr/>
            </p:nvCxnSpPr>
            <p:spPr bwMode="auto">
              <a:xfrm>
                <a:off x="3676641" y="4593444"/>
                <a:ext cx="32385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145"/>
          <p:cNvGrpSpPr/>
          <p:nvPr/>
        </p:nvGrpSpPr>
        <p:grpSpPr bwMode="auto">
          <a:xfrm>
            <a:off x="179388" y="4383088"/>
            <a:ext cx="1619250" cy="1187450"/>
            <a:chOff x="91" y="2455"/>
            <a:chExt cx="1020" cy="748"/>
          </a:xfrm>
        </p:grpSpPr>
        <p:sp>
          <p:nvSpPr>
            <p:cNvPr id="31781" name="Rectangle 7"/>
            <p:cNvSpPr>
              <a:spLocks noChangeArrowheads="1"/>
            </p:cNvSpPr>
            <p:nvPr/>
          </p:nvSpPr>
          <p:spPr bwMode="auto">
            <a:xfrm>
              <a:off x="91" y="2455"/>
              <a:ext cx="1020" cy="748"/>
            </a:xfrm>
            <a:prstGeom prst="rect">
              <a:avLst/>
            </a:prstGeom>
            <a:solidFill>
              <a:srgbClr val="EBF7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55656" name="Text Box 8"/>
            <p:cNvSpPr txBox="1">
              <a:spLocks noChangeArrowheads="1"/>
            </p:cNvSpPr>
            <p:nvPr/>
          </p:nvSpPr>
          <p:spPr bwMode="auto">
            <a:xfrm>
              <a:off x="430" y="2659"/>
              <a:ext cx="318" cy="327"/>
            </a:xfrm>
            <a:prstGeom prst="rect">
              <a:avLst/>
            </a:prstGeom>
            <a:solidFill>
              <a:srgbClr val="EBF7F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CN" altLang="zh-CN" sz="2800" b="1" noProof="1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/>
                  <a:sym typeface="Times New Roman" panose="02020603050405020304"/>
                </a:rPr>
                <a:t>1</a:t>
              </a:r>
            </a:p>
          </p:txBody>
        </p:sp>
      </p:grpSp>
      <p:grpSp>
        <p:nvGrpSpPr>
          <p:cNvPr id="31772" name="Group 227"/>
          <p:cNvGrpSpPr/>
          <p:nvPr/>
        </p:nvGrpSpPr>
        <p:grpSpPr bwMode="auto">
          <a:xfrm>
            <a:off x="1147021" y="1347790"/>
            <a:ext cx="4753717" cy="933451"/>
            <a:chOff x="703" y="958"/>
            <a:chExt cx="3084" cy="588"/>
          </a:xfrm>
        </p:grpSpPr>
        <p:sp>
          <p:nvSpPr>
            <p:cNvPr id="31774" name="AutoShape 223"/>
            <p:cNvSpPr>
              <a:spLocks noChangeArrowheads="1"/>
            </p:cNvSpPr>
            <p:nvPr/>
          </p:nvSpPr>
          <p:spPr bwMode="auto">
            <a:xfrm>
              <a:off x="703" y="981"/>
              <a:ext cx="3084" cy="4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31775" name="Group 226"/>
            <p:cNvGrpSpPr/>
            <p:nvPr/>
          </p:nvGrpSpPr>
          <p:grpSpPr bwMode="auto">
            <a:xfrm>
              <a:off x="791" y="958"/>
              <a:ext cx="2857" cy="588"/>
              <a:chOff x="791" y="958"/>
              <a:chExt cx="2857" cy="588"/>
            </a:xfrm>
          </p:grpSpPr>
          <p:sp>
            <p:nvSpPr>
              <p:cNvPr id="31776" name="矩形 77"/>
              <p:cNvSpPr>
                <a:spLocks noChangeArrowheads="1"/>
              </p:cNvSpPr>
              <p:nvPr/>
            </p:nvSpPr>
            <p:spPr bwMode="auto">
              <a:xfrm>
                <a:off x="791" y="1074"/>
                <a:ext cx="28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None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王芳    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小时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能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织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围巾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多少米？</a:t>
                </a:r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grpSp>
            <p:nvGrpSpPr>
              <p:cNvPr id="31777" name="Group 225"/>
              <p:cNvGrpSpPr/>
              <p:nvPr/>
            </p:nvGrpSpPr>
            <p:grpSpPr bwMode="auto">
              <a:xfrm>
                <a:off x="1172" y="958"/>
                <a:ext cx="315" cy="588"/>
                <a:chOff x="1148" y="940"/>
                <a:chExt cx="315" cy="588"/>
              </a:xfrm>
            </p:grpSpPr>
            <p:sp>
              <p:nvSpPr>
                <p:cNvPr id="31778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148" y="940"/>
                  <a:ext cx="31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buNone/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zh-CN">
                      <a:sym typeface="Times New Roman" panose="02020603050405020304" pitchFamily="18" charset="0"/>
                    </a:rPr>
                    <a:t>1</a:t>
                  </a:r>
                  <a:endParaRPr lang="zh-CN" altLang="en-US"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31779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1148" y="1198"/>
                  <a:ext cx="31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buNone/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zh-CN" dirty="0">
                      <a:sym typeface="Times New Roman" panose="02020603050405020304" pitchFamily="18" charset="0"/>
                    </a:rPr>
                    <a:t>2</a:t>
                  </a:r>
                  <a:endParaRPr lang="zh-CN" altLang="en-US" dirty="0"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31780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1164" y="1190"/>
                  <a:ext cx="2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/>
          <p:nvPr/>
        </p:nvGrpSpPr>
        <p:grpSpPr bwMode="auto">
          <a:xfrm>
            <a:off x="2730500" y="4124325"/>
            <a:ext cx="836613" cy="2200275"/>
            <a:chOff x="3379" y="300"/>
            <a:chExt cx="680" cy="1361"/>
          </a:xfrm>
        </p:grpSpPr>
        <p:sp>
          <p:nvSpPr>
            <p:cNvPr id="32829" name="Line 47"/>
            <p:cNvSpPr>
              <a:spLocks noChangeShapeType="1"/>
            </p:cNvSpPr>
            <p:nvPr/>
          </p:nvSpPr>
          <p:spPr bwMode="auto">
            <a:xfrm flipH="1">
              <a:off x="3379" y="300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0" name="Line 48"/>
            <p:cNvSpPr>
              <a:spLocks noChangeShapeType="1"/>
            </p:cNvSpPr>
            <p:nvPr/>
          </p:nvSpPr>
          <p:spPr bwMode="auto">
            <a:xfrm flipH="1">
              <a:off x="3379" y="981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1" name="Line 49"/>
            <p:cNvSpPr>
              <a:spLocks noChangeShapeType="1"/>
            </p:cNvSpPr>
            <p:nvPr/>
          </p:nvSpPr>
          <p:spPr bwMode="auto">
            <a:xfrm flipH="1">
              <a:off x="3379" y="709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2" name="Line 50"/>
            <p:cNvSpPr>
              <a:spLocks noChangeShapeType="1"/>
            </p:cNvSpPr>
            <p:nvPr/>
          </p:nvSpPr>
          <p:spPr bwMode="auto">
            <a:xfrm flipH="1">
              <a:off x="3379" y="573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3" name="Line 51"/>
            <p:cNvSpPr>
              <a:spLocks noChangeShapeType="1"/>
            </p:cNvSpPr>
            <p:nvPr/>
          </p:nvSpPr>
          <p:spPr bwMode="auto">
            <a:xfrm flipH="1">
              <a:off x="3379" y="436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4" name="Line 52"/>
            <p:cNvSpPr>
              <a:spLocks noChangeShapeType="1"/>
            </p:cNvSpPr>
            <p:nvPr/>
          </p:nvSpPr>
          <p:spPr bwMode="auto">
            <a:xfrm flipH="1">
              <a:off x="3379" y="845"/>
              <a:ext cx="680" cy="6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5" name="Line 53"/>
            <p:cNvSpPr>
              <a:spLocks noChangeShapeType="1"/>
            </p:cNvSpPr>
            <p:nvPr/>
          </p:nvSpPr>
          <p:spPr bwMode="auto">
            <a:xfrm flipH="1">
              <a:off x="3515" y="1117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6" name="Line 54"/>
            <p:cNvSpPr>
              <a:spLocks noChangeShapeType="1"/>
            </p:cNvSpPr>
            <p:nvPr/>
          </p:nvSpPr>
          <p:spPr bwMode="auto">
            <a:xfrm flipH="1">
              <a:off x="3651" y="1253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7" name="Line 55"/>
            <p:cNvSpPr>
              <a:spLocks noChangeShapeType="1"/>
            </p:cNvSpPr>
            <p:nvPr/>
          </p:nvSpPr>
          <p:spPr bwMode="auto">
            <a:xfrm flipH="1">
              <a:off x="3787" y="1389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8" name="Line 56"/>
            <p:cNvSpPr>
              <a:spLocks noChangeShapeType="1"/>
            </p:cNvSpPr>
            <p:nvPr/>
          </p:nvSpPr>
          <p:spPr bwMode="auto">
            <a:xfrm flipH="1">
              <a:off x="3923" y="1525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9" name="Line 57"/>
            <p:cNvSpPr>
              <a:spLocks noChangeShapeType="1"/>
            </p:cNvSpPr>
            <p:nvPr/>
          </p:nvSpPr>
          <p:spPr bwMode="auto">
            <a:xfrm flipH="1">
              <a:off x="3379" y="300"/>
              <a:ext cx="544" cy="5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0" name="Line 58"/>
            <p:cNvSpPr>
              <a:spLocks noChangeShapeType="1"/>
            </p:cNvSpPr>
            <p:nvPr/>
          </p:nvSpPr>
          <p:spPr bwMode="auto">
            <a:xfrm flipH="1">
              <a:off x="3379" y="300"/>
              <a:ext cx="40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1" name="Line 59"/>
            <p:cNvSpPr>
              <a:spLocks noChangeShapeType="1"/>
            </p:cNvSpPr>
            <p:nvPr/>
          </p:nvSpPr>
          <p:spPr bwMode="auto">
            <a:xfrm flipH="1">
              <a:off x="3379" y="300"/>
              <a:ext cx="272" cy="2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2" name="Line 60"/>
            <p:cNvSpPr>
              <a:spLocks noChangeShapeType="1"/>
            </p:cNvSpPr>
            <p:nvPr/>
          </p:nvSpPr>
          <p:spPr bwMode="auto">
            <a:xfrm flipH="1">
              <a:off x="3379" y="300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78"/>
          <p:cNvGrpSpPr/>
          <p:nvPr/>
        </p:nvGrpSpPr>
        <p:grpSpPr bwMode="auto">
          <a:xfrm>
            <a:off x="2698750" y="4886325"/>
            <a:ext cx="836613" cy="1476375"/>
            <a:chOff x="3424" y="255"/>
            <a:chExt cx="680" cy="681"/>
          </a:xfrm>
        </p:grpSpPr>
        <p:sp>
          <p:nvSpPr>
            <p:cNvPr id="32820" name="Line 64"/>
            <p:cNvSpPr>
              <a:spLocks noChangeShapeType="1"/>
            </p:cNvSpPr>
            <p:nvPr/>
          </p:nvSpPr>
          <p:spPr bwMode="auto">
            <a:xfrm>
              <a:off x="3424" y="255"/>
              <a:ext cx="680" cy="680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1" name="Line 66"/>
            <p:cNvSpPr>
              <a:spLocks noChangeShapeType="1"/>
            </p:cNvSpPr>
            <p:nvPr/>
          </p:nvSpPr>
          <p:spPr bwMode="auto">
            <a:xfrm>
              <a:off x="3424" y="663"/>
              <a:ext cx="272" cy="272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2" name="Line 67"/>
            <p:cNvSpPr>
              <a:spLocks noChangeShapeType="1"/>
            </p:cNvSpPr>
            <p:nvPr/>
          </p:nvSpPr>
          <p:spPr bwMode="auto">
            <a:xfrm>
              <a:off x="3424" y="527"/>
              <a:ext cx="409" cy="409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3" name="Line 68"/>
            <p:cNvSpPr>
              <a:spLocks noChangeShapeType="1"/>
            </p:cNvSpPr>
            <p:nvPr/>
          </p:nvSpPr>
          <p:spPr bwMode="auto">
            <a:xfrm>
              <a:off x="3424" y="391"/>
              <a:ext cx="545" cy="545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4" name="Line 69"/>
            <p:cNvSpPr>
              <a:spLocks noChangeShapeType="1"/>
            </p:cNvSpPr>
            <p:nvPr/>
          </p:nvSpPr>
          <p:spPr bwMode="auto">
            <a:xfrm>
              <a:off x="3424" y="799"/>
              <a:ext cx="136" cy="136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5" name="Line 74"/>
            <p:cNvSpPr>
              <a:spLocks noChangeShapeType="1"/>
            </p:cNvSpPr>
            <p:nvPr/>
          </p:nvSpPr>
          <p:spPr bwMode="auto">
            <a:xfrm>
              <a:off x="3560" y="255"/>
              <a:ext cx="544" cy="544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6" name="Line 75"/>
            <p:cNvSpPr>
              <a:spLocks noChangeShapeType="1"/>
            </p:cNvSpPr>
            <p:nvPr/>
          </p:nvSpPr>
          <p:spPr bwMode="auto">
            <a:xfrm>
              <a:off x="3696" y="255"/>
              <a:ext cx="408" cy="408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7" name="Line 76"/>
            <p:cNvSpPr>
              <a:spLocks noChangeShapeType="1"/>
            </p:cNvSpPr>
            <p:nvPr/>
          </p:nvSpPr>
          <p:spPr bwMode="auto">
            <a:xfrm>
              <a:off x="3832" y="255"/>
              <a:ext cx="272" cy="272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8" name="Line 77"/>
            <p:cNvSpPr>
              <a:spLocks noChangeShapeType="1"/>
            </p:cNvSpPr>
            <p:nvPr/>
          </p:nvSpPr>
          <p:spPr bwMode="auto">
            <a:xfrm>
              <a:off x="3968" y="255"/>
              <a:ext cx="136" cy="136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82"/>
          <p:cNvGrpSpPr/>
          <p:nvPr/>
        </p:nvGrpSpPr>
        <p:grpSpPr bwMode="auto">
          <a:xfrm>
            <a:off x="827088" y="5032375"/>
            <a:ext cx="1465262" cy="990600"/>
            <a:chOff x="640" y="2546"/>
            <a:chExt cx="923" cy="624"/>
          </a:xfrm>
        </p:grpSpPr>
        <p:grpSp>
          <p:nvGrpSpPr>
            <p:cNvPr id="32811" name="组合 52"/>
            <p:cNvGrpSpPr/>
            <p:nvPr/>
          </p:nvGrpSpPr>
          <p:grpSpPr bwMode="auto">
            <a:xfrm>
              <a:off x="640" y="2546"/>
              <a:ext cx="315" cy="612"/>
              <a:chOff x="7929586" y="2048524"/>
              <a:chExt cx="500066" cy="971826"/>
            </a:xfrm>
          </p:grpSpPr>
          <p:sp>
            <p:nvSpPr>
              <p:cNvPr id="32817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51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2818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51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7997849" y="2570960"/>
                <a:ext cx="43180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12" name="TextBox 33"/>
            <p:cNvSpPr txBox="1">
              <a:spLocks noChangeArrowheads="1"/>
            </p:cNvSpPr>
            <p:nvPr/>
          </p:nvSpPr>
          <p:spPr bwMode="auto">
            <a:xfrm>
              <a:off x="955" y="2681"/>
              <a:ext cx="41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的</a:t>
              </a:r>
              <a:r>
                <a:rPr lang="en-US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 </a:t>
              </a:r>
              <a:endParaRPr lang="zh-CN" altLang="zh-CN" sz="28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2813" name="组合 52"/>
            <p:cNvGrpSpPr/>
            <p:nvPr/>
          </p:nvGrpSpPr>
          <p:grpSpPr bwMode="auto">
            <a:xfrm>
              <a:off x="1248" y="2558"/>
              <a:ext cx="315" cy="612"/>
              <a:chOff x="7929586" y="2048524"/>
              <a:chExt cx="500066" cy="971826"/>
            </a:xfrm>
          </p:grpSpPr>
          <p:sp>
            <p:nvSpPr>
              <p:cNvPr id="32814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51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2815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51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7997849" y="2570960"/>
                <a:ext cx="43180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组合 52"/>
          <p:cNvGrpSpPr/>
          <p:nvPr/>
        </p:nvGrpSpPr>
        <p:grpSpPr bwMode="auto">
          <a:xfrm>
            <a:off x="2914650" y="2835275"/>
            <a:ext cx="500063" cy="976313"/>
            <a:chOff x="7929580" y="2048524"/>
            <a:chExt cx="500072" cy="975935"/>
          </a:xfrm>
        </p:grpSpPr>
        <p:sp>
          <p:nvSpPr>
            <p:cNvPr id="32808" name="TextBox 53"/>
            <p:cNvSpPr txBox="1">
              <a:spLocks noChangeArrowheads="1"/>
            </p:cNvSpPr>
            <p:nvPr/>
          </p:nvSpPr>
          <p:spPr bwMode="auto">
            <a:xfrm>
              <a:off x="7929580" y="2048524"/>
              <a:ext cx="500072" cy="523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  <a:endParaRPr lang="zh-CN" altLang="en-US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2809" name="TextBox 54"/>
            <p:cNvSpPr txBox="1">
              <a:spLocks noChangeArrowheads="1"/>
            </p:cNvSpPr>
            <p:nvPr/>
          </p:nvSpPr>
          <p:spPr bwMode="auto">
            <a:xfrm>
              <a:off x="7929580" y="2501090"/>
              <a:ext cx="500072" cy="523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7997844" y="2570610"/>
              <a:ext cx="4318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左大括号 34"/>
          <p:cNvSpPr/>
          <p:nvPr/>
        </p:nvSpPr>
        <p:spPr bwMode="auto">
          <a:xfrm>
            <a:off x="2411413" y="4814888"/>
            <a:ext cx="144462" cy="1512887"/>
          </a:xfrm>
          <a:prstGeom prst="leftBrace">
            <a:avLst>
              <a:gd name="adj1" fmla="val 24502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</a:ln>
        </p:spPr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b="1"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sp>
        <p:nvSpPr>
          <p:cNvPr id="3" name="左大括号 8"/>
          <p:cNvSpPr/>
          <p:nvPr/>
        </p:nvSpPr>
        <p:spPr bwMode="auto">
          <a:xfrm rot="5400000" flipV="1">
            <a:off x="3023393" y="3482182"/>
            <a:ext cx="214313" cy="863600"/>
          </a:xfrm>
          <a:prstGeom prst="leftBrace">
            <a:avLst>
              <a:gd name="adj1" fmla="val 39457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</a:ln>
        </p:spPr>
        <p:txBody>
          <a:bodyPr vert="eaVert" anchor="ctr"/>
          <a:lstStyle/>
          <a:p>
            <a:pPr algn="ctr">
              <a:buFontTx/>
              <a:buNone/>
              <a:defRPr/>
            </a:pPr>
            <a:endParaRPr lang="zh-CN" altLang="en-US" b="1"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cxnSp>
        <p:nvCxnSpPr>
          <p:cNvPr id="43" name="直接连接符 42"/>
          <p:cNvCxnSpPr>
            <a:cxnSpLocks noChangeShapeType="1"/>
          </p:cNvCxnSpPr>
          <p:nvPr/>
        </p:nvCxnSpPr>
        <p:spPr bwMode="auto">
          <a:xfrm>
            <a:off x="3556000" y="4872038"/>
            <a:ext cx="3343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64" name="Line 84"/>
          <p:cNvSpPr>
            <a:spLocks noChangeShapeType="1"/>
          </p:cNvSpPr>
          <p:nvPr/>
        </p:nvSpPr>
        <p:spPr bwMode="auto">
          <a:xfrm>
            <a:off x="4397375" y="4100513"/>
            <a:ext cx="0" cy="22669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65" name="Line 85"/>
          <p:cNvSpPr>
            <a:spLocks noChangeShapeType="1"/>
          </p:cNvSpPr>
          <p:nvPr/>
        </p:nvSpPr>
        <p:spPr bwMode="auto">
          <a:xfrm>
            <a:off x="5233988" y="4111625"/>
            <a:ext cx="0" cy="22669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63" name="Line 83"/>
          <p:cNvSpPr>
            <a:spLocks noChangeShapeType="1"/>
          </p:cNvSpPr>
          <p:nvPr/>
        </p:nvSpPr>
        <p:spPr bwMode="auto">
          <a:xfrm>
            <a:off x="3557588" y="4103688"/>
            <a:ext cx="0" cy="22669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>
            <a:off x="2730500" y="5607050"/>
            <a:ext cx="83661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24150" y="4114800"/>
            <a:ext cx="4181475" cy="226695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b="1">
              <a:solidFill>
                <a:schemeClr val="lt1"/>
              </a:solidFill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sp>
        <p:nvSpPr>
          <p:cNvPr id="5" name="Line 85"/>
          <p:cNvSpPr>
            <a:spLocks noChangeShapeType="1"/>
          </p:cNvSpPr>
          <p:nvPr/>
        </p:nvSpPr>
        <p:spPr bwMode="auto">
          <a:xfrm>
            <a:off x="6067425" y="4094163"/>
            <a:ext cx="0" cy="22669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" name="组合 87"/>
          <p:cNvGrpSpPr/>
          <p:nvPr/>
        </p:nvGrpSpPr>
        <p:grpSpPr bwMode="auto">
          <a:xfrm>
            <a:off x="3836988" y="2155825"/>
            <a:ext cx="1527175" cy="990600"/>
            <a:chOff x="5116540" y="1228718"/>
            <a:chExt cx="1527159" cy="989947"/>
          </a:xfrm>
        </p:grpSpPr>
        <p:grpSp>
          <p:nvGrpSpPr>
            <p:cNvPr id="32798" name="组合 98"/>
            <p:cNvGrpSpPr/>
            <p:nvPr/>
          </p:nvGrpSpPr>
          <p:grpSpPr bwMode="auto">
            <a:xfrm>
              <a:off x="5116540" y="1243006"/>
              <a:ext cx="1098534" cy="975659"/>
              <a:chOff x="1584348" y="2301861"/>
              <a:chExt cx="1098534" cy="975659"/>
            </a:xfrm>
          </p:grpSpPr>
          <p:grpSp>
            <p:nvGrpSpPr>
              <p:cNvPr id="32803" name="组合 52"/>
              <p:cNvGrpSpPr/>
              <p:nvPr/>
            </p:nvGrpSpPr>
            <p:grpSpPr bwMode="auto">
              <a:xfrm>
                <a:off x="1584348" y="2301861"/>
                <a:ext cx="500063" cy="975659"/>
                <a:chOff x="7929586" y="2048524"/>
                <a:chExt cx="500066" cy="975935"/>
              </a:xfrm>
            </p:grpSpPr>
            <p:sp>
              <p:nvSpPr>
                <p:cNvPr id="32805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048524"/>
                  <a:ext cx="500066" cy="5233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1</a:t>
                  </a:r>
                  <a:endParaRPr lang="zh-CN" altLang="en-US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32806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501090"/>
                  <a:ext cx="500066" cy="5233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5</a:t>
                  </a:r>
                  <a:endParaRPr lang="zh-CN" altLang="en-US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92" name="直接连接符 91"/>
                <p:cNvCxnSpPr/>
                <p:nvPr/>
              </p:nvCxnSpPr>
              <p:spPr>
                <a:xfrm>
                  <a:off x="7997848" y="2570605"/>
                  <a:ext cx="395286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804" name="TextBox 33"/>
              <p:cNvSpPr txBox="1">
                <a:spLocks noChangeArrowheads="1"/>
              </p:cNvSpPr>
              <p:nvPr/>
            </p:nvSpPr>
            <p:spPr bwMode="auto">
              <a:xfrm>
                <a:off x="2084403" y="2516174"/>
                <a:ext cx="598479" cy="523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 </a:t>
                </a:r>
                <a:endParaRPr lang="zh-CN" altLang="zh-CN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32799" name="组合 52"/>
            <p:cNvGrpSpPr/>
            <p:nvPr/>
          </p:nvGrpSpPr>
          <p:grpSpPr bwMode="auto">
            <a:xfrm>
              <a:off x="6143636" y="1228718"/>
              <a:ext cx="500063" cy="975659"/>
              <a:chOff x="7929586" y="2048524"/>
              <a:chExt cx="500066" cy="975935"/>
            </a:xfrm>
          </p:grpSpPr>
          <p:sp>
            <p:nvSpPr>
              <p:cNvPr id="32800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523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8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2801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523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dirty="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8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87" name="直接连接符 86"/>
              <p:cNvCxnSpPr/>
              <p:nvPr/>
            </p:nvCxnSpPr>
            <p:spPr>
              <a:xfrm>
                <a:off x="7997854" y="2570615"/>
                <a:ext cx="3952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直接连接符 9"/>
          <p:cNvCxnSpPr>
            <a:cxnSpLocks noChangeShapeType="1"/>
          </p:cNvCxnSpPr>
          <p:nvPr/>
        </p:nvCxnSpPr>
        <p:spPr bwMode="auto">
          <a:xfrm>
            <a:off x="2725738" y="4872038"/>
            <a:ext cx="836612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42"/>
          <p:cNvCxnSpPr>
            <a:cxnSpLocks noChangeShapeType="1"/>
          </p:cNvCxnSpPr>
          <p:nvPr/>
        </p:nvCxnSpPr>
        <p:spPr bwMode="auto">
          <a:xfrm>
            <a:off x="3562350" y="5607050"/>
            <a:ext cx="3343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789" name="Group 227"/>
          <p:cNvGrpSpPr/>
          <p:nvPr/>
        </p:nvGrpSpPr>
        <p:grpSpPr bwMode="auto">
          <a:xfrm>
            <a:off x="1168508" y="1384299"/>
            <a:ext cx="5491055" cy="857250"/>
            <a:chOff x="703" y="981"/>
            <a:chExt cx="3084" cy="540"/>
          </a:xfrm>
        </p:grpSpPr>
        <p:sp>
          <p:nvSpPr>
            <p:cNvPr id="32791" name="AutoShape 223"/>
            <p:cNvSpPr>
              <a:spLocks noChangeArrowheads="1"/>
            </p:cNvSpPr>
            <p:nvPr/>
          </p:nvSpPr>
          <p:spPr bwMode="auto">
            <a:xfrm>
              <a:off x="703" y="981"/>
              <a:ext cx="3084" cy="4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pSp>
          <p:nvGrpSpPr>
            <p:cNvPr id="32792" name="Group 226"/>
            <p:cNvGrpSpPr/>
            <p:nvPr/>
          </p:nvGrpSpPr>
          <p:grpSpPr bwMode="auto">
            <a:xfrm>
              <a:off x="816" y="990"/>
              <a:ext cx="2857" cy="531"/>
              <a:chOff x="816" y="990"/>
              <a:chExt cx="2857" cy="531"/>
            </a:xfrm>
          </p:grpSpPr>
          <p:sp>
            <p:nvSpPr>
              <p:cNvPr id="32793" name="矩形 77"/>
              <p:cNvSpPr>
                <a:spLocks noChangeArrowheads="1"/>
              </p:cNvSpPr>
              <p:nvPr/>
            </p:nvSpPr>
            <p:spPr bwMode="auto">
              <a:xfrm>
                <a:off x="816" y="1065"/>
                <a:ext cx="28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None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王芳     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小时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能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织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围巾</a:t>
                </a:r>
                <a:r>
                  <a:rPr lang="zh-CN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Times New Roman" panose="02020603050405020304" pitchFamily="18" charset="0"/>
                  </a:rPr>
                  <a:t>多少米？</a:t>
                </a:r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grpSp>
            <p:nvGrpSpPr>
              <p:cNvPr id="32794" name="Group 225"/>
              <p:cNvGrpSpPr/>
              <p:nvPr/>
            </p:nvGrpSpPr>
            <p:grpSpPr bwMode="auto">
              <a:xfrm>
                <a:off x="1188" y="990"/>
                <a:ext cx="334" cy="531"/>
                <a:chOff x="1164" y="972"/>
                <a:chExt cx="334" cy="531"/>
              </a:xfrm>
            </p:grpSpPr>
            <p:sp>
              <p:nvSpPr>
                <p:cNvPr id="32795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183" y="972"/>
                  <a:ext cx="31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buNone/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zh-CN">
                      <a:sym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2796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1183" y="1253"/>
                  <a:ext cx="31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buNone/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zh-CN">
                      <a:sym typeface="Times New Roman" panose="02020603050405020304" pitchFamily="18" charset="0"/>
                    </a:rPr>
                    <a:t>3</a:t>
                  </a:r>
                </a:p>
              </p:txBody>
            </p:sp>
            <p:cxnSp>
              <p:nvCxnSpPr>
                <p:cNvPr id="32797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1164" y="1190"/>
                  <a:ext cx="2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7"/>
          <p:cNvGrpSpPr/>
          <p:nvPr/>
        </p:nvGrpSpPr>
        <p:grpSpPr bwMode="auto">
          <a:xfrm>
            <a:off x="3656013" y="4271963"/>
            <a:ext cx="2465387" cy="2230437"/>
            <a:chOff x="1826" y="1835"/>
            <a:chExt cx="2007" cy="1360"/>
          </a:xfrm>
        </p:grpSpPr>
        <p:grpSp>
          <p:nvGrpSpPr>
            <p:cNvPr id="33878" name="Group 49"/>
            <p:cNvGrpSpPr/>
            <p:nvPr/>
          </p:nvGrpSpPr>
          <p:grpSpPr bwMode="auto">
            <a:xfrm flipH="1" flipV="1">
              <a:off x="1826" y="1835"/>
              <a:ext cx="646" cy="1360"/>
              <a:chOff x="3923" y="164"/>
              <a:chExt cx="499" cy="2042"/>
            </a:xfrm>
          </p:grpSpPr>
          <p:sp>
            <p:nvSpPr>
              <p:cNvPr id="33917" name="Line 50"/>
              <p:cNvSpPr>
                <a:spLocks noChangeShapeType="1"/>
              </p:cNvSpPr>
              <p:nvPr/>
            </p:nvSpPr>
            <p:spPr bwMode="auto">
              <a:xfrm flipH="1">
                <a:off x="3923" y="34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8" name="Line 51"/>
              <p:cNvSpPr>
                <a:spLocks noChangeShapeType="1"/>
              </p:cNvSpPr>
              <p:nvPr/>
            </p:nvSpPr>
            <p:spPr bwMode="auto">
              <a:xfrm flipH="1">
                <a:off x="3923" y="102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9" name="Line 52"/>
              <p:cNvSpPr>
                <a:spLocks noChangeShapeType="1"/>
              </p:cNvSpPr>
              <p:nvPr/>
            </p:nvSpPr>
            <p:spPr bwMode="auto">
              <a:xfrm flipH="1">
                <a:off x="3923" y="753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0" name="Line 53"/>
              <p:cNvSpPr>
                <a:spLocks noChangeShapeType="1"/>
              </p:cNvSpPr>
              <p:nvPr/>
            </p:nvSpPr>
            <p:spPr bwMode="auto">
              <a:xfrm flipH="1">
                <a:off x="3923" y="61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1" name="Line 54"/>
              <p:cNvSpPr>
                <a:spLocks noChangeShapeType="1"/>
              </p:cNvSpPr>
              <p:nvPr/>
            </p:nvSpPr>
            <p:spPr bwMode="auto">
              <a:xfrm flipH="1">
                <a:off x="3923" y="48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2" name="Line 55"/>
              <p:cNvSpPr>
                <a:spLocks noChangeShapeType="1"/>
              </p:cNvSpPr>
              <p:nvPr/>
            </p:nvSpPr>
            <p:spPr bwMode="auto">
              <a:xfrm flipH="1">
                <a:off x="3923" y="89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3" name="Line 56"/>
              <p:cNvSpPr>
                <a:spLocks noChangeShapeType="1"/>
              </p:cNvSpPr>
              <p:nvPr/>
            </p:nvSpPr>
            <p:spPr bwMode="auto">
              <a:xfrm flipH="1">
                <a:off x="3923" y="1162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4" name="Line 57"/>
              <p:cNvSpPr>
                <a:spLocks noChangeShapeType="1"/>
              </p:cNvSpPr>
              <p:nvPr/>
            </p:nvSpPr>
            <p:spPr bwMode="auto">
              <a:xfrm flipH="1">
                <a:off x="3923" y="1298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5" name="Line 58"/>
              <p:cNvSpPr>
                <a:spLocks noChangeShapeType="1"/>
              </p:cNvSpPr>
              <p:nvPr/>
            </p:nvSpPr>
            <p:spPr bwMode="auto">
              <a:xfrm flipH="1">
                <a:off x="4059" y="1842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6" name="Line 59"/>
              <p:cNvSpPr>
                <a:spLocks noChangeShapeType="1"/>
              </p:cNvSpPr>
              <p:nvPr/>
            </p:nvSpPr>
            <p:spPr bwMode="auto">
              <a:xfrm flipH="1">
                <a:off x="4195" y="1979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7" name="Line 60"/>
              <p:cNvSpPr>
                <a:spLocks noChangeShapeType="1"/>
              </p:cNvSpPr>
              <p:nvPr/>
            </p:nvSpPr>
            <p:spPr bwMode="auto">
              <a:xfrm flipH="1">
                <a:off x="3923" y="20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8" name="Line 61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9" name="Line 62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0" name="Line 63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1" name="Line 64"/>
              <p:cNvSpPr>
                <a:spLocks noChangeShapeType="1"/>
              </p:cNvSpPr>
              <p:nvPr/>
            </p:nvSpPr>
            <p:spPr bwMode="auto">
              <a:xfrm flipH="1">
                <a:off x="3923" y="1434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2" name="Line 65"/>
              <p:cNvSpPr>
                <a:spLocks noChangeShapeType="1"/>
              </p:cNvSpPr>
              <p:nvPr/>
            </p:nvSpPr>
            <p:spPr bwMode="auto">
              <a:xfrm flipH="1">
                <a:off x="3923" y="157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3" name="Line 66"/>
              <p:cNvSpPr>
                <a:spLocks noChangeShapeType="1"/>
              </p:cNvSpPr>
              <p:nvPr/>
            </p:nvSpPr>
            <p:spPr bwMode="auto">
              <a:xfrm flipH="1">
                <a:off x="3923" y="170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4" name="Line 67"/>
              <p:cNvSpPr>
                <a:spLocks noChangeShapeType="1"/>
              </p:cNvSpPr>
              <p:nvPr/>
            </p:nvSpPr>
            <p:spPr bwMode="auto">
              <a:xfrm flipH="1">
                <a:off x="4332" y="2114"/>
                <a:ext cx="90" cy="9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79" name="Group 68"/>
            <p:cNvGrpSpPr/>
            <p:nvPr/>
          </p:nvGrpSpPr>
          <p:grpSpPr bwMode="auto">
            <a:xfrm>
              <a:off x="2506" y="1835"/>
              <a:ext cx="646" cy="1360"/>
              <a:chOff x="3923" y="164"/>
              <a:chExt cx="499" cy="2042"/>
            </a:xfrm>
          </p:grpSpPr>
          <p:sp>
            <p:nvSpPr>
              <p:cNvPr id="33899" name="Line 69"/>
              <p:cNvSpPr>
                <a:spLocks noChangeShapeType="1"/>
              </p:cNvSpPr>
              <p:nvPr/>
            </p:nvSpPr>
            <p:spPr bwMode="auto">
              <a:xfrm flipH="1">
                <a:off x="3923" y="34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0" name="Line 70"/>
              <p:cNvSpPr>
                <a:spLocks noChangeShapeType="1"/>
              </p:cNvSpPr>
              <p:nvPr/>
            </p:nvSpPr>
            <p:spPr bwMode="auto">
              <a:xfrm flipH="1">
                <a:off x="3923" y="102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1" name="Line 71"/>
              <p:cNvSpPr>
                <a:spLocks noChangeShapeType="1"/>
              </p:cNvSpPr>
              <p:nvPr/>
            </p:nvSpPr>
            <p:spPr bwMode="auto">
              <a:xfrm flipH="1">
                <a:off x="3923" y="753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2" name="Line 72"/>
              <p:cNvSpPr>
                <a:spLocks noChangeShapeType="1"/>
              </p:cNvSpPr>
              <p:nvPr/>
            </p:nvSpPr>
            <p:spPr bwMode="auto">
              <a:xfrm flipH="1">
                <a:off x="3923" y="61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3" name="Line 73"/>
              <p:cNvSpPr>
                <a:spLocks noChangeShapeType="1"/>
              </p:cNvSpPr>
              <p:nvPr/>
            </p:nvSpPr>
            <p:spPr bwMode="auto">
              <a:xfrm flipH="1">
                <a:off x="3923" y="48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4" name="Line 74"/>
              <p:cNvSpPr>
                <a:spLocks noChangeShapeType="1"/>
              </p:cNvSpPr>
              <p:nvPr/>
            </p:nvSpPr>
            <p:spPr bwMode="auto">
              <a:xfrm flipH="1">
                <a:off x="3923" y="89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5" name="Line 75"/>
              <p:cNvSpPr>
                <a:spLocks noChangeShapeType="1"/>
              </p:cNvSpPr>
              <p:nvPr/>
            </p:nvSpPr>
            <p:spPr bwMode="auto">
              <a:xfrm flipH="1">
                <a:off x="3923" y="1162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6" name="Line 76"/>
              <p:cNvSpPr>
                <a:spLocks noChangeShapeType="1"/>
              </p:cNvSpPr>
              <p:nvPr/>
            </p:nvSpPr>
            <p:spPr bwMode="auto">
              <a:xfrm flipH="1">
                <a:off x="3923" y="1298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7" name="Line 77"/>
              <p:cNvSpPr>
                <a:spLocks noChangeShapeType="1"/>
              </p:cNvSpPr>
              <p:nvPr/>
            </p:nvSpPr>
            <p:spPr bwMode="auto">
              <a:xfrm flipH="1">
                <a:off x="4059" y="1842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8" name="Line 78"/>
              <p:cNvSpPr>
                <a:spLocks noChangeShapeType="1"/>
              </p:cNvSpPr>
              <p:nvPr/>
            </p:nvSpPr>
            <p:spPr bwMode="auto">
              <a:xfrm flipH="1">
                <a:off x="4195" y="1979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9" name="Line 79"/>
              <p:cNvSpPr>
                <a:spLocks noChangeShapeType="1"/>
              </p:cNvSpPr>
              <p:nvPr/>
            </p:nvSpPr>
            <p:spPr bwMode="auto">
              <a:xfrm flipH="1">
                <a:off x="3923" y="20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0" name="Line 80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1" name="Line 81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2" name="Line 82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3" name="Line 83"/>
              <p:cNvSpPr>
                <a:spLocks noChangeShapeType="1"/>
              </p:cNvSpPr>
              <p:nvPr/>
            </p:nvSpPr>
            <p:spPr bwMode="auto">
              <a:xfrm flipH="1">
                <a:off x="3923" y="1434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4" name="Line 84"/>
              <p:cNvSpPr>
                <a:spLocks noChangeShapeType="1"/>
              </p:cNvSpPr>
              <p:nvPr/>
            </p:nvSpPr>
            <p:spPr bwMode="auto">
              <a:xfrm flipH="1">
                <a:off x="3923" y="157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5" name="Line 85"/>
              <p:cNvSpPr>
                <a:spLocks noChangeShapeType="1"/>
              </p:cNvSpPr>
              <p:nvPr/>
            </p:nvSpPr>
            <p:spPr bwMode="auto">
              <a:xfrm flipH="1">
                <a:off x="3923" y="170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6" name="Line 86"/>
              <p:cNvSpPr>
                <a:spLocks noChangeShapeType="1"/>
              </p:cNvSpPr>
              <p:nvPr/>
            </p:nvSpPr>
            <p:spPr bwMode="auto">
              <a:xfrm flipH="1">
                <a:off x="4332" y="2114"/>
                <a:ext cx="90" cy="9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80" name="Group 87"/>
            <p:cNvGrpSpPr/>
            <p:nvPr/>
          </p:nvGrpSpPr>
          <p:grpSpPr bwMode="auto">
            <a:xfrm>
              <a:off x="3187" y="1835"/>
              <a:ext cx="646" cy="1360"/>
              <a:chOff x="3923" y="164"/>
              <a:chExt cx="499" cy="2042"/>
            </a:xfrm>
          </p:grpSpPr>
          <p:sp>
            <p:nvSpPr>
              <p:cNvPr id="33881" name="Line 88"/>
              <p:cNvSpPr>
                <a:spLocks noChangeShapeType="1"/>
              </p:cNvSpPr>
              <p:nvPr/>
            </p:nvSpPr>
            <p:spPr bwMode="auto">
              <a:xfrm flipH="1">
                <a:off x="3923" y="34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2" name="Line 89"/>
              <p:cNvSpPr>
                <a:spLocks noChangeShapeType="1"/>
              </p:cNvSpPr>
              <p:nvPr/>
            </p:nvSpPr>
            <p:spPr bwMode="auto">
              <a:xfrm flipH="1">
                <a:off x="3923" y="102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3" name="Line 90"/>
              <p:cNvSpPr>
                <a:spLocks noChangeShapeType="1"/>
              </p:cNvSpPr>
              <p:nvPr/>
            </p:nvSpPr>
            <p:spPr bwMode="auto">
              <a:xfrm flipH="1">
                <a:off x="3923" y="753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4" name="Line 91"/>
              <p:cNvSpPr>
                <a:spLocks noChangeShapeType="1"/>
              </p:cNvSpPr>
              <p:nvPr/>
            </p:nvSpPr>
            <p:spPr bwMode="auto">
              <a:xfrm flipH="1">
                <a:off x="3923" y="61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5" name="Line 92"/>
              <p:cNvSpPr>
                <a:spLocks noChangeShapeType="1"/>
              </p:cNvSpPr>
              <p:nvPr/>
            </p:nvSpPr>
            <p:spPr bwMode="auto">
              <a:xfrm flipH="1">
                <a:off x="3923" y="48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6" name="Line 93"/>
              <p:cNvSpPr>
                <a:spLocks noChangeShapeType="1"/>
              </p:cNvSpPr>
              <p:nvPr/>
            </p:nvSpPr>
            <p:spPr bwMode="auto">
              <a:xfrm flipH="1">
                <a:off x="3923" y="89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7" name="Line 94"/>
              <p:cNvSpPr>
                <a:spLocks noChangeShapeType="1"/>
              </p:cNvSpPr>
              <p:nvPr/>
            </p:nvSpPr>
            <p:spPr bwMode="auto">
              <a:xfrm flipH="1">
                <a:off x="3923" y="1162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8" name="Line 95"/>
              <p:cNvSpPr>
                <a:spLocks noChangeShapeType="1"/>
              </p:cNvSpPr>
              <p:nvPr/>
            </p:nvSpPr>
            <p:spPr bwMode="auto">
              <a:xfrm flipH="1">
                <a:off x="3923" y="1298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9" name="Line 96"/>
              <p:cNvSpPr>
                <a:spLocks noChangeShapeType="1"/>
              </p:cNvSpPr>
              <p:nvPr/>
            </p:nvSpPr>
            <p:spPr bwMode="auto">
              <a:xfrm flipH="1">
                <a:off x="4059" y="1842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0" name="Line 97"/>
              <p:cNvSpPr>
                <a:spLocks noChangeShapeType="1"/>
              </p:cNvSpPr>
              <p:nvPr/>
            </p:nvSpPr>
            <p:spPr bwMode="auto">
              <a:xfrm flipH="1">
                <a:off x="4195" y="1979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1" name="Line 98"/>
              <p:cNvSpPr>
                <a:spLocks noChangeShapeType="1"/>
              </p:cNvSpPr>
              <p:nvPr/>
            </p:nvSpPr>
            <p:spPr bwMode="auto">
              <a:xfrm flipH="1">
                <a:off x="3923" y="20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2" name="Line 99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3" name="Line 100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4" name="Line 101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5" name="Line 102"/>
              <p:cNvSpPr>
                <a:spLocks noChangeShapeType="1"/>
              </p:cNvSpPr>
              <p:nvPr/>
            </p:nvSpPr>
            <p:spPr bwMode="auto">
              <a:xfrm flipH="1">
                <a:off x="3923" y="1434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6" name="Line 103"/>
              <p:cNvSpPr>
                <a:spLocks noChangeShapeType="1"/>
              </p:cNvSpPr>
              <p:nvPr/>
            </p:nvSpPr>
            <p:spPr bwMode="auto">
              <a:xfrm flipH="1">
                <a:off x="3923" y="157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7" name="Line 104"/>
              <p:cNvSpPr>
                <a:spLocks noChangeShapeType="1"/>
              </p:cNvSpPr>
              <p:nvPr/>
            </p:nvSpPr>
            <p:spPr bwMode="auto">
              <a:xfrm flipH="1">
                <a:off x="3923" y="170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8" name="Line 105"/>
              <p:cNvSpPr>
                <a:spLocks noChangeShapeType="1"/>
              </p:cNvSpPr>
              <p:nvPr/>
            </p:nvSpPr>
            <p:spPr bwMode="auto">
              <a:xfrm flipH="1">
                <a:off x="4332" y="2114"/>
                <a:ext cx="90" cy="9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120"/>
          <p:cNvGrpSpPr/>
          <p:nvPr/>
        </p:nvGrpSpPr>
        <p:grpSpPr bwMode="auto">
          <a:xfrm>
            <a:off x="3635375" y="4781550"/>
            <a:ext cx="2466975" cy="1728788"/>
            <a:chOff x="1826" y="2379"/>
            <a:chExt cx="2007" cy="816"/>
          </a:xfrm>
        </p:grpSpPr>
        <p:grpSp>
          <p:nvGrpSpPr>
            <p:cNvPr id="33848" name="Group 107"/>
            <p:cNvGrpSpPr/>
            <p:nvPr/>
          </p:nvGrpSpPr>
          <p:grpSpPr bwMode="auto">
            <a:xfrm flipH="1">
              <a:off x="1826" y="2379"/>
              <a:ext cx="646" cy="816"/>
              <a:chOff x="4377" y="1344"/>
              <a:chExt cx="499" cy="816"/>
            </a:xfrm>
          </p:grpSpPr>
          <p:sp>
            <p:nvSpPr>
              <p:cNvPr id="33869" name="Line 108"/>
              <p:cNvSpPr>
                <a:spLocks noChangeShapeType="1"/>
              </p:cNvSpPr>
              <p:nvPr/>
            </p:nvSpPr>
            <p:spPr bwMode="auto">
              <a:xfrm flipH="1">
                <a:off x="4377" y="152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0" name="Line 109"/>
              <p:cNvSpPr>
                <a:spLocks noChangeShapeType="1"/>
              </p:cNvSpPr>
              <p:nvPr/>
            </p:nvSpPr>
            <p:spPr bwMode="auto">
              <a:xfrm flipH="1">
                <a:off x="4649" y="1932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1" name="Line 110"/>
              <p:cNvSpPr>
                <a:spLocks noChangeShapeType="1"/>
              </p:cNvSpPr>
              <p:nvPr/>
            </p:nvSpPr>
            <p:spPr bwMode="auto">
              <a:xfrm flipH="1">
                <a:off x="4513" y="1796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2" name="Line 111"/>
              <p:cNvSpPr>
                <a:spLocks noChangeShapeType="1"/>
              </p:cNvSpPr>
              <p:nvPr/>
            </p:nvSpPr>
            <p:spPr bwMode="auto">
              <a:xfrm flipH="1">
                <a:off x="4377" y="166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3" name="Line 112"/>
              <p:cNvSpPr>
                <a:spLocks noChangeShapeType="1"/>
              </p:cNvSpPr>
              <p:nvPr/>
            </p:nvSpPr>
            <p:spPr bwMode="auto">
              <a:xfrm flipH="1">
                <a:off x="4785" y="2069"/>
                <a:ext cx="91" cy="91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4" name="Line 113"/>
              <p:cNvSpPr>
                <a:spLocks noChangeShapeType="1"/>
              </p:cNvSpPr>
              <p:nvPr/>
            </p:nvSpPr>
            <p:spPr bwMode="auto">
              <a:xfrm flipH="1">
                <a:off x="4377" y="138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5" name="Line 114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6" name="Line 115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7" name="Line 116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49" name="Group 117"/>
            <p:cNvGrpSpPr/>
            <p:nvPr/>
          </p:nvGrpSpPr>
          <p:grpSpPr bwMode="auto">
            <a:xfrm flipV="1">
              <a:off x="2506" y="2379"/>
              <a:ext cx="646" cy="816"/>
              <a:chOff x="4377" y="1344"/>
              <a:chExt cx="499" cy="816"/>
            </a:xfrm>
          </p:grpSpPr>
          <p:sp>
            <p:nvSpPr>
              <p:cNvPr id="33860" name="Line 118"/>
              <p:cNvSpPr>
                <a:spLocks noChangeShapeType="1"/>
              </p:cNvSpPr>
              <p:nvPr/>
            </p:nvSpPr>
            <p:spPr bwMode="auto">
              <a:xfrm flipH="1">
                <a:off x="4377" y="152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1" name="Line 119"/>
              <p:cNvSpPr>
                <a:spLocks noChangeShapeType="1"/>
              </p:cNvSpPr>
              <p:nvPr/>
            </p:nvSpPr>
            <p:spPr bwMode="auto">
              <a:xfrm flipH="1">
                <a:off x="4649" y="1932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2" name="Line 120"/>
              <p:cNvSpPr>
                <a:spLocks noChangeShapeType="1"/>
              </p:cNvSpPr>
              <p:nvPr/>
            </p:nvSpPr>
            <p:spPr bwMode="auto">
              <a:xfrm flipH="1">
                <a:off x="4513" y="1796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3" name="Line 121"/>
              <p:cNvSpPr>
                <a:spLocks noChangeShapeType="1"/>
              </p:cNvSpPr>
              <p:nvPr/>
            </p:nvSpPr>
            <p:spPr bwMode="auto">
              <a:xfrm flipH="1">
                <a:off x="4377" y="166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4" name="Line 122"/>
              <p:cNvSpPr>
                <a:spLocks noChangeShapeType="1"/>
              </p:cNvSpPr>
              <p:nvPr/>
            </p:nvSpPr>
            <p:spPr bwMode="auto">
              <a:xfrm flipH="1">
                <a:off x="4785" y="2069"/>
                <a:ext cx="91" cy="91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5" name="Line 123"/>
              <p:cNvSpPr>
                <a:spLocks noChangeShapeType="1"/>
              </p:cNvSpPr>
              <p:nvPr/>
            </p:nvSpPr>
            <p:spPr bwMode="auto">
              <a:xfrm flipH="1">
                <a:off x="4377" y="138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6" name="Line 124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7" name="Line 125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8" name="Line 126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50" name="Group 127"/>
            <p:cNvGrpSpPr/>
            <p:nvPr/>
          </p:nvGrpSpPr>
          <p:grpSpPr bwMode="auto">
            <a:xfrm flipV="1">
              <a:off x="3187" y="2379"/>
              <a:ext cx="646" cy="816"/>
              <a:chOff x="4377" y="1344"/>
              <a:chExt cx="499" cy="816"/>
            </a:xfrm>
          </p:grpSpPr>
          <p:sp>
            <p:nvSpPr>
              <p:cNvPr id="33851" name="Line 128"/>
              <p:cNvSpPr>
                <a:spLocks noChangeShapeType="1"/>
              </p:cNvSpPr>
              <p:nvPr/>
            </p:nvSpPr>
            <p:spPr bwMode="auto">
              <a:xfrm flipH="1">
                <a:off x="4377" y="152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2" name="Line 129"/>
              <p:cNvSpPr>
                <a:spLocks noChangeShapeType="1"/>
              </p:cNvSpPr>
              <p:nvPr/>
            </p:nvSpPr>
            <p:spPr bwMode="auto">
              <a:xfrm flipH="1">
                <a:off x="4649" y="1932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3" name="Line 130"/>
              <p:cNvSpPr>
                <a:spLocks noChangeShapeType="1"/>
              </p:cNvSpPr>
              <p:nvPr/>
            </p:nvSpPr>
            <p:spPr bwMode="auto">
              <a:xfrm flipH="1">
                <a:off x="4513" y="1796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4" name="Line 131"/>
              <p:cNvSpPr>
                <a:spLocks noChangeShapeType="1"/>
              </p:cNvSpPr>
              <p:nvPr/>
            </p:nvSpPr>
            <p:spPr bwMode="auto">
              <a:xfrm flipH="1">
                <a:off x="4377" y="166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5" name="Line 132"/>
              <p:cNvSpPr>
                <a:spLocks noChangeShapeType="1"/>
              </p:cNvSpPr>
              <p:nvPr/>
            </p:nvSpPr>
            <p:spPr bwMode="auto">
              <a:xfrm flipH="1">
                <a:off x="4785" y="2069"/>
                <a:ext cx="91" cy="91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6" name="Line 133"/>
              <p:cNvSpPr>
                <a:spLocks noChangeShapeType="1"/>
              </p:cNvSpPr>
              <p:nvPr/>
            </p:nvSpPr>
            <p:spPr bwMode="auto">
              <a:xfrm flipH="1">
                <a:off x="4377" y="138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7" name="Line 134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8" name="Line 135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9" name="Line 136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8" name="组合 87"/>
          <p:cNvGrpSpPr/>
          <p:nvPr/>
        </p:nvGrpSpPr>
        <p:grpSpPr bwMode="auto">
          <a:xfrm>
            <a:off x="2397019" y="2186030"/>
            <a:ext cx="1527175" cy="928390"/>
            <a:chOff x="5116540" y="1228717"/>
            <a:chExt cx="1527159" cy="928391"/>
          </a:xfrm>
        </p:grpSpPr>
        <p:grpSp>
          <p:nvGrpSpPr>
            <p:cNvPr id="33838" name="组合 98"/>
            <p:cNvGrpSpPr/>
            <p:nvPr/>
          </p:nvGrpSpPr>
          <p:grpSpPr bwMode="auto">
            <a:xfrm>
              <a:off x="5116540" y="1243005"/>
              <a:ext cx="1098534" cy="914103"/>
              <a:chOff x="1584348" y="2301860"/>
              <a:chExt cx="1098534" cy="914103"/>
            </a:xfrm>
          </p:grpSpPr>
          <p:grpSp>
            <p:nvGrpSpPr>
              <p:cNvPr id="33843" name="组合 52"/>
              <p:cNvGrpSpPr/>
              <p:nvPr/>
            </p:nvGrpSpPr>
            <p:grpSpPr bwMode="auto">
              <a:xfrm>
                <a:off x="1584348" y="2301860"/>
                <a:ext cx="500063" cy="914103"/>
                <a:chOff x="7929586" y="2048524"/>
                <a:chExt cx="500066" cy="914362"/>
              </a:xfrm>
            </p:grpSpPr>
            <p:sp>
              <p:nvSpPr>
                <p:cNvPr id="33845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048524"/>
                  <a:ext cx="500066" cy="46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3</a:t>
                  </a:r>
                  <a:endParaRPr lang="zh-CN" altLang="en-US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33846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501090"/>
                  <a:ext cx="500066" cy="46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solidFill>
                        <a:srgbClr val="FD584A"/>
                      </a:solidFill>
                      <a:latin typeface="Times New Roman" panose="02020603050405020304" pitchFamily="18" charset="0"/>
                      <a:ea typeface="楷体_GB2312" pitchFamily="49" charset="-122"/>
                      <a:sym typeface="Times New Roman" panose="02020603050405020304" pitchFamily="18" charset="0"/>
                    </a:rPr>
                    <a:t>5</a:t>
                  </a:r>
                  <a:endParaRPr lang="zh-CN" altLang="en-US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endParaRPr>
                </a:p>
              </p:txBody>
            </p:sp>
            <p:cxnSp>
              <p:nvCxnSpPr>
                <p:cNvPr id="184" name="直接连接符 183"/>
                <p:cNvCxnSpPr/>
                <p:nvPr/>
              </p:nvCxnSpPr>
              <p:spPr>
                <a:xfrm>
                  <a:off x="7997848" y="2570959"/>
                  <a:ext cx="395286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844" name="TextBox 33"/>
              <p:cNvSpPr txBox="1">
                <a:spLocks noChangeArrowheads="1"/>
              </p:cNvSpPr>
              <p:nvPr/>
            </p:nvSpPr>
            <p:spPr bwMode="auto">
              <a:xfrm>
                <a:off x="2084403" y="2516174"/>
                <a:ext cx="598479" cy="46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 </a:t>
                </a:r>
                <a:endParaRPr lang="zh-CN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33839" name="组合 52"/>
            <p:cNvGrpSpPr/>
            <p:nvPr/>
          </p:nvGrpSpPr>
          <p:grpSpPr bwMode="auto">
            <a:xfrm>
              <a:off x="6143636" y="1228717"/>
              <a:ext cx="500063" cy="914103"/>
              <a:chOff x="7929586" y="2048524"/>
              <a:chExt cx="500066" cy="914362"/>
            </a:xfrm>
          </p:grpSpPr>
          <p:sp>
            <p:nvSpPr>
              <p:cNvPr id="33840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3841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79" name="直接连接符 178"/>
              <p:cNvCxnSpPr/>
              <p:nvPr/>
            </p:nvCxnSpPr>
            <p:spPr>
              <a:xfrm>
                <a:off x="7997854" y="2570960"/>
                <a:ext cx="3952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82"/>
          <p:cNvGrpSpPr/>
          <p:nvPr/>
        </p:nvGrpSpPr>
        <p:grpSpPr bwMode="auto">
          <a:xfrm>
            <a:off x="1763713" y="5175255"/>
            <a:ext cx="1465262" cy="874713"/>
            <a:chOff x="640" y="2575"/>
            <a:chExt cx="923" cy="551"/>
          </a:xfrm>
        </p:grpSpPr>
        <p:grpSp>
          <p:nvGrpSpPr>
            <p:cNvPr id="33829" name="组合 52"/>
            <p:cNvGrpSpPr/>
            <p:nvPr/>
          </p:nvGrpSpPr>
          <p:grpSpPr bwMode="auto">
            <a:xfrm>
              <a:off x="640" y="2575"/>
              <a:ext cx="315" cy="539"/>
              <a:chOff x="7929586" y="2091154"/>
              <a:chExt cx="500066" cy="854023"/>
            </a:xfrm>
          </p:grpSpPr>
          <p:sp>
            <p:nvSpPr>
              <p:cNvPr id="33835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91154"/>
                <a:ext cx="500066" cy="461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3836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484165"/>
                <a:ext cx="500066" cy="461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8026424" y="2571486"/>
                <a:ext cx="36036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830" name="TextBox 33"/>
            <p:cNvSpPr txBox="1">
              <a:spLocks noChangeArrowheads="1"/>
            </p:cNvSpPr>
            <p:nvPr/>
          </p:nvSpPr>
          <p:spPr bwMode="auto">
            <a:xfrm>
              <a:off x="955" y="2681"/>
              <a:ext cx="41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的</a:t>
              </a: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 </a:t>
              </a:r>
              <a:endParaRPr lang="zh-CN" altLang="zh-CN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3831" name="组合 52"/>
            <p:cNvGrpSpPr/>
            <p:nvPr/>
          </p:nvGrpSpPr>
          <p:grpSpPr bwMode="auto">
            <a:xfrm>
              <a:off x="1248" y="2587"/>
              <a:ext cx="315" cy="539"/>
              <a:chOff x="7929586" y="2091151"/>
              <a:chExt cx="500066" cy="854025"/>
            </a:xfrm>
          </p:grpSpPr>
          <p:sp>
            <p:nvSpPr>
              <p:cNvPr id="33832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91151"/>
                <a:ext cx="500066" cy="46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3833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484163"/>
                <a:ext cx="500066" cy="46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8026424" y="2571484"/>
                <a:ext cx="36036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组合 52"/>
          <p:cNvGrpSpPr/>
          <p:nvPr/>
        </p:nvGrpSpPr>
        <p:grpSpPr bwMode="auto">
          <a:xfrm>
            <a:off x="4613275" y="3062288"/>
            <a:ext cx="500063" cy="826923"/>
            <a:chOff x="7929580" y="2106596"/>
            <a:chExt cx="500072" cy="827373"/>
          </a:xfrm>
        </p:grpSpPr>
        <p:sp>
          <p:nvSpPr>
            <p:cNvPr id="33826" name="TextBox 53"/>
            <p:cNvSpPr txBox="1">
              <a:spLocks noChangeArrowheads="1"/>
            </p:cNvSpPr>
            <p:nvPr/>
          </p:nvSpPr>
          <p:spPr bwMode="auto">
            <a:xfrm>
              <a:off x="7929580" y="2106596"/>
              <a:ext cx="500072" cy="461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3827" name="TextBox 54"/>
            <p:cNvSpPr txBox="1">
              <a:spLocks noChangeArrowheads="1"/>
            </p:cNvSpPr>
            <p:nvPr/>
          </p:nvSpPr>
          <p:spPr bwMode="auto">
            <a:xfrm>
              <a:off x="7929580" y="2472053"/>
              <a:ext cx="500072" cy="461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8026420" y="2570398"/>
              <a:ext cx="3603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左大括号 34"/>
          <p:cNvSpPr/>
          <p:nvPr/>
        </p:nvSpPr>
        <p:spPr bwMode="auto">
          <a:xfrm>
            <a:off x="3348038" y="4797425"/>
            <a:ext cx="144462" cy="1727200"/>
          </a:xfrm>
          <a:prstGeom prst="leftBrace">
            <a:avLst>
              <a:gd name="adj1" fmla="val 24502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</a:ln>
        </p:spPr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b="1"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sp>
        <p:nvSpPr>
          <p:cNvPr id="10248" name="左大括号 8"/>
          <p:cNvSpPr/>
          <p:nvPr/>
        </p:nvSpPr>
        <p:spPr bwMode="auto">
          <a:xfrm rot="5400000" flipV="1">
            <a:off x="4752181" y="2755107"/>
            <a:ext cx="214313" cy="2520950"/>
          </a:xfrm>
          <a:prstGeom prst="leftBrace">
            <a:avLst>
              <a:gd name="adj1" fmla="val 115124"/>
              <a:gd name="adj2" fmla="val 50000"/>
            </a:avLst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cxnSp>
        <p:nvCxnSpPr>
          <p:cNvPr id="43" name="直接连接符 42"/>
          <p:cNvCxnSpPr>
            <a:cxnSpLocks noChangeShapeType="1"/>
          </p:cNvCxnSpPr>
          <p:nvPr/>
        </p:nvCxnSpPr>
        <p:spPr bwMode="auto">
          <a:xfrm>
            <a:off x="6135688" y="4787900"/>
            <a:ext cx="167005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64" name="Line 84"/>
          <p:cNvSpPr>
            <a:spLocks noChangeShapeType="1"/>
          </p:cNvSpPr>
          <p:nvPr/>
        </p:nvSpPr>
        <p:spPr bwMode="auto">
          <a:xfrm>
            <a:off x="5299075" y="4203700"/>
            <a:ext cx="0" cy="230346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65" name="Line 85"/>
          <p:cNvSpPr>
            <a:spLocks noChangeShapeType="1"/>
          </p:cNvSpPr>
          <p:nvPr/>
        </p:nvSpPr>
        <p:spPr bwMode="auto">
          <a:xfrm>
            <a:off x="6135688" y="4214813"/>
            <a:ext cx="0" cy="230346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63" name="Line 83"/>
          <p:cNvSpPr>
            <a:spLocks noChangeShapeType="1"/>
          </p:cNvSpPr>
          <p:nvPr/>
        </p:nvSpPr>
        <p:spPr bwMode="auto">
          <a:xfrm>
            <a:off x="4459288" y="4206875"/>
            <a:ext cx="0" cy="230346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>
            <a:off x="3632200" y="5364163"/>
            <a:ext cx="249078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25850" y="4217988"/>
            <a:ext cx="4181475" cy="2303462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b="1">
              <a:solidFill>
                <a:schemeClr val="lt1"/>
              </a:solidFill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sp>
        <p:nvSpPr>
          <p:cNvPr id="2" name="Line 85"/>
          <p:cNvSpPr>
            <a:spLocks noChangeShapeType="1"/>
          </p:cNvSpPr>
          <p:nvPr/>
        </p:nvSpPr>
        <p:spPr bwMode="auto">
          <a:xfrm>
            <a:off x="6969125" y="4197350"/>
            <a:ext cx="0" cy="230346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" name="直接连接符 9"/>
          <p:cNvCxnSpPr>
            <a:cxnSpLocks noChangeShapeType="1"/>
          </p:cNvCxnSpPr>
          <p:nvPr/>
        </p:nvCxnSpPr>
        <p:spPr bwMode="auto">
          <a:xfrm>
            <a:off x="3627438" y="4787900"/>
            <a:ext cx="2490787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42"/>
          <p:cNvCxnSpPr>
            <a:cxnSpLocks noChangeShapeType="1"/>
          </p:cNvCxnSpPr>
          <p:nvPr/>
        </p:nvCxnSpPr>
        <p:spPr bwMode="auto">
          <a:xfrm>
            <a:off x="6142038" y="5364163"/>
            <a:ext cx="167005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9"/>
          <p:cNvCxnSpPr>
            <a:cxnSpLocks noChangeShapeType="1"/>
          </p:cNvCxnSpPr>
          <p:nvPr/>
        </p:nvCxnSpPr>
        <p:spPr bwMode="auto">
          <a:xfrm>
            <a:off x="3629025" y="5940425"/>
            <a:ext cx="249078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42"/>
          <p:cNvCxnSpPr>
            <a:cxnSpLocks noChangeShapeType="1"/>
          </p:cNvCxnSpPr>
          <p:nvPr/>
        </p:nvCxnSpPr>
        <p:spPr bwMode="auto">
          <a:xfrm>
            <a:off x="6138863" y="5940425"/>
            <a:ext cx="167005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3" name="AutoShape 151"/>
          <p:cNvSpPr>
            <a:spLocks noChangeArrowheads="1"/>
          </p:cNvSpPr>
          <p:nvPr/>
        </p:nvSpPr>
        <p:spPr bwMode="auto">
          <a:xfrm>
            <a:off x="1116013" y="1311275"/>
            <a:ext cx="7272337" cy="720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33814" name="Group 154"/>
          <p:cNvGrpSpPr/>
          <p:nvPr/>
        </p:nvGrpSpPr>
        <p:grpSpPr bwMode="auto">
          <a:xfrm>
            <a:off x="3889163" y="1118055"/>
            <a:ext cx="647700" cy="871538"/>
            <a:chOff x="1114" y="888"/>
            <a:chExt cx="315" cy="549"/>
          </a:xfrm>
        </p:grpSpPr>
        <p:sp>
          <p:nvSpPr>
            <p:cNvPr id="33823" name="TextBox 53"/>
            <p:cNvSpPr txBox="1">
              <a:spLocks noChangeArrowheads="1"/>
            </p:cNvSpPr>
            <p:nvPr/>
          </p:nvSpPr>
          <p:spPr bwMode="auto">
            <a:xfrm>
              <a:off x="1114" y="888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3824" name="TextBox 54"/>
            <p:cNvSpPr txBox="1">
              <a:spLocks noChangeArrowheads="1"/>
            </p:cNvSpPr>
            <p:nvPr/>
          </p:nvSpPr>
          <p:spPr bwMode="auto">
            <a:xfrm>
              <a:off x="1114" y="1146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33825" name="直接连接符 71"/>
            <p:cNvCxnSpPr>
              <a:cxnSpLocks noChangeShapeType="1"/>
            </p:cNvCxnSpPr>
            <p:nvPr/>
          </p:nvCxnSpPr>
          <p:spPr bwMode="auto">
            <a:xfrm>
              <a:off x="1164" y="1190"/>
              <a:ext cx="2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21" name="矩形 77"/>
          <p:cNvSpPr>
            <a:spLocks noChangeArrowheads="1"/>
          </p:cNvSpPr>
          <p:nvPr/>
        </p:nvSpPr>
        <p:spPr bwMode="auto">
          <a:xfrm>
            <a:off x="547683" y="1439092"/>
            <a:ext cx="788727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李丽每小时能织围巾     米，    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小时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能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织多少米？</a:t>
            </a:r>
            <a:endParaRPr lang="zh-CN" altLang="en-US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33816" name="Group 159"/>
          <p:cNvGrpSpPr/>
          <p:nvPr/>
        </p:nvGrpSpPr>
        <p:grpSpPr bwMode="auto">
          <a:xfrm>
            <a:off x="3060078" y="1114426"/>
            <a:ext cx="647700" cy="855663"/>
            <a:chOff x="1114" y="898"/>
            <a:chExt cx="315" cy="539"/>
          </a:xfrm>
        </p:grpSpPr>
        <p:sp>
          <p:nvSpPr>
            <p:cNvPr id="33818" name="TextBox 53"/>
            <p:cNvSpPr txBox="1">
              <a:spLocks noChangeArrowheads="1"/>
            </p:cNvSpPr>
            <p:nvPr/>
          </p:nvSpPr>
          <p:spPr bwMode="auto">
            <a:xfrm>
              <a:off x="1114" y="898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3819" name="TextBox 54"/>
            <p:cNvSpPr txBox="1">
              <a:spLocks noChangeArrowheads="1"/>
            </p:cNvSpPr>
            <p:nvPr/>
          </p:nvSpPr>
          <p:spPr bwMode="auto">
            <a:xfrm>
              <a:off x="1114" y="1146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33820" name="直接连接符 71"/>
            <p:cNvCxnSpPr>
              <a:cxnSpLocks noChangeShapeType="1"/>
            </p:cNvCxnSpPr>
            <p:nvPr/>
          </p:nvCxnSpPr>
          <p:spPr bwMode="auto">
            <a:xfrm>
              <a:off x="1164" y="1190"/>
              <a:ext cx="2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钢片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8"/>
          <p:cNvGrpSpPr/>
          <p:nvPr/>
        </p:nvGrpSpPr>
        <p:grpSpPr bwMode="auto">
          <a:xfrm>
            <a:off x="539750" y="1466850"/>
            <a:ext cx="1439863" cy="838200"/>
            <a:chOff x="295" y="799"/>
            <a:chExt cx="907" cy="528"/>
          </a:xfrm>
        </p:grpSpPr>
        <p:grpSp>
          <p:nvGrpSpPr>
            <p:cNvPr id="35043" name="Group 189"/>
            <p:cNvGrpSpPr/>
            <p:nvPr/>
          </p:nvGrpSpPr>
          <p:grpSpPr bwMode="auto">
            <a:xfrm>
              <a:off x="295" y="799"/>
              <a:ext cx="315" cy="528"/>
              <a:chOff x="295" y="799"/>
              <a:chExt cx="315" cy="528"/>
            </a:xfrm>
          </p:grpSpPr>
          <p:sp>
            <p:nvSpPr>
              <p:cNvPr id="35049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50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4" name="直接连接符 28"/>
              <p:cNvCxnSpPr/>
              <p:nvPr/>
            </p:nvCxnSpPr>
            <p:spPr>
              <a:xfrm>
                <a:off x="348" y="1071"/>
                <a:ext cx="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044" name="TextBox 33"/>
            <p:cNvSpPr txBox="1">
              <a:spLocks noChangeArrowheads="1"/>
            </p:cNvSpPr>
            <p:nvPr/>
          </p:nvSpPr>
          <p:spPr bwMode="auto">
            <a:xfrm>
              <a:off x="610" y="905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5045" name="Group 194"/>
            <p:cNvGrpSpPr/>
            <p:nvPr/>
          </p:nvGrpSpPr>
          <p:grpSpPr bwMode="auto">
            <a:xfrm>
              <a:off x="887" y="799"/>
              <a:ext cx="315" cy="528"/>
              <a:chOff x="295" y="799"/>
              <a:chExt cx="315" cy="528"/>
            </a:xfrm>
          </p:grpSpPr>
          <p:sp>
            <p:nvSpPr>
              <p:cNvPr id="35046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47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5" name="直接连接符 28"/>
              <p:cNvCxnSpPr/>
              <p:nvPr/>
            </p:nvCxnSpPr>
            <p:spPr>
              <a:xfrm>
                <a:off x="348" y="1071"/>
                <a:ext cx="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98"/>
          <p:cNvGrpSpPr/>
          <p:nvPr/>
        </p:nvGrpSpPr>
        <p:grpSpPr bwMode="auto">
          <a:xfrm>
            <a:off x="539750" y="2951163"/>
            <a:ext cx="1439863" cy="838200"/>
            <a:chOff x="295" y="799"/>
            <a:chExt cx="907" cy="528"/>
          </a:xfrm>
        </p:grpSpPr>
        <p:grpSp>
          <p:nvGrpSpPr>
            <p:cNvPr id="35034" name="Group 199"/>
            <p:cNvGrpSpPr/>
            <p:nvPr/>
          </p:nvGrpSpPr>
          <p:grpSpPr bwMode="auto">
            <a:xfrm>
              <a:off x="295" y="799"/>
              <a:ext cx="315" cy="528"/>
              <a:chOff x="295" y="799"/>
              <a:chExt cx="315" cy="528"/>
            </a:xfrm>
          </p:grpSpPr>
          <p:sp>
            <p:nvSpPr>
              <p:cNvPr id="35040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41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6" name="直接连接符 28"/>
              <p:cNvCxnSpPr/>
              <p:nvPr/>
            </p:nvCxnSpPr>
            <p:spPr>
              <a:xfrm>
                <a:off x="348" y="1071"/>
                <a:ext cx="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035" name="TextBox 33"/>
            <p:cNvSpPr txBox="1">
              <a:spLocks noChangeArrowheads="1"/>
            </p:cNvSpPr>
            <p:nvPr/>
          </p:nvSpPr>
          <p:spPr bwMode="auto">
            <a:xfrm>
              <a:off x="610" y="905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5036" name="Group 204"/>
            <p:cNvGrpSpPr/>
            <p:nvPr/>
          </p:nvGrpSpPr>
          <p:grpSpPr bwMode="auto">
            <a:xfrm>
              <a:off x="887" y="799"/>
              <a:ext cx="315" cy="528"/>
              <a:chOff x="295" y="799"/>
              <a:chExt cx="315" cy="528"/>
            </a:xfrm>
          </p:grpSpPr>
          <p:sp>
            <p:nvSpPr>
              <p:cNvPr id="35037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38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7" name="直接连接符 28"/>
              <p:cNvCxnSpPr/>
              <p:nvPr/>
            </p:nvCxnSpPr>
            <p:spPr>
              <a:xfrm>
                <a:off x="348" y="1071"/>
                <a:ext cx="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8"/>
          <p:cNvGrpSpPr/>
          <p:nvPr/>
        </p:nvGrpSpPr>
        <p:grpSpPr bwMode="auto">
          <a:xfrm>
            <a:off x="539750" y="4533900"/>
            <a:ext cx="1439863" cy="838200"/>
            <a:chOff x="295" y="799"/>
            <a:chExt cx="907" cy="528"/>
          </a:xfrm>
        </p:grpSpPr>
        <p:grpSp>
          <p:nvGrpSpPr>
            <p:cNvPr id="35025" name="Group 209"/>
            <p:cNvGrpSpPr/>
            <p:nvPr/>
          </p:nvGrpSpPr>
          <p:grpSpPr bwMode="auto">
            <a:xfrm>
              <a:off x="295" y="799"/>
              <a:ext cx="315" cy="528"/>
              <a:chOff x="295" y="799"/>
              <a:chExt cx="315" cy="528"/>
            </a:xfrm>
          </p:grpSpPr>
          <p:sp>
            <p:nvSpPr>
              <p:cNvPr id="35031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32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8" name="直接连接符 28"/>
              <p:cNvCxnSpPr/>
              <p:nvPr/>
            </p:nvCxnSpPr>
            <p:spPr>
              <a:xfrm>
                <a:off x="348" y="1071"/>
                <a:ext cx="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026" name="TextBox 33"/>
            <p:cNvSpPr txBox="1">
              <a:spLocks noChangeArrowheads="1"/>
            </p:cNvSpPr>
            <p:nvPr/>
          </p:nvSpPr>
          <p:spPr bwMode="auto">
            <a:xfrm>
              <a:off x="610" y="905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5027" name="Group 214"/>
            <p:cNvGrpSpPr/>
            <p:nvPr/>
          </p:nvGrpSpPr>
          <p:grpSpPr bwMode="auto">
            <a:xfrm>
              <a:off x="887" y="799"/>
              <a:ext cx="315" cy="528"/>
              <a:chOff x="295" y="799"/>
              <a:chExt cx="315" cy="528"/>
            </a:xfrm>
          </p:grpSpPr>
          <p:sp>
            <p:nvSpPr>
              <p:cNvPr id="35028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29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19" name="直接连接符 28"/>
              <p:cNvCxnSpPr/>
              <p:nvPr/>
            </p:nvCxnSpPr>
            <p:spPr>
              <a:xfrm>
                <a:off x="348" y="1071"/>
                <a:ext cx="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18"/>
          <p:cNvGrpSpPr/>
          <p:nvPr/>
        </p:nvGrpSpPr>
        <p:grpSpPr bwMode="auto">
          <a:xfrm>
            <a:off x="5724525" y="1484313"/>
            <a:ext cx="3348038" cy="838200"/>
            <a:chOff x="3628" y="890"/>
            <a:chExt cx="2109" cy="528"/>
          </a:xfrm>
        </p:grpSpPr>
        <p:grpSp>
          <p:nvGrpSpPr>
            <p:cNvPr id="35016" name="Group 219"/>
            <p:cNvGrpSpPr/>
            <p:nvPr/>
          </p:nvGrpSpPr>
          <p:grpSpPr bwMode="auto">
            <a:xfrm>
              <a:off x="3878" y="890"/>
              <a:ext cx="315" cy="528"/>
              <a:chOff x="295" y="799"/>
              <a:chExt cx="315" cy="528"/>
            </a:xfrm>
          </p:grpSpPr>
          <p:sp>
            <p:nvSpPr>
              <p:cNvPr id="35022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23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5024" name="直接连接符 28"/>
              <p:cNvCxnSpPr>
                <a:cxnSpLocks noChangeShapeType="1"/>
              </p:cNvCxnSpPr>
              <p:nvPr/>
            </p:nvCxnSpPr>
            <p:spPr bwMode="auto">
              <a:xfrm>
                <a:off x="348" y="107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017" name="TextBox 33"/>
            <p:cNvSpPr txBox="1">
              <a:spLocks noChangeArrowheads="1"/>
            </p:cNvSpPr>
            <p:nvPr/>
          </p:nvSpPr>
          <p:spPr bwMode="auto">
            <a:xfrm>
              <a:off x="3628" y="996"/>
              <a:ext cx="21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求        的        是多少。</a:t>
              </a:r>
              <a:endParaRPr lang="zh-CN" altLang="zh-CN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5018" name="Group 224"/>
            <p:cNvGrpSpPr/>
            <p:nvPr/>
          </p:nvGrpSpPr>
          <p:grpSpPr bwMode="auto">
            <a:xfrm>
              <a:off x="4470" y="890"/>
              <a:ext cx="315" cy="528"/>
              <a:chOff x="295" y="799"/>
              <a:chExt cx="315" cy="528"/>
            </a:xfrm>
          </p:grpSpPr>
          <p:sp>
            <p:nvSpPr>
              <p:cNvPr id="35019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20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5021" name="直接连接符 28"/>
              <p:cNvCxnSpPr>
                <a:cxnSpLocks noChangeShapeType="1"/>
              </p:cNvCxnSpPr>
              <p:nvPr/>
            </p:nvCxnSpPr>
            <p:spPr bwMode="auto">
              <a:xfrm>
                <a:off x="348" y="107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0651" name="TextBox 63"/>
          <p:cNvSpPr txBox="1">
            <a:spLocks noChangeArrowheads="1"/>
          </p:cNvSpPr>
          <p:nvPr/>
        </p:nvSpPr>
        <p:spPr bwMode="auto">
          <a:xfrm>
            <a:off x="468313" y="5890444"/>
            <a:ext cx="3781301" cy="7191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一个数乘分数，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可以看作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0652" name="Rectangle 236"/>
          <p:cNvSpPr>
            <a:spLocks noChangeArrowheads="1"/>
          </p:cNvSpPr>
          <p:nvPr/>
        </p:nvSpPr>
        <p:spPr bwMode="auto">
          <a:xfrm>
            <a:off x="4032512" y="6058719"/>
            <a:ext cx="3781301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这个数的几分之几是多少。</a:t>
            </a:r>
            <a:endParaRPr lang="zh-CN" altLang="en-US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0653" name="Rectangle 237"/>
          <p:cNvSpPr>
            <a:spLocks noChangeArrowheads="1"/>
          </p:cNvSpPr>
          <p:nvPr/>
        </p:nvSpPr>
        <p:spPr bwMode="auto">
          <a:xfrm>
            <a:off x="3502014" y="5326063"/>
            <a:ext cx="1223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……</a:t>
            </a:r>
          </a:p>
        </p:txBody>
      </p:sp>
      <p:grpSp>
        <p:nvGrpSpPr>
          <p:cNvPr id="28" name="Group 238"/>
          <p:cNvGrpSpPr/>
          <p:nvPr/>
        </p:nvGrpSpPr>
        <p:grpSpPr bwMode="auto">
          <a:xfrm>
            <a:off x="5688013" y="2951163"/>
            <a:ext cx="3348037" cy="838200"/>
            <a:chOff x="3674" y="890"/>
            <a:chExt cx="2109" cy="528"/>
          </a:xfrm>
        </p:grpSpPr>
        <p:grpSp>
          <p:nvGrpSpPr>
            <p:cNvPr id="35007" name="Group 239"/>
            <p:cNvGrpSpPr/>
            <p:nvPr/>
          </p:nvGrpSpPr>
          <p:grpSpPr bwMode="auto">
            <a:xfrm>
              <a:off x="3878" y="890"/>
              <a:ext cx="315" cy="528"/>
              <a:chOff x="295" y="799"/>
              <a:chExt cx="315" cy="528"/>
            </a:xfrm>
          </p:grpSpPr>
          <p:sp>
            <p:nvSpPr>
              <p:cNvPr id="35013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14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5015" name="直接连接符 28"/>
              <p:cNvCxnSpPr>
                <a:cxnSpLocks noChangeShapeType="1"/>
              </p:cNvCxnSpPr>
              <p:nvPr/>
            </p:nvCxnSpPr>
            <p:spPr bwMode="auto">
              <a:xfrm>
                <a:off x="348" y="107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008" name="TextBox 33"/>
            <p:cNvSpPr txBox="1">
              <a:spLocks noChangeArrowheads="1"/>
            </p:cNvSpPr>
            <p:nvPr/>
          </p:nvSpPr>
          <p:spPr bwMode="auto">
            <a:xfrm>
              <a:off x="3674" y="996"/>
              <a:ext cx="21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求       的       是多少。</a:t>
              </a:r>
              <a:endParaRPr lang="zh-CN" altLang="zh-CN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5009" name="Group 244"/>
            <p:cNvGrpSpPr/>
            <p:nvPr/>
          </p:nvGrpSpPr>
          <p:grpSpPr bwMode="auto">
            <a:xfrm>
              <a:off x="4470" y="890"/>
              <a:ext cx="315" cy="528"/>
              <a:chOff x="295" y="799"/>
              <a:chExt cx="315" cy="528"/>
            </a:xfrm>
          </p:grpSpPr>
          <p:sp>
            <p:nvSpPr>
              <p:cNvPr id="35010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2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11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5012" name="直接连接符 28"/>
              <p:cNvCxnSpPr>
                <a:cxnSpLocks noChangeShapeType="1"/>
              </p:cNvCxnSpPr>
              <p:nvPr/>
            </p:nvCxnSpPr>
            <p:spPr bwMode="auto">
              <a:xfrm>
                <a:off x="348" y="107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31" name="Group 248"/>
          <p:cNvGrpSpPr/>
          <p:nvPr/>
        </p:nvGrpSpPr>
        <p:grpSpPr bwMode="auto">
          <a:xfrm>
            <a:off x="5580063" y="4533900"/>
            <a:ext cx="3348037" cy="838200"/>
            <a:chOff x="3628" y="890"/>
            <a:chExt cx="2109" cy="528"/>
          </a:xfrm>
        </p:grpSpPr>
        <p:grpSp>
          <p:nvGrpSpPr>
            <p:cNvPr id="34998" name="Group 249"/>
            <p:cNvGrpSpPr/>
            <p:nvPr/>
          </p:nvGrpSpPr>
          <p:grpSpPr bwMode="auto">
            <a:xfrm>
              <a:off x="3878" y="890"/>
              <a:ext cx="315" cy="528"/>
              <a:chOff x="295" y="799"/>
              <a:chExt cx="315" cy="528"/>
            </a:xfrm>
          </p:grpSpPr>
          <p:sp>
            <p:nvSpPr>
              <p:cNvPr id="35004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05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5006" name="直接连接符 28"/>
              <p:cNvCxnSpPr>
                <a:cxnSpLocks noChangeShapeType="1"/>
              </p:cNvCxnSpPr>
              <p:nvPr/>
            </p:nvCxnSpPr>
            <p:spPr bwMode="auto">
              <a:xfrm>
                <a:off x="348" y="107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999" name="TextBox 33"/>
            <p:cNvSpPr txBox="1">
              <a:spLocks noChangeArrowheads="1"/>
            </p:cNvSpPr>
            <p:nvPr/>
          </p:nvSpPr>
          <p:spPr bwMode="auto">
            <a:xfrm>
              <a:off x="3628" y="996"/>
              <a:ext cx="21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求       的        是多少。</a:t>
              </a:r>
              <a:endParaRPr lang="zh-CN" altLang="zh-CN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5000" name="Group 254"/>
            <p:cNvGrpSpPr/>
            <p:nvPr/>
          </p:nvGrpSpPr>
          <p:grpSpPr bwMode="auto">
            <a:xfrm>
              <a:off x="4470" y="890"/>
              <a:ext cx="315" cy="528"/>
              <a:chOff x="295" y="799"/>
              <a:chExt cx="315" cy="528"/>
            </a:xfrm>
          </p:grpSpPr>
          <p:sp>
            <p:nvSpPr>
              <p:cNvPr id="35001" name="TextBox 53"/>
              <p:cNvSpPr txBox="1">
                <a:spLocks noChangeArrowheads="1"/>
              </p:cNvSpPr>
              <p:nvPr/>
            </p:nvSpPr>
            <p:spPr bwMode="auto">
              <a:xfrm>
                <a:off x="295" y="79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002" name="TextBox 54"/>
              <p:cNvSpPr txBox="1">
                <a:spLocks noChangeArrowheads="1"/>
              </p:cNvSpPr>
              <p:nvPr/>
            </p:nvSpPr>
            <p:spPr bwMode="auto">
              <a:xfrm>
                <a:off x="295" y="1039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5003" name="直接连接符 28"/>
              <p:cNvCxnSpPr>
                <a:cxnSpLocks noChangeShapeType="1"/>
              </p:cNvCxnSpPr>
              <p:nvPr/>
            </p:nvCxnSpPr>
            <p:spPr bwMode="auto">
              <a:xfrm>
                <a:off x="348" y="107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1266" name="Group 402"/>
          <p:cNvGrpSpPr/>
          <p:nvPr/>
        </p:nvGrpSpPr>
        <p:grpSpPr bwMode="auto">
          <a:xfrm>
            <a:off x="2916238" y="4364038"/>
            <a:ext cx="2016125" cy="1120775"/>
            <a:chOff x="1837" y="2361"/>
            <a:chExt cx="1270" cy="706"/>
          </a:xfrm>
        </p:grpSpPr>
        <p:grpSp>
          <p:nvGrpSpPr>
            <p:cNvPr id="34901" name="Group 120"/>
            <p:cNvGrpSpPr/>
            <p:nvPr/>
          </p:nvGrpSpPr>
          <p:grpSpPr bwMode="auto">
            <a:xfrm>
              <a:off x="1846" y="2536"/>
              <a:ext cx="749" cy="525"/>
              <a:chOff x="1826" y="2379"/>
              <a:chExt cx="2007" cy="816"/>
            </a:xfrm>
          </p:grpSpPr>
          <p:grpSp>
            <p:nvGrpSpPr>
              <p:cNvPr id="34968" name="Group 107"/>
              <p:cNvGrpSpPr/>
              <p:nvPr/>
            </p:nvGrpSpPr>
            <p:grpSpPr bwMode="auto">
              <a:xfrm flipH="1">
                <a:off x="1826" y="2379"/>
                <a:ext cx="646" cy="816"/>
                <a:chOff x="4377" y="1344"/>
                <a:chExt cx="499" cy="816"/>
              </a:xfrm>
            </p:grpSpPr>
            <p:sp>
              <p:nvSpPr>
                <p:cNvPr id="34989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4377" y="152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0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4649" y="1932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1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4513" y="1796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2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377" y="166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3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785" y="2069"/>
                  <a:ext cx="91" cy="91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4" name="Line 113"/>
                <p:cNvSpPr>
                  <a:spLocks noChangeShapeType="1"/>
                </p:cNvSpPr>
                <p:nvPr/>
              </p:nvSpPr>
              <p:spPr bwMode="auto">
                <a:xfrm flipH="1">
                  <a:off x="4377" y="138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5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6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7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969" name="Group 117"/>
              <p:cNvGrpSpPr/>
              <p:nvPr/>
            </p:nvGrpSpPr>
            <p:grpSpPr bwMode="auto">
              <a:xfrm flipV="1">
                <a:off x="2506" y="2379"/>
                <a:ext cx="646" cy="816"/>
                <a:chOff x="4377" y="1344"/>
                <a:chExt cx="499" cy="816"/>
              </a:xfrm>
            </p:grpSpPr>
            <p:sp>
              <p:nvSpPr>
                <p:cNvPr id="34980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4377" y="152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1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4649" y="1932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2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4513" y="1796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3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4377" y="166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4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4785" y="2069"/>
                  <a:ext cx="91" cy="91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5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4377" y="138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6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7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8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970" name="Group 127"/>
              <p:cNvGrpSpPr/>
              <p:nvPr/>
            </p:nvGrpSpPr>
            <p:grpSpPr bwMode="auto">
              <a:xfrm flipV="1">
                <a:off x="3187" y="2379"/>
                <a:ext cx="646" cy="816"/>
                <a:chOff x="4377" y="1344"/>
                <a:chExt cx="499" cy="816"/>
              </a:xfrm>
            </p:grpSpPr>
            <p:sp>
              <p:nvSpPr>
                <p:cNvPr id="34971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4377" y="152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2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4649" y="1932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3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4513" y="1796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4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4377" y="166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5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4785" y="2069"/>
                  <a:ext cx="91" cy="91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6" name="Line 133"/>
                <p:cNvSpPr>
                  <a:spLocks noChangeShapeType="1"/>
                </p:cNvSpPr>
                <p:nvPr/>
              </p:nvSpPr>
              <p:spPr bwMode="auto">
                <a:xfrm flipH="1">
                  <a:off x="4377" y="138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7" name="Line 134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8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9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4377" y="134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902" name="Group 57"/>
            <p:cNvGrpSpPr/>
            <p:nvPr/>
          </p:nvGrpSpPr>
          <p:grpSpPr bwMode="auto">
            <a:xfrm>
              <a:off x="1846" y="2384"/>
              <a:ext cx="749" cy="677"/>
              <a:chOff x="1826" y="1835"/>
              <a:chExt cx="2007" cy="1360"/>
            </a:xfrm>
          </p:grpSpPr>
          <p:grpSp>
            <p:nvGrpSpPr>
              <p:cNvPr id="34911" name="Group 49"/>
              <p:cNvGrpSpPr/>
              <p:nvPr/>
            </p:nvGrpSpPr>
            <p:grpSpPr bwMode="auto">
              <a:xfrm flipH="1" flipV="1">
                <a:off x="1826" y="1835"/>
                <a:ext cx="646" cy="1360"/>
                <a:chOff x="3923" y="164"/>
                <a:chExt cx="499" cy="2042"/>
              </a:xfrm>
            </p:grpSpPr>
            <p:sp>
              <p:nvSpPr>
                <p:cNvPr id="34950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923" y="34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1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923" y="102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2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923" y="75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923" y="61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4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923" y="48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5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923" y="89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6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923" y="1162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923" y="1298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059" y="1842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195" y="1979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923" y="20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1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2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923" y="1434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923" y="157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923" y="170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4332" y="2114"/>
                  <a:ext cx="90" cy="9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912" name="Group 68"/>
              <p:cNvGrpSpPr/>
              <p:nvPr/>
            </p:nvGrpSpPr>
            <p:grpSpPr bwMode="auto">
              <a:xfrm>
                <a:off x="2506" y="1835"/>
                <a:ext cx="646" cy="1360"/>
                <a:chOff x="3923" y="164"/>
                <a:chExt cx="499" cy="2042"/>
              </a:xfrm>
            </p:grpSpPr>
            <p:sp>
              <p:nvSpPr>
                <p:cNvPr id="34932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3923" y="34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3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3923" y="102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4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3923" y="75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5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3923" y="61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6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3923" y="48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3923" y="89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8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3923" y="1162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9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3923" y="1298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0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4059" y="1842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1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4195" y="1979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2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3923" y="20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3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4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5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6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3923" y="1434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7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3923" y="157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8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3923" y="170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9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332" y="2114"/>
                  <a:ext cx="90" cy="9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913" name="Group 87"/>
              <p:cNvGrpSpPr/>
              <p:nvPr/>
            </p:nvGrpSpPr>
            <p:grpSpPr bwMode="auto">
              <a:xfrm>
                <a:off x="3187" y="1835"/>
                <a:ext cx="646" cy="1360"/>
                <a:chOff x="3923" y="164"/>
                <a:chExt cx="499" cy="2042"/>
              </a:xfrm>
            </p:grpSpPr>
            <p:sp>
              <p:nvSpPr>
                <p:cNvPr id="34914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923" y="34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5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3923" y="102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6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3923" y="75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7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3923" y="61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8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3923" y="48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9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3923" y="89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0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3923" y="1162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1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3923" y="1298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2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4059" y="1842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3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4195" y="1979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4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3923" y="20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5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6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7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8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3923" y="1434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3923" y="157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0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3923" y="170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4332" y="2114"/>
                  <a:ext cx="90" cy="9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4903" name="Line 84"/>
            <p:cNvSpPr>
              <a:spLocks noChangeShapeType="1"/>
            </p:cNvSpPr>
            <p:nvPr/>
          </p:nvSpPr>
          <p:spPr bwMode="auto">
            <a:xfrm>
              <a:off x="2345" y="2363"/>
              <a:ext cx="0" cy="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904" name="Line 85"/>
            <p:cNvSpPr>
              <a:spLocks noChangeShapeType="1"/>
            </p:cNvSpPr>
            <p:nvPr/>
          </p:nvSpPr>
          <p:spPr bwMode="auto">
            <a:xfrm>
              <a:off x="2599" y="2366"/>
              <a:ext cx="0" cy="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905" name="Line 83"/>
            <p:cNvSpPr>
              <a:spLocks noChangeShapeType="1"/>
            </p:cNvSpPr>
            <p:nvPr/>
          </p:nvSpPr>
          <p:spPr bwMode="auto">
            <a:xfrm>
              <a:off x="2090" y="2364"/>
              <a:ext cx="0" cy="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4906" name="直接连接符 9"/>
            <p:cNvCxnSpPr>
              <a:cxnSpLocks noChangeShapeType="1"/>
            </p:cNvCxnSpPr>
            <p:nvPr/>
          </p:nvCxnSpPr>
          <p:spPr bwMode="auto">
            <a:xfrm>
              <a:off x="1839" y="2715"/>
              <a:ext cx="7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矩形 3"/>
            <p:cNvSpPr>
              <a:spLocks noChangeArrowheads="1"/>
            </p:cNvSpPr>
            <p:nvPr/>
          </p:nvSpPr>
          <p:spPr bwMode="auto">
            <a:xfrm>
              <a:off x="1837" y="2367"/>
              <a:ext cx="1270" cy="7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sp>
          <p:nvSpPr>
            <p:cNvPr id="34908" name="Line 85"/>
            <p:cNvSpPr>
              <a:spLocks noChangeShapeType="1"/>
            </p:cNvSpPr>
            <p:nvPr/>
          </p:nvSpPr>
          <p:spPr bwMode="auto">
            <a:xfrm>
              <a:off x="2852" y="2361"/>
              <a:ext cx="0" cy="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4909" name="直接连接符 9"/>
            <p:cNvCxnSpPr>
              <a:cxnSpLocks noChangeShapeType="1"/>
            </p:cNvCxnSpPr>
            <p:nvPr/>
          </p:nvCxnSpPr>
          <p:spPr bwMode="auto">
            <a:xfrm>
              <a:off x="1837" y="2540"/>
              <a:ext cx="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910" name="直接连接符 9"/>
            <p:cNvCxnSpPr>
              <a:cxnSpLocks noChangeShapeType="1"/>
            </p:cNvCxnSpPr>
            <p:nvPr/>
          </p:nvCxnSpPr>
          <p:spPr bwMode="auto">
            <a:xfrm>
              <a:off x="1838" y="2891"/>
              <a:ext cx="7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75" name="Group 401"/>
          <p:cNvGrpSpPr/>
          <p:nvPr/>
        </p:nvGrpSpPr>
        <p:grpSpPr bwMode="auto">
          <a:xfrm>
            <a:off x="2916238" y="1412875"/>
            <a:ext cx="2016125" cy="1096963"/>
            <a:chOff x="1837" y="482"/>
            <a:chExt cx="1270" cy="691"/>
          </a:xfrm>
        </p:grpSpPr>
        <p:grpSp>
          <p:nvGrpSpPr>
            <p:cNvPr id="34870" name="Group 79"/>
            <p:cNvGrpSpPr/>
            <p:nvPr/>
          </p:nvGrpSpPr>
          <p:grpSpPr bwMode="auto">
            <a:xfrm>
              <a:off x="1847" y="491"/>
              <a:ext cx="252" cy="677"/>
              <a:chOff x="3379" y="300"/>
              <a:chExt cx="680" cy="1361"/>
            </a:xfrm>
          </p:grpSpPr>
          <p:sp>
            <p:nvSpPr>
              <p:cNvPr id="34887" name="Line 47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8" name="Line 48"/>
              <p:cNvSpPr>
                <a:spLocks noChangeShapeType="1"/>
              </p:cNvSpPr>
              <p:nvPr/>
            </p:nvSpPr>
            <p:spPr bwMode="auto">
              <a:xfrm flipH="1">
                <a:off x="3379" y="981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9" name="Line 49"/>
              <p:cNvSpPr>
                <a:spLocks noChangeShapeType="1"/>
              </p:cNvSpPr>
              <p:nvPr/>
            </p:nvSpPr>
            <p:spPr bwMode="auto">
              <a:xfrm flipH="1">
                <a:off x="3379" y="709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0" name="Line 50"/>
              <p:cNvSpPr>
                <a:spLocks noChangeShapeType="1"/>
              </p:cNvSpPr>
              <p:nvPr/>
            </p:nvSpPr>
            <p:spPr bwMode="auto">
              <a:xfrm flipH="1">
                <a:off x="3379" y="573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1" name="Line 51"/>
              <p:cNvSpPr>
                <a:spLocks noChangeShapeType="1"/>
              </p:cNvSpPr>
              <p:nvPr/>
            </p:nvSpPr>
            <p:spPr bwMode="auto">
              <a:xfrm flipH="1">
                <a:off x="3379" y="436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2" name="Line 52"/>
              <p:cNvSpPr>
                <a:spLocks noChangeShapeType="1"/>
              </p:cNvSpPr>
              <p:nvPr/>
            </p:nvSpPr>
            <p:spPr bwMode="auto">
              <a:xfrm flipH="1">
                <a:off x="3379" y="84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3" name="Line 53"/>
              <p:cNvSpPr>
                <a:spLocks noChangeShapeType="1"/>
              </p:cNvSpPr>
              <p:nvPr/>
            </p:nvSpPr>
            <p:spPr bwMode="auto">
              <a:xfrm flipH="1">
                <a:off x="3515" y="1117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4" name="Line 54"/>
              <p:cNvSpPr>
                <a:spLocks noChangeShapeType="1"/>
              </p:cNvSpPr>
              <p:nvPr/>
            </p:nvSpPr>
            <p:spPr bwMode="auto">
              <a:xfrm flipH="1">
                <a:off x="3651" y="1253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5" name="Line 55"/>
              <p:cNvSpPr>
                <a:spLocks noChangeShapeType="1"/>
              </p:cNvSpPr>
              <p:nvPr/>
            </p:nvSpPr>
            <p:spPr bwMode="auto">
              <a:xfrm flipH="1">
                <a:off x="3787" y="1389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6" name="Line 56"/>
              <p:cNvSpPr>
                <a:spLocks noChangeShapeType="1"/>
              </p:cNvSpPr>
              <p:nvPr/>
            </p:nvSpPr>
            <p:spPr bwMode="auto">
              <a:xfrm flipH="1">
                <a:off x="3923" y="152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7" name="Line 57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8" name="Line 58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9" name="Line 59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00" name="Line 60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871" name="Group 78"/>
            <p:cNvGrpSpPr/>
            <p:nvPr/>
          </p:nvGrpSpPr>
          <p:grpSpPr bwMode="auto">
            <a:xfrm>
              <a:off x="1837" y="819"/>
              <a:ext cx="253" cy="343"/>
              <a:chOff x="3424" y="255"/>
              <a:chExt cx="680" cy="681"/>
            </a:xfrm>
          </p:grpSpPr>
          <p:sp>
            <p:nvSpPr>
              <p:cNvPr id="34878" name="Line 64"/>
              <p:cNvSpPr>
                <a:spLocks noChangeShapeType="1"/>
              </p:cNvSpPr>
              <p:nvPr/>
            </p:nvSpPr>
            <p:spPr bwMode="auto">
              <a:xfrm>
                <a:off x="3424" y="25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79" name="Line 66"/>
              <p:cNvSpPr>
                <a:spLocks noChangeShapeType="1"/>
              </p:cNvSpPr>
              <p:nvPr/>
            </p:nvSpPr>
            <p:spPr bwMode="auto">
              <a:xfrm>
                <a:off x="3424" y="663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0" name="Line 67"/>
              <p:cNvSpPr>
                <a:spLocks noChangeShapeType="1"/>
              </p:cNvSpPr>
              <p:nvPr/>
            </p:nvSpPr>
            <p:spPr bwMode="auto">
              <a:xfrm>
                <a:off x="3424" y="527"/>
                <a:ext cx="409" cy="40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1" name="Line 68"/>
              <p:cNvSpPr>
                <a:spLocks noChangeShapeType="1"/>
              </p:cNvSpPr>
              <p:nvPr/>
            </p:nvSpPr>
            <p:spPr bwMode="auto">
              <a:xfrm>
                <a:off x="3424" y="391"/>
                <a:ext cx="545" cy="545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2" name="Line 69"/>
              <p:cNvSpPr>
                <a:spLocks noChangeShapeType="1"/>
              </p:cNvSpPr>
              <p:nvPr/>
            </p:nvSpPr>
            <p:spPr bwMode="auto">
              <a:xfrm>
                <a:off x="3424" y="799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3" name="Line 74"/>
              <p:cNvSpPr>
                <a:spLocks noChangeShapeType="1"/>
              </p:cNvSpPr>
              <p:nvPr/>
            </p:nvSpPr>
            <p:spPr bwMode="auto">
              <a:xfrm>
                <a:off x="3560" y="255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4" name="Line 75"/>
              <p:cNvSpPr>
                <a:spLocks noChangeShapeType="1"/>
              </p:cNvSpPr>
              <p:nvPr/>
            </p:nvSpPr>
            <p:spPr bwMode="auto">
              <a:xfrm>
                <a:off x="3696" y="255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5" name="Line 76"/>
              <p:cNvSpPr>
                <a:spLocks noChangeShapeType="1"/>
              </p:cNvSpPr>
              <p:nvPr/>
            </p:nvSpPr>
            <p:spPr bwMode="auto">
              <a:xfrm>
                <a:off x="3832" y="255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6" name="Line 77"/>
              <p:cNvSpPr>
                <a:spLocks noChangeShapeType="1"/>
              </p:cNvSpPr>
              <p:nvPr/>
            </p:nvSpPr>
            <p:spPr bwMode="auto">
              <a:xfrm>
                <a:off x="3968" y="25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72" name="Line 84"/>
            <p:cNvSpPr>
              <a:spLocks noChangeShapeType="1"/>
            </p:cNvSpPr>
            <p:nvPr/>
          </p:nvSpPr>
          <p:spPr bwMode="auto">
            <a:xfrm>
              <a:off x="2350" y="484"/>
              <a:ext cx="0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73" name="Line 85"/>
            <p:cNvSpPr>
              <a:spLocks noChangeShapeType="1"/>
            </p:cNvSpPr>
            <p:nvPr/>
          </p:nvSpPr>
          <p:spPr bwMode="auto">
            <a:xfrm>
              <a:off x="2602" y="487"/>
              <a:ext cx="0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74" name="Line 83"/>
            <p:cNvSpPr>
              <a:spLocks noChangeShapeType="1"/>
            </p:cNvSpPr>
            <p:nvPr/>
          </p:nvSpPr>
          <p:spPr bwMode="auto">
            <a:xfrm>
              <a:off x="2096" y="485"/>
              <a:ext cx="0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矩形 3"/>
            <p:cNvSpPr>
              <a:spLocks noChangeArrowheads="1"/>
            </p:cNvSpPr>
            <p:nvPr/>
          </p:nvSpPr>
          <p:spPr bwMode="auto">
            <a:xfrm>
              <a:off x="1845" y="488"/>
              <a:ext cx="1262" cy="68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sp>
          <p:nvSpPr>
            <p:cNvPr id="34876" name="Line 85"/>
            <p:cNvSpPr>
              <a:spLocks noChangeShapeType="1"/>
            </p:cNvSpPr>
            <p:nvPr/>
          </p:nvSpPr>
          <p:spPr bwMode="auto">
            <a:xfrm>
              <a:off x="2854" y="482"/>
              <a:ext cx="0" cy="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4877" name="直接连接符 9"/>
            <p:cNvCxnSpPr>
              <a:cxnSpLocks noChangeShapeType="1"/>
            </p:cNvCxnSpPr>
            <p:nvPr/>
          </p:nvCxnSpPr>
          <p:spPr bwMode="auto">
            <a:xfrm>
              <a:off x="1847" y="819"/>
              <a:ext cx="2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78" name="Group 302"/>
          <p:cNvGrpSpPr/>
          <p:nvPr/>
        </p:nvGrpSpPr>
        <p:grpSpPr bwMode="auto">
          <a:xfrm>
            <a:off x="2916238" y="2908300"/>
            <a:ext cx="2016125" cy="1096963"/>
            <a:chOff x="2154" y="1978"/>
            <a:chExt cx="2650" cy="1441"/>
          </a:xfrm>
        </p:grpSpPr>
        <p:grpSp>
          <p:nvGrpSpPr>
            <p:cNvPr id="34838" name="Group 79"/>
            <p:cNvGrpSpPr/>
            <p:nvPr/>
          </p:nvGrpSpPr>
          <p:grpSpPr bwMode="auto">
            <a:xfrm>
              <a:off x="2174" y="1997"/>
              <a:ext cx="527" cy="1386"/>
              <a:chOff x="3379" y="300"/>
              <a:chExt cx="680" cy="1361"/>
            </a:xfrm>
          </p:grpSpPr>
          <p:sp>
            <p:nvSpPr>
              <p:cNvPr id="34856" name="Line 47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7" name="Line 48"/>
              <p:cNvSpPr>
                <a:spLocks noChangeShapeType="1"/>
              </p:cNvSpPr>
              <p:nvPr/>
            </p:nvSpPr>
            <p:spPr bwMode="auto">
              <a:xfrm flipH="1">
                <a:off x="3379" y="981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8" name="Line 49"/>
              <p:cNvSpPr>
                <a:spLocks noChangeShapeType="1"/>
              </p:cNvSpPr>
              <p:nvPr/>
            </p:nvSpPr>
            <p:spPr bwMode="auto">
              <a:xfrm flipH="1">
                <a:off x="3379" y="709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9" name="Line 50"/>
              <p:cNvSpPr>
                <a:spLocks noChangeShapeType="1"/>
              </p:cNvSpPr>
              <p:nvPr/>
            </p:nvSpPr>
            <p:spPr bwMode="auto">
              <a:xfrm flipH="1">
                <a:off x="3379" y="573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0" name="Line 51"/>
              <p:cNvSpPr>
                <a:spLocks noChangeShapeType="1"/>
              </p:cNvSpPr>
              <p:nvPr/>
            </p:nvSpPr>
            <p:spPr bwMode="auto">
              <a:xfrm flipH="1">
                <a:off x="3379" y="436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1" name="Line 52"/>
              <p:cNvSpPr>
                <a:spLocks noChangeShapeType="1"/>
              </p:cNvSpPr>
              <p:nvPr/>
            </p:nvSpPr>
            <p:spPr bwMode="auto">
              <a:xfrm flipH="1">
                <a:off x="3379" y="84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2" name="Line 53"/>
              <p:cNvSpPr>
                <a:spLocks noChangeShapeType="1"/>
              </p:cNvSpPr>
              <p:nvPr/>
            </p:nvSpPr>
            <p:spPr bwMode="auto">
              <a:xfrm flipH="1">
                <a:off x="3515" y="1117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3" name="Line 54"/>
              <p:cNvSpPr>
                <a:spLocks noChangeShapeType="1"/>
              </p:cNvSpPr>
              <p:nvPr/>
            </p:nvSpPr>
            <p:spPr bwMode="auto">
              <a:xfrm flipH="1">
                <a:off x="3651" y="1253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4" name="Line 55"/>
              <p:cNvSpPr>
                <a:spLocks noChangeShapeType="1"/>
              </p:cNvSpPr>
              <p:nvPr/>
            </p:nvSpPr>
            <p:spPr bwMode="auto">
              <a:xfrm flipH="1">
                <a:off x="3787" y="1389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5" name="Line 56"/>
              <p:cNvSpPr>
                <a:spLocks noChangeShapeType="1"/>
              </p:cNvSpPr>
              <p:nvPr/>
            </p:nvSpPr>
            <p:spPr bwMode="auto">
              <a:xfrm flipH="1">
                <a:off x="3923" y="152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6" name="Line 57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7" name="Line 58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8" name="Line 59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9" name="Line 60"/>
              <p:cNvSpPr>
                <a:spLocks noChangeShapeType="1"/>
              </p:cNvSpPr>
              <p:nvPr/>
            </p:nvSpPr>
            <p:spPr bwMode="auto">
              <a:xfrm flipH="1">
                <a:off x="3379" y="300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839" name="Group 78"/>
            <p:cNvGrpSpPr/>
            <p:nvPr/>
          </p:nvGrpSpPr>
          <p:grpSpPr bwMode="auto">
            <a:xfrm>
              <a:off x="2154" y="2477"/>
              <a:ext cx="527" cy="930"/>
              <a:chOff x="3424" y="255"/>
              <a:chExt cx="680" cy="681"/>
            </a:xfrm>
          </p:grpSpPr>
          <p:sp>
            <p:nvSpPr>
              <p:cNvPr id="34847" name="Line 64"/>
              <p:cNvSpPr>
                <a:spLocks noChangeShapeType="1"/>
              </p:cNvSpPr>
              <p:nvPr/>
            </p:nvSpPr>
            <p:spPr bwMode="auto">
              <a:xfrm>
                <a:off x="3424" y="25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8" name="Line 66"/>
              <p:cNvSpPr>
                <a:spLocks noChangeShapeType="1"/>
              </p:cNvSpPr>
              <p:nvPr/>
            </p:nvSpPr>
            <p:spPr bwMode="auto">
              <a:xfrm>
                <a:off x="3424" y="663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9" name="Line 67"/>
              <p:cNvSpPr>
                <a:spLocks noChangeShapeType="1"/>
              </p:cNvSpPr>
              <p:nvPr/>
            </p:nvSpPr>
            <p:spPr bwMode="auto">
              <a:xfrm>
                <a:off x="3424" y="527"/>
                <a:ext cx="409" cy="40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0" name="Line 68"/>
              <p:cNvSpPr>
                <a:spLocks noChangeShapeType="1"/>
              </p:cNvSpPr>
              <p:nvPr/>
            </p:nvSpPr>
            <p:spPr bwMode="auto">
              <a:xfrm>
                <a:off x="3424" y="391"/>
                <a:ext cx="545" cy="545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1" name="Line 69"/>
              <p:cNvSpPr>
                <a:spLocks noChangeShapeType="1"/>
              </p:cNvSpPr>
              <p:nvPr/>
            </p:nvSpPr>
            <p:spPr bwMode="auto">
              <a:xfrm>
                <a:off x="3424" y="799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2" name="Line 74"/>
              <p:cNvSpPr>
                <a:spLocks noChangeShapeType="1"/>
              </p:cNvSpPr>
              <p:nvPr/>
            </p:nvSpPr>
            <p:spPr bwMode="auto">
              <a:xfrm>
                <a:off x="3560" y="255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3" name="Line 75"/>
              <p:cNvSpPr>
                <a:spLocks noChangeShapeType="1"/>
              </p:cNvSpPr>
              <p:nvPr/>
            </p:nvSpPr>
            <p:spPr bwMode="auto">
              <a:xfrm>
                <a:off x="3696" y="255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4" name="Line 76"/>
              <p:cNvSpPr>
                <a:spLocks noChangeShapeType="1"/>
              </p:cNvSpPr>
              <p:nvPr/>
            </p:nvSpPr>
            <p:spPr bwMode="auto">
              <a:xfrm>
                <a:off x="3832" y="255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5" name="Line 77"/>
              <p:cNvSpPr>
                <a:spLocks noChangeShapeType="1"/>
              </p:cNvSpPr>
              <p:nvPr/>
            </p:nvSpPr>
            <p:spPr bwMode="auto">
              <a:xfrm>
                <a:off x="3968" y="25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40" name="Line 84"/>
            <p:cNvSpPr>
              <a:spLocks noChangeShapeType="1"/>
            </p:cNvSpPr>
            <p:nvPr/>
          </p:nvSpPr>
          <p:spPr bwMode="auto">
            <a:xfrm>
              <a:off x="3224" y="1982"/>
              <a:ext cx="0" cy="14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1" name="Line 85"/>
            <p:cNvSpPr>
              <a:spLocks noChangeShapeType="1"/>
            </p:cNvSpPr>
            <p:nvPr/>
          </p:nvSpPr>
          <p:spPr bwMode="auto">
            <a:xfrm>
              <a:off x="3751" y="1989"/>
              <a:ext cx="0" cy="14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2" name="Line 83"/>
            <p:cNvSpPr>
              <a:spLocks noChangeShapeType="1"/>
            </p:cNvSpPr>
            <p:nvPr/>
          </p:nvSpPr>
          <p:spPr bwMode="auto">
            <a:xfrm>
              <a:off x="2695" y="1984"/>
              <a:ext cx="0" cy="14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4843" name="直接连接符 9"/>
            <p:cNvCxnSpPr>
              <a:cxnSpLocks noChangeShapeType="1"/>
            </p:cNvCxnSpPr>
            <p:nvPr/>
          </p:nvCxnSpPr>
          <p:spPr bwMode="auto">
            <a:xfrm>
              <a:off x="2174" y="2931"/>
              <a:ext cx="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2171" y="1991"/>
              <a:ext cx="2633" cy="142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b="1">
                <a:solidFill>
                  <a:schemeClr val="lt1"/>
                </a:solidFill>
                <a:latin typeface="Times New Roman" panose="02020603050405020304"/>
                <a:ea typeface="+mn-ea"/>
                <a:sym typeface="Times New Roman" panose="02020603050405020304"/>
              </a:endParaRPr>
            </a:p>
          </p:txBody>
        </p:sp>
        <p:sp>
          <p:nvSpPr>
            <p:cNvPr id="34845" name="Line 85"/>
            <p:cNvSpPr>
              <a:spLocks noChangeShapeType="1"/>
            </p:cNvSpPr>
            <p:nvPr/>
          </p:nvSpPr>
          <p:spPr bwMode="auto">
            <a:xfrm>
              <a:off x="4276" y="1978"/>
              <a:ext cx="0" cy="14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4846" name="直接连接符 9"/>
            <p:cNvCxnSpPr>
              <a:cxnSpLocks noChangeShapeType="1"/>
            </p:cNvCxnSpPr>
            <p:nvPr/>
          </p:nvCxnSpPr>
          <p:spPr bwMode="auto">
            <a:xfrm>
              <a:off x="2171" y="2468"/>
              <a:ext cx="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72739" name="Freeform 3"/>
          <p:cNvSpPr/>
          <p:nvPr/>
        </p:nvSpPr>
        <p:spPr bwMode="gray">
          <a:xfrm rot="5400000">
            <a:off x="4047331" y="711995"/>
            <a:ext cx="473075" cy="2449512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Freeform 3"/>
          <p:cNvSpPr/>
          <p:nvPr/>
        </p:nvSpPr>
        <p:spPr bwMode="gray">
          <a:xfrm rot="6783344">
            <a:off x="2327275" y="1354138"/>
            <a:ext cx="458787" cy="1296988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3"/>
          <p:cNvSpPr/>
          <p:nvPr/>
        </p:nvSpPr>
        <p:spPr bwMode="gray">
          <a:xfrm rot="5400000">
            <a:off x="4047331" y="2196307"/>
            <a:ext cx="473075" cy="2449512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3"/>
          <p:cNvSpPr/>
          <p:nvPr/>
        </p:nvSpPr>
        <p:spPr bwMode="gray">
          <a:xfrm rot="6783344">
            <a:off x="2327275" y="2838450"/>
            <a:ext cx="458788" cy="1296988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3"/>
          <p:cNvSpPr/>
          <p:nvPr/>
        </p:nvSpPr>
        <p:spPr bwMode="gray">
          <a:xfrm rot="5651477">
            <a:off x="4226719" y="3875881"/>
            <a:ext cx="473075" cy="2087563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3"/>
          <p:cNvSpPr/>
          <p:nvPr/>
        </p:nvSpPr>
        <p:spPr bwMode="gray">
          <a:xfrm rot="6275145">
            <a:off x="2481263" y="4151313"/>
            <a:ext cx="509587" cy="1512887"/>
          </a:xfrm>
          <a:custGeom>
            <a:avLst/>
            <a:gdLst>
              <a:gd name="T0" fmla="*/ 2147483647 w 501"/>
              <a:gd name="T1" fmla="*/ 2147483647 h 1198"/>
              <a:gd name="T2" fmla="*/ 2147483647 w 501"/>
              <a:gd name="T3" fmla="*/ 2147483647 h 1198"/>
              <a:gd name="T4" fmla="*/ 2147483647 w 501"/>
              <a:gd name="T5" fmla="*/ 2147483647 h 1198"/>
              <a:gd name="T6" fmla="*/ 2147483647 w 501"/>
              <a:gd name="T7" fmla="*/ 2147483647 h 1198"/>
              <a:gd name="T8" fmla="*/ 2147483647 w 501"/>
              <a:gd name="T9" fmla="*/ 2147483647 h 1198"/>
              <a:gd name="T10" fmla="*/ 2147483647 w 501"/>
              <a:gd name="T11" fmla="*/ 2147483647 h 1198"/>
              <a:gd name="T12" fmla="*/ 2147483647 w 501"/>
              <a:gd name="T13" fmla="*/ 2147483647 h 1198"/>
              <a:gd name="T14" fmla="*/ 2147483647 w 501"/>
              <a:gd name="T15" fmla="*/ 2147483647 h 1198"/>
              <a:gd name="T16" fmla="*/ 2147483647 w 501"/>
              <a:gd name="T17" fmla="*/ 2147483647 h 1198"/>
              <a:gd name="T18" fmla="*/ 2147483647 w 501"/>
              <a:gd name="T19" fmla="*/ 2147483647 h 1198"/>
              <a:gd name="T20" fmla="*/ 2147483647 w 501"/>
              <a:gd name="T21" fmla="*/ 2147483647 h 1198"/>
              <a:gd name="T22" fmla="*/ 2147483647 w 501"/>
              <a:gd name="T23" fmla="*/ 2147483647 h 1198"/>
              <a:gd name="T24" fmla="*/ 2147483647 w 501"/>
              <a:gd name="T25" fmla="*/ 2147483647 h 1198"/>
              <a:gd name="T26" fmla="*/ 2147483647 w 501"/>
              <a:gd name="T27" fmla="*/ 2147483647 h 1198"/>
              <a:gd name="T28" fmla="*/ 2147483647 w 501"/>
              <a:gd name="T29" fmla="*/ 2147483647 h 1198"/>
              <a:gd name="T30" fmla="*/ 2147483647 w 501"/>
              <a:gd name="T31" fmla="*/ 0 h 1198"/>
              <a:gd name="T32" fmla="*/ 2147483647 w 501"/>
              <a:gd name="T33" fmla="*/ 2147483647 h 1198"/>
              <a:gd name="T34" fmla="*/ 2147483647 w 501"/>
              <a:gd name="T35" fmla="*/ 2147483647 h 1198"/>
              <a:gd name="T36" fmla="*/ 2147483647 w 501"/>
              <a:gd name="T37" fmla="*/ 2147483647 h 1198"/>
              <a:gd name="T38" fmla="*/ 2147483647 w 501"/>
              <a:gd name="T39" fmla="*/ 2147483647 h 1198"/>
              <a:gd name="T40" fmla="*/ 2147483647 w 501"/>
              <a:gd name="T41" fmla="*/ 2147483647 h 1198"/>
              <a:gd name="T42" fmla="*/ 2147483647 w 501"/>
              <a:gd name="T43" fmla="*/ 2147483647 h 1198"/>
              <a:gd name="T44" fmla="*/ 2147483647 w 501"/>
              <a:gd name="T45" fmla="*/ 2147483647 h 1198"/>
              <a:gd name="T46" fmla="*/ 2147483647 w 501"/>
              <a:gd name="T47" fmla="*/ 2147483647 h 1198"/>
              <a:gd name="T48" fmla="*/ 2147483647 w 501"/>
              <a:gd name="T49" fmla="*/ 2147483647 h 1198"/>
              <a:gd name="T50" fmla="*/ 2147483647 w 501"/>
              <a:gd name="T51" fmla="*/ 2147483647 h 1198"/>
              <a:gd name="T52" fmla="*/ 2147483647 w 501"/>
              <a:gd name="T53" fmla="*/ 2147483647 h 1198"/>
              <a:gd name="T54" fmla="*/ 2147483647 w 501"/>
              <a:gd name="T55" fmla="*/ 2147483647 h 1198"/>
              <a:gd name="T56" fmla="*/ 2147483647 w 501"/>
              <a:gd name="T57" fmla="*/ 2147483647 h 1198"/>
              <a:gd name="T58" fmla="*/ 2147483647 w 501"/>
              <a:gd name="T59" fmla="*/ 2147483647 h 1198"/>
              <a:gd name="T60" fmla="*/ 2147483647 w 501"/>
              <a:gd name="T61" fmla="*/ 2147483647 h 1198"/>
              <a:gd name="T62" fmla="*/ 2147483647 w 501"/>
              <a:gd name="T63" fmla="*/ 2147483647 h 11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1"/>
              <a:gd name="T97" fmla="*/ 0 h 1198"/>
              <a:gd name="T98" fmla="*/ 501 w 501"/>
              <a:gd name="T99" fmla="*/ 1198 h 11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FF33CC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竖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竖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竖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钢片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60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钢片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51" grpId="0"/>
      <p:bldP spid="60652" grpId="0"/>
      <p:bldP spid="60653" grpId="0"/>
      <p:bldP spid="6065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58"/>
          <p:cNvGrpSpPr/>
          <p:nvPr/>
        </p:nvGrpSpPr>
        <p:grpSpPr bwMode="auto">
          <a:xfrm>
            <a:off x="7308850" y="3860800"/>
            <a:ext cx="1574800" cy="1582738"/>
            <a:chOff x="336" y="3113"/>
            <a:chExt cx="992" cy="997"/>
          </a:xfrm>
        </p:grpSpPr>
        <p:grpSp>
          <p:nvGrpSpPr>
            <p:cNvPr id="37050" name="Group 300"/>
            <p:cNvGrpSpPr/>
            <p:nvPr/>
          </p:nvGrpSpPr>
          <p:grpSpPr bwMode="auto">
            <a:xfrm>
              <a:off x="340" y="3113"/>
              <a:ext cx="988" cy="997"/>
              <a:chOff x="295" y="2976"/>
              <a:chExt cx="988" cy="997"/>
            </a:xfrm>
          </p:grpSpPr>
          <p:grpSp>
            <p:nvGrpSpPr>
              <p:cNvPr id="37059" name="Group 301"/>
              <p:cNvGrpSpPr/>
              <p:nvPr/>
            </p:nvGrpSpPr>
            <p:grpSpPr bwMode="auto">
              <a:xfrm>
                <a:off x="295" y="2976"/>
                <a:ext cx="988" cy="997"/>
                <a:chOff x="385" y="3058"/>
                <a:chExt cx="988" cy="997"/>
              </a:xfrm>
            </p:grpSpPr>
            <p:grpSp>
              <p:nvGrpSpPr>
                <p:cNvPr id="37099" name="Group 302"/>
                <p:cNvGrpSpPr/>
                <p:nvPr/>
              </p:nvGrpSpPr>
              <p:grpSpPr bwMode="auto">
                <a:xfrm>
                  <a:off x="385" y="3067"/>
                  <a:ext cx="988" cy="988"/>
                  <a:chOff x="158" y="1797"/>
                  <a:chExt cx="988" cy="988"/>
                </a:xfrm>
              </p:grpSpPr>
              <p:sp>
                <p:nvSpPr>
                  <p:cNvPr id="3710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1797"/>
                    <a:ext cx="988" cy="988"/>
                  </a:xfrm>
                  <a:prstGeom prst="rect">
                    <a:avLst/>
                  </a:prstGeom>
                  <a:solidFill>
                    <a:srgbClr val="EBF7FF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zh-CN" altLang="en-US" b="1">
                      <a:solidFill>
                        <a:srgbClr val="B2B2B2"/>
                      </a:solidFill>
                      <a:latin typeface="Times New Roman" panose="02020603050405020304" pitchFamily="18" charset="0"/>
                      <a:sym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" y="2115"/>
                    <a:ext cx="308" cy="327"/>
                  </a:xfrm>
                  <a:prstGeom prst="rect">
                    <a:avLst/>
                  </a:prstGeom>
                  <a:solidFill>
                    <a:srgbClr val="EBF7FF"/>
                  </a:solidFill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defRPr/>
                    </a:pPr>
                    <a:r>
                      <a:rPr lang="zh-CN" altLang="zh-CN" sz="2800" b="1" noProof="1">
                        <a:solidFill>
                          <a:srgbClr val="B2B2B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sym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cxnSp>
              <p:nvCxnSpPr>
                <p:cNvPr id="37100" name="直接连接符 611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8" y="3555"/>
                  <a:ext cx="9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101" name="直接连接符 612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180" y="3556"/>
                  <a:ext cx="9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102" name="直接连接符 613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23" y="3556"/>
                  <a:ext cx="9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103" name="直接连接符 614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463" y="3556"/>
                  <a:ext cx="9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104" name="直接连接符 70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604" y="3556"/>
                  <a:ext cx="9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105" name="直接连接符 70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742" y="3552"/>
                  <a:ext cx="9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7060" name="Group 368"/>
              <p:cNvGrpSpPr/>
              <p:nvPr/>
            </p:nvGrpSpPr>
            <p:grpSpPr bwMode="auto">
              <a:xfrm>
                <a:off x="301" y="2986"/>
                <a:ext cx="548" cy="980"/>
                <a:chOff x="1560" y="1118"/>
                <a:chExt cx="664" cy="2357"/>
              </a:xfrm>
            </p:grpSpPr>
            <p:grpSp>
              <p:nvGrpSpPr>
                <p:cNvPr id="37061" name="Group 49"/>
                <p:cNvGrpSpPr/>
                <p:nvPr/>
              </p:nvGrpSpPr>
              <p:grpSpPr bwMode="auto">
                <a:xfrm>
                  <a:off x="1560" y="1118"/>
                  <a:ext cx="317" cy="2357"/>
                  <a:chOff x="3923" y="164"/>
                  <a:chExt cx="499" cy="2042"/>
                </a:xfrm>
              </p:grpSpPr>
              <p:sp>
                <p:nvSpPr>
                  <p:cNvPr id="37081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345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2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026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3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753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4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616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5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481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6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890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7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162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8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298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9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59" y="1842"/>
                    <a:ext cx="363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0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95" y="1979"/>
                    <a:ext cx="227" cy="227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1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209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2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64"/>
                    <a:ext cx="408" cy="408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3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64"/>
                    <a:ext cx="272" cy="272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4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64"/>
                    <a:ext cx="136" cy="136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5" name="Line 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434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6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570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7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706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8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32" y="2114"/>
                    <a:ext cx="90" cy="9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7062" name="Group 49"/>
                <p:cNvGrpSpPr/>
                <p:nvPr/>
              </p:nvGrpSpPr>
              <p:grpSpPr bwMode="auto">
                <a:xfrm>
                  <a:off x="1907" y="1118"/>
                  <a:ext cx="317" cy="2357"/>
                  <a:chOff x="3923" y="164"/>
                  <a:chExt cx="499" cy="2042"/>
                </a:xfrm>
              </p:grpSpPr>
              <p:sp>
                <p:nvSpPr>
                  <p:cNvPr id="37063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345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4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026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5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753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6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616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7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481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8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890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9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162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0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298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1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59" y="1842"/>
                    <a:ext cx="363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2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95" y="1979"/>
                    <a:ext cx="227" cy="227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3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209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4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64"/>
                    <a:ext cx="408" cy="408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5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64"/>
                    <a:ext cx="272" cy="272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6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64"/>
                    <a:ext cx="136" cy="136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7" name="Line 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434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8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570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9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23" y="1706"/>
                    <a:ext cx="499" cy="499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0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32" y="2114"/>
                    <a:ext cx="90" cy="9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cxnSp>
          <p:nvCxnSpPr>
            <p:cNvPr id="37051" name="直接连接符 752"/>
            <p:cNvCxnSpPr>
              <a:cxnSpLocks noChangeShapeType="1"/>
            </p:cNvCxnSpPr>
            <p:nvPr/>
          </p:nvCxnSpPr>
          <p:spPr bwMode="auto">
            <a:xfrm>
              <a:off x="336" y="3534"/>
              <a:ext cx="5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2" name="直接连接符 753"/>
            <p:cNvCxnSpPr>
              <a:cxnSpLocks noChangeShapeType="1"/>
            </p:cNvCxnSpPr>
            <p:nvPr/>
          </p:nvCxnSpPr>
          <p:spPr bwMode="auto">
            <a:xfrm>
              <a:off x="336" y="3731"/>
              <a:ext cx="5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3" name="直接连接符 754"/>
            <p:cNvCxnSpPr>
              <a:cxnSpLocks noChangeShapeType="1"/>
            </p:cNvCxnSpPr>
            <p:nvPr/>
          </p:nvCxnSpPr>
          <p:spPr bwMode="auto">
            <a:xfrm>
              <a:off x="336" y="3930"/>
              <a:ext cx="5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4" name="直接连接符 64"/>
            <p:cNvCxnSpPr>
              <a:cxnSpLocks noChangeShapeType="1"/>
            </p:cNvCxnSpPr>
            <p:nvPr/>
          </p:nvCxnSpPr>
          <p:spPr bwMode="auto">
            <a:xfrm>
              <a:off x="336" y="3336"/>
              <a:ext cx="5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5" name="直接连接符 752"/>
            <p:cNvCxnSpPr>
              <a:cxnSpLocks noChangeShapeType="1"/>
            </p:cNvCxnSpPr>
            <p:nvPr/>
          </p:nvCxnSpPr>
          <p:spPr bwMode="auto">
            <a:xfrm>
              <a:off x="907" y="3529"/>
              <a:ext cx="41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6" name="直接连接符 753"/>
            <p:cNvCxnSpPr>
              <a:cxnSpLocks noChangeShapeType="1"/>
            </p:cNvCxnSpPr>
            <p:nvPr/>
          </p:nvCxnSpPr>
          <p:spPr bwMode="auto">
            <a:xfrm>
              <a:off x="907" y="3726"/>
              <a:ext cx="41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7" name="直接连接符 754"/>
            <p:cNvCxnSpPr>
              <a:cxnSpLocks noChangeShapeType="1"/>
            </p:cNvCxnSpPr>
            <p:nvPr/>
          </p:nvCxnSpPr>
          <p:spPr bwMode="auto">
            <a:xfrm>
              <a:off x="907" y="3925"/>
              <a:ext cx="41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58" name="直接连接符 64"/>
            <p:cNvCxnSpPr>
              <a:cxnSpLocks noChangeShapeType="1"/>
            </p:cNvCxnSpPr>
            <p:nvPr/>
          </p:nvCxnSpPr>
          <p:spPr bwMode="auto">
            <a:xfrm>
              <a:off x="907" y="3331"/>
              <a:ext cx="41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295"/>
          <p:cNvGrpSpPr/>
          <p:nvPr/>
        </p:nvGrpSpPr>
        <p:grpSpPr bwMode="auto">
          <a:xfrm>
            <a:off x="5580063" y="3860800"/>
            <a:ext cx="1568450" cy="1582738"/>
            <a:chOff x="295" y="2976"/>
            <a:chExt cx="988" cy="997"/>
          </a:xfrm>
        </p:grpSpPr>
        <p:grpSp>
          <p:nvGrpSpPr>
            <p:cNvPr id="37001" name="Group 246"/>
            <p:cNvGrpSpPr/>
            <p:nvPr/>
          </p:nvGrpSpPr>
          <p:grpSpPr bwMode="auto">
            <a:xfrm>
              <a:off x="295" y="2976"/>
              <a:ext cx="988" cy="997"/>
              <a:chOff x="385" y="3058"/>
              <a:chExt cx="988" cy="997"/>
            </a:xfrm>
          </p:grpSpPr>
          <p:grpSp>
            <p:nvGrpSpPr>
              <p:cNvPr id="37041" name="Group 247"/>
              <p:cNvGrpSpPr/>
              <p:nvPr/>
            </p:nvGrpSpPr>
            <p:grpSpPr bwMode="auto">
              <a:xfrm>
                <a:off x="385" y="3067"/>
                <a:ext cx="988" cy="988"/>
                <a:chOff x="158" y="1797"/>
                <a:chExt cx="988" cy="988"/>
              </a:xfrm>
            </p:grpSpPr>
            <p:sp>
              <p:nvSpPr>
                <p:cNvPr id="37048" name="Rectangle 7"/>
                <p:cNvSpPr>
                  <a:spLocks noChangeArrowheads="1"/>
                </p:cNvSpPr>
                <p:nvPr/>
              </p:nvSpPr>
              <p:spPr bwMode="auto">
                <a:xfrm>
                  <a:off x="158" y="1797"/>
                  <a:ext cx="988" cy="988"/>
                </a:xfrm>
                <a:prstGeom prst="rect">
                  <a:avLst/>
                </a:prstGeom>
                <a:solidFill>
                  <a:srgbClr val="EBF7FF"/>
                </a:solidFill>
                <a:ln w="1905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b="1">
                    <a:solidFill>
                      <a:srgbClr val="B2B2B2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2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5" y="2115"/>
                  <a:ext cx="308" cy="327"/>
                </a:xfrm>
                <a:prstGeom prst="rect">
                  <a:avLst/>
                </a:prstGeom>
                <a:solidFill>
                  <a:srgbClr val="EBF7FF"/>
                </a:solidFill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zh-CN" altLang="zh-CN" sz="2800" b="1" noProof="1">
                      <a:solidFill>
                        <a:srgbClr val="B2B2B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anose="02020603050405020304" pitchFamily="18" charset="0"/>
                      <a:sym typeface="Times New Roman" panose="02020603050405020304" pitchFamily="18" charset="0"/>
                    </a:rPr>
                    <a:t>1</a:t>
                  </a:r>
                </a:p>
              </p:txBody>
            </p:sp>
          </p:grpSp>
          <p:cxnSp>
            <p:nvCxnSpPr>
              <p:cNvPr id="37042" name="直接连接符 611"/>
              <p:cNvCxnSpPr>
                <a:cxnSpLocks noChangeShapeType="1"/>
              </p:cNvCxnSpPr>
              <p:nvPr/>
            </p:nvCxnSpPr>
            <p:spPr bwMode="auto">
              <a:xfrm rot="-5400000">
                <a:off x="38" y="3555"/>
                <a:ext cx="9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043" name="直接连接符 612"/>
              <p:cNvCxnSpPr>
                <a:cxnSpLocks noChangeShapeType="1"/>
              </p:cNvCxnSpPr>
              <p:nvPr/>
            </p:nvCxnSpPr>
            <p:spPr bwMode="auto">
              <a:xfrm rot="-5400000">
                <a:off x="180" y="3556"/>
                <a:ext cx="9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044" name="直接连接符 613"/>
              <p:cNvCxnSpPr>
                <a:cxnSpLocks noChangeShapeType="1"/>
              </p:cNvCxnSpPr>
              <p:nvPr/>
            </p:nvCxnSpPr>
            <p:spPr bwMode="auto">
              <a:xfrm rot="-5400000">
                <a:off x="323" y="3556"/>
                <a:ext cx="9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045" name="直接连接符 614"/>
              <p:cNvCxnSpPr>
                <a:cxnSpLocks noChangeShapeType="1"/>
              </p:cNvCxnSpPr>
              <p:nvPr/>
            </p:nvCxnSpPr>
            <p:spPr bwMode="auto">
              <a:xfrm rot="-5400000">
                <a:off x="463" y="3556"/>
                <a:ext cx="9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046" name="直接连接符 70"/>
              <p:cNvCxnSpPr>
                <a:cxnSpLocks noChangeShapeType="1"/>
              </p:cNvCxnSpPr>
              <p:nvPr/>
            </p:nvCxnSpPr>
            <p:spPr bwMode="auto">
              <a:xfrm rot="-5400000">
                <a:off x="604" y="3556"/>
                <a:ext cx="9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047" name="直接连接符 70"/>
              <p:cNvCxnSpPr>
                <a:cxnSpLocks noChangeShapeType="1"/>
              </p:cNvCxnSpPr>
              <p:nvPr/>
            </p:nvCxnSpPr>
            <p:spPr bwMode="auto">
              <a:xfrm rot="-5400000">
                <a:off x="742" y="3552"/>
                <a:ext cx="98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7002" name="Group 368"/>
            <p:cNvGrpSpPr/>
            <p:nvPr/>
          </p:nvGrpSpPr>
          <p:grpSpPr bwMode="auto">
            <a:xfrm>
              <a:off x="301" y="2986"/>
              <a:ext cx="548" cy="980"/>
              <a:chOff x="1560" y="1118"/>
              <a:chExt cx="664" cy="2357"/>
            </a:xfrm>
          </p:grpSpPr>
          <p:grpSp>
            <p:nvGrpSpPr>
              <p:cNvPr id="37003" name="Group 49"/>
              <p:cNvGrpSpPr/>
              <p:nvPr/>
            </p:nvGrpSpPr>
            <p:grpSpPr bwMode="auto">
              <a:xfrm>
                <a:off x="1560" y="1118"/>
                <a:ext cx="317" cy="2357"/>
                <a:chOff x="3923" y="164"/>
                <a:chExt cx="499" cy="2042"/>
              </a:xfrm>
            </p:grpSpPr>
            <p:sp>
              <p:nvSpPr>
                <p:cNvPr id="37023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923" y="34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4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923" y="102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5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923" y="75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6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923" y="61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7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923" y="48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8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923" y="89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9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923" y="1162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0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923" y="1298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1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059" y="1842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2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195" y="1979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3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923" y="20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4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5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6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7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923" y="1434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8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923" y="157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9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923" y="170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40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4332" y="2114"/>
                  <a:ext cx="90" cy="9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004" name="Group 49"/>
              <p:cNvGrpSpPr/>
              <p:nvPr/>
            </p:nvGrpSpPr>
            <p:grpSpPr bwMode="auto">
              <a:xfrm>
                <a:off x="1907" y="1118"/>
                <a:ext cx="317" cy="2357"/>
                <a:chOff x="3923" y="164"/>
                <a:chExt cx="499" cy="2042"/>
              </a:xfrm>
            </p:grpSpPr>
            <p:sp>
              <p:nvSpPr>
                <p:cNvPr id="37005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923" y="345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06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923" y="102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07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923" y="75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08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923" y="61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09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923" y="481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0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923" y="89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1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923" y="1162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2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923" y="1298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3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059" y="1842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195" y="1979"/>
                  <a:ext cx="227" cy="22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5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923" y="209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6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408" cy="40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7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272" cy="2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8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3923" y="164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9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923" y="1434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0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923" y="1570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1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923" y="1706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2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4332" y="2114"/>
                  <a:ext cx="90" cy="9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6" name="Group 244"/>
          <p:cNvGrpSpPr/>
          <p:nvPr/>
        </p:nvGrpSpPr>
        <p:grpSpPr bwMode="auto">
          <a:xfrm>
            <a:off x="3779838" y="3860800"/>
            <a:ext cx="1568450" cy="1582738"/>
            <a:chOff x="385" y="3058"/>
            <a:chExt cx="988" cy="997"/>
          </a:xfrm>
        </p:grpSpPr>
        <p:grpSp>
          <p:nvGrpSpPr>
            <p:cNvPr id="36992" name="Group 235"/>
            <p:cNvGrpSpPr/>
            <p:nvPr/>
          </p:nvGrpSpPr>
          <p:grpSpPr bwMode="auto">
            <a:xfrm>
              <a:off x="385" y="3067"/>
              <a:ext cx="988" cy="988"/>
              <a:chOff x="158" y="1797"/>
              <a:chExt cx="988" cy="988"/>
            </a:xfrm>
          </p:grpSpPr>
          <p:sp>
            <p:nvSpPr>
              <p:cNvPr id="36999" name="Rectangle 7"/>
              <p:cNvSpPr>
                <a:spLocks noChangeArrowheads="1"/>
              </p:cNvSpPr>
              <p:nvPr/>
            </p:nvSpPr>
            <p:spPr bwMode="auto">
              <a:xfrm>
                <a:off x="158" y="1797"/>
                <a:ext cx="988" cy="988"/>
              </a:xfrm>
              <a:prstGeom prst="rect">
                <a:avLst/>
              </a:prstGeom>
              <a:solidFill>
                <a:srgbClr val="EBF7FF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b="1"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2517" name="Text Box 8"/>
              <p:cNvSpPr txBox="1">
                <a:spLocks noChangeArrowheads="1"/>
              </p:cNvSpPr>
              <p:nvPr/>
            </p:nvSpPr>
            <p:spPr bwMode="auto">
              <a:xfrm>
                <a:off x="485" y="2115"/>
                <a:ext cx="308" cy="327"/>
              </a:xfrm>
              <a:prstGeom prst="rect">
                <a:avLst/>
              </a:prstGeom>
              <a:solidFill>
                <a:srgbClr val="EBF7FF"/>
              </a:solidFill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zh-CN" altLang="zh-CN" sz="2800" b="1" noProof="1">
                    <a:solidFill>
                      <a:srgbClr val="B2B2B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1</a:t>
                </a:r>
              </a:p>
            </p:txBody>
          </p:sp>
        </p:grpSp>
        <p:cxnSp>
          <p:nvCxnSpPr>
            <p:cNvPr id="36993" name="直接连接符 611"/>
            <p:cNvCxnSpPr>
              <a:cxnSpLocks noChangeShapeType="1"/>
            </p:cNvCxnSpPr>
            <p:nvPr/>
          </p:nvCxnSpPr>
          <p:spPr bwMode="auto">
            <a:xfrm rot="-5400000">
              <a:off x="38" y="3555"/>
              <a:ext cx="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4" name="直接连接符 612"/>
            <p:cNvCxnSpPr>
              <a:cxnSpLocks noChangeShapeType="1"/>
            </p:cNvCxnSpPr>
            <p:nvPr/>
          </p:nvCxnSpPr>
          <p:spPr bwMode="auto">
            <a:xfrm rot="-5400000">
              <a:off x="180" y="3556"/>
              <a:ext cx="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5" name="直接连接符 613"/>
            <p:cNvCxnSpPr>
              <a:cxnSpLocks noChangeShapeType="1"/>
            </p:cNvCxnSpPr>
            <p:nvPr/>
          </p:nvCxnSpPr>
          <p:spPr bwMode="auto">
            <a:xfrm rot="-5400000">
              <a:off x="323" y="3556"/>
              <a:ext cx="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6" name="直接连接符 614"/>
            <p:cNvCxnSpPr>
              <a:cxnSpLocks noChangeShapeType="1"/>
            </p:cNvCxnSpPr>
            <p:nvPr/>
          </p:nvCxnSpPr>
          <p:spPr bwMode="auto">
            <a:xfrm rot="-5400000">
              <a:off x="463" y="3556"/>
              <a:ext cx="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7" name="直接连接符 70"/>
            <p:cNvCxnSpPr>
              <a:cxnSpLocks noChangeShapeType="1"/>
            </p:cNvCxnSpPr>
            <p:nvPr/>
          </p:nvCxnSpPr>
          <p:spPr bwMode="auto">
            <a:xfrm rot="-5400000">
              <a:off x="604" y="3556"/>
              <a:ext cx="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8" name="直接连接符 70"/>
            <p:cNvCxnSpPr>
              <a:cxnSpLocks noChangeShapeType="1"/>
            </p:cNvCxnSpPr>
            <p:nvPr/>
          </p:nvCxnSpPr>
          <p:spPr bwMode="auto">
            <a:xfrm rot="-5400000">
              <a:off x="742" y="3552"/>
              <a:ext cx="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232"/>
          <p:cNvGrpSpPr/>
          <p:nvPr/>
        </p:nvGrpSpPr>
        <p:grpSpPr bwMode="auto">
          <a:xfrm>
            <a:off x="1993900" y="3875088"/>
            <a:ext cx="1568450" cy="1568450"/>
            <a:chOff x="158" y="1797"/>
            <a:chExt cx="988" cy="988"/>
          </a:xfrm>
        </p:grpSpPr>
        <p:sp>
          <p:nvSpPr>
            <p:cNvPr id="36990" name="Rectangle 7"/>
            <p:cNvSpPr>
              <a:spLocks noChangeArrowheads="1"/>
            </p:cNvSpPr>
            <p:nvPr/>
          </p:nvSpPr>
          <p:spPr bwMode="auto">
            <a:xfrm>
              <a:off x="158" y="1797"/>
              <a:ext cx="988" cy="988"/>
            </a:xfrm>
            <a:prstGeom prst="rect">
              <a:avLst/>
            </a:prstGeom>
            <a:solidFill>
              <a:srgbClr val="EBF7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2528" name="Text Box 8"/>
            <p:cNvSpPr txBox="1">
              <a:spLocks noChangeArrowheads="1"/>
            </p:cNvSpPr>
            <p:nvPr/>
          </p:nvSpPr>
          <p:spPr bwMode="auto">
            <a:xfrm>
              <a:off x="485" y="2115"/>
              <a:ext cx="308" cy="327"/>
            </a:xfrm>
            <a:prstGeom prst="rect">
              <a:avLst/>
            </a:prstGeom>
            <a:solidFill>
              <a:srgbClr val="EBF7F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CN" altLang="zh-CN" sz="2800" b="1" noProof="1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6870" name="Group 24"/>
          <p:cNvGrpSpPr/>
          <p:nvPr/>
        </p:nvGrpSpPr>
        <p:grpSpPr bwMode="auto">
          <a:xfrm>
            <a:off x="2132013" y="1365250"/>
            <a:ext cx="1325562" cy="914400"/>
            <a:chOff x="1965" y="754"/>
            <a:chExt cx="835" cy="576"/>
          </a:xfrm>
        </p:grpSpPr>
        <p:grpSp>
          <p:nvGrpSpPr>
            <p:cNvPr id="36981" name="组合 40"/>
            <p:cNvGrpSpPr/>
            <p:nvPr/>
          </p:nvGrpSpPr>
          <p:grpSpPr bwMode="auto">
            <a:xfrm>
              <a:off x="1965" y="754"/>
              <a:ext cx="315" cy="576"/>
              <a:chOff x="8174796" y="2048524"/>
              <a:chExt cx="502745" cy="914362"/>
            </a:xfrm>
          </p:grpSpPr>
          <p:sp>
            <p:nvSpPr>
              <p:cNvPr id="36987" name="TextBox 41"/>
              <p:cNvSpPr txBox="1">
                <a:spLocks noChangeArrowheads="1"/>
              </p:cNvSpPr>
              <p:nvPr/>
            </p:nvSpPr>
            <p:spPr bwMode="auto">
              <a:xfrm>
                <a:off x="8174797" y="2048524"/>
                <a:ext cx="502744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6988" name="TextBox 42"/>
              <p:cNvSpPr txBox="1">
                <a:spLocks noChangeArrowheads="1"/>
              </p:cNvSpPr>
              <p:nvPr/>
            </p:nvSpPr>
            <p:spPr bwMode="auto">
              <a:xfrm>
                <a:off x="8174796" y="2501090"/>
                <a:ext cx="502737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75" name="直接连接符 74"/>
              <p:cNvCxnSpPr/>
              <p:nvPr/>
            </p:nvCxnSpPr>
            <p:spPr>
              <a:xfrm>
                <a:off x="8243424" y="2570960"/>
                <a:ext cx="36229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982" name="组合 60"/>
            <p:cNvGrpSpPr/>
            <p:nvPr/>
          </p:nvGrpSpPr>
          <p:grpSpPr bwMode="auto">
            <a:xfrm>
              <a:off x="2485" y="754"/>
              <a:ext cx="315" cy="576"/>
              <a:chOff x="7929586" y="2048524"/>
              <a:chExt cx="500066" cy="914362"/>
            </a:xfrm>
          </p:grpSpPr>
          <p:sp>
            <p:nvSpPr>
              <p:cNvPr id="36984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6985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>
                <a:off x="8012137" y="2570960"/>
                <a:ext cx="36036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983" name="TextBox 33"/>
            <p:cNvSpPr txBox="1">
              <a:spLocks noChangeArrowheads="1"/>
            </p:cNvSpPr>
            <p:nvPr/>
          </p:nvSpPr>
          <p:spPr bwMode="auto">
            <a:xfrm>
              <a:off x="2152" y="908"/>
              <a:ext cx="4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cxnSp>
        <p:nvCxnSpPr>
          <p:cNvPr id="612" name="直接连接符 611"/>
          <p:cNvCxnSpPr>
            <a:cxnSpLocks noChangeShapeType="1"/>
          </p:cNvCxnSpPr>
          <p:nvPr/>
        </p:nvCxnSpPr>
        <p:spPr bwMode="auto">
          <a:xfrm rot="-5400000">
            <a:off x="1445419" y="4650582"/>
            <a:ext cx="157003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3" name="直接连接符 612"/>
          <p:cNvCxnSpPr>
            <a:cxnSpLocks noChangeShapeType="1"/>
          </p:cNvCxnSpPr>
          <p:nvPr/>
        </p:nvCxnSpPr>
        <p:spPr bwMode="auto">
          <a:xfrm rot="-5400000">
            <a:off x="1670050" y="4651376"/>
            <a:ext cx="1571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" name="直接连接符 613"/>
          <p:cNvCxnSpPr>
            <a:cxnSpLocks noChangeShapeType="1"/>
          </p:cNvCxnSpPr>
          <p:nvPr/>
        </p:nvCxnSpPr>
        <p:spPr bwMode="auto">
          <a:xfrm rot="-5400000">
            <a:off x="1896269" y="4650582"/>
            <a:ext cx="157003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" name="直接连接符 614"/>
          <p:cNvCxnSpPr>
            <a:cxnSpLocks noChangeShapeType="1"/>
          </p:cNvCxnSpPr>
          <p:nvPr/>
        </p:nvCxnSpPr>
        <p:spPr bwMode="auto">
          <a:xfrm rot="-5400000">
            <a:off x="2118519" y="4650582"/>
            <a:ext cx="157003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" name="直接连接符 70"/>
          <p:cNvCxnSpPr>
            <a:cxnSpLocks noChangeShapeType="1"/>
          </p:cNvCxnSpPr>
          <p:nvPr/>
        </p:nvCxnSpPr>
        <p:spPr bwMode="auto">
          <a:xfrm rot="-5400000">
            <a:off x="2343150" y="4651376"/>
            <a:ext cx="1571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" name="直接连接符 70"/>
          <p:cNvCxnSpPr>
            <a:cxnSpLocks noChangeShapeType="1"/>
          </p:cNvCxnSpPr>
          <p:nvPr/>
        </p:nvCxnSpPr>
        <p:spPr bwMode="auto">
          <a:xfrm rot="-5400000">
            <a:off x="2562225" y="4645026"/>
            <a:ext cx="1571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3" name="直接连接符 752"/>
          <p:cNvCxnSpPr>
            <a:cxnSpLocks noChangeShapeType="1"/>
          </p:cNvCxnSpPr>
          <p:nvPr/>
        </p:nvCxnSpPr>
        <p:spPr bwMode="auto">
          <a:xfrm>
            <a:off x="5580063" y="4508500"/>
            <a:ext cx="9001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4" name="直接连接符 753"/>
          <p:cNvCxnSpPr>
            <a:cxnSpLocks noChangeShapeType="1"/>
          </p:cNvCxnSpPr>
          <p:nvPr/>
        </p:nvCxnSpPr>
        <p:spPr bwMode="auto">
          <a:xfrm>
            <a:off x="5573713" y="4841875"/>
            <a:ext cx="9001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5" name="直接连接符 754"/>
          <p:cNvCxnSpPr>
            <a:cxnSpLocks noChangeShapeType="1"/>
          </p:cNvCxnSpPr>
          <p:nvPr/>
        </p:nvCxnSpPr>
        <p:spPr bwMode="auto">
          <a:xfrm>
            <a:off x="5573713" y="5157788"/>
            <a:ext cx="9001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2" name="直接连接符 64"/>
          <p:cNvCxnSpPr>
            <a:cxnSpLocks noChangeShapeType="1"/>
          </p:cNvCxnSpPr>
          <p:nvPr/>
        </p:nvCxnSpPr>
        <p:spPr bwMode="auto">
          <a:xfrm>
            <a:off x="5573713" y="4214813"/>
            <a:ext cx="9001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组合 314"/>
          <p:cNvGrpSpPr/>
          <p:nvPr/>
        </p:nvGrpSpPr>
        <p:grpSpPr bwMode="auto">
          <a:xfrm>
            <a:off x="7323138" y="3860800"/>
            <a:ext cx="881062" cy="971550"/>
            <a:chOff x="214282" y="3500438"/>
            <a:chExt cx="909644" cy="922344"/>
          </a:xfrm>
        </p:grpSpPr>
        <p:grpSp>
          <p:nvGrpSpPr>
            <p:cNvPr id="36961" name="Group 78"/>
            <p:cNvGrpSpPr/>
            <p:nvPr/>
          </p:nvGrpSpPr>
          <p:grpSpPr bwMode="auto">
            <a:xfrm>
              <a:off x="214282" y="3500438"/>
              <a:ext cx="450000" cy="904871"/>
              <a:chOff x="3424" y="255"/>
              <a:chExt cx="680" cy="681"/>
            </a:xfrm>
          </p:grpSpPr>
          <p:sp>
            <p:nvSpPr>
              <p:cNvPr id="36972" name="Line 64"/>
              <p:cNvSpPr>
                <a:spLocks noChangeShapeType="1"/>
              </p:cNvSpPr>
              <p:nvPr/>
            </p:nvSpPr>
            <p:spPr bwMode="auto">
              <a:xfrm>
                <a:off x="3424" y="25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3" name="Line 66"/>
              <p:cNvSpPr>
                <a:spLocks noChangeShapeType="1"/>
              </p:cNvSpPr>
              <p:nvPr/>
            </p:nvSpPr>
            <p:spPr bwMode="auto">
              <a:xfrm>
                <a:off x="3424" y="663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4" name="Line 67"/>
              <p:cNvSpPr>
                <a:spLocks noChangeShapeType="1"/>
              </p:cNvSpPr>
              <p:nvPr/>
            </p:nvSpPr>
            <p:spPr bwMode="auto">
              <a:xfrm>
                <a:off x="3424" y="527"/>
                <a:ext cx="409" cy="40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5" name="Line 68"/>
              <p:cNvSpPr>
                <a:spLocks noChangeShapeType="1"/>
              </p:cNvSpPr>
              <p:nvPr/>
            </p:nvSpPr>
            <p:spPr bwMode="auto">
              <a:xfrm>
                <a:off x="3424" y="391"/>
                <a:ext cx="545" cy="545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6" name="Line 69"/>
              <p:cNvSpPr>
                <a:spLocks noChangeShapeType="1"/>
              </p:cNvSpPr>
              <p:nvPr/>
            </p:nvSpPr>
            <p:spPr bwMode="auto">
              <a:xfrm>
                <a:off x="3424" y="799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7" name="Line 74"/>
              <p:cNvSpPr>
                <a:spLocks noChangeShapeType="1"/>
              </p:cNvSpPr>
              <p:nvPr/>
            </p:nvSpPr>
            <p:spPr bwMode="auto">
              <a:xfrm>
                <a:off x="3560" y="255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8" name="Line 75"/>
              <p:cNvSpPr>
                <a:spLocks noChangeShapeType="1"/>
              </p:cNvSpPr>
              <p:nvPr/>
            </p:nvSpPr>
            <p:spPr bwMode="auto">
              <a:xfrm>
                <a:off x="3696" y="255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9" name="Line 76"/>
              <p:cNvSpPr>
                <a:spLocks noChangeShapeType="1"/>
              </p:cNvSpPr>
              <p:nvPr/>
            </p:nvSpPr>
            <p:spPr bwMode="auto">
              <a:xfrm>
                <a:off x="3832" y="255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0" name="Line 77"/>
              <p:cNvSpPr>
                <a:spLocks noChangeShapeType="1"/>
              </p:cNvSpPr>
              <p:nvPr/>
            </p:nvSpPr>
            <p:spPr bwMode="auto">
              <a:xfrm>
                <a:off x="3968" y="25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62" name="Group 78"/>
            <p:cNvGrpSpPr/>
            <p:nvPr/>
          </p:nvGrpSpPr>
          <p:grpSpPr bwMode="auto">
            <a:xfrm>
              <a:off x="673926" y="3517911"/>
              <a:ext cx="450000" cy="904871"/>
              <a:chOff x="3424" y="255"/>
              <a:chExt cx="680" cy="681"/>
            </a:xfrm>
          </p:grpSpPr>
          <p:sp>
            <p:nvSpPr>
              <p:cNvPr id="36963" name="Line 64"/>
              <p:cNvSpPr>
                <a:spLocks noChangeShapeType="1"/>
              </p:cNvSpPr>
              <p:nvPr/>
            </p:nvSpPr>
            <p:spPr bwMode="auto">
              <a:xfrm>
                <a:off x="3424" y="255"/>
                <a:ext cx="680" cy="68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4" name="Line 66"/>
              <p:cNvSpPr>
                <a:spLocks noChangeShapeType="1"/>
              </p:cNvSpPr>
              <p:nvPr/>
            </p:nvSpPr>
            <p:spPr bwMode="auto">
              <a:xfrm>
                <a:off x="3424" y="663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5" name="Line 67"/>
              <p:cNvSpPr>
                <a:spLocks noChangeShapeType="1"/>
              </p:cNvSpPr>
              <p:nvPr/>
            </p:nvSpPr>
            <p:spPr bwMode="auto">
              <a:xfrm>
                <a:off x="3424" y="527"/>
                <a:ext cx="409" cy="409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6" name="Line 68"/>
              <p:cNvSpPr>
                <a:spLocks noChangeShapeType="1"/>
              </p:cNvSpPr>
              <p:nvPr/>
            </p:nvSpPr>
            <p:spPr bwMode="auto">
              <a:xfrm>
                <a:off x="3424" y="391"/>
                <a:ext cx="545" cy="545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7" name="Line 69"/>
              <p:cNvSpPr>
                <a:spLocks noChangeShapeType="1"/>
              </p:cNvSpPr>
              <p:nvPr/>
            </p:nvSpPr>
            <p:spPr bwMode="auto">
              <a:xfrm>
                <a:off x="3424" y="799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8" name="Line 74"/>
              <p:cNvSpPr>
                <a:spLocks noChangeShapeType="1"/>
              </p:cNvSpPr>
              <p:nvPr/>
            </p:nvSpPr>
            <p:spPr bwMode="auto">
              <a:xfrm>
                <a:off x="3560" y="255"/>
                <a:ext cx="544" cy="544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9" name="Line 75"/>
              <p:cNvSpPr>
                <a:spLocks noChangeShapeType="1"/>
              </p:cNvSpPr>
              <p:nvPr/>
            </p:nvSpPr>
            <p:spPr bwMode="auto">
              <a:xfrm>
                <a:off x="3696" y="255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0" name="Line 76"/>
              <p:cNvSpPr>
                <a:spLocks noChangeShapeType="1"/>
              </p:cNvSpPr>
              <p:nvPr/>
            </p:nvSpPr>
            <p:spPr bwMode="auto">
              <a:xfrm>
                <a:off x="3832" y="255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1" name="Line 77"/>
              <p:cNvSpPr>
                <a:spLocks noChangeShapeType="1"/>
              </p:cNvSpPr>
              <p:nvPr/>
            </p:nvSpPr>
            <p:spPr bwMode="auto">
              <a:xfrm>
                <a:off x="3968" y="255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288" name="TextBox 54"/>
          <p:cNvSpPr txBox="1">
            <a:spLocks noChangeArrowheads="1"/>
          </p:cNvSpPr>
          <p:nvPr/>
        </p:nvSpPr>
        <p:spPr bwMode="auto">
          <a:xfrm>
            <a:off x="5500688" y="3155950"/>
            <a:ext cx="1071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7</a:t>
            </a:r>
            <a:r>
              <a:rPr lang="zh-CN" altLang="zh-CN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r>
              <a:rPr lang="en-US" altLang="zh-CN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  <a:endParaRPr lang="zh-CN" altLang="en-US" sz="2800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913" name="Text Box 4"/>
          <p:cNvSpPr txBox="1">
            <a:spLocks noChangeArrowheads="1"/>
          </p:cNvSpPr>
          <p:nvPr/>
        </p:nvSpPr>
        <p:spPr bwMode="auto">
          <a:xfrm>
            <a:off x="2841625" y="5759455"/>
            <a:ext cx="731838" cy="3970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分</a:t>
            </a:r>
          </a:p>
        </p:txBody>
      </p:sp>
      <p:grpSp>
        <p:nvGrpSpPr>
          <p:cNvPr id="25" name="Group 221"/>
          <p:cNvGrpSpPr/>
          <p:nvPr/>
        </p:nvGrpSpPr>
        <p:grpSpPr bwMode="auto">
          <a:xfrm>
            <a:off x="3497264" y="5759455"/>
            <a:ext cx="1362075" cy="396875"/>
            <a:chOff x="2203" y="2993"/>
            <a:chExt cx="858" cy="250"/>
          </a:xfrm>
        </p:grpSpPr>
        <p:sp>
          <p:nvSpPr>
            <p:cNvPr id="914" name="Text Box 4"/>
            <p:cNvSpPr txBox="1">
              <a:spLocks noChangeArrowheads="1"/>
            </p:cNvSpPr>
            <p:nvPr/>
          </p:nvSpPr>
          <p:spPr bwMode="auto">
            <a:xfrm>
              <a:off x="2654" y="2993"/>
              <a:ext cx="407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取</a:t>
              </a:r>
            </a:p>
          </p:txBody>
        </p:sp>
        <p:sp>
          <p:nvSpPr>
            <p:cNvPr id="36960" name="Line 33"/>
            <p:cNvSpPr>
              <a:spLocks noChangeShapeType="1"/>
            </p:cNvSpPr>
            <p:nvPr/>
          </p:nvSpPr>
          <p:spPr bwMode="auto">
            <a:xfrm>
              <a:off x="2203" y="3104"/>
              <a:ext cx="273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" name="Group 222"/>
          <p:cNvGrpSpPr/>
          <p:nvPr/>
        </p:nvGrpSpPr>
        <p:grpSpPr bwMode="auto">
          <a:xfrm>
            <a:off x="5072065" y="5745159"/>
            <a:ext cx="1995488" cy="396875"/>
            <a:chOff x="3195" y="2984"/>
            <a:chExt cx="1257" cy="250"/>
          </a:xfrm>
        </p:grpSpPr>
        <p:sp>
          <p:nvSpPr>
            <p:cNvPr id="916" name="Text Box 4"/>
            <p:cNvSpPr txBox="1">
              <a:spLocks noChangeArrowheads="1"/>
            </p:cNvSpPr>
            <p:nvPr/>
          </p:nvSpPr>
          <p:spPr bwMode="auto">
            <a:xfrm>
              <a:off x="3464" y="2984"/>
              <a:ext cx="988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分了再分</a:t>
              </a:r>
              <a:endPara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sp>
          <p:nvSpPr>
            <p:cNvPr id="36958" name="Line 52"/>
            <p:cNvSpPr>
              <a:spLocks noChangeShapeType="1"/>
            </p:cNvSpPr>
            <p:nvPr/>
          </p:nvSpPr>
          <p:spPr bwMode="auto">
            <a:xfrm>
              <a:off x="3195" y="3104"/>
              <a:ext cx="27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" name="Group 223"/>
          <p:cNvGrpSpPr/>
          <p:nvPr/>
        </p:nvGrpSpPr>
        <p:grpSpPr bwMode="auto">
          <a:xfrm>
            <a:off x="7072311" y="5759455"/>
            <a:ext cx="1838324" cy="396875"/>
            <a:chOff x="4455" y="2993"/>
            <a:chExt cx="1158" cy="250"/>
          </a:xfrm>
        </p:grpSpPr>
        <p:sp>
          <p:nvSpPr>
            <p:cNvPr id="918" name="Text Box 4"/>
            <p:cNvSpPr txBox="1">
              <a:spLocks noChangeArrowheads="1"/>
            </p:cNvSpPr>
            <p:nvPr/>
          </p:nvSpPr>
          <p:spPr bwMode="auto">
            <a:xfrm>
              <a:off x="4699" y="2993"/>
              <a:ext cx="914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/>
                </a:rPr>
                <a:t>取了再取</a:t>
              </a:r>
              <a:endPara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endParaRPr>
            </a:p>
          </p:txBody>
        </p:sp>
        <p:sp>
          <p:nvSpPr>
            <p:cNvPr id="36956" name="Line 54"/>
            <p:cNvSpPr>
              <a:spLocks noChangeShapeType="1"/>
            </p:cNvSpPr>
            <p:nvPr/>
          </p:nvSpPr>
          <p:spPr bwMode="auto">
            <a:xfrm>
              <a:off x="4455" y="3104"/>
              <a:ext cx="27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" name="组合 923"/>
          <p:cNvGrpSpPr/>
          <p:nvPr/>
        </p:nvGrpSpPr>
        <p:grpSpPr bwMode="auto">
          <a:xfrm>
            <a:off x="7252372" y="2795791"/>
            <a:ext cx="1143000" cy="837902"/>
            <a:chOff x="5610229" y="2030137"/>
            <a:chExt cx="1143008" cy="838156"/>
          </a:xfrm>
        </p:grpSpPr>
        <p:sp>
          <p:nvSpPr>
            <p:cNvPr id="36952" name="TextBox 53"/>
            <p:cNvSpPr txBox="1">
              <a:spLocks noChangeArrowheads="1"/>
            </p:cNvSpPr>
            <p:nvPr/>
          </p:nvSpPr>
          <p:spPr bwMode="auto">
            <a:xfrm>
              <a:off x="5610229" y="2030137"/>
              <a:ext cx="1143008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  <a:r>
                <a:rPr lang="zh-CN" altLang="zh-CN" sz="2400" b="1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r>
                <a:rPr lang="en-US" altLang="zh-CN" sz="2400" b="1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400" b="1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6953" name="TextBox 54"/>
            <p:cNvSpPr txBox="1">
              <a:spLocks noChangeArrowheads="1"/>
            </p:cNvSpPr>
            <p:nvPr/>
          </p:nvSpPr>
          <p:spPr bwMode="auto">
            <a:xfrm>
              <a:off x="5643567" y="2406488"/>
              <a:ext cx="1071571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r>
                <a:rPr lang="zh-CN" altLang="zh-CN" sz="2400" b="1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r>
                <a:rPr lang="en-US" altLang="zh-CN" sz="2400" b="1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 b="1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927" name="直接连接符 926"/>
            <p:cNvCxnSpPr/>
            <p:nvPr/>
          </p:nvCxnSpPr>
          <p:spPr bwMode="auto">
            <a:xfrm>
              <a:off x="5805492" y="2503355"/>
              <a:ext cx="7556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927"/>
          <p:cNvGrpSpPr/>
          <p:nvPr/>
        </p:nvGrpSpPr>
        <p:grpSpPr bwMode="auto">
          <a:xfrm>
            <a:off x="3929063" y="1422399"/>
            <a:ext cx="1143000" cy="837902"/>
            <a:chOff x="5610229" y="2030137"/>
            <a:chExt cx="1143008" cy="838156"/>
          </a:xfrm>
        </p:grpSpPr>
        <p:sp>
          <p:nvSpPr>
            <p:cNvPr id="36949" name="TextBox 53"/>
            <p:cNvSpPr txBox="1">
              <a:spLocks noChangeArrowheads="1"/>
            </p:cNvSpPr>
            <p:nvPr/>
          </p:nvSpPr>
          <p:spPr bwMode="auto">
            <a:xfrm>
              <a:off x="5610229" y="2030137"/>
              <a:ext cx="1143008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  <a:r>
                <a:rPr lang="zh-CN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6950" name="TextBox 54"/>
            <p:cNvSpPr txBox="1">
              <a:spLocks noChangeArrowheads="1"/>
            </p:cNvSpPr>
            <p:nvPr/>
          </p:nvSpPr>
          <p:spPr bwMode="auto">
            <a:xfrm>
              <a:off x="5643567" y="2406488"/>
              <a:ext cx="1071571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r>
                <a:rPr lang="zh-CN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931" name="直接连接符 930"/>
            <p:cNvCxnSpPr/>
            <p:nvPr/>
          </p:nvCxnSpPr>
          <p:spPr bwMode="auto">
            <a:xfrm>
              <a:off x="5805492" y="2503355"/>
              <a:ext cx="7556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2" name="TextBox 33"/>
          <p:cNvSpPr txBox="1">
            <a:spLocks noChangeArrowheads="1"/>
          </p:cNvSpPr>
          <p:nvPr/>
        </p:nvSpPr>
        <p:spPr bwMode="auto">
          <a:xfrm>
            <a:off x="3600450" y="1566863"/>
            <a:ext cx="542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endParaRPr lang="zh-CN" altLang="zh-CN" b="1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31" name="组合 91"/>
          <p:cNvGrpSpPr/>
          <p:nvPr/>
        </p:nvGrpSpPr>
        <p:grpSpPr bwMode="auto">
          <a:xfrm>
            <a:off x="4929188" y="1379537"/>
            <a:ext cx="1143000" cy="912515"/>
            <a:chOff x="7143768" y="453860"/>
            <a:chExt cx="1214446" cy="912652"/>
          </a:xfrm>
        </p:grpSpPr>
        <p:grpSp>
          <p:nvGrpSpPr>
            <p:cNvPr id="36944" name="组合 60"/>
            <p:cNvGrpSpPr/>
            <p:nvPr/>
          </p:nvGrpSpPr>
          <p:grpSpPr bwMode="auto">
            <a:xfrm>
              <a:off x="7500958" y="453860"/>
              <a:ext cx="857256" cy="912652"/>
              <a:chOff x="7929586" y="2048524"/>
              <a:chExt cx="500066" cy="912913"/>
            </a:xfrm>
          </p:grpSpPr>
          <p:sp>
            <p:nvSpPr>
              <p:cNvPr id="36946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36947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499571"/>
                <a:ext cx="500066" cy="461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35</a:t>
                </a:r>
                <a:endPara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938" name="直接连接符 937"/>
              <p:cNvCxnSpPr/>
              <p:nvPr/>
            </p:nvCxnSpPr>
            <p:spPr>
              <a:xfrm>
                <a:off x="8034114" y="2571039"/>
                <a:ext cx="33453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945" name="TextBox 33"/>
            <p:cNvSpPr txBox="1">
              <a:spLocks noChangeArrowheads="1"/>
            </p:cNvSpPr>
            <p:nvPr/>
          </p:nvSpPr>
          <p:spPr bwMode="auto">
            <a:xfrm>
              <a:off x="7143768" y="650741"/>
              <a:ext cx="514453" cy="46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</a:t>
              </a:r>
              <a:endParaRPr lang="zh-CN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2513" name="组合 938"/>
          <p:cNvGrpSpPr/>
          <p:nvPr/>
        </p:nvGrpSpPr>
        <p:grpSpPr bwMode="auto">
          <a:xfrm>
            <a:off x="7252372" y="2798367"/>
            <a:ext cx="1143000" cy="837902"/>
            <a:chOff x="5610229" y="2030137"/>
            <a:chExt cx="1143008" cy="838156"/>
          </a:xfrm>
        </p:grpSpPr>
        <p:sp>
          <p:nvSpPr>
            <p:cNvPr id="36941" name="TextBox 53"/>
            <p:cNvSpPr txBox="1">
              <a:spLocks noChangeArrowheads="1"/>
            </p:cNvSpPr>
            <p:nvPr/>
          </p:nvSpPr>
          <p:spPr bwMode="auto">
            <a:xfrm>
              <a:off x="5610229" y="2030137"/>
              <a:ext cx="1143008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  <a:r>
                <a:rPr lang="zh-CN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6942" name="TextBox 54"/>
            <p:cNvSpPr txBox="1">
              <a:spLocks noChangeArrowheads="1"/>
            </p:cNvSpPr>
            <p:nvPr/>
          </p:nvSpPr>
          <p:spPr bwMode="auto">
            <a:xfrm>
              <a:off x="5643567" y="2406488"/>
              <a:ext cx="1071571" cy="46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r>
                <a:rPr lang="zh-CN" altLang="zh-CN" sz="24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r>
                <a:rPr lang="en-US" altLang="zh-CN" sz="2400" dirty="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942" name="直接连接符 941"/>
            <p:cNvCxnSpPr/>
            <p:nvPr/>
          </p:nvCxnSpPr>
          <p:spPr bwMode="auto">
            <a:xfrm>
              <a:off x="5805493" y="2503355"/>
              <a:ext cx="7556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14" name="Group 368"/>
          <p:cNvGrpSpPr/>
          <p:nvPr/>
        </p:nvGrpSpPr>
        <p:grpSpPr bwMode="auto">
          <a:xfrm>
            <a:off x="3794125" y="3875088"/>
            <a:ext cx="869950" cy="1555750"/>
            <a:chOff x="1560" y="1118"/>
            <a:chExt cx="664" cy="2357"/>
          </a:xfrm>
        </p:grpSpPr>
        <p:grpSp>
          <p:nvGrpSpPr>
            <p:cNvPr id="36903" name="Group 49"/>
            <p:cNvGrpSpPr/>
            <p:nvPr/>
          </p:nvGrpSpPr>
          <p:grpSpPr bwMode="auto">
            <a:xfrm>
              <a:off x="1560" y="1118"/>
              <a:ext cx="317" cy="2357"/>
              <a:chOff x="3923" y="164"/>
              <a:chExt cx="499" cy="2042"/>
            </a:xfrm>
          </p:grpSpPr>
          <p:sp>
            <p:nvSpPr>
              <p:cNvPr id="36923" name="Line 50"/>
              <p:cNvSpPr>
                <a:spLocks noChangeShapeType="1"/>
              </p:cNvSpPr>
              <p:nvPr/>
            </p:nvSpPr>
            <p:spPr bwMode="auto">
              <a:xfrm flipH="1">
                <a:off x="3923" y="34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4" name="Line 51"/>
              <p:cNvSpPr>
                <a:spLocks noChangeShapeType="1"/>
              </p:cNvSpPr>
              <p:nvPr/>
            </p:nvSpPr>
            <p:spPr bwMode="auto">
              <a:xfrm flipH="1">
                <a:off x="3923" y="102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5" name="Line 52"/>
              <p:cNvSpPr>
                <a:spLocks noChangeShapeType="1"/>
              </p:cNvSpPr>
              <p:nvPr/>
            </p:nvSpPr>
            <p:spPr bwMode="auto">
              <a:xfrm flipH="1">
                <a:off x="3923" y="753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6" name="Line 53"/>
              <p:cNvSpPr>
                <a:spLocks noChangeShapeType="1"/>
              </p:cNvSpPr>
              <p:nvPr/>
            </p:nvSpPr>
            <p:spPr bwMode="auto">
              <a:xfrm flipH="1">
                <a:off x="3923" y="61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7" name="Line 54"/>
              <p:cNvSpPr>
                <a:spLocks noChangeShapeType="1"/>
              </p:cNvSpPr>
              <p:nvPr/>
            </p:nvSpPr>
            <p:spPr bwMode="auto">
              <a:xfrm flipH="1">
                <a:off x="3923" y="48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8" name="Line 55"/>
              <p:cNvSpPr>
                <a:spLocks noChangeShapeType="1"/>
              </p:cNvSpPr>
              <p:nvPr/>
            </p:nvSpPr>
            <p:spPr bwMode="auto">
              <a:xfrm flipH="1">
                <a:off x="3923" y="89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9" name="Line 56"/>
              <p:cNvSpPr>
                <a:spLocks noChangeShapeType="1"/>
              </p:cNvSpPr>
              <p:nvPr/>
            </p:nvSpPr>
            <p:spPr bwMode="auto">
              <a:xfrm flipH="1">
                <a:off x="3923" y="1162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0" name="Line 57"/>
              <p:cNvSpPr>
                <a:spLocks noChangeShapeType="1"/>
              </p:cNvSpPr>
              <p:nvPr/>
            </p:nvSpPr>
            <p:spPr bwMode="auto">
              <a:xfrm flipH="1">
                <a:off x="3923" y="1298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1" name="Line 58"/>
              <p:cNvSpPr>
                <a:spLocks noChangeShapeType="1"/>
              </p:cNvSpPr>
              <p:nvPr/>
            </p:nvSpPr>
            <p:spPr bwMode="auto">
              <a:xfrm flipH="1">
                <a:off x="4059" y="1842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2" name="Line 59"/>
              <p:cNvSpPr>
                <a:spLocks noChangeShapeType="1"/>
              </p:cNvSpPr>
              <p:nvPr/>
            </p:nvSpPr>
            <p:spPr bwMode="auto">
              <a:xfrm flipH="1">
                <a:off x="4195" y="1979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3" name="Line 60"/>
              <p:cNvSpPr>
                <a:spLocks noChangeShapeType="1"/>
              </p:cNvSpPr>
              <p:nvPr/>
            </p:nvSpPr>
            <p:spPr bwMode="auto">
              <a:xfrm flipH="1">
                <a:off x="3923" y="20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4" name="Line 61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5" name="Line 62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6" name="Line 63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7" name="Line 64"/>
              <p:cNvSpPr>
                <a:spLocks noChangeShapeType="1"/>
              </p:cNvSpPr>
              <p:nvPr/>
            </p:nvSpPr>
            <p:spPr bwMode="auto">
              <a:xfrm flipH="1">
                <a:off x="3923" y="1434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8" name="Line 65"/>
              <p:cNvSpPr>
                <a:spLocks noChangeShapeType="1"/>
              </p:cNvSpPr>
              <p:nvPr/>
            </p:nvSpPr>
            <p:spPr bwMode="auto">
              <a:xfrm flipH="1">
                <a:off x="3923" y="157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9" name="Line 66"/>
              <p:cNvSpPr>
                <a:spLocks noChangeShapeType="1"/>
              </p:cNvSpPr>
              <p:nvPr/>
            </p:nvSpPr>
            <p:spPr bwMode="auto">
              <a:xfrm flipH="1">
                <a:off x="3923" y="170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0" name="Line 67"/>
              <p:cNvSpPr>
                <a:spLocks noChangeShapeType="1"/>
              </p:cNvSpPr>
              <p:nvPr/>
            </p:nvSpPr>
            <p:spPr bwMode="auto">
              <a:xfrm flipH="1">
                <a:off x="4332" y="2114"/>
                <a:ext cx="90" cy="9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04" name="Group 49"/>
            <p:cNvGrpSpPr/>
            <p:nvPr/>
          </p:nvGrpSpPr>
          <p:grpSpPr bwMode="auto">
            <a:xfrm>
              <a:off x="1907" y="1118"/>
              <a:ext cx="317" cy="2357"/>
              <a:chOff x="3923" y="164"/>
              <a:chExt cx="499" cy="2042"/>
            </a:xfrm>
          </p:grpSpPr>
          <p:sp>
            <p:nvSpPr>
              <p:cNvPr id="36905" name="Line 50"/>
              <p:cNvSpPr>
                <a:spLocks noChangeShapeType="1"/>
              </p:cNvSpPr>
              <p:nvPr/>
            </p:nvSpPr>
            <p:spPr bwMode="auto">
              <a:xfrm flipH="1">
                <a:off x="3923" y="345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6" name="Line 51"/>
              <p:cNvSpPr>
                <a:spLocks noChangeShapeType="1"/>
              </p:cNvSpPr>
              <p:nvPr/>
            </p:nvSpPr>
            <p:spPr bwMode="auto">
              <a:xfrm flipH="1">
                <a:off x="3923" y="102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7" name="Line 52"/>
              <p:cNvSpPr>
                <a:spLocks noChangeShapeType="1"/>
              </p:cNvSpPr>
              <p:nvPr/>
            </p:nvSpPr>
            <p:spPr bwMode="auto">
              <a:xfrm flipH="1">
                <a:off x="3923" y="753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8" name="Line 53"/>
              <p:cNvSpPr>
                <a:spLocks noChangeShapeType="1"/>
              </p:cNvSpPr>
              <p:nvPr/>
            </p:nvSpPr>
            <p:spPr bwMode="auto">
              <a:xfrm flipH="1">
                <a:off x="3923" y="61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9" name="Line 54"/>
              <p:cNvSpPr>
                <a:spLocks noChangeShapeType="1"/>
              </p:cNvSpPr>
              <p:nvPr/>
            </p:nvSpPr>
            <p:spPr bwMode="auto">
              <a:xfrm flipH="1">
                <a:off x="3923" y="481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0" name="Line 55"/>
              <p:cNvSpPr>
                <a:spLocks noChangeShapeType="1"/>
              </p:cNvSpPr>
              <p:nvPr/>
            </p:nvSpPr>
            <p:spPr bwMode="auto">
              <a:xfrm flipH="1">
                <a:off x="3923" y="89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1" name="Line 56"/>
              <p:cNvSpPr>
                <a:spLocks noChangeShapeType="1"/>
              </p:cNvSpPr>
              <p:nvPr/>
            </p:nvSpPr>
            <p:spPr bwMode="auto">
              <a:xfrm flipH="1">
                <a:off x="3923" y="1162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2" name="Line 57"/>
              <p:cNvSpPr>
                <a:spLocks noChangeShapeType="1"/>
              </p:cNvSpPr>
              <p:nvPr/>
            </p:nvSpPr>
            <p:spPr bwMode="auto">
              <a:xfrm flipH="1">
                <a:off x="3923" y="1298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3" name="Line 58"/>
              <p:cNvSpPr>
                <a:spLocks noChangeShapeType="1"/>
              </p:cNvSpPr>
              <p:nvPr/>
            </p:nvSpPr>
            <p:spPr bwMode="auto">
              <a:xfrm flipH="1">
                <a:off x="4059" y="1842"/>
                <a:ext cx="363" cy="36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4" name="Line 59"/>
              <p:cNvSpPr>
                <a:spLocks noChangeShapeType="1"/>
              </p:cNvSpPr>
              <p:nvPr/>
            </p:nvSpPr>
            <p:spPr bwMode="auto">
              <a:xfrm flipH="1">
                <a:off x="4195" y="1979"/>
                <a:ext cx="227" cy="2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5" name="Line 60"/>
              <p:cNvSpPr>
                <a:spLocks noChangeShapeType="1"/>
              </p:cNvSpPr>
              <p:nvPr/>
            </p:nvSpPr>
            <p:spPr bwMode="auto">
              <a:xfrm flipH="1">
                <a:off x="3923" y="209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6" name="Line 61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408" cy="4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7" name="Line 62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272" cy="27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8" name="Line 63"/>
              <p:cNvSpPr>
                <a:spLocks noChangeShapeType="1"/>
              </p:cNvSpPr>
              <p:nvPr/>
            </p:nvSpPr>
            <p:spPr bwMode="auto">
              <a:xfrm flipH="1">
                <a:off x="3923" y="164"/>
                <a:ext cx="136" cy="1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9" name="Line 64"/>
              <p:cNvSpPr>
                <a:spLocks noChangeShapeType="1"/>
              </p:cNvSpPr>
              <p:nvPr/>
            </p:nvSpPr>
            <p:spPr bwMode="auto">
              <a:xfrm flipH="1">
                <a:off x="3923" y="1434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0" name="Line 65"/>
              <p:cNvSpPr>
                <a:spLocks noChangeShapeType="1"/>
              </p:cNvSpPr>
              <p:nvPr/>
            </p:nvSpPr>
            <p:spPr bwMode="auto">
              <a:xfrm flipH="1">
                <a:off x="3923" y="1570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1" name="Line 66"/>
              <p:cNvSpPr>
                <a:spLocks noChangeShapeType="1"/>
              </p:cNvSpPr>
              <p:nvPr/>
            </p:nvSpPr>
            <p:spPr bwMode="auto">
              <a:xfrm flipH="1">
                <a:off x="3923" y="1706"/>
                <a:ext cx="499" cy="49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2" name="Line 67"/>
              <p:cNvSpPr>
                <a:spLocks noChangeShapeType="1"/>
              </p:cNvSpPr>
              <p:nvPr/>
            </p:nvSpPr>
            <p:spPr bwMode="auto">
              <a:xfrm flipH="1">
                <a:off x="4332" y="2114"/>
                <a:ext cx="90" cy="9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511" name="TextBox 54"/>
          <p:cNvSpPr txBox="1">
            <a:spLocks noChangeArrowheads="1"/>
          </p:cNvSpPr>
          <p:nvPr/>
        </p:nvSpPr>
        <p:spPr bwMode="auto">
          <a:xfrm>
            <a:off x="7288213" y="3155950"/>
            <a:ext cx="1071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7</a:t>
            </a:r>
            <a:r>
              <a:rPr lang="zh-CN" altLang="zh-CN" sz="2400" b="1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r>
              <a:rPr lang="en-US" altLang="zh-CN" sz="2400" b="1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  <a:endParaRPr lang="zh-CN" altLang="en-US" sz="2400" b="1">
              <a:solidFill>
                <a:srgbClr val="FD584A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2518" name="Group 228"/>
          <p:cNvGrpSpPr/>
          <p:nvPr/>
        </p:nvGrpSpPr>
        <p:grpSpPr bwMode="auto">
          <a:xfrm>
            <a:off x="335146" y="3877065"/>
            <a:ext cx="1568450" cy="1568450"/>
            <a:chOff x="158" y="1797"/>
            <a:chExt cx="988" cy="988"/>
          </a:xfrm>
        </p:grpSpPr>
        <p:sp>
          <p:nvSpPr>
            <p:cNvPr id="36901" name="Rectangle 7"/>
            <p:cNvSpPr>
              <a:spLocks noChangeArrowheads="1"/>
            </p:cNvSpPr>
            <p:nvPr/>
          </p:nvSpPr>
          <p:spPr bwMode="auto">
            <a:xfrm>
              <a:off x="158" y="1797"/>
              <a:ext cx="988" cy="988"/>
            </a:xfrm>
            <a:prstGeom prst="rect">
              <a:avLst/>
            </a:prstGeom>
            <a:solidFill>
              <a:srgbClr val="EBF7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55656" name="Text Box 8"/>
            <p:cNvSpPr txBox="1">
              <a:spLocks noChangeArrowheads="1"/>
            </p:cNvSpPr>
            <p:nvPr/>
          </p:nvSpPr>
          <p:spPr bwMode="auto">
            <a:xfrm>
              <a:off x="485" y="2115"/>
              <a:ext cx="308" cy="327"/>
            </a:xfrm>
            <a:prstGeom prst="rect">
              <a:avLst/>
            </a:prstGeom>
            <a:solidFill>
              <a:srgbClr val="EBF7F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CN" altLang="zh-CN" sz="2800" b="1" noProof="1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</a:p>
          </p:txBody>
        </p:sp>
      </p:grpSp>
      <p:cxnSp>
        <p:nvCxnSpPr>
          <p:cNvPr id="12529" name="直接连接符 752"/>
          <p:cNvCxnSpPr>
            <a:cxnSpLocks noChangeShapeType="1"/>
          </p:cNvCxnSpPr>
          <p:nvPr/>
        </p:nvCxnSpPr>
        <p:spPr bwMode="auto">
          <a:xfrm>
            <a:off x="6480175" y="4521200"/>
            <a:ext cx="6651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30" name="直接连接符 753"/>
          <p:cNvCxnSpPr>
            <a:cxnSpLocks noChangeShapeType="1"/>
          </p:cNvCxnSpPr>
          <p:nvPr/>
        </p:nvCxnSpPr>
        <p:spPr bwMode="auto">
          <a:xfrm>
            <a:off x="6480175" y="4833938"/>
            <a:ext cx="6651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31" name="直接连接符 754"/>
          <p:cNvCxnSpPr>
            <a:cxnSpLocks noChangeShapeType="1"/>
          </p:cNvCxnSpPr>
          <p:nvPr/>
        </p:nvCxnSpPr>
        <p:spPr bwMode="auto">
          <a:xfrm>
            <a:off x="6480175" y="5149850"/>
            <a:ext cx="6651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33" name="直接连接符 64"/>
          <p:cNvCxnSpPr>
            <a:cxnSpLocks noChangeShapeType="1"/>
          </p:cNvCxnSpPr>
          <p:nvPr/>
        </p:nvCxnSpPr>
        <p:spPr bwMode="auto">
          <a:xfrm>
            <a:off x="6480175" y="4206875"/>
            <a:ext cx="6651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500"/>
                                        <p:tgtEl>
                                          <p:spTgt spid="12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573E-6 L -0.36406 -0.2016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12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竖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913" grpId="0"/>
      <p:bldP spid="932" grpId="0"/>
      <p:bldP spid="12511" grpId="0"/>
      <p:bldP spid="125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9"/>
          <p:cNvGrpSpPr/>
          <p:nvPr/>
        </p:nvGrpSpPr>
        <p:grpSpPr bwMode="auto">
          <a:xfrm>
            <a:off x="3089275" y="2420938"/>
            <a:ext cx="2232025" cy="3600450"/>
            <a:chOff x="3923" y="164"/>
            <a:chExt cx="499" cy="2042"/>
          </a:xfrm>
        </p:grpSpPr>
        <p:sp>
          <p:nvSpPr>
            <p:cNvPr id="37952" name="Line 50"/>
            <p:cNvSpPr>
              <a:spLocks noChangeShapeType="1"/>
            </p:cNvSpPr>
            <p:nvPr/>
          </p:nvSpPr>
          <p:spPr bwMode="auto">
            <a:xfrm flipH="1">
              <a:off x="3923" y="345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3" name="Line 51"/>
            <p:cNvSpPr>
              <a:spLocks noChangeShapeType="1"/>
            </p:cNvSpPr>
            <p:nvPr/>
          </p:nvSpPr>
          <p:spPr bwMode="auto">
            <a:xfrm flipH="1">
              <a:off x="3923" y="1026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4" name="Line 52"/>
            <p:cNvSpPr>
              <a:spLocks noChangeShapeType="1"/>
            </p:cNvSpPr>
            <p:nvPr/>
          </p:nvSpPr>
          <p:spPr bwMode="auto">
            <a:xfrm flipH="1">
              <a:off x="3923" y="753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5" name="Line 53"/>
            <p:cNvSpPr>
              <a:spLocks noChangeShapeType="1"/>
            </p:cNvSpPr>
            <p:nvPr/>
          </p:nvSpPr>
          <p:spPr bwMode="auto">
            <a:xfrm flipH="1">
              <a:off x="3923" y="616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6" name="Line 54"/>
            <p:cNvSpPr>
              <a:spLocks noChangeShapeType="1"/>
            </p:cNvSpPr>
            <p:nvPr/>
          </p:nvSpPr>
          <p:spPr bwMode="auto">
            <a:xfrm flipH="1">
              <a:off x="3923" y="481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7" name="Line 55"/>
            <p:cNvSpPr>
              <a:spLocks noChangeShapeType="1"/>
            </p:cNvSpPr>
            <p:nvPr/>
          </p:nvSpPr>
          <p:spPr bwMode="auto">
            <a:xfrm flipH="1">
              <a:off x="3923" y="890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8" name="Line 56"/>
            <p:cNvSpPr>
              <a:spLocks noChangeShapeType="1"/>
            </p:cNvSpPr>
            <p:nvPr/>
          </p:nvSpPr>
          <p:spPr bwMode="auto">
            <a:xfrm flipH="1">
              <a:off x="3923" y="1162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9" name="Line 57"/>
            <p:cNvSpPr>
              <a:spLocks noChangeShapeType="1"/>
            </p:cNvSpPr>
            <p:nvPr/>
          </p:nvSpPr>
          <p:spPr bwMode="auto">
            <a:xfrm flipH="1">
              <a:off x="3923" y="1298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0" name="Line 58"/>
            <p:cNvSpPr>
              <a:spLocks noChangeShapeType="1"/>
            </p:cNvSpPr>
            <p:nvPr/>
          </p:nvSpPr>
          <p:spPr bwMode="auto">
            <a:xfrm flipH="1">
              <a:off x="4059" y="1842"/>
              <a:ext cx="363" cy="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1" name="Line 59"/>
            <p:cNvSpPr>
              <a:spLocks noChangeShapeType="1"/>
            </p:cNvSpPr>
            <p:nvPr/>
          </p:nvSpPr>
          <p:spPr bwMode="auto">
            <a:xfrm flipH="1">
              <a:off x="4195" y="1979"/>
              <a:ext cx="227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2" name="Line 60"/>
            <p:cNvSpPr>
              <a:spLocks noChangeShapeType="1"/>
            </p:cNvSpPr>
            <p:nvPr/>
          </p:nvSpPr>
          <p:spPr bwMode="auto">
            <a:xfrm flipH="1">
              <a:off x="3923" y="209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3" name="Line 61"/>
            <p:cNvSpPr>
              <a:spLocks noChangeShapeType="1"/>
            </p:cNvSpPr>
            <p:nvPr/>
          </p:nvSpPr>
          <p:spPr bwMode="auto">
            <a:xfrm flipH="1">
              <a:off x="3923" y="164"/>
              <a:ext cx="408" cy="4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4" name="Line 62"/>
            <p:cNvSpPr>
              <a:spLocks noChangeShapeType="1"/>
            </p:cNvSpPr>
            <p:nvPr/>
          </p:nvSpPr>
          <p:spPr bwMode="auto">
            <a:xfrm flipH="1">
              <a:off x="3923" y="164"/>
              <a:ext cx="272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5" name="Line 63"/>
            <p:cNvSpPr>
              <a:spLocks noChangeShapeType="1"/>
            </p:cNvSpPr>
            <p:nvPr/>
          </p:nvSpPr>
          <p:spPr bwMode="auto">
            <a:xfrm flipH="1">
              <a:off x="3923" y="164"/>
              <a:ext cx="136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6" name="Line 64"/>
            <p:cNvSpPr>
              <a:spLocks noChangeShapeType="1"/>
            </p:cNvSpPr>
            <p:nvPr/>
          </p:nvSpPr>
          <p:spPr bwMode="auto">
            <a:xfrm flipH="1">
              <a:off x="3923" y="1434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7" name="Line 65"/>
            <p:cNvSpPr>
              <a:spLocks noChangeShapeType="1"/>
            </p:cNvSpPr>
            <p:nvPr/>
          </p:nvSpPr>
          <p:spPr bwMode="auto">
            <a:xfrm flipH="1">
              <a:off x="3923" y="1570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8" name="Line 66"/>
            <p:cNvSpPr>
              <a:spLocks noChangeShapeType="1"/>
            </p:cNvSpPr>
            <p:nvPr/>
          </p:nvSpPr>
          <p:spPr bwMode="auto">
            <a:xfrm flipH="1">
              <a:off x="3923" y="1706"/>
              <a:ext cx="499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9" name="Line 67"/>
            <p:cNvSpPr>
              <a:spLocks noChangeShapeType="1"/>
            </p:cNvSpPr>
            <p:nvPr/>
          </p:nvSpPr>
          <p:spPr bwMode="auto">
            <a:xfrm flipH="1">
              <a:off x="4332" y="2114"/>
              <a:ext cx="9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3095625" y="2428875"/>
            <a:ext cx="3600450" cy="3600450"/>
          </a:xfrm>
          <a:prstGeom prst="rect">
            <a:avLst/>
          </a:prstGeom>
          <a:solidFill>
            <a:schemeClr val="bg1">
              <a:alpha val="0"/>
            </a:schemeClr>
          </a:solidFill>
          <a:ln w="28575" algn="ctr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b="1">
              <a:solidFill>
                <a:schemeClr val="lt1"/>
              </a:solidFill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cxnSp>
        <p:nvCxnSpPr>
          <p:cNvPr id="65" name="直接连接符 64"/>
          <p:cNvCxnSpPr/>
          <p:nvPr/>
        </p:nvCxnSpPr>
        <p:spPr>
          <a:xfrm>
            <a:off x="3111500" y="29384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3111500" y="44878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3111500" y="5502275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rot="16200000">
            <a:off x="1736725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rot="16200000">
            <a:off x="2201863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rot="16200000">
            <a:off x="2659063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 rot="16200000">
            <a:off x="4002088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rot="16200000">
            <a:off x="3103563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 rot="16200000">
            <a:off x="3557588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3111500" y="5000625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3111500" y="3971925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61"/>
          <p:cNvGrpSpPr/>
          <p:nvPr/>
        </p:nvGrpSpPr>
        <p:grpSpPr bwMode="auto">
          <a:xfrm>
            <a:off x="2600325" y="3971925"/>
            <a:ext cx="428625" cy="933450"/>
            <a:chOff x="1933575" y="1600200"/>
            <a:chExt cx="428625" cy="933335"/>
          </a:xfrm>
        </p:grpSpPr>
        <p:sp>
          <p:nvSpPr>
            <p:cNvPr id="37949" name="TextBox 36"/>
            <p:cNvSpPr txBox="1">
              <a:spLocks noChangeArrowheads="1"/>
            </p:cNvSpPr>
            <p:nvPr/>
          </p:nvSpPr>
          <p:spPr bwMode="auto">
            <a:xfrm>
              <a:off x="1933575" y="1600200"/>
              <a:ext cx="428625" cy="523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  <a:endParaRPr lang="zh-CN" altLang="en-US" sz="28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7950" name="TextBox 37"/>
            <p:cNvSpPr txBox="1">
              <a:spLocks noChangeArrowheads="1"/>
            </p:cNvSpPr>
            <p:nvPr/>
          </p:nvSpPr>
          <p:spPr bwMode="auto">
            <a:xfrm>
              <a:off x="1933575" y="2010012"/>
              <a:ext cx="428625" cy="523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  <a:endParaRPr lang="zh-CN" altLang="en-US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2" name="直接连接符 145"/>
            <p:cNvCxnSpPr/>
            <p:nvPr/>
          </p:nvCxnSpPr>
          <p:spPr bwMode="auto">
            <a:xfrm>
              <a:off x="1992313" y="2128773"/>
              <a:ext cx="3698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直接连接符 70"/>
          <p:cNvCxnSpPr/>
          <p:nvPr/>
        </p:nvCxnSpPr>
        <p:spPr>
          <a:xfrm rot="16200000">
            <a:off x="4459288" y="4221163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61"/>
          <p:cNvGrpSpPr/>
          <p:nvPr/>
        </p:nvGrpSpPr>
        <p:grpSpPr bwMode="auto">
          <a:xfrm>
            <a:off x="5137150" y="5940424"/>
            <a:ext cx="428625" cy="871527"/>
            <a:chOff x="1933575" y="1600200"/>
            <a:chExt cx="428625" cy="871420"/>
          </a:xfrm>
        </p:grpSpPr>
        <p:sp>
          <p:nvSpPr>
            <p:cNvPr id="37946" name="TextBox 36"/>
            <p:cNvSpPr txBox="1">
              <a:spLocks noChangeArrowheads="1"/>
            </p:cNvSpPr>
            <p:nvPr/>
          </p:nvSpPr>
          <p:spPr bwMode="auto">
            <a:xfrm>
              <a:off x="1933575" y="1600200"/>
              <a:ext cx="428625" cy="4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7947" name="TextBox 37"/>
            <p:cNvSpPr txBox="1">
              <a:spLocks noChangeArrowheads="1"/>
            </p:cNvSpPr>
            <p:nvPr/>
          </p:nvSpPr>
          <p:spPr bwMode="auto">
            <a:xfrm>
              <a:off x="1933575" y="2010012"/>
              <a:ext cx="428625" cy="4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8</a:t>
              </a:r>
              <a:endPara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146" name="直接连接符 145"/>
            <p:cNvCxnSpPr/>
            <p:nvPr/>
          </p:nvCxnSpPr>
          <p:spPr bwMode="auto">
            <a:xfrm>
              <a:off x="1992313" y="2128773"/>
              <a:ext cx="3698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0"/>
          <p:cNvGrpSpPr/>
          <p:nvPr/>
        </p:nvGrpSpPr>
        <p:grpSpPr bwMode="auto">
          <a:xfrm>
            <a:off x="2462213" y="1374775"/>
            <a:ext cx="1528762" cy="974725"/>
            <a:chOff x="2277" y="250"/>
            <a:chExt cx="963" cy="614"/>
          </a:xfrm>
        </p:grpSpPr>
        <p:grpSp>
          <p:nvGrpSpPr>
            <p:cNvPr id="37937" name="组合 40"/>
            <p:cNvGrpSpPr/>
            <p:nvPr/>
          </p:nvGrpSpPr>
          <p:grpSpPr bwMode="auto">
            <a:xfrm>
              <a:off x="2277" y="250"/>
              <a:ext cx="315" cy="614"/>
              <a:chOff x="7929586" y="2048524"/>
              <a:chExt cx="500068" cy="976225"/>
            </a:xfrm>
          </p:grpSpPr>
          <p:sp>
            <p:nvSpPr>
              <p:cNvPr id="37943" name="TextBox 4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8" cy="523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7944" name="TextBox 42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8" cy="523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</a:t>
                </a:r>
                <a:endParaRPr lang="zh-CN" altLang="en-US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7997849" y="2571616"/>
                <a:ext cx="4318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38" name="组合 60"/>
            <p:cNvGrpSpPr/>
            <p:nvPr/>
          </p:nvGrpSpPr>
          <p:grpSpPr bwMode="auto">
            <a:xfrm>
              <a:off x="2925" y="250"/>
              <a:ext cx="315" cy="614"/>
              <a:chOff x="7929586" y="2048524"/>
              <a:chExt cx="500066" cy="976225"/>
            </a:xfrm>
          </p:grpSpPr>
          <p:sp>
            <p:nvSpPr>
              <p:cNvPr id="37940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523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7941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523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  <a:endParaRPr lang="zh-CN" altLang="en-US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7997849" y="2571616"/>
                <a:ext cx="4318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939" name="TextBox 33"/>
            <p:cNvSpPr txBox="1">
              <a:spLocks noChangeArrowheads="1"/>
            </p:cNvSpPr>
            <p:nvPr/>
          </p:nvSpPr>
          <p:spPr bwMode="auto">
            <a:xfrm>
              <a:off x="2565" y="360"/>
              <a:ext cx="45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×</a:t>
              </a:r>
              <a:endParaRPr lang="zh-CN" altLang="zh-CN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63" name="TextBox 33"/>
          <p:cNvSpPr txBox="1">
            <a:spLocks noChangeArrowheads="1"/>
          </p:cNvSpPr>
          <p:nvPr/>
        </p:nvSpPr>
        <p:spPr bwMode="auto">
          <a:xfrm>
            <a:off x="4133850" y="15494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</a:t>
            </a:r>
            <a:endParaRPr lang="zh-CN" altLang="zh-CN" sz="2800" b="1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1" name="Group 46"/>
          <p:cNvGrpSpPr/>
          <p:nvPr/>
        </p:nvGrpSpPr>
        <p:grpSpPr bwMode="auto">
          <a:xfrm>
            <a:off x="4500563" y="1379538"/>
            <a:ext cx="1357312" cy="969962"/>
            <a:chOff x="3510" y="253"/>
            <a:chExt cx="855" cy="611"/>
          </a:xfrm>
        </p:grpSpPr>
        <p:sp>
          <p:nvSpPr>
            <p:cNvPr id="37934" name="TextBox 61"/>
            <p:cNvSpPr txBox="1">
              <a:spLocks noChangeArrowheads="1"/>
            </p:cNvSpPr>
            <p:nvPr/>
          </p:nvSpPr>
          <p:spPr bwMode="auto">
            <a:xfrm>
              <a:off x="3510" y="253"/>
              <a:ext cx="85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5×3</a:t>
              </a:r>
              <a:endParaRPr lang="zh-CN" altLang="en-US" sz="28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37935" name="TextBox 62"/>
            <p:cNvSpPr txBox="1">
              <a:spLocks noChangeArrowheads="1"/>
            </p:cNvSpPr>
            <p:nvPr/>
          </p:nvSpPr>
          <p:spPr bwMode="auto">
            <a:xfrm>
              <a:off x="3510" y="537"/>
              <a:ext cx="85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8×7</a:t>
              </a:r>
              <a:endParaRPr lang="zh-CN" altLang="en-US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74" name="直接连接符 73"/>
            <p:cNvCxnSpPr/>
            <p:nvPr/>
          </p:nvCxnSpPr>
          <p:spPr>
            <a:xfrm>
              <a:off x="3627" y="582"/>
              <a:ext cx="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61"/>
          <p:cNvSpPr txBox="1">
            <a:spLocks noChangeArrowheads="1"/>
          </p:cNvSpPr>
          <p:nvPr/>
        </p:nvSpPr>
        <p:spPr bwMode="auto">
          <a:xfrm>
            <a:off x="4500563" y="1381075"/>
            <a:ext cx="1357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5×3</a:t>
            </a:r>
            <a:endParaRPr lang="zh-CN" altLang="en-US" sz="2800" dirty="0">
              <a:solidFill>
                <a:srgbClr val="FD584A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78" name="TextBox 62"/>
          <p:cNvSpPr txBox="1">
            <a:spLocks noChangeArrowheads="1"/>
          </p:cNvSpPr>
          <p:nvPr/>
        </p:nvSpPr>
        <p:spPr bwMode="auto">
          <a:xfrm>
            <a:off x="4500563" y="1808164"/>
            <a:ext cx="1357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8×7</a:t>
            </a:r>
            <a:endParaRPr lang="zh-CN" altLang="en-US" sz="2800" dirty="0">
              <a:solidFill>
                <a:srgbClr val="FD584A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3114675" y="4497388"/>
            <a:ext cx="2232025" cy="1511300"/>
          </a:xfrm>
          <a:prstGeom prst="rect">
            <a:avLst/>
          </a:prstGeom>
          <a:solidFill>
            <a:srgbClr val="C0C0C0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6" name="矩形 57"/>
          <p:cNvSpPr>
            <a:spLocks noChangeArrowheads="1"/>
          </p:cNvSpPr>
          <p:nvPr/>
        </p:nvSpPr>
        <p:spPr bwMode="auto">
          <a:xfrm>
            <a:off x="3089275" y="4510088"/>
            <a:ext cx="2232025" cy="1546225"/>
          </a:xfrm>
          <a:prstGeom prst="rect">
            <a:avLst/>
          </a:prstGeom>
          <a:solidFill>
            <a:srgbClr val="3333FF">
              <a:alpha val="60000"/>
            </a:srgbClr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b="1">
              <a:solidFill>
                <a:schemeClr val="lt1"/>
              </a:solidFill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  <p:grpSp>
        <p:nvGrpSpPr>
          <p:cNvPr id="12" name="Group 4"/>
          <p:cNvGrpSpPr/>
          <p:nvPr/>
        </p:nvGrpSpPr>
        <p:grpSpPr bwMode="auto">
          <a:xfrm>
            <a:off x="1071563" y="5392738"/>
            <a:ext cx="1465262" cy="933450"/>
            <a:chOff x="640" y="2546"/>
            <a:chExt cx="923" cy="588"/>
          </a:xfrm>
        </p:grpSpPr>
        <p:grpSp>
          <p:nvGrpSpPr>
            <p:cNvPr id="37925" name="组合 52"/>
            <p:cNvGrpSpPr/>
            <p:nvPr/>
          </p:nvGrpSpPr>
          <p:grpSpPr bwMode="auto">
            <a:xfrm>
              <a:off x="640" y="2546"/>
              <a:ext cx="315" cy="576"/>
              <a:chOff x="7929586" y="2048524"/>
              <a:chExt cx="500066" cy="914362"/>
            </a:xfrm>
          </p:grpSpPr>
          <p:sp>
            <p:nvSpPr>
              <p:cNvPr id="37931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7932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8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7997849" y="2570959"/>
                <a:ext cx="43180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926" name="TextBox 33"/>
            <p:cNvSpPr txBox="1">
              <a:spLocks noChangeArrowheads="1"/>
            </p:cNvSpPr>
            <p:nvPr/>
          </p:nvSpPr>
          <p:spPr bwMode="auto">
            <a:xfrm>
              <a:off x="955" y="2681"/>
              <a:ext cx="41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的</a:t>
              </a:r>
              <a:r>
                <a:rPr lang="en-US" altLang="zh-CN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 </a:t>
              </a:r>
              <a:endParaRPr lang="zh-CN" altLang="zh-CN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37927" name="组合 52"/>
            <p:cNvGrpSpPr/>
            <p:nvPr/>
          </p:nvGrpSpPr>
          <p:grpSpPr bwMode="auto">
            <a:xfrm>
              <a:off x="1248" y="2558"/>
              <a:ext cx="315" cy="576"/>
              <a:chOff x="7929586" y="2048524"/>
              <a:chExt cx="500066" cy="914362"/>
            </a:xfrm>
          </p:grpSpPr>
          <p:sp>
            <p:nvSpPr>
              <p:cNvPr id="37928" name="TextBox 53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7929" name="TextBox 54"/>
              <p:cNvSpPr txBox="1">
                <a:spLocks noChangeArrowheads="1"/>
              </p:cNvSpPr>
              <p:nvPr/>
            </p:nvSpPr>
            <p:spPr bwMode="auto">
              <a:xfrm>
                <a:off x="7929586" y="2501090"/>
                <a:ext cx="50006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D584A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7</a:t>
                </a:r>
                <a:endParaRPr lang="zh-CN" altLang="en-US" sz="2400">
                  <a:solidFill>
                    <a:srgbClr val="FD584A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7997849" y="2570959"/>
                <a:ext cx="43180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334" name="Freeform 70"/>
          <p:cNvSpPr>
            <a:spLocks noChangeArrowheads="1"/>
          </p:cNvSpPr>
          <p:nvPr/>
        </p:nvSpPr>
        <p:spPr bwMode="auto">
          <a:xfrm rot="8869895" flipH="1">
            <a:off x="2513013" y="5157788"/>
            <a:ext cx="1890712" cy="566737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" name="Group 77"/>
          <p:cNvGrpSpPr/>
          <p:nvPr/>
        </p:nvGrpSpPr>
        <p:grpSpPr bwMode="auto">
          <a:xfrm>
            <a:off x="5734050" y="1377950"/>
            <a:ext cx="1143000" cy="969963"/>
            <a:chOff x="3612" y="119"/>
            <a:chExt cx="720" cy="611"/>
          </a:xfrm>
        </p:grpSpPr>
        <p:grpSp>
          <p:nvGrpSpPr>
            <p:cNvPr id="37920" name="组合 60"/>
            <p:cNvGrpSpPr/>
            <p:nvPr/>
          </p:nvGrpSpPr>
          <p:grpSpPr bwMode="auto">
            <a:xfrm>
              <a:off x="3824" y="119"/>
              <a:ext cx="508" cy="611"/>
              <a:chOff x="7929586" y="2048524"/>
              <a:chExt cx="500066" cy="970385"/>
            </a:xfrm>
          </p:grpSpPr>
          <p:sp>
            <p:nvSpPr>
              <p:cNvPr id="37922" name="TextBox 61"/>
              <p:cNvSpPr txBox="1">
                <a:spLocks noChangeArrowheads="1"/>
              </p:cNvSpPr>
              <p:nvPr/>
            </p:nvSpPr>
            <p:spPr bwMode="auto">
              <a:xfrm>
                <a:off x="7929586" y="2048524"/>
                <a:ext cx="500066" cy="519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15</a:t>
                </a:r>
                <a:endParaRPr lang="zh-CN" altLang="en-US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7923" name="TextBox 62"/>
              <p:cNvSpPr txBox="1">
                <a:spLocks noChangeArrowheads="1"/>
              </p:cNvSpPr>
              <p:nvPr/>
            </p:nvSpPr>
            <p:spPr bwMode="auto">
              <a:xfrm>
                <a:off x="7929586" y="2499571"/>
                <a:ext cx="500066" cy="519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56</a:t>
                </a:r>
                <a:endParaRPr lang="zh-CN" altLang="en-US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7997509" y="2571039"/>
                <a:ext cx="40162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921" name="TextBox 33"/>
            <p:cNvSpPr txBox="1">
              <a:spLocks noChangeArrowheads="1"/>
            </p:cNvSpPr>
            <p:nvPr/>
          </p:nvSpPr>
          <p:spPr bwMode="auto">
            <a:xfrm>
              <a:off x="3612" y="226"/>
              <a:ext cx="4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</a:t>
              </a:r>
              <a:endParaRPr lang="zh-CN" altLang="zh-CN" sz="28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</p:grpSp>
      <p:cxnSp>
        <p:nvCxnSpPr>
          <p:cNvPr id="8" name="直接连接符 64"/>
          <p:cNvCxnSpPr/>
          <p:nvPr/>
        </p:nvCxnSpPr>
        <p:spPr>
          <a:xfrm>
            <a:off x="3089275" y="3441700"/>
            <a:ext cx="3600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56"/>
          <p:cNvSpPr>
            <a:spLocks noChangeArrowheads="1"/>
          </p:cNvSpPr>
          <p:nvPr/>
        </p:nvSpPr>
        <p:spPr bwMode="auto">
          <a:xfrm>
            <a:off x="3117850" y="2459038"/>
            <a:ext cx="3563938" cy="3562350"/>
          </a:xfrm>
          <a:prstGeom prst="rect">
            <a:avLst/>
          </a:prstGeom>
          <a:solidFill>
            <a:srgbClr val="FF0000">
              <a:alpha val="80000"/>
            </a:srgbClr>
          </a:solidFill>
          <a:ln w="57150" algn="ctr">
            <a:noFill/>
            <a:miter lim="800000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b="1">
              <a:solidFill>
                <a:schemeClr val="lt1"/>
              </a:solidFill>
              <a:latin typeface="Times New Roman" panose="02020603050405020304"/>
              <a:ea typeface="+mn-ea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竖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5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木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6" presetClass="emph" presetSubtype="0" repeatCount="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7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钢片琴g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6" presetClass="emph" presetSubtype="0" repeatCount="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63" grpId="0"/>
      <p:bldP spid="76" grpId="0"/>
      <p:bldP spid="76" grpId="1"/>
      <p:bldP spid="78" grpId="0"/>
      <p:bldP spid="78" grpId="1"/>
      <p:bldP spid="25671" grpId="0" animBg="1"/>
      <p:bldP spid="46" grpId="0" animBg="1"/>
      <p:bldP spid="46" grpId="1" animBg="1"/>
      <p:bldP spid="46" grpId="2" animBg="1"/>
      <p:bldP spid="45" grpId="0" animBg="1"/>
      <p:bldP spid="45" grpId="1" animBg="1"/>
      <p:bldP spid="45" grpId="2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t">
        <a:spAutoFit/>
      </a:bodyPr>
      <a:lstStyle>
        <a:defPPr algn="l">
          <a:defRPr sz="2400" b="1" dirty="0">
            <a:solidFill>
              <a:srgbClr val="595959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</Template>
  <TotalTime>0</TotalTime>
  <Words>941</Words>
  <Application>Microsoft Office PowerPoint</Application>
  <PresentationFormat>全屏显示(4:3)</PresentationFormat>
  <Paragraphs>338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等线</vt:lpstr>
      <vt:lpstr>黑体</vt:lpstr>
      <vt:lpstr>华文楷体</vt:lpstr>
      <vt:lpstr>华文新魏</vt:lpstr>
      <vt:lpstr>楷体_GB2312</vt:lpstr>
      <vt:lpstr>宋体</vt:lpstr>
      <vt:lpstr>微软雅黑</vt:lpstr>
      <vt:lpstr>微软雅黑 Light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2018-09-04T09:03:00Z</dcterms:created>
  <dcterms:modified xsi:type="dcterms:W3CDTF">2023-01-16T13:49:49Z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22046F81C3AD4463BC167656BE4ECCF1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