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heme/theme2.xml" ContentType="application/vnd.openxmlformats-officedocument.them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1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2.xml" ContentType="application/vnd.openxmlformats-officedocument.presentationml.notesSlide+xml"/>
  <Override PartName="/ppt/tags/tag158.xml" ContentType="application/vnd.openxmlformats-officedocument.presentationml.tags+xml"/>
  <Override PartName="/ppt/notesSlides/notesSlide3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4.xml" ContentType="application/vnd.openxmlformats-officedocument.presentationml.notesSlide+xml"/>
  <Override PartName="/ppt/tags/tag161.xml" ContentType="application/vnd.openxmlformats-officedocument.presentationml.tags+xml"/>
  <Override PartName="/ppt/notesSlides/notesSlide5.xml" ContentType="application/vnd.openxmlformats-officedocument.presentationml.notesSlide+xml"/>
  <Override PartName="/ppt/tags/tag162.xml" ContentType="application/vnd.openxmlformats-officedocument.presentationml.tags+xml"/>
  <Override PartName="/ppt/notesSlides/notesSlide6.xml" ContentType="application/vnd.openxmlformats-officedocument.presentationml.notesSlide+xml"/>
  <Override PartName="/ppt/tags/tag1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97" r:id="rId2"/>
    <p:sldId id="283" r:id="rId3"/>
    <p:sldId id="261" r:id="rId4"/>
    <p:sldId id="270" r:id="rId5"/>
    <p:sldId id="277" r:id="rId6"/>
    <p:sldId id="315" r:id="rId7"/>
    <p:sldId id="316" r:id="rId8"/>
    <p:sldId id="262" r:id="rId9"/>
    <p:sldId id="314" r:id="rId10"/>
    <p:sldId id="284" r:id="rId11"/>
    <p:sldId id="285" r:id="rId12"/>
    <p:sldId id="293" r:id="rId13"/>
    <p:sldId id="294" r:id="rId14"/>
    <p:sldId id="317" r:id="rId15"/>
    <p:sldId id="289" r:id="rId16"/>
    <p:sldId id="290" r:id="rId17"/>
    <p:sldId id="313" r:id="rId18"/>
    <p:sldId id="291" r:id="rId19"/>
    <p:sldId id="292" r:id="rId20"/>
    <p:sldId id="281" r:id="rId21"/>
    <p:sldId id="298" r:id="rId22"/>
  </p:sldIdLst>
  <p:sldSz cx="9144000" cy="5143500" type="screen16x9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2585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5805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839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161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7415" algn="l" defTabSz="725805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3220" algn="l" defTabSz="725805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3">
          <p15:clr>
            <a:srgbClr val="A4A3A4"/>
          </p15:clr>
        </p15:guide>
        <p15:guide id="2" pos="2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00"/>
    <a:srgbClr val="000099"/>
    <a:srgbClr val="0000CC"/>
    <a:srgbClr val="B1E5CB"/>
    <a:srgbClr val="84D6AD"/>
    <a:srgbClr val="FFC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666"/>
      </p:cViewPr>
      <p:guideLst>
        <p:guide orient="horz" pos="1643"/>
        <p:guide pos="28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latinLnBrk="1">
              <a:defRPr sz="1200" b="0">
                <a:latin typeface="Gulim" pitchFamily="34" charset="-127"/>
                <a:ea typeface="Gulim" pitchFamily="34" charset="-127"/>
              </a:defRPr>
            </a:lvl1pPr>
          </a:lstStyle>
          <a:p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latinLnBrk="1">
              <a:defRPr sz="1200" b="0">
                <a:latin typeface="Gulim" pitchFamily="34" charset="-127"/>
                <a:ea typeface="Gulim" pitchFamily="34" charset="-127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latinLnBrk="1">
              <a:defRPr sz="1200" b="0">
                <a:latin typeface="Gulim" pitchFamily="34" charset="-127"/>
                <a:ea typeface="Gulim" pitchFamily="34" charset="-127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latinLnBrk="1">
              <a:defRPr sz="1200" b="0">
                <a:latin typeface="Gulim" pitchFamily="34" charset="-127"/>
                <a:ea typeface="Gulim" pitchFamily="34" charset="-127"/>
              </a:defRPr>
            </a:lvl1pPr>
          </a:lstStyle>
          <a:p>
            <a:fld id="{DD94360E-7FB6-4962-8F0E-A2255850BC2D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362585" algn="l" rtl="0" fontAlgn="base" latinLnBrk="1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725805" algn="l" rtl="0" fontAlgn="base" latinLnBrk="1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088390" algn="l" rtl="0" fontAlgn="base" latinLnBrk="1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451610" algn="l" rtl="0" fontAlgn="base" latinLnBrk="1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41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22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4360E-7FB6-4962-8F0E-A2255850BC2D}" type="slidenum">
              <a:rPr lang="zh-CN" alt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10" Type="http://schemas.openxmlformats.org/officeDocument/2006/relationships/image" Target="file:///C:\Users\1V994W2\PycharmProjects\PPT_Background_Generation/pic_temp/pic_sup.png" TargetMode="External"/><Relationship Id="rId4" Type="http://schemas.openxmlformats.org/officeDocument/2006/relationships/tags" Target="../tags/tag10.xml"/><Relationship Id="rId9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file:///C:\Users\1V994W2\PycharmProjects\PPT_Background_Generation/pic_temp/1_pic_quater_left_down.png" TargetMode="Externa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image" Target="../media/image4.png"/><Relationship Id="rId5" Type="http://schemas.openxmlformats.org/officeDocument/2006/relationships/tags" Target="../tags/tag69.xml"/><Relationship Id="rId10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tags" Target="../tags/tag68.xml"/><Relationship Id="rId9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7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11" Type="http://schemas.openxmlformats.org/officeDocument/2006/relationships/image" Target="file:///C:\Users\1V994W2\PycharmProjects\PPT_Background_Generation/pic_temp/1_pic_quater_left_down.png" TargetMode="External"/><Relationship Id="rId5" Type="http://schemas.openxmlformats.org/officeDocument/2006/relationships/tags" Target="../tags/tag76.xml"/><Relationship Id="rId10" Type="http://schemas.openxmlformats.org/officeDocument/2006/relationships/image" Target="../media/image4.png"/><Relationship Id="rId4" Type="http://schemas.openxmlformats.org/officeDocument/2006/relationships/tags" Target="../tags/tag75.xml"/><Relationship Id="rId9" Type="http://schemas.openxmlformats.org/officeDocument/2006/relationships/image" Target="file:///C:\Users\1V994W2\PycharmProjects\PPT_Background_Generation/pic_temp/0_pic_quater_right_down.png" TargetMode="Externa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8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9" Type="http://schemas.openxmlformats.org/officeDocument/2006/relationships/image" Target="file:///C:\Users\1V994W2\PycharmProjects\PPT_Background_Generation/pic_temp/pic_sup.png" TargetMode="Externa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image" Target="file:///C:\Users\1V994W2\PycharmProjects\PPT_Background_Generation/pic_temp/1_pic_quater_left_down.png" TargetMode="External"/><Relationship Id="rId5" Type="http://schemas.openxmlformats.org/officeDocument/2006/relationships/tags" Target="../tags/tag88.xml"/><Relationship Id="rId10" Type="http://schemas.openxmlformats.org/officeDocument/2006/relationships/image" Target="../media/image4.png"/><Relationship Id="rId4" Type="http://schemas.openxmlformats.org/officeDocument/2006/relationships/tags" Target="../tags/tag87.xml"/><Relationship Id="rId9" Type="http://schemas.openxmlformats.org/officeDocument/2006/relationships/image" Target="file:///C:\Users\1V994W2\PycharmProjects\PPT_Background_Generation/pic_temp/0_pic_quater_right_down.png" TargetMode="Externa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image" Target="file:///C:\Users\1V994W2\PycharmProjects\PPT_Background_Generation/pic_temp/1_pic_quater_left_down.png" TargetMode="Externa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image" Target="../media/image4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image" Target="file:///C:\Users\1V994W2\PycharmProjects\PPT_Background_Generation/pic_temp/0_pic_quater_right_down.png" TargetMode="External"/><Relationship Id="rId5" Type="http://schemas.openxmlformats.org/officeDocument/2006/relationships/tags" Target="../tags/tag94.xml"/><Relationship Id="rId10" Type="http://schemas.openxmlformats.org/officeDocument/2006/relationships/image" Target="../media/image3.png"/><Relationship Id="rId4" Type="http://schemas.openxmlformats.org/officeDocument/2006/relationships/tags" Target="../tags/tag93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image" Target="file:///C:\Users\1V994W2\PycharmProjects\PPT_Background_Generation/pic_temp/0_pic_quater_right_down.png" TargetMode="External"/><Relationship Id="rId5" Type="http://schemas.openxmlformats.org/officeDocument/2006/relationships/tags" Target="../tags/tag102.xml"/><Relationship Id="rId10" Type="http://schemas.openxmlformats.org/officeDocument/2006/relationships/image" Target="../media/image3.png"/><Relationship Id="rId4" Type="http://schemas.openxmlformats.org/officeDocument/2006/relationships/tags" Target="../tags/tag101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image" Target="../media/image4.png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12" Type="http://schemas.openxmlformats.org/officeDocument/2006/relationships/image" Target="file:///C:\Users\1V994W2\PycharmProjects\PPT_Background_Generation/pic_temp/0_pic_quater_right_down.png" TargetMode="Externa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image" Target="../media/image3.png"/><Relationship Id="rId5" Type="http://schemas.openxmlformats.org/officeDocument/2006/relationships/tags" Target="../tags/tag11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image" Target="file:///C:\Users\1V994W2\PycharmProjects\PPT_Background_Generation/pic_temp/1_pic_quater_left_down.png" TargetMode="Externa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13" Type="http://schemas.openxmlformats.org/officeDocument/2006/relationships/image" Target="../media/image4.png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12" Type="http://schemas.openxmlformats.org/officeDocument/2006/relationships/image" Target="file:///C:\Users\1V994W2\PycharmProjects\PPT_Background_Generation/pic_temp/0_pic_quater_right_down.png" TargetMode="Externa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11" Type="http://schemas.openxmlformats.org/officeDocument/2006/relationships/image" Target="../media/image3.png"/><Relationship Id="rId5" Type="http://schemas.openxmlformats.org/officeDocument/2006/relationships/tags" Target="../tags/tag11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18.xml"/><Relationship Id="rId9" Type="http://schemas.openxmlformats.org/officeDocument/2006/relationships/tags" Target="../tags/tag123.xml"/><Relationship Id="rId14" Type="http://schemas.openxmlformats.org/officeDocument/2006/relationships/image" Target="file:///C:\Users\1V994W2\PycharmProjects\PPT_Background_Generation/pic_temp/1_pic_quater_left_down.png" TargetMode="Externa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31.xml"/><Relationship Id="rId13" Type="http://schemas.openxmlformats.org/officeDocument/2006/relationships/image" Target="../media/image3.png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25.xml"/><Relationship Id="rId16" Type="http://schemas.openxmlformats.org/officeDocument/2006/relationships/image" Target="file:///C:\Users\1V994W2\PycharmProjects\PPT_Background_Generation/pic_temp/1_pic_quater_left_down.png" TargetMode="Externa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5" Type="http://schemas.openxmlformats.org/officeDocument/2006/relationships/tags" Target="../tags/tag128.xml"/><Relationship Id="rId15" Type="http://schemas.openxmlformats.org/officeDocument/2006/relationships/image" Target="../media/image4.png"/><Relationship Id="rId10" Type="http://schemas.openxmlformats.org/officeDocument/2006/relationships/tags" Target="../tags/tag133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image" Target="file:///C:\Users\1V994W2\PycharmProjects\PPT_Background_Generation/pic_temp/0_pic_quater_right_down.png" TargetMode="Externa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image" Target="file:///C:\Users\1V994W2\PycharmProjects\PPT_Background_Generation/pic_temp/1_pic_quater_left_down.png" TargetMode="Externa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image" Target="../media/image9.png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image" Target="file:///C:\Users\1V994W2\PycharmProjects\PPT_Background_Generation/pic_temp/0_pic_quater_right_down.png" TargetMode="External"/><Relationship Id="rId5" Type="http://schemas.openxmlformats.org/officeDocument/2006/relationships/tags" Target="../tags/tag139.xml"/><Relationship Id="rId10" Type="http://schemas.openxmlformats.org/officeDocument/2006/relationships/image" Target="../media/image8.png"/><Relationship Id="rId4" Type="http://schemas.openxmlformats.org/officeDocument/2006/relationships/tags" Target="../tags/tag138.xml"/><Relationship Id="rId9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file:///C:\Users\1V994W2\PycharmProjects\PPT_Background_Generation/pic_temp/1_pic_quater_left_down.png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4.png"/><Relationship Id="rId5" Type="http://schemas.openxmlformats.org/officeDocument/2006/relationships/tags" Target="../tags/tag18.xml"/><Relationship Id="rId10" Type="http://schemas.openxmlformats.org/officeDocument/2006/relationships/image" Target="file:///C:\Users\1V994W2\PycharmProjects\PPT_Background_Generation/pic_temp/0_pic_quater_right_down.png" TargetMode="External"/><Relationship Id="rId4" Type="http://schemas.openxmlformats.org/officeDocument/2006/relationships/tags" Target="../tags/tag17.xml"/><Relationship Id="rId9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image" Target="file:///C:\Users\1V994W2\PycharmProjects\PPT_Background_Generation/pic_temp/pic_half_right.png" TargetMode="Externa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image" Target="../media/image6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file:///C:\Users\1V994W2\PycharmProjects\PPT_Background_Generation/pic_temp/pic_half_left.png" TargetMode="External"/><Relationship Id="rId5" Type="http://schemas.openxmlformats.org/officeDocument/2006/relationships/tags" Target="../tags/tag25.xml"/><Relationship Id="rId10" Type="http://schemas.openxmlformats.org/officeDocument/2006/relationships/image" Target="../media/image5.png"/><Relationship Id="rId4" Type="http://schemas.openxmlformats.org/officeDocument/2006/relationships/tags" Target="../tags/tag24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image" Target="file:///C:\Users\1V994W2\PycharmProjects\PPT_Background_Generation/pic_temp/1_pic_quater_left_down.png" TargetMode="Externa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image" Target="../media/image4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image" Target="file:///C:\Users\1V994W2\PycharmProjects\PPT_Background_Generation/pic_temp/0_pic_quater_right_down.png" TargetMode="External"/><Relationship Id="rId5" Type="http://schemas.openxmlformats.org/officeDocument/2006/relationships/tags" Target="../tags/tag33.xml"/><Relationship Id="rId10" Type="http://schemas.openxmlformats.org/officeDocument/2006/relationships/image" Target="../media/image3.png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image" Target="file:///C:\Users\1V994W2\PycharmProjects\PPT_Background_Generation/pic_temp/0_pic_quater_right_down.png" TargetMode="Externa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12" Type="http://schemas.openxmlformats.org/officeDocument/2006/relationships/image" Target="../media/image3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41.xml"/><Relationship Id="rId15" Type="http://schemas.openxmlformats.org/officeDocument/2006/relationships/image" Target="file:///C:\Users\1V994W2\PycharmProjects\PPT_Background_Generation/pic_temp/1_pic_quater_left_down.png" TargetMode="External"/><Relationship Id="rId10" Type="http://schemas.openxmlformats.org/officeDocument/2006/relationships/tags" Target="../tags/tag46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image" Target="file:///C:\Users\1V994W2\PycharmProjects\PPT_Background_Generation/pic_temp/1_pic_quater_left_down.png" TargetMode="Externa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image" Target="../media/image4.png"/><Relationship Id="rId5" Type="http://schemas.openxmlformats.org/officeDocument/2006/relationships/tags" Target="../tags/tag51.xml"/><Relationship Id="rId10" Type="http://schemas.openxmlformats.org/officeDocument/2006/relationships/image" Target="file:///C:\Users\1V994W2\Documents\Tencent%20Files\574576071\FileRecv\&#25340;&#35013;&#32032;&#26448;\sup\6\subject.png" TargetMode="External"/><Relationship Id="rId4" Type="http://schemas.openxmlformats.org/officeDocument/2006/relationships/tags" Target="../tags/tag50.xml"/><Relationship Id="rId9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image" Target="file:///C:\Users\1V994W2\PycharmProjects\PPT_Background_Generation/pic_temp/1_pic_quater_left_down.png" TargetMode="Externa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4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image" Target="file:///C:\Users\1V994W2\PycharmProjects\PPT_Background_Generation/pic_temp/0_pic_quater_right_down.png" TargetMode="External"/><Relationship Id="rId5" Type="http://schemas.openxmlformats.org/officeDocument/2006/relationships/tags" Target="../tags/tag61.xml"/><Relationship Id="rId10" Type="http://schemas.openxmlformats.org/officeDocument/2006/relationships/image" Target="../media/image3.png"/><Relationship Id="rId4" Type="http://schemas.openxmlformats.org/officeDocument/2006/relationships/tags" Target="../tags/tag60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>
            <p:custDataLst>
              <p:tags r:id="rId1"/>
            </p:custDataLst>
          </p:nvPr>
        </p:nvPicPr>
        <p:blipFill>
          <a:blip r:embed="rId9" r:link="rId10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5"/>
            </p:custDataLst>
          </p:nvPr>
        </p:nvSpPr>
        <p:spPr>
          <a:xfrm>
            <a:off x="2190750" y="1834116"/>
            <a:ext cx="4762500" cy="773795"/>
          </a:xfrm>
        </p:spPr>
        <p:txBody>
          <a:bodyPr vert="horz" wrap="square" lIns="0" tIns="0" rIns="0" bIns="0" anchor="ctr" anchorCtr="0">
            <a:norm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7200"/>
              <a:buFont typeface="Arial" panose="020B0604020202020204" pitchFamily="34" charset="0"/>
              <a:buNone/>
              <a:defRPr sz="5400" b="0" spc="700">
                <a:solidFill>
                  <a:schemeClr val="tx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6"/>
            </p:custDataLst>
          </p:nvPr>
        </p:nvSpPr>
        <p:spPr>
          <a:xfrm>
            <a:off x="2190750" y="2911805"/>
            <a:ext cx="4762500" cy="270986"/>
          </a:xfrm>
        </p:spPr>
        <p:txBody>
          <a:bodyPr vert="horz" wrap="square" lIns="0" tIns="0" rIns="0" bIns="0"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 typeface="Arial" panose="020B0604020202020204" pitchFamily="34" charset="0"/>
              <a:buNone/>
              <a:defRPr sz="1500" b="0" spc="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cxnSp>
        <p:nvCxnSpPr>
          <p:cNvPr id="6" name="直接连接符 5"/>
          <p:cNvCxnSpPr/>
          <p:nvPr>
            <p:custDataLst>
              <p:tags r:id="rId7"/>
            </p:custDataLst>
          </p:nvPr>
        </p:nvCxnSpPr>
        <p:spPr>
          <a:xfrm>
            <a:off x="2330291" y="2763834"/>
            <a:ext cx="448341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>
            <p:custDataLst>
              <p:tags r:id="rId1"/>
            </p:custDataLst>
          </p:nvPr>
        </p:nvPicPr>
        <p:blipFill>
          <a:blip r:embed="rId9" r:link="rId10" cstate="email"/>
          <a:stretch>
            <a:fillRect/>
          </a:stretch>
        </p:blipFill>
        <p:spPr>
          <a:xfrm>
            <a:off x="0" y="0"/>
            <a:ext cx="540068" cy="516016"/>
          </a:xfrm>
          <a:prstGeom prst="rect">
            <a:avLst/>
          </a:prstGeom>
        </p:spPr>
      </p:pic>
      <p:pic>
        <p:nvPicPr>
          <p:cNvPr id="7" name="图片 6"/>
          <p:cNvPicPr/>
          <p:nvPr>
            <p:custDataLst>
              <p:tags r:id="rId2"/>
            </p:custDataLst>
          </p:nvPr>
        </p:nvPicPr>
        <p:blipFill>
          <a:blip r:embed="rId11" r:link="rId12" cstate="email"/>
          <a:stretch>
            <a:fillRect/>
          </a:stretch>
        </p:blipFill>
        <p:spPr>
          <a:xfrm>
            <a:off x="8603933" y="0"/>
            <a:ext cx="540068" cy="455113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3"/>
            </p:custDataLst>
          </p:nvPr>
        </p:nvSpPr>
        <p:spPr>
          <a:xfrm>
            <a:off x="7928351" y="714381"/>
            <a:ext cx="713238" cy="4041680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4"/>
            </p:custDataLst>
          </p:nvPr>
        </p:nvSpPr>
        <p:spPr>
          <a:xfrm>
            <a:off x="502444" y="714375"/>
            <a:ext cx="7371076" cy="4041680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>
            <p:custDataLst>
              <p:tags r:id="rId1"/>
            </p:custDataLst>
          </p:nvPr>
        </p:nvPicPr>
        <p:blipFill>
          <a:blip r:embed="rId8" r:link="rId9" cstate="email"/>
          <a:stretch>
            <a:fillRect/>
          </a:stretch>
        </p:blipFill>
        <p:spPr>
          <a:xfrm>
            <a:off x="0" y="0"/>
            <a:ext cx="540068" cy="516016"/>
          </a:xfrm>
          <a:prstGeom prst="rect">
            <a:avLst/>
          </a:prstGeom>
        </p:spPr>
      </p:pic>
      <p:pic>
        <p:nvPicPr>
          <p:cNvPr id="6" name="图片 5"/>
          <p:cNvPicPr/>
          <p:nvPr>
            <p:custDataLst>
              <p:tags r:id="rId2"/>
            </p:custDataLst>
          </p:nvPr>
        </p:nvPicPr>
        <p:blipFill>
          <a:blip r:embed="rId10" r:link="rId11" cstate="email"/>
          <a:stretch>
            <a:fillRect/>
          </a:stretch>
        </p:blipFill>
        <p:spPr>
          <a:xfrm>
            <a:off x="8603933" y="0"/>
            <a:ext cx="540068" cy="455113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6"/>
            </p:custDataLst>
          </p:nvPr>
        </p:nvSpPr>
        <p:spPr>
          <a:xfrm>
            <a:off x="502448" y="714381"/>
            <a:ext cx="8139178" cy="4041680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/>
          <p:nvPr>
            <p:custDataLst>
              <p:tags r:id="rId1"/>
            </p:custDataLst>
          </p:nvPr>
        </p:nvPicPr>
        <p:blipFill>
          <a:blip r:embed="rId8" r:link="rId9" cstate="email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4" hasCustomPrompt="1"/>
            <p:custDataLst>
              <p:tags r:id="rId5"/>
            </p:custDataLst>
          </p:nvPr>
        </p:nvSpPr>
        <p:spPr>
          <a:xfrm>
            <a:off x="2400776" y="3032998"/>
            <a:ext cx="4342448" cy="270986"/>
          </a:xfrm>
        </p:spPr>
        <p:txBody>
          <a:bodyPr vert="horz" wrap="square" lIns="0" tIns="0" rIns="0" bIns="0" anchor="t" anchorCtr="0">
            <a:normAutofit/>
          </a:bodyPr>
          <a:lstStyle>
            <a:lvl1pPr marL="0" marR="0" indent="0" algn="ctr" rtl="0" eaLnBrk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000"/>
              <a:buFont typeface="Arial" panose="020B0604020202020204" pitchFamily="34" charset="0"/>
              <a:buNone/>
              <a:defRPr sz="1500" b="0" spc="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22860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SzPts val="2000"/>
              <a:buFont typeface="Arial" panose="020B0604020202020204" pitchFamily="34" charset="0"/>
              <a:buNone/>
            </a:pPr>
            <a:r>
              <a:rPr lang="zh-CN" altLang="en-US"/>
              <a:t>单击此处编辑副标题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6"/>
            </p:custDataLst>
          </p:nvPr>
        </p:nvSpPr>
        <p:spPr>
          <a:xfrm>
            <a:off x="2400776" y="1839516"/>
            <a:ext cx="4342448" cy="1049179"/>
          </a:xfrm>
        </p:spPr>
        <p:txBody>
          <a:bodyPr vert="horz" wrap="square" lIns="0" tIns="0" rIns="0" bIns="0" anchor="ctr" anchorCtr="0">
            <a:norm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8000"/>
              <a:buNone/>
              <a:defRPr sz="6000" b="0" spc="1000">
                <a:solidFill>
                  <a:schemeClr val="tx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编辑标题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/>
          <p:nvPr>
            <p:custDataLst>
              <p:tags r:id="rId1"/>
            </p:custDataLst>
          </p:nvPr>
        </p:nvPicPr>
        <p:blipFill>
          <a:blip r:embed="rId8" r:link="rId9" cstate="email"/>
          <a:stretch>
            <a:fillRect/>
          </a:stretch>
        </p:blipFill>
        <p:spPr>
          <a:xfrm>
            <a:off x="0" y="0"/>
            <a:ext cx="540068" cy="516016"/>
          </a:xfrm>
          <a:prstGeom prst="rect">
            <a:avLst/>
          </a:prstGeom>
        </p:spPr>
      </p:pic>
      <p:pic>
        <p:nvPicPr>
          <p:cNvPr id="6" name="图片 5"/>
          <p:cNvPicPr/>
          <p:nvPr>
            <p:custDataLst>
              <p:tags r:id="rId2"/>
            </p:custDataLst>
          </p:nvPr>
        </p:nvPicPr>
        <p:blipFill>
          <a:blip r:embed="rId10" r:link="rId11" cstate="email"/>
          <a:stretch>
            <a:fillRect/>
          </a:stretch>
        </p:blipFill>
        <p:spPr>
          <a:xfrm>
            <a:off x="8603933" y="0"/>
            <a:ext cx="540068" cy="4551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219056" y="227857"/>
            <a:ext cx="8705888" cy="4687787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pic>
        <p:nvPicPr>
          <p:cNvPr id="9" name="图片 8"/>
          <p:cNvPicPr/>
          <p:nvPr>
            <p:custDataLst>
              <p:tags r:id="rId2"/>
            </p:custDataLst>
          </p:nvPr>
        </p:nvPicPr>
        <p:blipFill>
          <a:blip r:embed="rId10" r:link="rId11" cstate="email"/>
          <a:stretch>
            <a:fillRect/>
          </a:stretch>
        </p:blipFill>
        <p:spPr>
          <a:xfrm>
            <a:off x="0" y="0"/>
            <a:ext cx="540068" cy="516016"/>
          </a:xfrm>
          <a:prstGeom prst="rect">
            <a:avLst/>
          </a:prstGeom>
        </p:spPr>
      </p:pic>
      <p:pic>
        <p:nvPicPr>
          <p:cNvPr id="8" name="图片 7"/>
          <p:cNvPicPr/>
          <p:nvPr>
            <p:custDataLst>
              <p:tags r:id="rId3"/>
            </p:custDataLst>
          </p:nvPr>
        </p:nvPicPr>
        <p:blipFill>
          <a:blip r:embed="rId12" r:link="rId13" cstate="email"/>
          <a:stretch>
            <a:fillRect/>
          </a:stretch>
        </p:blipFill>
        <p:spPr>
          <a:xfrm>
            <a:off x="8603933" y="0"/>
            <a:ext cx="540068" cy="4551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961200" y="936900"/>
            <a:ext cx="7219800" cy="542700"/>
          </a:xfrm>
        </p:spPr>
        <p:txBody>
          <a:bodyPr wrap="square" anchor="ctr">
            <a:normAutofit/>
          </a:bodyPr>
          <a:lstStyle>
            <a:lvl1pPr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960835" y="1622700"/>
            <a:ext cx="7219950" cy="2583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3618452" cy="51435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pic>
        <p:nvPicPr>
          <p:cNvPr id="8" name="图片 7"/>
          <p:cNvPicPr/>
          <p:nvPr>
            <p:custDataLst>
              <p:tags r:id="rId2"/>
            </p:custDataLst>
          </p:nvPr>
        </p:nvPicPr>
        <p:blipFill>
          <a:blip r:embed="rId10" r:link="rId11" cstate="email"/>
          <a:stretch>
            <a:fillRect/>
          </a:stretch>
        </p:blipFill>
        <p:spPr>
          <a:xfrm>
            <a:off x="8603933" y="0"/>
            <a:ext cx="540068" cy="51601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37400" y="577800"/>
            <a:ext cx="2970000" cy="661500"/>
          </a:xfrm>
        </p:spPr>
        <p:txBody>
          <a:bodyPr wrap="square" anchor="ctr" anchorCtr="0">
            <a:normAutofit/>
          </a:bodyPr>
          <a:lstStyle>
            <a:lvl1pPr>
              <a:defRPr sz="27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440100" y="1323000"/>
            <a:ext cx="2967300" cy="3069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3825900" y="577454"/>
            <a:ext cx="4860000" cy="3815953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199825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pic>
        <p:nvPicPr>
          <p:cNvPr id="10" name="图片 9"/>
          <p:cNvPicPr/>
          <p:nvPr>
            <p:custDataLst>
              <p:tags r:id="rId2"/>
            </p:custDataLst>
          </p:nvPr>
        </p:nvPicPr>
        <p:blipFill>
          <a:blip r:embed="rId11" r:link="rId12" cstate="email"/>
          <a:stretch>
            <a:fillRect/>
          </a:stretch>
        </p:blipFill>
        <p:spPr>
          <a:xfrm>
            <a:off x="0" y="0"/>
            <a:ext cx="540068" cy="516016"/>
          </a:xfrm>
          <a:prstGeom prst="rect">
            <a:avLst/>
          </a:prstGeom>
        </p:spPr>
      </p:pic>
      <p:pic>
        <p:nvPicPr>
          <p:cNvPr id="8" name="图片 7"/>
          <p:cNvPicPr/>
          <p:nvPr>
            <p:custDataLst>
              <p:tags r:id="rId3"/>
            </p:custDataLst>
          </p:nvPr>
        </p:nvPicPr>
        <p:blipFill>
          <a:blip r:embed="rId13" r:link="rId14" cstate="email"/>
          <a:stretch>
            <a:fillRect/>
          </a:stretch>
        </p:blipFill>
        <p:spPr>
          <a:xfrm>
            <a:off x="8603933" y="0"/>
            <a:ext cx="540068" cy="4551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9000" y="585900"/>
            <a:ext cx="8232300" cy="469800"/>
          </a:xfrm>
        </p:spPr>
        <p:txBody>
          <a:bodyPr wrap="square" anchor="ctr">
            <a:normAutofit/>
          </a:bodyPr>
          <a:lstStyle>
            <a:lvl1pPr algn="ctr">
              <a:defRPr sz="27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459000" y="1244700"/>
            <a:ext cx="8231981" cy="621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459581" y="2106000"/>
            <a:ext cx="8224200" cy="25731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>
            <p:custDataLst>
              <p:tags r:id="rId1"/>
            </p:custDataLst>
          </p:nvPr>
        </p:nvSpPr>
        <p:spPr>
          <a:xfrm>
            <a:off x="0" y="3771728"/>
            <a:ext cx="9144000" cy="1371772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pic>
        <p:nvPicPr>
          <p:cNvPr id="10" name="图片 9"/>
          <p:cNvPicPr/>
          <p:nvPr>
            <p:custDataLst>
              <p:tags r:id="rId2"/>
            </p:custDataLst>
          </p:nvPr>
        </p:nvPicPr>
        <p:blipFill>
          <a:blip r:embed="rId11" r:link="rId12" cstate="email"/>
          <a:stretch>
            <a:fillRect/>
          </a:stretch>
        </p:blipFill>
        <p:spPr>
          <a:xfrm>
            <a:off x="0" y="0"/>
            <a:ext cx="540068" cy="516016"/>
          </a:xfrm>
          <a:prstGeom prst="rect">
            <a:avLst/>
          </a:prstGeom>
        </p:spPr>
      </p:pic>
      <p:pic>
        <p:nvPicPr>
          <p:cNvPr id="8" name="图片 7"/>
          <p:cNvPicPr/>
          <p:nvPr>
            <p:custDataLst>
              <p:tags r:id="rId3"/>
            </p:custDataLst>
          </p:nvPr>
        </p:nvPicPr>
        <p:blipFill>
          <a:blip r:embed="rId13" r:link="rId14" cstate="email"/>
          <a:stretch>
            <a:fillRect/>
          </a:stretch>
        </p:blipFill>
        <p:spPr>
          <a:xfrm>
            <a:off x="8603933" y="0"/>
            <a:ext cx="540068" cy="4551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53600" y="502200"/>
            <a:ext cx="8232300" cy="423900"/>
          </a:xfrm>
        </p:spPr>
        <p:txBody>
          <a:bodyPr wrap="square" anchor="ctr" anchorCtr="0">
            <a:normAutofit/>
          </a:bodyPr>
          <a:lstStyle>
            <a:lvl1pPr algn="ctr">
              <a:defRPr sz="24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453628" y="1260900"/>
            <a:ext cx="8243100" cy="2408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445500" y="3885300"/>
            <a:ext cx="8251200" cy="7587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pic>
        <p:nvPicPr>
          <p:cNvPr id="12" name="图片 11"/>
          <p:cNvPicPr/>
          <p:nvPr>
            <p:custDataLst>
              <p:tags r:id="rId2"/>
            </p:custDataLst>
          </p:nvPr>
        </p:nvPicPr>
        <p:blipFill>
          <a:blip r:embed="rId13" r:link="rId14" cstate="email"/>
          <a:stretch>
            <a:fillRect/>
          </a:stretch>
        </p:blipFill>
        <p:spPr>
          <a:xfrm>
            <a:off x="8603933" y="4627484"/>
            <a:ext cx="540068" cy="516016"/>
          </a:xfrm>
          <a:prstGeom prst="rect">
            <a:avLst/>
          </a:prstGeom>
        </p:spPr>
      </p:pic>
      <p:pic>
        <p:nvPicPr>
          <p:cNvPr id="10" name="图片 9"/>
          <p:cNvPicPr/>
          <p:nvPr>
            <p:custDataLst>
              <p:tags r:id="rId3"/>
            </p:custDataLst>
          </p:nvPr>
        </p:nvPicPr>
        <p:blipFill>
          <a:blip r:embed="rId15" r:link="rId16" cstate="email"/>
          <a:stretch>
            <a:fillRect/>
          </a:stretch>
        </p:blipFill>
        <p:spPr>
          <a:xfrm>
            <a:off x="0" y="4688387"/>
            <a:ext cx="540068" cy="4551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34700" y="178200"/>
            <a:ext cx="8278200" cy="331473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434700" y="1247400"/>
            <a:ext cx="4006800" cy="217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4681800" y="1247400"/>
            <a:ext cx="4025700" cy="217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>
            <a:off x="429300" y="3612600"/>
            <a:ext cx="4006800" cy="585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1"/>
            </p:custDataLst>
          </p:nvPr>
        </p:nvSpPr>
        <p:spPr>
          <a:xfrm>
            <a:off x="4689900" y="3609900"/>
            <a:ext cx="4025700" cy="5859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715268"/>
            <a:ext cx="9144000" cy="3712964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pic>
        <p:nvPicPr>
          <p:cNvPr id="9" name="图片 8"/>
          <p:cNvPicPr/>
          <p:nvPr>
            <p:custDataLst>
              <p:tags r:id="rId2"/>
            </p:custDataLst>
          </p:nvPr>
        </p:nvPicPr>
        <p:blipFill>
          <a:blip r:embed="rId10" r:link="rId11" cstate="email"/>
          <a:stretch>
            <a:fillRect/>
          </a:stretch>
        </p:blipFill>
        <p:spPr>
          <a:xfrm>
            <a:off x="7928848" y="3982464"/>
            <a:ext cx="1215152" cy="1161036"/>
          </a:xfrm>
          <a:prstGeom prst="rect">
            <a:avLst/>
          </a:prstGeom>
        </p:spPr>
      </p:pic>
      <p:pic>
        <p:nvPicPr>
          <p:cNvPr id="8" name="图片 7"/>
          <p:cNvPicPr/>
          <p:nvPr>
            <p:custDataLst>
              <p:tags r:id="rId3"/>
            </p:custDataLst>
          </p:nvPr>
        </p:nvPicPr>
        <p:blipFill>
          <a:blip r:embed="rId12" r:link="rId13" cstate="email"/>
          <a:stretch>
            <a:fillRect/>
          </a:stretch>
        </p:blipFill>
        <p:spPr>
          <a:xfrm>
            <a:off x="0" y="4119496"/>
            <a:ext cx="1215152" cy="102400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42100" y="1004400"/>
            <a:ext cx="6858000" cy="1790100"/>
          </a:xfrm>
        </p:spPr>
        <p:txBody>
          <a:bodyPr wrap="square" anchor="b">
            <a:normAutofit/>
          </a:bodyPr>
          <a:lstStyle>
            <a:lvl1pPr algn="ctr">
              <a:defRPr sz="45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1141810" y="2897100"/>
            <a:ext cx="6858000" cy="1242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>
            <p:custDataLst>
              <p:tags r:id="rId1"/>
            </p:custDataLst>
          </p:nvPr>
        </p:nvPicPr>
        <p:blipFill>
          <a:blip r:embed="rId9" r:link="rId10" cstate="email"/>
          <a:stretch>
            <a:fillRect/>
          </a:stretch>
        </p:blipFill>
        <p:spPr>
          <a:xfrm>
            <a:off x="0" y="0"/>
            <a:ext cx="540068" cy="516016"/>
          </a:xfrm>
          <a:prstGeom prst="rect">
            <a:avLst/>
          </a:prstGeom>
        </p:spPr>
      </p:pic>
      <p:pic>
        <p:nvPicPr>
          <p:cNvPr id="7" name="图片 6"/>
          <p:cNvPicPr/>
          <p:nvPr>
            <p:custDataLst>
              <p:tags r:id="rId2"/>
            </p:custDataLst>
          </p:nvPr>
        </p:nvPicPr>
        <p:blipFill>
          <a:blip r:embed="rId11" r:link="rId12" cstate="email"/>
          <a:stretch>
            <a:fillRect/>
          </a:stretch>
        </p:blipFill>
        <p:spPr>
          <a:xfrm>
            <a:off x="8603933" y="0"/>
            <a:ext cx="540068" cy="4551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502412" y="714381"/>
            <a:ext cx="8139178" cy="4041680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>
            <p:custDataLst>
              <p:tags r:id="rId1"/>
            </p:custDataLst>
          </p:nvPr>
        </p:nvPicPr>
        <p:blipFill>
          <a:blip r:embed="rId10" r:link="rId11" cstate="email"/>
          <a:stretch>
            <a:fillRect/>
          </a:stretch>
        </p:blipFill>
        <p:spPr>
          <a:xfrm>
            <a:off x="0" y="1047750"/>
            <a:ext cx="1634144" cy="3048000"/>
          </a:xfrm>
          <a:prstGeom prst="rect">
            <a:avLst/>
          </a:prstGeom>
        </p:spPr>
      </p:pic>
      <p:pic>
        <p:nvPicPr>
          <p:cNvPr id="8" name="图片 7"/>
          <p:cNvPicPr/>
          <p:nvPr>
            <p:custDataLst>
              <p:tags r:id="rId2"/>
            </p:custDataLst>
          </p:nvPr>
        </p:nvPicPr>
        <p:blipFill>
          <a:blip r:embed="rId12" r:link="rId13" cstate="email"/>
          <a:stretch>
            <a:fillRect/>
          </a:stretch>
        </p:blipFill>
        <p:spPr>
          <a:xfrm>
            <a:off x="7509856" y="1047750"/>
            <a:ext cx="1634144" cy="3048000"/>
          </a:xfrm>
          <a:prstGeom prst="rect">
            <a:avLst/>
          </a:prstGeom>
        </p:spPr>
      </p:pic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219056" y="227857"/>
            <a:ext cx="8705888" cy="4687787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7"/>
            </p:custDataLst>
          </p:nvPr>
        </p:nvSpPr>
        <p:spPr>
          <a:xfrm>
            <a:off x="3098960" y="2088833"/>
            <a:ext cx="4325779" cy="626745"/>
          </a:xfrm>
        </p:spPr>
        <p:txBody>
          <a:bodyPr vert="horz" wrap="square" lIns="0" tIns="0" rIns="0" bIns="0" anchor="ctr" anchorCtr="0">
            <a:norm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4800"/>
              <a:buFont typeface="Arial" panose="020B0604020202020204" pitchFamily="34" charset="0"/>
              <a:buNone/>
              <a:defRPr sz="3600" b="0" spc="500">
                <a:solidFill>
                  <a:schemeClr val="tx1"/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编辑标题</a:t>
            </a:r>
          </a:p>
        </p:txBody>
      </p: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8"/>
            </p:custDataLst>
          </p:nvPr>
        </p:nvSpPr>
        <p:spPr>
          <a:xfrm>
            <a:off x="3098960" y="2867978"/>
            <a:ext cx="4325779" cy="241459"/>
          </a:xfrm>
        </p:spPr>
        <p:txBody>
          <a:bodyPr vert="horz" wrap="square" lIns="0" tIns="0" rIns="0" bIns="0" anchor="t" anchorCtr="0">
            <a:normAutofit/>
          </a:bodyPr>
          <a:lstStyle>
            <a:lvl1pPr marL="0" marR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600"/>
              <a:buFont typeface="Arial" panose="020B0604020202020204" pitchFamily="34" charset="0"/>
              <a:buNone/>
              <a:defRPr sz="1200" b="0" spc="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zh-CN" altLang="en-US"/>
              <a:t>单击此处编辑副标题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>
            <p:custDataLst>
              <p:tags r:id="rId1"/>
            </p:custDataLst>
          </p:nvPr>
        </p:nvPicPr>
        <p:blipFill>
          <a:blip r:embed="rId10" r:link="rId11" cstate="email"/>
          <a:stretch>
            <a:fillRect/>
          </a:stretch>
        </p:blipFill>
        <p:spPr>
          <a:xfrm>
            <a:off x="0" y="0"/>
            <a:ext cx="540068" cy="516016"/>
          </a:xfrm>
          <a:prstGeom prst="rect">
            <a:avLst/>
          </a:prstGeom>
        </p:spPr>
      </p:pic>
      <p:pic>
        <p:nvPicPr>
          <p:cNvPr id="8" name="图片 7"/>
          <p:cNvPicPr/>
          <p:nvPr>
            <p:custDataLst>
              <p:tags r:id="rId2"/>
            </p:custDataLst>
          </p:nvPr>
        </p:nvPicPr>
        <p:blipFill>
          <a:blip r:embed="rId12" r:link="rId13" cstate="email"/>
          <a:stretch>
            <a:fillRect/>
          </a:stretch>
        </p:blipFill>
        <p:spPr>
          <a:xfrm>
            <a:off x="8603933" y="0"/>
            <a:ext cx="540068" cy="4551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502448" y="714381"/>
            <a:ext cx="3962432" cy="4041680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4679158" y="714381"/>
            <a:ext cx="3962432" cy="4041680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/>
          <p:nvPr>
            <p:custDataLst>
              <p:tags r:id="rId1"/>
            </p:custDataLst>
          </p:nvPr>
        </p:nvPicPr>
        <p:blipFill>
          <a:blip r:embed="rId12" r:link="rId13" cstate="email"/>
          <a:stretch>
            <a:fillRect/>
          </a:stretch>
        </p:blipFill>
        <p:spPr>
          <a:xfrm>
            <a:off x="0" y="0"/>
            <a:ext cx="540068" cy="516016"/>
          </a:xfrm>
          <a:prstGeom prst="rect">
            <a:avLst/>
          </a:prstGeom>
        </p:spPr>
      </p:pic>
      <p:pic>
        <p:nvPicPr>
          <p:cNvPr id="10" name="图片 9"/>
          <p:cNvPicPr/>
          <p:nvPr>
            <p:custDataLst>
              <p:tags r:id="rId2"/>
            </p:custDataLst>
          </p:nvPr>
        </p:nvPicPr>
        <p:blipFill>
          <a:blip r:embed="rId14" r:link="rId15" cstate="email"/>
          <a:stretch>
            <a:fillRect/>
          </a:stretch>
        </p:blipFill>
        <p:spPr>
          <a:xfrm>
            <a:off x="8603933" y="0"/>
            <a:ext cx="540068" cy="4551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02412" y="332426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4"/>
            </p:custDataLst>
          </p:nvPr>
        </p:nvSpPr>
        <p:spPr>
          <a:xfrm>
            <a:off x="502448" y="714381"/>
            <a:ext cx="3962432" cy="285752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502444" y="1054894"/>
            <a:ext cx="3962400" cy="3701064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6"/>
            </p:custDataLst>
          </p:nvPr>
        </p:nvSpPr>
        <p:spPr>
          <a:xfrm>
            <a:off x="4676813" y="714381"/>
            <a:ext cx="3962432" cy="285752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7"/>
            </p:custDataLst>
          </p:nvPr>
        </p:nvSpPr>
        <p:spPr>
          <a:xfrm>
            <a:off x="4676813" y="1054894"/>
            <a:ext cx="3962432" cy="3701064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>
            <p:custDataLst>
              <p:tags r:id="rId1"/>
            </p:custDataLst>
          </p:nvPr>
        </p:nvPicPr>
        <p:blipFill>
          <a:blip r:embed="rId9" r:link="rId10" cstate="email"/>
          <a:stretch>
            <a:fillRect/>
          </a:stretch>
        </p:blipFill>
        <p:spPr>
          <a:xfrm>
            <a:off x="228600" y="1036769"/>
            <a:ext cx="3291840" cy="3069964"/>
          </a:xfrm>
          <a:prstGeom prst="rect">
            <a:avLst/>
          </a:prstGeom>
        </p:spPr>
      </p:pic>
      <p:sp>
        <p:nvSpPr>
          <p:cNvPr id="7" name="矩形 6"/>
          <p:cNvSpPr/>
          <p:nvPr>
            <p:custDataLst>
              <p:tags r:id="rId2"/>
            </p:custDataLst>
          </p:nvPr>
        </p:nvSpPr>
        <p:spPr>
          <a:xfrm>
            <a:off x="3657600" y="0"/>
            <a:ext cx="5486400" cy="51435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pic>
        <p:nvPicPr>
          <p:cNvPr id="6" name="图片 5"/>
          <p:cNvPicPr/>
          <p:nvPr>
            <p:custDataLst>
              <p:tags r:id="rId3"/>
            </p:custDataLst>
          </p:nvPr>
        </p:nvPicPr>
        <p:blipFill>
          <a:blip r:embed="rId11" r:link="rId12" cstate="email"/>
          <a:stretch>
            <a:fillRect/>
          </a:stretch>
        </p:blipFill>
        <p:spPr>
          <a:xfrm>
            <a:off x="8603933" y="4688387"/>
            <a:ext cx="540068" cy="4551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/>
          <p:nvPr>
            <p:custDataLst>
              <p:tags r:id="rId1"/>
            </p:custDataLst>
          </p:nvPr>
        </p:nvPicPr>
        <p:blipFill>
          <a:blip r:embed="rId10" r:link="rId11" cstate="email"/>
          <a:stretch>
            <a:fillRect/>
          </a:stretch>
        </p:blipFill>
        <p:spPr>
          <a:xfrm>
            <a:off x="0" y="0"/>
            <a:ext cx="540068" cy="516016"/>
          </a:xfrm>
          <a:prstGeom prst="rect">
            <a:avLst/>
          </a:prstGeom>
        </p:spPr>
      </p:pic>
      <p:pic>
        <p:nvPicPr>
          <p:cNvPr id="8" name="图片 7"/>
          <p:cNvPicPr/>
          <p:nvPr>
            <p:custDataLst>
              <p:tags r:id="rId2"/>
            </p:custDataLst>
          </p:nvPr>
        </p:nvPicPr>
        <p:blipFill>
          <a:blip r:embed="rId12" r:link="rId13" cstate="email"/>
          <a:stretch>
            <a:fillRect/>
          </a:stretch>
        </p:blipFill>
        <p:spPr>
          <a:xfrm>
            <a:off x="8603933" y="0"/>
            <a:ext cx="540068" cy="45511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02448" y="332426"/>
            <a:ext cx="8139178" cy="33147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4"/>
            </p:custDataLst>
          </p:nvPr>
        </p:nvSpPr>
        <p:spPr>
          <a:xfrm>
            <a:off x="502448" y="714381"/>
            <a:ext cx="3962432" cy="4041680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4679194" y="714381"/>
            <a:ext cx="3962432" cy="4041680"/>
          </a:xfrm>
        </p:spPr>
        <p:txBody>
          <a:bodyPr vert="horz" wrap="square" lIns="90170" tIns="46990" rIns="90170" bIns="4699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1.xml"/><Relationship Id="rId27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502412" y="332423"/>
            <a:ext cx="8139178" cy="331473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3"/>
            </p:custDataLst>
          </p:nvPr>
        </p:nvSpPr>
        <p:spPr>
          <a:xfrm>
            <a:off x="502412" y="721049"/>
            <a:ext cx="8139178" cy="4041680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4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5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6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5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5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8.w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19.bin"/><Relationship Id="rId2" Type="http://schemas.openxmlformats.org/officeDocument/2006/relationships/tags" Target="../tags/tag15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8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30.wmf"/><Relationship Id="rId2" Type="http://schemas.openxmlformats.org/officeDocument/2006/relationships/tags" Target="../tags/tag155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8.wmf"/><Relationship Id="rId3" Type="http://schemas.openxmlformats.org/officeDocument/2006/relationships/slideLayout" Target="../slideLayouts/slideLayout8.xml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5.bin"/><Relationship Id="rId2" Type="http://schemas.openxmlformats.org/officeDocument/2006/relationships/tags" Target="../tags/tag158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6.bin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6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4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6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2.wmf"/><Relationship Id="rId2" Type="http://schemas.openxmlformats.org/officeDocument/2006/relationships/tags" Target="../tags/tag14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4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2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20.wmf"/><Relationship Id="rId2" Type="http://schemas.openxmlformats.org/officeDocument/2006/relationships/tags" Target="../tags/tag150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2"/>
          <p:cNvSpPr txBox="1">
            <a:spLocks noChangeArrowheads="1"/>
          </p:cNvSpPr>
          <p:nvPr/>
        </p:nvSpPr>
        <p:spPr bwMode="auto">
          <a:xfrm>
            <a:off x="-27522" y="1563638"/>
            <a:ext cx="9144000" cy="923291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 wrap="square" lIns="91402" tIns="45701" rIns="91402" bIns="45701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3600" b="1" dirty="0">
                <a:latin typeface="+mn-ea"/>
                <a:ea typeface="+mn-ea"/>
              </a:rPr>
              <a:t>10.1 </a:t>
            </a:r>
            <a:r>
              <a:rPr lang="zh-CN" altLang="en-US" sz="3600" b="1" dirty="0">
                <a:latin typeface="+mn-ea"/>
                <a:ea typeface="+mn-ea"/>
              </a:rPr>
              <a:t>认识二元一次方程组</a:t>
            </a:r>
          </a:p>
        </p:txBody>
      </p:sp>
      <p:sp>
        <p:nvSpPr>
          <p:cNvPr id="4" name="矩形 3"/>
          <p:cNvSpPr/>
          <p:nvPr/>
        </p:nvSpPr>
        <p:spPr>
          <a:xfrm>
            <a:off x="2970482" y="386789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365" y="967075"/>
            <a:ext cx="7777051" cy="118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80001" tIns="40000" rIns="80001" bIns="40000" anchor="ctr">
            <a:spAutoFit/>
          </a:bodyPr>
          <a:lstStyle/>
          <a:p>
            <a:pPr indent="233045" latinLnBrk="1">
              <a:lnSpc>
                <a:spcPct val="150000"/>
              </a:lnSpc>
            </a:pPr>
            <a:r>
              <a:rPr lang="zh-CN" altLang="en-US" b="0" dirty="0" smtClean="0">
                <a:latin typeface="Times New Roman" panose="02020603050405020304"/>
                <a:ea typeface="宋体" panose="02010600030101010101" pitchFamily="2" charset="-122"/>
              </a:rPr>
              <a:t>例</a:t>
            </a:r>
            <a:r>
              <a:rPr lang="en-US" altLang="zh-CN" b="0" dirty="0" smtClean="0">
                <a:latin typeface="Times New Roman" panose="02020603050405020304"/>
                <a:ea typeface="宋体" panose="02010600030101010101" pitchFamily="2" charset="-122"/>
              </a:rPr>
              <a:t>3</a:t>
            </a:r>
            <a:r>
              <a:rPr lang="zh-CN" altLang="en-US" b="0" dirty="0" smtClean="0">
                <a:latin typeface="Times New Roman" panose="02020603050405020304"/>
                <a:ea typeface="宋体" panose="02010600030101010101" pitchFamily="2" charset="-122"/>
              </a:rPr>
              <a:t>：甲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、乙两数的和是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25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，甲数比乙数的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倍大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8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，求甲、乙两</a:t>
            </a:r>
            <a:r>
              <a:rPr lang="zh-CN" altLang="en-US" b="0" dirty="0" smtClean="0">
                <a:latin typeface="Times New Roman" panose="02020603050405020304"/>
                <a:ea typeface="宋体" panose="02010600030101010101" pitchFamily="2" charset="-122"/>
              </a:rPr>
              <a:t>数</a:t>
            </a:r>
            <a:r>
              <a:rPr lang="en-US" altLang="zh-CN" b="0" dirty="0" smtClean="0">
                <a:latin typeface="Times New Roman" panose="02020603050405020304"/>
                <a:ea typeface="宋体" panose="02010600030101010101" pitchFamily="2" charset="-122"/>
              </a:rPr>
              <a:t>.</a:t>
            </a:r>
            <a:endParaRPr lang="zh-CN" altLang="en-US" b="0" dirty="0">
              <a:latin typeface="Times New Roman" panose="02020603050405020304"/>
              <a:ea typeface="宋体" panose="02010600030101010101" pitchFamily="2" charset="-122"/>
            </a:endParaRP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538607" y="2502094"/>
            <a:ext cx="5688144" cy="753506"/>
            <a:chOff x="-318" y="-13"/>
            <a:chExt cx="3583" cy="633"/>
          </a:xfrm>
        </p:grpSpPr>
        <p:graphicFrame>
          <p:nvGraphicFramePr>
            <p:cNvPr id="11268" name="Object 4"/>
            <p:cNvGraphicFramePr>
              <a:graphicFrameLocks noChangeAspect="1"/>
            </p:cNvGraphicFramePr>
            <p:nvPr/>
          </p:nvGraphicFramePr>
          <p:xfrm>
            <a:off x="2268" y="-13"/>
            <a:ext cx="997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8" r:id="rId4" imgW="763270" imgH="457835" progId="Equation.DSMT4">
                    <p:embed/>
                  </p:oleObj>
                </mc:Choice>
                <mc:Fallback>
                  <p:oleObj r:id="rId4" imgW="763270" imgH="457835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8" y="-13"/>
                          <a:ext cx="997" cy="6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-318" y="105"/>
              <a:ext cx="2626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tint val="60784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100795" tIns="50397" rIns="100795" bIns="50397">
              <a:spAutoFit/>
            </a:bodyPr>
            <a:lstStyle/>
            <a:p>
              <a:pPr algn="ctr" latinLnBrk="1"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zh-CN" altLang="en-US" b="0" dirty="0" smtClean="0">
                  <a:latin typeface="Times New Roman" panose="02020603050405020304"/>
                  <a:ea typeface="宋体" panose="02010600030101010101" pitchFamily="2" charset="-122"/>
                </a:rPr>
                <a:t>解：设</a:t>
              </a:r>
              <a:r>
                <a:rPr lang="zh-CN" altLang="en-US" b="0" dirty="0">
                  <a:latin typeface="Times New Roman" panose="02020603050405020304"/>
                  <a:ea typeface="宋体" panose="02010600030101010101" pitchFamily="2" charset="-122"/>
                </a:rPr>
                <a:t>甲数为</a:t>
              </a:r>
              <a:r>
                <a:rPr lang="zh-CN" altLang="en-US" b="0" i="1" dirty="0">
                  <a:latin typeface="Times New Roman" panose="02020603050405020304"/>
                  <a:ea typeface="宋体" panose="02010600030101010101" pitchFamily="2" charset="-122"/>
                </a:rPr>
                <a:t>x</a:t>
              </a:r>
              <a:r>
                <a:rPr lang="zh-CN" altLang="en-US" b="0" dirty="0">
                  <a:latin typeface="Times New Roman" panose="02020603050405020304"/>
                  <a:ea typeface="宋体" panose="02010600030101010101" pitchFamily="2" charset="-122"/>
                </a:rPr>
                <a:t>，乙数为</a:t>
              </a:r>
              <a:r>
                <a:rPr lang="zh-CN" altLang="en-US" b="0" i="1" dirty="0">
                  <a:latin typeface="Times New Roman" panose="02020603050405020304"/>
                  <a:ea typeface="宋体" panose="02010600030101010101" pitchFamily="2" charset="-122"/>
                </a:rPr>
                <a:t>y</a:t>
              </a:r>
              <a:r>
                <a:rPr lang="zh-CN" altLang="en-US" b="0" dirty="0">
                  <a:latin typeface="Times New Roman" panose="02020603050405020304"/>
                  <a:ea typeface="宋体" panose="02010600030101010101" pitchFamily="2" charset="-122"/>
                </a:rPr>
                <a:t>，则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659682" y="1257524"/>
          <a:ext cx="5256287" cy="836670"/>
        </p:xfrm>
        <a:graphic>
          <a:graphicData uri="http://schemas.openxmlformats.org/drawingml/2006/table">
            <a:tbl>
              <a:tblPr/>
              <a:tblGrid>
                <a:gridCol w="398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4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1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8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8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61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5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1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x</a:t>
                      </a:r>
                    </a:p>
                  </a:txBody>
                  <a:tcPr marL="80149" marR="80149" marT="39817" marB="398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y</a:t>
                      </a:r>
                    </a:p>
                  </a:txBody>
                  <a:tcPr marL="80149" marR="80149" marT="39817" marB="398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2051721" y="1247444"/>
            <a:ext cx="4968552" cy="45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0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1    2     3   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4    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5  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… 18 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…   22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2051721" y="1671444"/>
            <a:ext cx="4896544" cy="45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22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21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20  19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18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17   …  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4   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…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228097" y="51470"/>
            <a:ext cx="7633022" cy="111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    我们再来看引例中的方程                              ，符合问题的实际意义的 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、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的值有哪些？</a:t>
            </a:r>
          </a:p>
        </p:txBody>
      </p:sp>
      <p:graphicFrame>
        <p:nvGraphicFramePr>
          <p:cNvPr id="12331" name="Object 43"/>
          <p:cNvGraphicFramePr>
            <a:graphicFrameLocks noChangeAspect="1"/>
          </p:cNvGraphicFramePr>
          <p:nvPr/>
        </p:nvGraphicFramePr>
        <p:xfrm>
          <a:off x="4427984" y="145861"/>
          <a:ext cx="1996154" cy="464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r:id="rId5" imgW="661035" imgH="203200" progId="Equation.3">
                  <p:embed/>
                </p:oleObj>
              </mc:Choice>
              <mc:Fallback>
                <p:oleObj r:id="rId5" imgW="661035" imgH="20320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45861"/>
                        <a:ext cx="1996154" cy="4649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827951" y="2192477"/>
            <a:ext cx="8100556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若不考虑实际意义你还能再找出几个方程的解吗？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228097" y="2733036"/>
            <a:ext cx="8027464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 一般地，一个二元一次方程有</a:t>
            </a:r>
            <a:r>
              <a:rPr lang="zh-CN" altLang="en-US" b="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无数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个</a:t>
            </a: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解</a:t>
            </a:r>
            <a:r>
              <a:rPr lang="en-US" altLang="zh-CN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.</a:t>
            </a:r>
            <a:endParaRPr lang="zh-CN" altLang="en-US" b="0" dirty="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468794" y="3327777"/>
            <a:ext cx="8425687" cy="1329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/>
          <a:lstStyle/>
          <a:p>
            <a:pPr marL="272415" indent="-272415">
              <a:lnSpc>
                <a:spcPct val="150000"/>
              </a:lnSpc>
              <a:spcBef>
                <a:spcPct val="20000"/>
              </a:spcBef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   一般地，使二元一次方程两边的值相等的两个未知数的值，叫做二元一次方程的解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.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它的解有</a:t>
            </a:r>
            <a:r>
              <a:rPr lang="zh-CN" altLang="en-US" b="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无数</a:t>
            </a: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个</a:t>
            </a:r>
            <a:r>
              <a:rPr lang="en-US" altLang="zh-CN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.</a:t>
            </a:r>
            <a:endParaRPr lang="zh-CN" altLang="en-US" b="0" dirty="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  <a:sym typeface="Calibri" panose="020F050202020403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8" grpId="0" autoUpdateAnimBg="0"/>
      <p:bldP spid="12329" grpId="0" autoUpdateAnimBg="0"/>
      <p:bldP spid="12332" grpId="0" autoUpdateAnimBg="0"/>
      <p:bldP spid="12333" grpId="0" bldLvl="0" animBg="1" autoUpdateAnimBg="0"/>
      <p:bldP spid="12334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116536" y="759039"/>
            <a:ext cx="5085990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80001" tIns="40000" rIns="80001" bIns="40000" anchor="ctr">
            <a:spAutoFit/>
          </a:bodyPr>
          <a:lstStyle/>
          <a:p>
            <a:pPr latinLnBrk="1"/>
            <a:r>
              <a:rPr lang="zh-CN" alt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把下列各组解填入图中适当的位置：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476953" y="1436451"/>
          <a:ext cx="1368576" cy="879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" r:id="rId4" imgW="534035" imgH="457835" progId="Equation.DSMT4">
                  <p:embed/>
                </p:oleObj>
              </mc:Choice>
              <mc:Fallback>
                <p:oleObj r:id="rId4" imgW="534035" imgH="457835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953" y="1436451"/>
                        <a:ext cx="1368576" cy="8795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061023" y="1436451"/>
          <a:ext cx="1367315" cy="879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" r:id="rId6" imgW="534035" imgH="457835" progId="Equation.DSMT4">
                  <p:embed/>
                </p:oleObj>
              </mc:Choice>
              <mc:Fallback>
                <p:oleObj r:id="rId6" imgW="534035" imgH="457835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1023" y="1436451"/>
                        <a:ext cx="1367315" cy="8795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645092" y="1383529"/>
          <a:ext cx="1440407" cy="924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" r:id="rId8" imgW="534035" imgH="457835" progId="Equation.DSMT4">
                  <p:embed/>
                </p:oleObj>
              </mc:Choice>
              <mc:Fallback>
                <p:oleObj r:id="rId8" imgW="534035" imgH="457835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092" y="1383529"/>
                        <a:ext cx="1440407" cy="9248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300992" y="1383528"/>
          <a:ext cx="1368576" cy="91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" r:id="rId10" imgW="521335" imgH="457835" progId="Equation.DSMT4">
                  <p:embed/>
                </p:oleObj>
              </mc:Choice>
              <mc:Fallback>
                <p:oleObj r:id="rId10" imgW="521335" imgH="457835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992" y="1383528"/>
                        <a:ext cx="1368576" cy="91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3" name="Group 7"/>
          <p:cNvGrpSpPr>
            <a:grpSpLocks noChangeAspect="1"/>
          </p:cNvGrpSpPr>
          <p:nvPr/>
        </p:nvGrpSpPr>
        <p:grpSpPr bwMode="auto">
          <a:xfrm>
            <a:off x="395703" y="2409204"/>
            <a:ext cx="8138362" cy="2052612"/>
            <a:chOff x="0" y="0"/>
            <a:chExt cx="7920" cy="2340"/>
          </a:xfrm>
        </p:grpSpPr>
        <p:grpSp>
          <p:nvGrpSpPr>
            <p:cNvPr id="14344" name="Group 8"/>
            <p:cNvGrpSpPr>
              <a:grpSpLocks noChangeAspect="1"/>
            </p:cNvGrpSpPr>
            <p:nvPr/>
          </p:nvGrpSpPr>
          <p:grpSpPr bwMode="auto">
            <a:xfrm>
              <a:off x="900" y="0"/>
              <a:ext cx="5760" cy="2303"/>
              <a:chOff x="0" y="0"/>
              <a:chExt cx="4516" cy="2185"/>
            </a:xfrm>
          </p:grpSpPr>
          <p:sp>
            <p:nvSpPr>
              <p:cNvPr id="14345" name="AutoShape 9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4516" cy="2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  <p:sp>
            <p:nvSpPr>
              <p:cNvPr id="14346" name="Oval 10"/>
              <p:cNvSpPr>
                <a:spLocks noChangeArrowheads="1"/>
              </p:cNvSpPr>
              <p:nvPr/>
            </p:nvSpPr>
            <p:spPr bwMode="auto">
              <a:xfrm>
                <a:off x="228" y="123"/>
                <a:ext cx="2661" cy="1631"/>
              </a:xfrm>
              <a:prstGeom prst="ellips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  <p:sp>
            <p:nvSpPr>
              <p:cNvPr id="14347" name="Oval 11"/>
              <p:cNvSpPr>
                <a:spLocks noChangeArrowheads="1"/>
              </p:cNvSpPr>
              <p:nvPr/>
            </p:nvSpPr>
            <p:spPr bwMode="auto">
              <a:xfrm>
                <a:off x="1636" y="123"/>
                <a:ext cx="2662" cy="1631"/>
              </a:xfrm>
              <a:prstGeom prst="ellips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  <p:sp>
            <p:nvSpPr>
              <p:cNvPr id="14348" name="Line 12"/>
              <p:cNvSpPr>
                <a:spLocks noChangeShapeType="1"/>
              </p:cNvSpPr>
              <p:nvPr/>
            </p:nvSpPr>
            <p:spPr bwMode="auto">
              <a:xfrm flipV="1">
                <a:off x="541" y="1482"/>
                <a:ext cx="469" cy="272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349" name="Line 13"/>
              <p:cNvSpPr>
                <a:spLocks noChangeShapeType="1"/>
              </p:cNvSpPr>
              <p:nvPr/>
            </p:nvSpPr>
            <p:spPr bwMode="auto">
              <a:xfrm>
                <a:off x="3202" y="1482"/>
                <a:ext cx="626" cy="408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</p:grpSp>
        <p:graphicFrame>
          <p:nvGraphicFramePr>
            <p:cNvPr id="14350" name="Object 14"/>
            <p:cNvGraphicFramePr>
              <a:graphicFrameLocks noChangeAspect="1"/>
            </p:cNvGraphicFramePr>
            <p:nvPr/>
          </p:nvGraphicFramePr>
          <p:xfrm>
            <a:off x="5383" y="1872"/>
            <a:ext cx="2537" cy="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4" r:id="rId12" imgW="1308100" imgH="215900" progId="Equation.DSMT4">
                    <p:embed/>
                  </p:oleObj>
                </mc:Choice>
                <mc:Fallback>
                  <p:oleObj r:id="rId12" imgW="1308100" imgH="215900" progId="Equation.DSMT4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3" y="1872"/>
                          <a:ext cx="2537" cy="4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51" name="Object 15"/>
            <p:cNvGraphicFramePr>
              <a:graphicFrameLocks noChangeAspect="1"/>
            </p:cNvGraphicFramePr>
            <p:nvPr/>
          </p:nvGraphicFramePr>
          <p:xfrm>
            <a:off x="0" y="1896"/>
            <a:ext cx="2490" cy="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5" r:id="rId14" imgW="1231900" imgH="215900" progId="Equation.DSMT4">
                    <p:embed/>
                  </p:oleObj>
                </mc:Choice>
                <mc:Fallback>
                  <p:oleObj r:id="rId14" imgW="1231900" imgH="215900" progId="Equation.DSMT4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896"/>
                          <a:ext cx="2490" cy="4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6967E-6 L 0.05903 0.260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" y="1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34073E-6 L 0.04722 0.214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6967E-6 L 0.2323 0.344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2201E-6 L -0.29531 0.267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1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56120" y="123478"/>
            <a:ext cx="5085990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80001" tIns="40000" rIns="80001" bIns="40000" anchor="ctr">
            <a:spAutoFit/>
          </a:bodyPr>
          <a:lstStyle/>
          <a:p>
            <a:pPr latinLnBrk="1"/>
            <a:r>
              <a:rPr lang="zh-CN" alt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把下列各组解填入图中适当的位置：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979772" y="2229684"/>
          <a:ext cx="1368576" cy="878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1" r:id="rId4" imgW="534035" imgH="457835" progId="Equation.DSMT4">
                  <p:embed/>
                </p:oleObj>
              </mc:Choice>
              <mc:Fallback>
                <p:oleObj r:id="rId4" imgW="534035" imgH="457835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72" y="2229684"/>
                        <a:ext cx="1368576" cy="878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095276" y="2803497"/>
          <a:ext cx="1215567" cy="7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2" r:id="rId6" imgW="534035" imgH="457835" progId="Equation.DSMT4">
                  <p:embed/>
                </p:oleObj>
              </mc:Choice>
              <mc:Fallback>
                <p:oleObj r:id="rId6" imgW="534035" imgH="457835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276" y="2803497"/>
                        <a:ext cx="1215567" cy="78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098339" y="2068917"/>
          <a:ext cx="1234765" cy="792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3" r:id="rId8" imgW="534035" imgH="457835" progId="Equation.DSMT4">
                  <p:embed/>
                </p:oleObj>
              </mc:Choice>
              <mc:Fallback>
                <p:oleObj r:id="rId8" imgW="534035" imgH="457835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339" y="2068917"/>
                        <a:ext cx="1234765" cy="7928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3635673" y="2229684"/>
          <a:ext cx="1368576" cy="91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4" r:id="rId10" imgW="521335" imgH="457835" progId="Equation.DSMT4">
                  <p:embed/>
                </p:oleObj>
              </mc:Choice>
              <mc:Fallback>
                <p:oleObj r:id="rId10" imgW="521335" imgH="457835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673" y="2229684"/>
                        <a:ext cx="1368576" cy="91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7" name="Group 7"/>
          <p:cNvGrpSpPr>
            <a:grpSpLocks noChangeAspect="1"/>
          </p:cNvGrpSpPr>
          <p:nvPr/>
        </p:nvGrpSpPr>
        <p:grpSpPr bwMode="auto">
          <a:xfrm>
            <a:off x="395703" y="1851670"/>
            <a:ext cx="8138362" cy="2052612"/>
            <a:chOff x="0" y="0"/>
            <a:chExt cx="7920" cy="2340"/>
          </a:xfrm>
        </p:grpSpPr>
        <p:grpSp>
          <p:nvGrpSpPr>
            <p:cNvPr id="15368" name="Group 8"/>
            <p:cNvGrpSpPr>
              <a:grpSpLocks noChangeAspect="1"/>
            </p:cNvGrpSpPr>
            <p:nvPr/>
          </p:nvGrpSpPr>
          <p:grpSpPr bwMode="auto">
            <a:xfrm>
              <a:off x="900" y="0"/>
              <a:ext cx="5760" cy="2303"/>
              <a:chOff x="0" y="0"/>
              <a:chExt cx="4516" cy="2185"/>
            </a:xfrm>
          </p:grpSpPr>
          <p:sp>
            <p:nvSpPr>
              <p:cNvPr id="15369" name="AutoShape 9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4516" cy="2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  <p:sp>
            <p:nvSpPr>
              <p:cNvPr id="15370" name="Oval 10"/>
              <p:cNvSpPr>
                <a:spLocks noChangeArrowheads="1"/>
              </p:cNvSpPr>
              <p:nvPr/>
            </p:nvSpPr>
            <p:spPr bwMode="auto">
              <a:xfrm>
                <a:off x="228" y="123"/>
                <a:ext cx="2661" cy="1631"/>
              </a:xfrm>
              <a:prstGeom prst="ellips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  <p:sp>
            <p:nvSpPr>
              <p:cNvPr id="15371" name="Oval 11"/>
              <p:cNvSpPr>
                <a:spLocks noChangeArrowheads="1"/>
              </p:cNvSpPr>
              <p:nvPr/>
            </p:nvSpPr>
            <p:spPr bwMode="auto">
              <a:xfrm>
                <a:off x="1636" y="123"/>
                <a:ext cx="2662" cy="1631"/>
              </a:xfrm>
              <a:prstGeom prst="ellips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  <p:sp>
            <p:nvSpPr>
              <p:cNvPr id="15372" name="Line 12"/>
              <p:cNvSpPr>
                <a:spLocks noChangeShapeType="1"/>
              </p:cNvSpPr>
              <p:nvPr/>
            </p:nvSpPr>
            <p:spPr bwMode="auto">
              <a:xfrm flipV="1">
                <a:off x="541" y="1482"/>
                <a:ext cx="469" cy="272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373" name="Line 13"/>
              <p:cNvSpPr>
                <a:spLocks noChangeShapeType="1"/>
              </p:cNvSpPr>
              <p:nvPr/>
            </p:nvSpPr>
            <p:spPr bwMode="auto">
              <a:xfrm>
                <a:off x="3202" y="1482"/>
                <a:ext cx="626" cy="408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</p:grpSp>
        <p:graphicFrame>
          <p:nvGraphicFramePr>
            <p:cNvPr id="15374" name="Object 14"/>
            <p:cNvGraphicFramePr>
              <a:graphicFrameLocks noChangeAspect="1"/>
            </p:cNvGraphicFramePr>
            <p:nvPr/>
          </p:nvGraphicFramePr>
          <p:xfrm>
            <a:off x="5383" y="1872"/>
            <a:ext cx="2537" cy="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05" r:id="rId12" imgW="1308100" imgH="215900" progId="Equation.DSMT4">
                    <p:embed/>
                  </p:oleObj>
                </mc:Choice>
                <mc:Fallback>
                  <p:oleObj r:id="rId12" imgW="1308100" imgH="215900" progId="Equation.DSMT4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3" y="1872"/>
                          <a:ext cx="2537" cy="4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5" name="Object 15"/>
            <p:cNvGraphicFramePr>
              <a:graphicFrameLocks noChangeAspect="1"/>
            </p:cNvGraphicFramePr>
            <p:nvPr/>
          </p:nvGraphicFramePr>
          <p:xfrm>
            <a:off x="0" y="1896"/>
            <a:ext cx="2490" cy="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06" r:id="rId14" imgW="1231900" imgH="215900" progId="Equation.DSMT4">
                    <p:embed/>
                  </p:oleObj>
                </mc:Choice>
                <mc:Fallback>
                  <p:oleObj r:id="rId14" imgW="1231900" imgH="215900" progId="Equation.DSMT4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896"/>
                          <a:ext cx="2490" cy="4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76" name="Group 16"/>
          <p:cNvGrpSpPr/>
          <p:nvPr/>
        </p:nvGrpSpPr>
        <p:grpSpPr bwMode="auto">
          <a:xfrm>
            <a:off x="539552" y="4257682"/>
            <a:ext cx="5267640" cy="646402"/>
            <a:chOff x="0" y="-36"/>
            <a:chExt cx="3318" cy="543"/>
          </a:xfrm>
        </p:grpSpPr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0" y="38"/>
              <a:ext cx="1541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tint val="60784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100795" tIns="50397" rIns="100795" bIns="50397" anchor="ctr">
              <a:spAutoFit/>
            </a:bodyPr>
            <a:lstStyle/>
            <a:p>
              <a:pPr latinLnBrk="1"/>
              <a:r>
                <a:rPr lang="zh-CN" altLang="en-US" dirty="0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rPr>
                <a:t>二元一次方程</a:t>
              </a:r>
              <a:r>
                <a:rPr lang="zh-CN" altLang="en-US" dirty="0" smtClean="0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rPr>
                <a:t>组 </a:t>
              </a:r>
              <a:endParaRPr lang="zh-CN" altLang="en-US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endParaRPr>
            </a:p>
          </p:txBody>
        </p:sp>
        <p:graphicFrame>
          <p:nvGraphicFramePr>
            <p:cNvPr id="15378" name="Object 18"/>
            <p:cNvGraphicFramePr>
              <a:graphicFrameLocks noChangeAspect="1"/>
            </p:cNvGraphicFramePr>
            <p:nvPr/>
          </p:nvGraphicFramePr>
          <p:xfrm>
            <a:off x="1461" y="-36"/>
            <a:ext cx="1225" cy="5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07" r:id="rId16" imgW="864235" imgH="457835" progId="Equation.DSMT4">
                    <p:embed/>
                  </p:oleObj>
                </mc:Choice>
                <mc:Fallback>
                  <p:oleObj r:id="rId16" imgW="864235" imgH="457835" progId="Equation.DSMT4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1" y="-36"/>
                          <a:ext cx="1225" cy="5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2705" y="38"/>
              <a:ext cx="613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tint val="60784"/>
                          <a:invGamma/>
                        </a:schemeClr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333333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100795" tIns="50397" rIns="100795" bIns="50397" anchor="ctr">
              <a:spAutoFit/>
            </a:bodyPr>
            <a:lstStyle/>
            <a:p>
              <a:pPr latinLnBrk="1"/>
              <a:r>
                <a:rPr lang="zh-CN" altLang="en-US" b="0" dirty="0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rPr>
                <a:t>的</a:t>
              </a:r>
              <a:r>
                <a:rPr lang="zh-CN" altLang="en-US" b="0" dirty="0" smtClean="0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rPr>
                <a:t>解</a:t>
              </a:r>
              <a:r>
                <a:rPr lang="en-US" altLang="zh-CN" b="0" dirty="0" smtClean="0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rPr>
                <a:t>.</a:t>
              </a:r>
              <a:r>
                <a:rPr lang="zh-CN" altLang="en-US" b="0" dirty="0" smtClean="0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rPr>
                <a:t> </a:t>
              </a:r>
              <a:endPara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endParaRPr>
            </a:p>
          </p:txBody>
        </p:sp>
      </p:grp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284675" y="3094074"/>
            <a:ext cx="0" cy="486377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72576" tIns="36288" rIns="72576" bIns="36288" anchor="ctr">
            <a:spAutoFit/>
          </a:bodyPr>
          <a:lstStyle/>
          <a:p>
            <a:endParaRPr lang="zh-CN" alt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862554" y="699542"/>
            <a:ext cx="7922868" cy="111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80001" tIns="40000" rIns="80001" bIns="40000" anchor="ctr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一般地，二元一次方程组的两个方程的公共解，叫做二元一次方程组的解．</a:t>
            </a:r>
          </a:p>
        </p:txBody>
      </p:sp>
      <p:grpSp>
        <p:nvGrpSpPr>
          <p:cNvPr id="15382" name="Group 22"/>
          <p:cNvGrpSpPr/>
          <p:nvPr/>
        </p:nvGrpSpPr>
        <p:grpSpPr bwMode="auto">
          <a:xfrm>
            <a:off x="5769926" y="4171963"/>
            <a:ext cx="2304903" cy="819029"/>
            <a:chOff x="0" y="0"/>
            <a:chExt cx="1452" cy="687"/>
          </a:xfrm>
        </p:grpSpPr>
        <p:graphicFrame>
          <p:nvGraphicFramePr>
            <p:cNvPr id="15383" name="Object 23"/>
            <p:cNvGraphicFramePr>
              <a:graphicFrameLocks noChangeAspect="1"/>
            </p:cNvGraphicFramePr>
            <p:nvPr/>
          </p:nvGraphicFramePr>
          <p:xfrm>
            <a:off x="726" y="0"/>
            <a:ext cx="726" cy="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08" r:id="rId18" imgW="483870" imgH="458470" progId="Equation.3">
                    <p:embed/>
                  </p:oleObj>
                </mc:Choice>
                <mc:Fallback>
                  <p:oleObj r:id="rId18" imgW="483870" imgH="45847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" y="0"/>
                          <a:ext cx="726" cy="687"/>
                        </a:xfrm>
                        <a:prstGeom prst="rect">
                          <a:avLst/>
                        </a:prstGeom>
                        <a:solidFill>
                          <a:srgbClr val="3399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4" name="Text Box 24"/>
            <p:cNvSpPr txBox="1">
              <a:spLocks noChangeArrowheads="1"/>
            </p:cNvSpPr>
            <p:nvPr/>
          </p:nvSpPr>
          <p:spPr bwMode="auto">
            <a:xfrm>
              <a:off x="0" y="115"/>
              <a:ext cx="817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0795" tIns="50397" rIns="100795" bIns="50397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dirty="0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rPr>
                <a:t>记作：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 animBg="1"/>
      <p:bldP spid="1538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76"/>
          <p:cNvGrpSpPr/>
          <p:nvPr/>
        </p:nvGrpSpPr>
        <p:grpSpPr bwMode="auto">
          <a:xfrm>
            <a:off x="369055" y="1107881"/>
            <a:ext cx="7132597" cy="1770520"/>
            <a:chOff x="88" y="-77"/>
            <a:chExt cx="4493" cy="1487"/>
          </a:xfrm>
        </p:grpSpPr>
        <p:grpSp>
          <p:nvGrpSpPr>
            <p:cNvPr id="12292" name="Group 8"/>
            <p:cNvGrpSpPr/>
            <p:nvPr/>
          </p:nvGrpSpPr>
          <p:grpSpPr bwMode="auto">
            <a:xfrm>
              <a:off x="88" y="574"/>
              <a:ext cx="4493" cy="836"/>
              <a:chOff x="0" y="0"/>
              <a:chExt cx="4494" cy="1042"/>
            </a:xfrm>
          </p:grpSpPr>
          <p:grpSp>
            <p:nvGrpSpPr>
              <p:cNvPr id="12293" name="Group 9"/>
              <p:cNvGrpSpPr/>
              <p:nvPr/>
            </p:nvGrpSpPr>
            <p:grpSpPr bwMode="auto">
              <a:xfrm>
                <a:off x="0" y="120"/>
                <a:ext cx="1424" cy="922"/>
                <a:chOff x="0" y="0"/>
                <a:chExt cx="1424" cy="922"/>
              </a:xfrm>
            </p:grpSpPr>
            <p:sp>
              <p:nvSpPr>
                <p:cNvPr id="1229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0" y="240"/>
                  <a:ext cx="371" cy="4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00795" tIns="50397" rIns="100795" bIns="5039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819150" indent="-3619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260475" indent="-346075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764030" indent="-39243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266950" indent="-4381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7241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31813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6385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40957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400" dirty="0" smtClean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Ａ</a:t>
                  </a:r>
                  <a:r>
                    <a:rPr lang="en-US" altLang="zh-CN" sz="2400" dirty="0" smtClean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.</a:t>
                  </a:r>
                  <a:endParaRPr lang="zh-CN" alt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295" name="AutoShape 11"/>
                <p:cNvSpPr/>
                <p:nvPr/>
              </p:nvSpPr>
              <p:spPr bwMode="auto">
                <a:xfrm>
                  <a:off x="277" y="117"/>
                  <a:ext cx="169" cy="795"/>
                </a:xfrm>
                <a:prstGeom prst="leftBrace">
                  <a:avLst>
                    <a:gd name="adj1" fmla="val 48485"/>
                    <a:gd name="adj2" fmla="val 50000"/>
                  </a:avLst>
                </a:prstGeom>
                <a:noFill/>
                <a:ln w="9525" cmpd="sng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0795" tIns="50397" rIns="100795" bIns="50397" anchor="ctr"/>
                <a:lstStyle/>
                <a:p>
                  <a:endParaRPr lang="zh-CN" altLang="en-US" sz="2400"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29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72" y="0"/>
                  <a:ext cx="497" cy="4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00795" tIns="50397" rIns="100795" bIns="5039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819150" indent="-3619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260475" indent="-346075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764030" indent="-39243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266950" indent="-4381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7241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31813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6385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40957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sz="2400" i="1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x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=-1</a:t>
                  </a:r>
                </a:p>
              </p:txBody>
            </p:sp>
            <p:sp>
              <p:nvSpPr>
                <p:cNvPr id="1229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68" y="429"/>
                  <a:ext cx="1056" cy="4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0795" tIns="50397" rIns="100795" bIns="5039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819150" indent="-3619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260475" indent="-346075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764030" indent="-39243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266950" indent="-4381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7241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31813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6385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40957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sz="2400" i="1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y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=-1</a:t>
                  </a:r>
                </a:p>
              </p:txBody>
            </p:sp>
          </p:grpSp>
          <p:sp>
            <p:nvSpPr>
              <p:cNvPr id="12298" name="AutoShape 14"/>
              <p:cNvSpPr/>
              <p:nvPr/>
            </p:nvSpPr>
            <p:spPr bwMode="auto">
              <a:xfrm>
                <a:off x="3906" y="180"/>
                <a:ext cx="99" cy="792"/>
              </a:xfrm>
              <a:prstGeom prst="leftBrace">
                <a:avLst>
                  <a:gd name="adj1" fmla="val 48485"/>
                  <a:gd name="adj2" fmla="val 50000"/>
                </a:avLst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0795" tIns="50397" rIns="100795" bIns="50397" anchor="ctr"/>
              <a:lstStyle/>
              <a:p>
                <a:endParaRPr lang="zh-CN" altLang="en-US" sz="2400"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299" name="Group 15"/>
              <p:cNvGrpSpPr/>
              <p:nvPr/>
            </p:nvGrpSpPr>
            <p:grpSpPr bwMode="auto">
              <a:xfrm>
                <a:off x="1332" y="60"/>
                <a:ext cx="998" cy="982"/>
                <a:chOff x="-37" y="0"/>
                <a:chExt cx="887" cy="982"/>
              </a:xfrm>
            </p:grpSpPr>
            <p:sp>
              <p:nvSpPr>
                <p:cNvPr id="1230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-37" y="239"/>
                  <a:ext cx="272" cy="4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00795" tIns="50397" rIns="100795" bIns="5039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819150" indent="-3619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260475" indent="-346075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764030" indent="-39243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266950" indent="-4381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7241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31813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6385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40957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sz="2400" dirty="0" smtClean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B.</a:t>
                  </a:r>
                  <a:endPara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01" name="AutoShape 17"/>
                <p:cNvSpPr/>
                <p:nvPr/>
              </p:nvSpPr>
              <p:spPr bwMode="auto">
                <a:xfrm>
                  <a:off x="197" y="177"/>
                  <a:ext cx="100" cy="805"/>
                </a:xfrm>
                <a:prstGeom prst="leftBrace">
                  <a:avLst>
                    <a:gd name="adj1" fmla="val 48480"/>
                    <a:gd name="adj2" fmla="val 50000"/>
                  </a:avLst>
                </a:prstGeom>
                <a:noFill/>
                <a:ln w="9525" cmpd="sng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0795" tIns="50397" rIns="100795" bIns="50397" anchor="ctr"/>
                <a:lstStyle/>
                <a:p>
                  <a:endParaRPr lang="zh-CN" altLang="en-US" sz="2400"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0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87" y="0"/>
                  <a:ext cx="384" cy="4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00795" tIns="50397" rIns="100795" bIns="5039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819150" indent="-3619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260475" indent="-346075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764030" indent="-39243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266950" indent="-4381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7241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31813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6385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40957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sz="2400" i="1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x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=5</a:t>
                  </a:r>
                </a:p>
              </p:txBody>
            </p:sp>
            <p:sp>
              <p:nvSpPr>
                <p:cNvPr id="1230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79" y="486"/>
                  <a:ext cx="571" cy="4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100795" tIns="50397" rIns="100795" bIns="5039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819150" indent="-3619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260475" indent="-346075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764030" indent="-39243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266950" indent="-4381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7241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31813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6385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40957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sz="2400" i="1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y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=1</a:t>
                  </a:r>
                </a:p>
              </p:txBody>
            </p:sp>
          </p:grpSp>
          <p:grpSp>
            <p:nvGrpSpPr>
              <p:cNvPr id="12304" name="Group 20"/>
              <p:cNvGrpSpPr/>
              <p:nvPr/>
            </p:nvGrpSpPr>
            <p:grpSpPr bwMode="auto">
              <a:xfrm>
                <a:off x="2561" y="60"/>
                <a:ext cx="760" cy="972"/>
                <a:chOff x="0" y="0"/>
                <a:chExt cx="760" cy="972"/>
              </a:xfrm>
            </p:grpSpPr>
            <p:sp>
              <p:nvSpPr>
                <p:cNvPr id="12305" name="AutoShape 21"/>
                <p:cNvSpPr/>
                <p:nvPr/>
              </p:nvSpPr>
              <p:spPr bwMode="auto">
                <a:xfrm>
                  <a:off x="253" y="149"/>
                  <a:ext cx="99" cy="763"/>
                </a:xfrm>
                <a:prstGeom prst="leftBrace">
                  <a:avLst>
                    <a:gd name="adj1" fmla="val 48485"/>
                    <a:gd name="adj2" fmla="val 50000"/>
                  </a:avLst>
                </a:prstGeom>
                <a:noFill/>
                <a:ln w="9525" cmpd="sng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100795" tIns="50397" rIns="100795" bIns="50397" anchor="ctr"/>
                <a:lstStyle/>
                <a:p>
                  <a:endParaRPr lang="zh-CN" altLang="en-US" sz="2400"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0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0" y="239"/>
                  <a:ext cx="306" cy="4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00795" tIns="50397" rIns="100795" bIns="5039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819150" indent="-3619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260475" indent="-346075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764030" indent="-39243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266950" indent="-4381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7241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31813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6385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40957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sz="2400" dirty="0" smtClean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C.</a:t>
                  </a:r>
                  <a:endPara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30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80" y="0"/>
                  <a:ext cx="432" cy="4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00795" tIns="50397" rIns="100795" bIns="5039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819150" indent="-3619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260475" indent="-346075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764030" indent="-39243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266950" indent="-4381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7241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31813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6385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40957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sz="2400" i="1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x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=3</a:t>
                  </a:r>
                </a:p>
              </p:txBody>
            </p:sp>
            <p:sp>
              <p:nvSpPr>
                <p:cNvPr id="1230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28" y="479"/>
                  <a:ext cx="432" cy="4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00795" tIns="50397" rIns="100795" bIns="50397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819150" indent="-3619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260475" indent="-346075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764030" indent="-39243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266950" indent="-4381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7241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31813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6385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4095750" indent="-43815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sz="2400" i="1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y</a:t>
                  </a:r>
                  <a:r>
                    <a:rPr lang="en-US" sz="2400" dirty="0">
                      <a:solidFill>
                        <a:srgbClr val="000000"/>
                      </a:solidFill>
                      <a:latin typeface="Times New Roman" panose="02020603050405020304"/>
                      <a:ea typeface="宋体" panose="02010600030101010101" pitchFamily="2" charset="-122"/>
                      <a:cs typeface="Times New Roman" panose="02020603050405020304" pitchFamily="18" charset="0"/>
                    </a:rPr>
                    <a:t>=2</a:t>
                  </a:r>
                </a:p>
              </p:txBody>
            </p:sp>
          </p:grpSp>
          <p:sp>
            <p:nvSpPr>
              <p:cNvPr id="12309" name="Text Box 25"/>
              <p:cNvSpPr txBox="1">
                <a:spLocks noChangeArrowheads="1"/>
              </p:cNvSpPr>
              <p:nvPr/>
            </p:nvSpPr>
            <p:spPr bwMode="auto">
              <a:xfrm>
                <a:off x="3679" y="241"/>
                <a:ext cx="317" cy="4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D.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10" name="Text Box 26"/>
              <p:cNvSpPr txBox="1">
                <a:spLocks noChangeArrowheads="1"/>
              </p:cNvSpPr>
              <p:nvPr/>
            </p:nvSpPr>
            <p:spPr bwMode="auto">
              <a:xfrm>
                <a:off x="3997" y="0"/>
                <a:ext cx="432" cy="4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=2</a:t>
                </a:r>
              </a:p>
            </p:txBody>
          </p:sp>
          <p:sp>
            <p:nvSpPr>
              <p:cNvPr id="12311" name="Text Box 27"/>
              <p:cNvSpPr txBox="1">
                <a:spLocks noChangeArrowheads="1"/>
              </p:cNvSpPr>
              <p:nvPr/>
            </p:nvSpPr>
            <p:spPr bwMode="auto">
              <a:xfrm>
                <a:off x="3997" y="479"/>
                <a:ext cx="497" cy="4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=-5</a:t>
                </a:r>
              </a:p>
            </p:txBody>
          </p:sp>
        </p:grpSp>
        <p:grpSp>
          <p:nvGrpSpPr>
            <p:cNvPr id="12312" name="Group 32"/>
            <p:cNvGrpSpPr/>
            <p:nvPr/>
          </p:nvGrpSpPr>
          <p:grpSpPr bwMode="auto">
            <a:xfrm>
              <a:off x="247" y="-77"/>
              <a:ext cx="3601" cy="757"/>
              <a:chOff x="247" y="-103"/>
              <a:chExt cx="3601" cy="1013"/>
            </a:xfrm>
          </p:grpSpPr>
          <p:sp>
            <p:nvSpPr>
              <p:cNvPr id="12313" name="Text Box 33"/>
              <p:cNvSpPr txBox="1">
                <a:spLocks noChangeArrowheads="1"/>
              </p:cNvSpPr>
              <p:nvPr/>
            </p:nvSpPr>
            <p:spPr bwMode="auto">
              <a:xfrm>
                <a:off x="247" y="131"/>
                <a:ext cx="710" cy="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dirty="0" smtClean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方程组</a:t>
                </a:r>
                <a:endParaRPr lang="zh-CN" altLang="en-US" sz="2400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14" name="AutoShape 34"/>
              <p:cNvSpPr/>
              <p:nvPr/>
            </p:nvSpPr>
            <p:spPr bwMode="auto">
              <a:xfrm>
                <a:off x="971" y="69"/>
                <a:ext cx="129" cy="714"/>
              </a:xfrm>
              <a:prstGeom prst="leftBrace">
                <a:avLst>
                  <a:gd name="adj1" fmla="val 47525"/>
                  <a:gd name="adj2" fmla="val 50000"/>
                </a:avLst>
              </a:prstGeom>
              <a:noFill/>
              <a:ln w="9525" cmpd="sng">
                <a:solidFill>
                  <a:schemeClr val="tx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0795" tIns="50397" rIns="100795" bIns="50397" anchor="ctr"/>
              <a:lstStyle/>
              <a:p>
                <a:endParaRPr lang="zh-CN" altLang="en-US" sz="2400"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315" name="Rectangle 35"/>
              <p:cNvSpPr>
                <a:spLocks noChangeArrowheads="1"/>
              </p:cNvSpPr>
              <p:nvPr/>
            </p:nvSpPr>
            <p:spPr bwMode="auto">
              <a:xfrm>
                <a:off x="1116" y="-103"/>
                <a:ext cx="691" cy="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/>
              <a:p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-3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=2</a:t>
                </a:r>
              </a:p>
            </p:txBody>
          </p:sp>
          <p:sp>
            <p:nvSpPr>
              <p:cNvPr id="12316" name="Rectangle 36"/>
              <p:cNvSpPr>
                <a:spLocks noChangeArrowheads="1"/>
              </p:cNvSpPr>
              <p:nvPr/>
            </p:nvSpPr>
            <p:spPr bwMode="auto">
              <a:xfrm>
                <a:off x="1116" y="381"/>
                <a:ext cx="691" cy="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-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=9</a:t>
                </a:r>
              </a:p>
            </p:txBody>
          </p:sp>
          <p:sp>
            <p:nvSpPr>
              <p:cNvPr id="12317" name="Text Box 37"/>
              <p:cNvSpPr txBox="1">
                <a:spLocks noChangeArrowheads="1"/>
              </p:cNvSpPr>
              <p:nvPr/>
            </p:nvSpPr>
            <p:spPr bwMode="auto">
              <a:xfrm>
                <a:off x="1870" y="161"/>
                <a:ext cx="1978" cy="5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的解是下面的（    ）  </a:t>
                </a:r>
              </a:p>
            </p:txBody>
          </p:sp>
        </p:grpSp>
      </p:grpSp>
      <p:sp>
        <p:nvSpPr>
          <p:cNvPr id="12318" name="Rectangle 38"/>
          <p:cNvSpPr>
            <a:spLocks noChangeArrowheads="1"/>
          </p:cNvSpPr>
          <p:nvPr/>
        </p:nvSpPr>
        <p:spPr bwMode="auto">
          <a:xfrm>
            <a:off x="5380383" y="1343897"/>
            <a:ext cx="366749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001" tIns="40000" rIns="80001" bIns="40000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2319" name="WordArt 39"/>
          <p:cNvSpPr>
            <a:spLocks noChangeArrowheads="1" noChangeShapeType="1" noTextEdit="1"/>
          </p:cNvSpPr>
          <p:nvPr/>
        </p:nvSpPr>
        <p:spPr bwMode="auto">
          <a:xfrm>
            <a:off x="458712" y="278011"/>
            <a:ext cx="3034558" cy="464956"/>
          </a:xfrm>
          <a:prstGeom prst="rect">
            <a:avLst/>
          </a:prstGeom>
        </p:spPr>
        <p:txBody>
          <a:bodyPr wrap="none" lIns="72576" tIns="36288" rIns="72576" bIns="3628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dirty="0"/>
              <a:t>确定方程组解的方法</a:t>
            </a:r>
          </a:p>
        </p:txBody>
      </p:sp>
      <p:sp>
        <p:nvSpPr>
          <p:cNvPr id="12320" name="Text Box 46"/>
          <p:cNvSpPr txBox="1">
            <a:spLocks noChangeArrowheads="1"/>
          </p:cNvSpPr>
          <p:nvPr/>
        </p:nvSpPr>
        <p:spPr bwMode="auto">
          <a:xfrm>
            <a:off x="330691" y="3147814"/>
            <a:ext cx="8652689" cy="174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注意：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判断一对数是不是方程组的解</a:t>
            </a:r>
            <a:r>
              <a:rPr 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应把这对数值代入方程组里的每个方程，同时满足两个方程的一对未知数的值才是方程组的解</a:t>
            </a:r>
            <a:r>
              <a:rPr 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321" name="Rectangle 66"/>
          <p:cNvSpPr>
            <a:spLocks noChangeArrowheads="1"/>
          </p:cNvSpPr>
          <p:nvPr/>
        </p:nvSpPr>
        <p:spPr bwMode="auto">
          <a:xfrm>
            <a:off x="1143001" y="743427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zh-CN" altLang="en-US" sz="2400">
              <a:latin typeface="Times New Roman" panose="02020603050405020304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" grpId="0" autoUpdateAnimBg="0"/>
      <p:bldP spid="123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971600" y="1085649"/>
            <a:ext cx="6933612" cy="155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、方程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en-US" b="0" i="1" dirty="0"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+3</a:t>
            </a:r>
            <a:r>
              <a:rPr lang="en-US" b="0" i="1" dirty="0"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=8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的解 （        ）</a:t>
            </a:r>
          </a:p>
          <a:p>
            <a:pPr>
              <a:spcBef>
                <a:spcPct val="50000"/>
              </a:spcBef>
            </a:pPr>
            <a:r>
              <a:rPr lang="en-US" b="0" dirty="0" smtClean="0">
                <a:latin typeface="Times New Roman" panose="02020603050405020304"/>
                <a:ea typeface="宋体" panose="02010600030101010101" pitchFamily="2" charset="-122"/>
              </a:rPr>
              <a:t>A</a:t>
            </a:r>
            <a:r>
              <a:rPr lang="en-US" altLang="zh-CN" b="0" dirty="0" smtClean="0">
                <a:latin typeface="Times New Roman" panose="02020603050405020304"/>
                <a:ea typeface="宋体" panose="02010600030101010101" pitchFamily="2" charset="-122"/>
              </a:rPr>
              <a:t>.</a:t>
            </a:r>
            <a:r>
              <a:rPr lang="zh-CN" altLang="en-US" b="0" dirty="0" smtClean="0">
                <a:latin typeface="Times New Roman" panose="02020603050405020304"/>
                <a:ea typeface="宋体" panose="02010600030101010101" pitchFamily="2" charset="-122"/>
              </a:rPr>
              <a:t>只有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一个           </a:t>
            </a:r>
            <a:r>
              <a:rPr lang="zh-CN" altLang="en-US" b="0" dirty="0" smtClean="0"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b="0" dirty="0" smtClean="0">
                <a:latin typeface="Times New Roman" panose="02020603050405020304"/>
                <a:ea typeface="宋体" panose="02010600030101010101" pitchFamily="2" charset="-122"/>
              </a:rPr>
              <a:t>B</a:t>
            </a:r>
            <a:r>
              <a:rPr lang="en-US" altLang="zh-CN" b="0" dirty="0" smtClean="0">
                <a:latin typeface="Times New Roman" panose="02020603050405020304"/>
                <a:ea typeface="宋体" panose="02010600030101010101" pitchFamily="2" charset="-122"/>
              </a:rPr>
              <a:t>.</a:t>
            </a:r>
            <a:r>
              <a:rPr lang="zh-CN" altLang="en-US" b="0" dirty="0" smtClean="0">
                <a:latin typeface="Times New Roman" panose="02020603050405020304"/>
                <a:ea typeface="宋体" panose="02010600030101010101" pitchFamily="2" charset="-122"/>
              </a:rPr>
              <a:t>只有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两个</a:t>
            </a:r>
          </a:p>
          <a:p>
            <a:pPr>
              <a:spcBef>
                <a:spcPct val="50000"/>
              </a:spcBef>
            </a:pPr>
            <a:r>
              <a:rPr lang="en-US" b="0" dirty="0" smtClean="0">
                <a:latin typeface="Times New Roman" panose="02020603050405020304"/>
                <a:ea typeface="宋体" panose="02010600030101010101" pitchFamily="2" charset="-122"/>
              </a:rPr>
              <a:t>C</a:t>
            </a:r>
            <a:r>
              <a:rPr lang="en-US" altLang="zh-CN" b="0" dirty="0" smtClean="0">
                <a:latin typeface="Times New Roman" panose="02020603050405020304"/>
                <a:ea typeface="宋体" panose="02010600030101010101" pitchFamily="2" charset="-122"/>
              </a:rPr>
              <a:t>.</a:t>
            </a:r>
            <a:r>
              <a:rPr lang="zh-CN" altLang="en-US" b="0" dirty="0" smtClean="0">
                <a:latin typeface="Times New Roman" panose="02020603050405020304"/>
                <a:ea typeface="宋体" panose="02010600030101010101" pitchFamily="2" charset="-122"/>
              </a:rPr>
              <a:t>只有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三个            </a:t>
            </a:r>
            <a:r>
              <a:rPr lang="en-US" b="0" dirty="0" smtClean="0">
                <a:latin typeface="Times New Roman" panose="02020603050405020304"/>
                <a:ea typeface="宋体" panose="02010600030101010101" pitchFamily="2" charset="-122"/>
              </a:rPr>
              <a:t>D</a:t>
            </a:r>
            <a:r>
              <a:rPr lang="en-US" altLang="zh-CN" b="0" dirty="0" smtClean="0">
                <a:latin typeface="Times New Roman" panose="02020603050405020304"/>
                <a:ea typeface="宋体" panose="02010600030101010101" pitchFamily="2" charset="-122"/>
              </a:rPr>
              <a:t>.</a:t>
            </a:r>
            <a:r>
              <a:rPr lang="zh-CN" altLang="en-US" b="0" dirty="0" smtClean="0">
                <a:latin typeface="Times New Roman" panose="02020603050405020304"/>
                <a:ea typeface="宋体" panose="02010600030101010101" pitchFamily="2" charset="-122"/>
              </a:rPr>
              <a:t>有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无数个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55576" y="467548"/>
            <a:ext cx="3384893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练一练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222382" y="1085649"/>
            <a:ext cx="432048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 dirty="0" smtClean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D</a:t>
            </a:r>
            <a:endParaRPr lang="zh-CN" altLang="en-US" b="0" dirty="0">
              <a:solidFill>
                <a:srgbClr val="FF0000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11560" y="3219822"/>
            <a:ext cx="6858000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3</a:t>
            </a: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、方程组                         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的解是（      ）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123728" y="3058044"/>
          <a:ext cx="1776880" cy="773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6" r:id="rId5" imgW="788670" imgH="457835" progId="Equation.3">
                  <p:embed/>
                </p:oleObj>
              </mc:Choice>
              <mc:Fallback>
                <p:oleObj r:id="rId5" imgW="788670" imgH="457835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058044"/>
                        <a:ext cx="1776880" cy="773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01650" y="4000500"/>
          <a:ext cx="164623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7" name="Equation" r:id="rId7" imgW="14325600" imgH="10972800" progId="Equation.DSMT4">
                  <p:embed/>
                </p:oleObj>
              </mc:Choice>
              <mc:Fallback>
                <p:oleObj name="Equation" r:id="rId7" imgW="14325600" imgH="10972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4000500"/>
                        <a:ext cx="1646238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179679" y="4011910"/>
          <a:ext cx="18891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8" name="Equation" r:id="rId9" imgW="16459200" imgH="10972800" progId="Equation.DSMT4">
                  <p:embed/>
                </p:oleObj>
              </mc:Choice>
              <mc:Fallback>
                <p:oleObj name="Equation" r:id="rId9" imgW="16459200" imgH="10972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79" y="4011910"/>
                        <a:ext cx="1889125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046538" y="3829050"/>
          <a:ext cx="1744662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79" name="Equation" r:id="rId11" imgW="15240000" imgH="15240000" progId="Equation.DSMT4">
                  <p:embed/>
                </p:oleObj>
              </mc:Choice>
              <mc:Fallback>
                <p:oleObj name="Equation" r:id="rId11" imgW="15240000" imgH="152400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3829050"/>
                        <a:ext cx="1744662" cy="131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6228184" y="3723878"/>
          <a:ext cx="1957387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0" name="Equation" r:id="rId13" imgW="17068800" imgH="15240000" progId="Equation.DSMT4">
                  <p:embed/>
                </p:oleObj>
              </mc:Choice>
              <mc:Fallback>
                <p:oleObj name="Equation" r:id="rId13" imgW="17068800" imgH="152400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723878"/>
                        <a:ext cx="1957387" cy="131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275856" y="1995686"/>
          <a:ext cx="210661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1" name="Equation" r:id="rId15" imgW="23164800" imgH="15240000" progId="Equation.DSMT4">
                  <p:embed/>
                </p:oleObj>
              </mc:Choice>
              <mc:Fallback>
                <p:oleObj name="Equation" r:id="rId15" imgW="23164800" imgH="152400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995686"/>
                        <a:ext cx="2106612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679124" y="2067694"/>
          <a:ext cx="2247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2" name="Equation" r:id="rId17" imgW="22250400" imgH="11582400" progId="Equation.DSMT4">
                  <p:embed/>
                </p:oleObj>
              </mc:Choice>
              <mc:Fallback>
                <p:oleObj name="Equation" r:id="rId17" imgW="22250400" imgH="115824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24" y="2067694"/>
                        <a:ext cx="22479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79124" y="292053"/>
            <a:ext cx="7633022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、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下列属于二元一次方程组的是 （         ）</a:t>
            </a:r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679124" y="987574"/>
          <a:ext cx="21320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3" name="Equation" r:id="rId19" imgW="21336000" imgH="15240000" progId="Equation.DSMT4">
                  <p:embed/>
                </p:oleObj>
              </mc:Choice>
              <mc:Fallback>
                <p:oleObj name="Equation" r:id="rId19" imgW="21336000" imgH="152400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24" y="987574"/>
                        <a:ext cx="2132013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3275856" y="915566"/>
          <a:ext cx="203041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4" name="Equation" r:id="rId21" imgW="21336000" imgH="16459200" progId="Equation.DSMT4">
                  <p:embed/>
                </p:oleObj>
              </mc:Choice>
              <mc:Fallback>
                <p:oleObj name="Equation" r:id="rId21" imgW="21336000" imgH="164592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915566"/>
                        <a:ext cx="2030412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796136" y="292052"/>
            <a:ext cx="432048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 dirty="0" smtClean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A</a:t>
            </a:r>
            <a:endParaRPr lang="zh-CN" altLang="en-US" b="0" dirty="0">
              <a:solidFill>
                <a:srgbClr val="FF0000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20072" y="3190365"/>
            <a:ext cx="432048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0" dirty="0" smtClean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</a:t>
            </a:r>
            <a:endParaRPr lang="zh-CN" altLang="en-US" b="0" dirty="0">
              <a:solidFill>
                <a:srgbClr val="FF0000"/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157526" y="1563638"/>
            <a:ext cx="6973652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）下列各组数中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_______</a:t>
            </a: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方程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-3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=2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的解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7172" name="Group 8"/>
          <p:cNvGrpSpPr/>
          <p:nvPr/>
        </p:nvGrpSpPr>
        <p:grpSpPr bwMode="auto">
          <a:xfrm>
            <a:off x="705365" y="2283718"/>
            <a:ext cx="7198451" cy="992245"/>
            <a:chOff x="0" y="0"/>
            <a:chExt cx="4534" cy="833"/>
          </a:xfrm>
        </p:grpSpPr>
        <p:grpSp>
          <p:nvGrpSpPr>
            <p:cNvPr id="7173" name="Group 9"/>
            <p:cNvGrpSpPr/>
            <p:nvPr/>
          </p:nvGrpSpPr>
          <p:grpSpPr bwMode="auto">
            <a:xfrm>
              <a:off x="0" y="29"/>
              <a:ext cx="1464" cy="804"/>
              <a:chOff x="0" y="0"/>
              <a:chExt cx="1464" cy="804"/>
            </a:xfrm>
          </p:grpSpPr>
          <p:sp>
            <p:nvSpPr>
              <p:cNvPr id="7174" name="Text Box 10"/>
              <p:cNvSpPr txBox="1">
                <a:spLocks noChangeArrowheads="1"/>
              </p:cNvSpPr>
              <p:nvPr/>
            </p:nvSpPr>
            <p:spPr bwMode="auto">
              <a:xfrm>
                <a:off x="0" y="182"/>
                <a:ext cx="371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dirty="0" smtClean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Ａ</a:t>
                </a:r>
                <a:r>
                  <a:rPr lang="en-US" altLang="zh-CN" sz="2400" dirty="0" smtClean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zh-CN" altLang="en-US" sz="2400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75" name="AutoShape 11"/>
              <p:cNvSpPr/>
              <p:nvPr/>
            </p:nvSpPr>
            <p:spPr bwMode="auto">
              <a:xfrm>
                <a:off x="317" y="91"/>
                <a:ext cx="99" cy="576"/>
              </a:xfrm>
              <a:prstGeom prst="leftBrace">
                <a:avLst>
                  <a:gd name="adj1" fmla="val 48485"/>
                  <a:gd name="adj2" fmla="val 50000"/>
                </a:avLst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0795" tIns="50397" rIns="100795" bIns="50397" anchor="ctr"/>
              <a:lstStyle/>
              <a:p>
                <a:endParaRPr lang="zh-CN" altLang="en-US" sz="2400"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76" name="Text Box 12"/>
              <p:cNvSpPr txBox="1">
                <a:spLocks noChangeArrowheads="1"/>
              </p:cNvSpPr>
              <p:nvPr/>
            </p:nvSpPr>
            <p:spPr bwMode="auto">
              <a:xfrm>
                <a:off x="363" y="0"/>
                <a:ext cx="497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=-1</a:t>
                </a:r>
              </a:p>
            </p:txBody>
          </p:sp>
          <p:sp>
            <p:nvSpPr>
              <p:cNvPr id="7177" name="Text Box 13"/>
              <p:cNvSpPr txBox="1">
                <a:spLocks noChangeArrowheads="1"/>
              </p:cNvSpPr>
              <p:nvPr/>
            </p:nvSpPr>
            <p:spPr bwMode="auto">
              <a:xfrm>
                <a:off x="408" y="408"/>
                <a:ext cx="1056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=-1</a:t>
                </a:r>
              </a:p>
            </p:txBody>
          </p:sp>
        </p:grpSp>
        <p:sp>
          <p:nvSpPr>
            <p:cNvPr id="7178" name="AutoShape 14"/>
            <p:cNvSpPr/>
            <p:nvPr/>
          </p:nvSpPr>
          <p:spPr bwMode="auto">
            <a:xfrm>
              <a:off x="3946" y="120"/>
              <a:ext cx="99" cy="576"/>
            </a:xfrm>
            <a:prstGeom prst="leftBrace">
              <a:avLst>
                <a:gd name="adj1" fmla="val 48485"/>
                <a:gd name="adj2" fmla="val 50000"/>
              </a:avLst>
            </a:prstGeom>
            <a:noFill/>
            <a:ln w="9525" cmpd="sng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0795" tIns="50397" rIns="100795" bIns="50397" anchor="ctr"/>
            <a:lstStyle/>
            <a:p>
              <a:endParaRPr lang="zh-CN" altLang="en-US" sz="240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7179" name="Group 15"/>
            <p:cNvGrpSpPr/>
            <p:nvPr/>
          </p:nvGrpSpPr>
          <p:grpSpPr bwMode="auto">
            <a:xfrm>
              <a:off x="1343" y="29"/>
              <a:ext cx="1054" cy="804"/>
              <a:chOff x="0" y="0"/>
              <a:chExt cx="937" cy="804"/>
            </a:xfrm>
          </p:grpSpPr>
          <p:sp>
            <p:nvSpPr>
              <p:cNvPr id="7180" name="Text Box 16"/>
              <p:cNvSpPr txBox="1">
                <a:spLocks noChangeArrowheads="1"/>
              </p:cNvSpPr>
              <p:nvPr/>
            </p:nvSpPr>
            <p:spPr bwMode="auto">
              <a:xfrm>
                <a:off x="0" y="211"/>
                <a:ext cx="272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B.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81" name="AutoShape 17"/>
              <p:cNvSpPr/>
              <p:nvPr/>
            </p:nvSpPr>
            <p:spPr bwMode="auto">
              <a:xfrm>
                <a:off x="260" y="91"/>
                <a:ext cx="99" cy="576"/>
              </a:xfrm>
              <a:prstGeom prst="leftBrace">
                <a:avLst>
                  <a:gd name="adj1" fmla="val 48485"/>
                  <a:gd name="adj2" fmla="val 50000"/>
                </a:avLst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0795" tIns="50397" rIns="100795" bIns="50397" anchor="ctr"/>
              <a:lstStyle/>
              <a:p>
                <a:endParaRPr lang="zh-CN" altLang="en-US" sz="2400"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82" name="Text Box 18"/>
              <p:cNvSpPr txBox="1">
                <a:spLocks noChangeArrowheads="1"/>
              </p:cNvSpPr>
              <p:nvPr/>
            </p:nvSpPr>
            <p:spPr bwMode="auto">
              <a:xfrm>
                <a:off x="350" y="0"/>
                <a:ext cx="384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=5</a:t>
                </a:r>
              </a:p>
            </p:txBody>
          </p:sp>
          <p:sp>
            <p:nvSpPr>
              <p:cNvPr id="7183" name="Text Box 19"/>
              <p:cNvSpPr txBox="1">
                <a:spLocks noChangeArrowheads="1"/>
              </p:cNvSpPr>
              <p:nvPr/>
            </p:nvSpPr>
            <p:spPr bwMode="auto">
              <a:xfrm>
                <a:off x="366" y="408"/>
                <a:ext cx="571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=1</a:t>
                </a:r>
              </a:p>
            </p:txBody>
          </p:sp>
        </p:grpSp>
        <p:grpSp>
          <p:nvGrpSpPr>
            <p:cNvPr id="7184" name="Group 20"/>
            <p:cNvGrpSpPr/>
            <p:nvPr/>
          </p:nvGrpSpPr>
          <p:grpSpPr bwMode="auto">
            <a:xfrm>
              <a:off x="2527" y="29"/>
              <a:ext cx="853" cy="804"/>
              <a:chOff x="0" y="0"/>
              <a:chExt cx="853" cy="804"/>
            </a:xfrm>
          </p:grpSpPr>
          <p:sp>
            <p:nvSpPr>
              <p:cNvPr id="7185" name="AutoShape 21"/>
              <p:cNvSpPr/>
              <p:nvPr/>
            </p:nvSpPr>
            <p:spPr bwMode="auto">
              <a:xfrm>
                <a:off x="285" y="91"/>
                <a:ext cx="99" cy="576"/>
              </a:xfrm>
              <a:prstGeom prst="leftBrace">
                <a:avLst>
                  <a:gd name="adj1" fmla="val 48485"/>
                  <a:gd name="adj2" fmla="val 50000"/>
                </a:avLst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100795" tIns="50397" rIns="100795" bIns="50397" anchor="ctr"/>
              <a:lstStyle/>
              <a:p>
                <a:endParaRPr lang="zh-CN" altLang="en-US" sz="2400"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86" name="Text Box 22"/>
              <p:cNvSpPr txBox="1">
                <a:spLocks noChangeArrowheads="1"/>
              </p:cNvSpPr>
              <p:nvPr/>
            </p:nvSpPr>
            <p:spPr bwMode="auto">
              <a:xfrm>
                <a:off x="0" y="211"/>
                <a:ext cx="306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C.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87" name="Text Box 23"/>
              <p:cNvSpPr txBox="1">
                <a:spLocks noChangeArrowheads="1"/>
              </p:cNvSpPr>
              <p:nvPr/>
            </p:nvSpPr>
            <p:spPr bwMode="auto">
              <a:xfrm>
                <a:off x="421" y="0"/>
                <a:ext cx="432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=3</a:t>
                </a:r>
              </a:p>
            </p:txBody>
          </p:sp>
          <p:sp>
            <p:nvSpPr>
              <p:cNvPr id="7188" name="Text Box 24"/>
              <p:cNvSpPr txBox="1">
                <a:spLocks noChangeArrowheads="1"/>
              </p:cNvSpPr>
              <p:nvPr/>
            </p:nvSpPr>
            <p:spPr bwMode="auto">
              <a:xfrm>
                <a:off x="421" y="408"/>
                <a:ext cx="432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0795" tIns="50397" rIns="100795" bIns="50397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=2</a:t>
                </a:r>
              </a:p>
            </p:txBody>
          </p:sp>
        </p:grpSp>
        <p:sp>
          <p:nvSpPr>
            <p:cNvPr id="7189" name="Text Box 25"/>
            <p:cNvSpPr txBox="1">
              <a:spLocks noChangeArrowheads="1"/>
            </p:cNvSpPr>
            <p:nvPr/>
          </p:nvSpPr>
          <p:spPr bwMode="auto">
            <a:xfrm>
              <a:off x="3696" y="240"/>
              <a:ext cx="317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0795" tIns="50397" rIns="100795" bIns="5039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819150" indent="-3619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260475" indent="-346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64030" indent="-39243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266950" indent="-438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7241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1813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6385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0957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 dirty="0" smtClean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rPr>
                <a:t>D.</a:t>
              </a:r>
              <a:endParaRPr 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190" name="Text Box 26"/>
            <p:cNvSpPr txBox="1">
              <a:spLocks noChangeArrowheads="1"/>
            </p:cNvSpPr>
            <p:nvPr/>
          </p:nvSpPr>
          <p:spPr bwMode="auto">
            <a:xfrm>
              <a:off x="4037" y="0"/>
              <a:ext cx="43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0795" tIns="50397" rIns="100795" bIns="5039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819150" indent="-3619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260475" indent="-346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64030" indent="-39243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266950" indent="-438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7241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1813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6385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0957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 i="1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rPr>
                <a:t>x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rPr>
                <a:t>=2</a:t>
              </a:r>
            </a:p>
          </p:txBody>
        </p:sp>
        <p:sp>
          <p:nvSpPr>
            <p:cNvPr id="7191" name="Text Box 27"/>
            <p:cNvSpPr txBox="1">
              <a:spLocks noChangeArrowheads="1"/>
            </p:cNvSpPr>
            <p:nvPr/>
          </p:nvSpPr>
          <p:spPr bwMode="auto">
            <a:xfrm>
              <a:off x="4037" y="432"/>
              <a:ext cx="497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0795" tIns="50397" rIns="100795" bIns="50397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819150" indent="-3619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260475" indent="-346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64030" indent="-39243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266950" indent="-4381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7241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1813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6385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095750" indent="-4381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 i="1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rPr>
                <a:t>y</a:t>
              </a:r>
              <a:r>
                <a:rPr lang="en-US" sz="2400" dirty="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 pitchFamily="18" charset="0"/>
                </a:rPr>
                <a:t>=-5</a:t>
              </a:r>
            </a:p>
          </p:txBody>
        </p:sp>
      </p:grpSp>
      <p:sp>
        <p:nvSpPr>
          <p:cNvPr id="7192" name="Text Box 30"/>
          <p:cNvSpPr txBox="1">
            <a:spLocks noChangeArrowheads="1"/>
          </p:cNvSpPr>
          <p:nvPr/>
        </p:nvSpPr>
        <p:spPr bwMode="auto">
          <a:xfrm>
            <a:off x="2952284" y="1491630"/>
            <a:ext cx="767461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FF33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193" name="Rectangle 31"/>
          <p:cNvSpPr>
            <a:spLocks noChangeArrowheads="1"/>
          </p:cNvSpPr>
          <p:nvPr/>
        </p:nvSpPr>
        <p:spPr bwMode="auto">
          <a:xfrm>
            <a:off x="3557179" y="1491630"/>
            <a:ext cx="366749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001" tIns="40000" rIns="80001" bIns="40000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195" name="Rectangle 40"/>
          <p:cNvSpPr>
            <a:spLocks noChangeArrowheads="1"/>
          </p:cNvSpPr>
          <p:nvPr/>
        </p:nvSpPr>
        <p:spPr bwMode="auto">
          <a:xfrm>
            <a:off x="157525" y="699542"/>
            <a:ext cx="9144000" cy="59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 anchor="ctr">
            <a:spAutoFit/>
          </a:bodyPr>
          <a:lstStyle/>
          <a:p>
            <a:pPr>
              <a:lnSpc>
                <a:spcPts val="405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）若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2400" i="1" baseline="30000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+1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+5</a:t>
            </a:r>
            <a:r>
              <a:rPr lang="en-US" sz="2400" i="1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2-</a:t>
            </a:r>
            <a:r>
              <a:rPr lang="en-US" sz="2400" i="1" baseline="30000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=3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是一个二元一次方程，则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=__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=___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． </a:t>
            </a:r>
          </a:p>
        </p:txBody>
      </p:sp>
      <p:sp>
        <p:nvSpPr>
          <p:cNvPr id="7196" name="Text Box 41"/>
          <p:cNvSpPr txBox="1">
            <a:spLocks noChangeArrowheads="1"/>
          </p:cNvSpPr>
          <p:nvPr/>
        </p:nvSpPr>
        <p:spPr bwMode="auto">
          <a:xfrm>
            <a:off x="6660232" y="771550"/>
            <a:ext cx="470945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33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０</a:t>
            </a:r>
          </a:p>
        </p:txBody>
      </p:sp>
      <p:sp>
        <p:nvSpPr>
          <p:cNvPr id="7197" name="Text Box 42"/>
          <p:cNvSpPr txBox="1">
            <a:spLocks noChangeArrowheads="1"/>
          </p:cNvSpPr>
          <p:nvPr/>
        </p:nvSpPr>
        <p:spPr bwMode="auto">
          <a:xfrm>
            <a:off x="7668344" y="799552"/>
            <a:ext cx="470945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33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１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04968" y="107095"/>
            <a:ext cx="3870069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lang="zh-CN" altLang="en-US" sz="2400" dirty="0" smtClean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、巩固练习       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 autoUpdateAnimBg="0"/>
      <p:bldP spid="7193" grpId="0" autoUpdateAnimBg="0"/>
      <p:bldP spid="7196" grpId="0" autoUpdateAnimBg="0"/>
      <p:bldP spid="719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6203" y="823515"/>
            <a:ext cx="7994699" cy="1672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  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&lt;&lt;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孙子算经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&gt;&gt;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是我国古代较为普及的算书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,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许多问题浅显有趣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.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其中下卷第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31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题“鸡兔同笼”问题流传尤为广泛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,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飘洋过海传到了日本等国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.</a:t>
            </a:r>
            <a:endParaRPr lang="zh-CN" altLang="en-US" b="0" dirty="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70871" y="399434"/>
            <a:ext cx="4941238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&lt;&lt;</a:t>
            </a:r>
            <a:r>
              <a:rPr lang="zh-CN" alt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孙子算经</a:t>
            </a:r>
            <a:r>
              <a:rPr 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&gt;&gt;</a:t>
            </a:r>
            <a:endParaRPr lang="zh-CN" altLang="en-US" b="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686578" y="2643758"/>
            <a:ext cx="3762953" cy="2416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/>
          <a:lstStyle/>
          <a:p>
            <a:pPr marL="272415" indent="-272415">
              <a:lnSpc>
                <a:spcPct val="125000"/>
              </a:lnSpc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今有鸡兔同笼，</a:t>
            </a:r>
          </a:p>
          <a:p>
            <a:pPr marL="272415" indent="-272415">
              <a:lnSpc>
                <a:spcPct val="125000"/>
              </a:lnSpc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上有三十五头，</a:t>
            </a:r>
          </a:p>
          <a:p>
            <a:pPr marL="272415" indent="-272415">
              <a:lnSpc>
                <a:spcPct val="125000"/>
              </a:lnSpc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下有九十四足，</a:t>
            </a:r>
          </a:p>
          <a:p>
            <a:pPr marL="272415" indent="-272415">
              <a:lnSpc>
                <a:spcPct val="125000"/>
              </a:lnSpc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问鸡兔各几何？</a:t>
            </a: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71600" y="69025"/>
            <a:ext cx="3997350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鸡兔同笼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28322" y="1923678"/>
            <a:ext cx="5832198" cy="43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/>
          <a:lstStyle/>
          <a:p>
            <a:pPr marL="272415" indent="-272415">
              <a:spcBef>
                <a:spcPct val="20000"/>
              </a:spcBef>
            </a:pPr>
            <a:r>
              <a:rPr lang="zh-CN" altLang="en-US" b="0" dirty="0" smtClean="0"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解：设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鸡有</a:t>
            </a:r>
            <a:r>
              <a:rPr lang="en-US" b="0" i="1" dirty="0"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x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只，兔</a:t>
            </a:r>
            <a:r>
              <a:rPr lang="en-US" b="0" i="1" dirty="0"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y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  <a:sym typeface="Calibri" panose="020F0502020204030204" pitchFamily="34" charset="0"/>
              </a:rPr>
              <a:t>只，根据题意，得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70870" y="699542"/>
            <a:ext cx="7635542" cy="111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        著名的“鸡兔同笼”问题：“今有鸡兔同笼，上有三十五头，下有九十四足，问鸡兔各几何？”</a:t>
            </a:r>
          </a:p>
        </p:txBody>
      </p:sp>
      <p:graphicFrame>
        <p:nvGraphicFramePr>
          <p:cNvPr id="22533" name="Group 5"/>
          <p:cNvGraphicFramePr>
            <a:graphicFrameLocks noGrp="1"/>
          </p:cNvGraphicFramePr>
          <p:nvPr/>
        </p:nvGraphicFramePr>
        <p:xfrm>
          <a:off x="2412020" y="2540249"/>
          <a:ext cx="3673479" cy="1336182"/>
        </p:xfrm>
        <a:graphic>
          <a:graphicData uri="http://schemas.openxmlformats.org/drawingml/2006/table">
            <a:tbl>
              <a:tblPr/>
              <a:tblGrid>
                <a:gridCol w="1008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鸡</a:t>
                      </a: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兔</a:t>
                      </a: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合计</a:t>
                      </a: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头</a:t>
                      </a:r>
                    </a:p>
                  </a:txBody>
                  <a:tcPr marL="80149" marR="80149" marT="39817" marB="398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x</a:t>
                      </a: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y</a:t>
                      </a: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35</a:t>
                      </a: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足</a:t>
                      </a:r>
                    </a:p>
                  </a:txBody>
                  <a:tcPr marL="80149" marR="80149" marT="39817" marB="398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2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x</a:t>
                      </a: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4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y</a:t>
                      </a: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94</a:t>
                      </a:r>
                    </a:p>
                  </a:txBody>
                  <a:tcPr marL="80149" marR="80149" marT="39817" marB="398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558" name="Object 30"/>
          <p:cNvGraphicFramePr>
            <a:graphicFrameLocks noChangeAspect="1"/>
          </p:cNvGraphicFramePr>
          <p:nvPr/>
        </p:nvGraphicFramePr>
        <p:xfrm>
          <a:off x="2339752" y="3942047"/>
          <a:ext cx="2519137" cy="971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r:id="rId5" imgW="890270" imgH="457835" progId="Equation.3">
                  <p:embed/>
                </p:oleObj>
              </mc:Choice>
              <mc:Fallback>
                <p:oleObj r:id="rId5" imgW="890270" imgH="457835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942047"/>
                        <a:ext cx="2519137" cy="971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1539070" y="4201617"/>
            <a:ext cx="1151821" cy="45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则有</a:t>
            </a: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12457" y="897151"/>
            <a:ext cx="7086096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 algn="just"/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 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1700+150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=2450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，                      </a:t>
            </a: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，</a:t>
            </a:r>
            <a:endParaRPr lang="zh-CN" altLang="en-US" b="0" dirty="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6192" y="1713660"/>
            <a:ext cx="7946811" cy="1188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 上面各方程只含有一个未知数（元），未知数的次数都是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（次），这样的方程叫做</a:t>
            </a: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一元一次方程</a:t>
            </a:r>
            <a:r>
              <a:rPr lang="en-US" altLang="zh-CN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.</a:t>
            </a:r>
            <a:endParaRPr lang="zh-CN" altLang="en-US" b="0" dirty="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6274" y="3498820"/>
            <a:ext cx="1728992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实际问题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051720" y="3165231"/>
            <a:ext cx="1872655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设未知数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493270" y="3165231"/>
            <a:ext cx="2012537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找等量关系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292833" y="3165231"/>
            <a:ext cx="1089704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01" tIns="40000" rIns="80001" bIns="40000">
            <a:spAutoFit/>
          </a:bodyPr>
          <a:lstStyle/>
          <a:p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列方程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979772" y="3723878"/>
            <a:ext cx="4535454" cy="0"/>
          </a:xfrm>
          <a:prstGeom prst="line">
            <a:avLst/>
          </a:prstGeom>
          <a:noFill/>
          <a:ln w="76200" cmpd="sng">
            <a:solidFill>
              <a:srgbClr val="80008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576" tIns="36288" rIns="72576" bIns="36288"/>
          <a:lstStyle/>
          <a:p>
            <a:endParaRPr lang="zh-CN" altLang="en-US" b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585614" y="3498821"/>
            <a:ext cx="2017842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01" tIns="40000" rIns="80001" bIns="40000">
            <a:spAutoFit/>
          </a:bodyPr>
          <a:lstStyle/>
          <a:p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一元一次方程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3707904" y="771550"/>
          <a:ext cx="163063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4" imgW="23774400" imgH="9448800" progId="Equation.DSMT4">
                  <p:embed/>
                </p:oleObj>
              </mc:Choice>
              <mc:Fallback>
                <p:oleObj name="Equation" r:id="rId4" imgW="23774400" imgH="9448800" progId="Equation.DSMT4">
                  <p:embed/>
                  <p:pic>
                    <p:nvPicPr>
                      <p:cNvPr id="0" name="图片 616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07904" y="771550"/>
                        <a:ext cx="1630632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50" grpId="0" autoUpdateAnimBg="0"/>
      <p:bldP spid="6151" grpId="0" autoUpdateAnimBg="0"/>
      <p:bldP spid="6152" grpId="0" autoUpdateAnimBg="0"/>
      <p:bldP spid="6153" grpId="0" animBg="1"/>
      <p:bldP spid="615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06600" y="178865"/>
            <a:ext cx="6145575" cy="111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80001" tIns="40000" rIns="80001" bIns="40000" anchor="ctr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课堂小结：</a:t>
            </a:r>
            <a:endParaRPr lang="en-US" b="0" dirty="0" smtClean="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  <a:p>
            <a:pPr latinLnBrk="1">
              <a:lnSpc>
                <a:spcPct val="150000"/>
              </a:lnSpc>
            </a:pP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.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本课学习了哪些关于二元一次方程的内容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?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49769" y="3291830"/>
            <a:ext cx="3683362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80001" tIns="40000" rIns="80001" bIns="40000" anchor="ctr">
            <a:spAutoFit/>
          </a:bodyPr>
          <a:lstStyle/>
          <a:p>
            <a:pPr latinLnBrk="1"/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2.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有哪些应该注意的问题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? 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28840" y="1419622"/>
            <a:ext cx="8263640" cy="174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80001" tIns="40000" rIns="80001" bIns="40000" anchor="ctr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①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了解二元一次方程和它的解的概念；②了解二元一次方程组和它的解的概念；③会验证一对数是不是某个二元一次方程组的解；④根据题意列出二元一次方程组．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241" y="3723878"/>
            <a:ext cx="7948072" cy="111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80001" tIns="40000" rIns="80001" bIns="40000" anchor="ctr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二元一次方程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,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它有无数个解；二元一次方程组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,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它有唯一的一对解． </a:t>
            </a: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 autoUpdateAnimBg="0"/>
      <p:bldP spid="2458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/>
          </a:p>
        </p:txBody>
      </p:sp>
      <p:sp>
        <p:nvSpPr>
          <p:cNvPr id="7" name="TextBox 3"/>
          <p:cNvSpPr txBox="1"/>
          <p:nvPr/>
        </p:nvSpPr>
        <p:spPr>
          <a:xfrm>
            <a:off x="2915816" y="1588442"/>
            <a:ext cx="3617760" cy="900224"/>
          </a:xfrm>
          <a:prstGeom prst="rect">
            <a:avLst/>
          </a:prstGeom>
          <a:noFill/>
        </p:spPr>
        <p:txBody>
          <a:bodyPr wrap="square" lIns="68558" tIns="34279" rIns="68558" bIns="34279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zh-CN"/>
            </a:defPPr>
            <a:lvl1pPr lvl="0">
              <a:defRPr sz="8000" spc="50">
                <a:ln w="11430"/>
                <a:solidFill>
                  <a:srgbClr val="CD1F0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俪金黑W8(P)" pitchFamily="34" charset="-122"/>
                <a:ea typeface="华康俪金黑W8(P)" pitchFamily="34" charset="-122"/>
                <a:cs typeface="经典繁仿黑" pitchFamily="49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b="1" dirty="0">
                <a:solidFill>
                  <a:srgbClr val="C00000"/>
                </a:solidFill>
                <a:latin typeface="Times New Roman" panose="02020603050405020304"/>
                <a:ea typeface="宋体" panose="02010600030101010101" pitchFamily="2" charset="-122"/>
              </a:rPr>
              <a:t>谢谢观看！</a:t>
            </a: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14161" y="195486"/>
            <a:ext cx="4608546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 latinLnBrk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b="0" dirty="0">
                <a:solidFill>
                  <a:srgbClr val="000099"/>
                </a:solidFill>
                <a:latin typeface="Times New Roman" panose="02020603050405020304"/>
                <a:ea typeface="宋体" panose="02010600030101010101" pitchFamily="2" charset="-122"/>
              </a:rPr>
              <a:t>创设情境、引出新知</a:t>
            </a:r>
            <a:r>
              <a:rPr lang="zh-CN" altLang="en-US" sz="1600" b="0" dirty="0">
                <a:solidFill>
                  <a:srgbClr val="000099"/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40626" y="841630"/>
            <a:ext cx="8063822" cy="174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001" tIns="40000" rIns="80001" bIns="4000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0" dirty="0">
                <a:latin typeface="Times New Roman" panose="02020603050405020304"/>
                <a:ea typeface="宋体" panose="02010600030101010101" pitchFamily="2" charset="-122"/>
              </a:rPr>
              <a:t>　　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篮球联赛中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,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每场比赛都要分出胜负，每队胜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场得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分，负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场得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分，某队为了争取较好名次，想在全部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22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场比赛中得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40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分，那么这个队胜负场数分别是多少</a:t>
            </a:r>
            <a:r>
              <a:rPr lang="en-US" b="0" dirty="0">
                <a:latin typeface="Times New Roman" panose="02020603050405020304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11560" y="2762886"/>
            <a:ext cx="6697955" cy="111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80001" tIns="40000" rIns="80001" bIns="40000" anchor="ctr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解：设这个队胜</a:t>
            </a:r>
            <a:r>
              <a:rPr lang="en-US" b="0" i="1" dirty="0"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场，则</a:t>
            </a:r>
            <a:r>
              <a:rPr lang="zh-CN" altLang="en-US" b="0" u="sng" dirty="0">
                <a:latin typeface="Times New Roman" panose="02020603050405020304"/>
                <a:ea typeface="宋体" panose="02010600030101010101" pitchFamily="2" charset="-122"/>
              </a:rPr>
              <a:t>　　　　     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场，列方程得</a:t>
            </a:r>
            <a:r>
              <a:rPr lang="zh-CN" altLang="en-US" b="0" dirty="0" smtClean="0">
                <a:latin typeface="Times New Roman" panose="02020603050405020304"/>
                <a:ea typeface="宋体" panose="02010600030101010101" pitchFamily="2" charset="-122"/>
              </a:rPr>
              <a:t>：</a:t>
            </a:r>
            <a:r>
              <a:rPr lang="en-US" altLang="zh-CN" b="0" dirty="0" smtClean="0">
                <a:latin typeface="Times New Roman" panose="02020603050405020304"/>
                <a:ea typeface="宋体" panose="02010600030101010101" pitchFamily="2" charset="-122"/>
              </a:rPr>
              <a:t>______________________.</a:t>
            </a:r>
            <a:r>
              <a:rPr lang="zh-CN" altLang="en-US" b="0" dirty="0">
                <a:latin typeface="Times New Roman" panose="02020603050405020304"/>
                <a:ea typeface="宋体" panose="02010600030101010101" pitchFamily="2" charset="-122"/>
              </a:rPr>
              <a:t>　　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960537" y="2859782"/>
          <a:ext cx="1620615" cy="376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r:id="rId4" imgW="508000" imgH="177800" progId="Equation.DSMT4">
                  <p:embed/>
                </p:oleObj>
              </mc:Choice>
              <mc:Fallback>
                <p:oleObj r:id="rId4" imgW="508000" imgH="177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0537" y="2859782"/>
                        <a:ext cx="1620615" cy="376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" y="2245321"/>
            <a:ext cx="146634" cy="504172"/>
          </a:xfrm>
          <a:prstGeom prst="rect">
            <a:avLst/>
          </a:prstGeom>
          <a:noFill/>
          <a:ln>
            <a:noFill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76" tIns="36288" rIns="72576" bIns="36288" anchor="ctr">
            <a:spAutoFit/>
          </a:bodyPr>
          <a:lstStyle/>
          <a:p>
            <a:endParaRPr lang="zh-CN" altLang="en-US" sz="2800" b="0">
              <a:latin typeface="Times New Roman" panose="02020603050405020304"/>
              <a:ea typeface="宋体" panose="02010600030101010101" pitchFamily="2" charset="-122"/>
            </a:endParaRP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331640" y="3363838"/>
          <a:ext cx="3169399" cy="425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r:id="rId6" imgW="1118870" imgH="203200" progId="Equation.DSMT4">
                  <p:embed/>
                </p:oleObj>
              </mc:Choice>
              <mc:Fallback>
                <p:oleObj r:id="rId6" imgW="1118870" imgH="203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363838"/>
                        <a:ext cx="3169399" cy="425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Group 3"/>
          <p:cNvGraphicFramePr>
            <a:graphicFrameLocks noGrp="1"/>
          </p:cNvGraphicFramePr>
          <p:nvPr/>
        </p:nvGraphicFramePr>
        <p:xfrm>
          <a:off x="755576" y="947552"/>
          <a:ext cx="3817140" cy="1576252"/>
        </p:xfrm>
        <a:graphic>
          <a:graphicData uri="http://schemas.openxmlformats.org/drawingml/2006/table">
            <a:tbl>
              <a:tblPr/>
              <a:tblGrid>
                <a:gridCol w="955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胜</a:t>
                      </a: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负</a:t>
                      </a: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合计</a:t>
                      </a: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场数</a:t>
                      </a:r>
                    </a:p>
                  </a:txBody>
                  <a:tcPr marL="80149" marR="80149" marT="39817" marB="39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积分</a:t>
                      </a:r>
                    </a:p>
                  </a:txBody>
                  <a:tcPr marL="80149" marR="80149" marT="39817" marB="39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4515291" y="2599471"/>
          <a:ext cx="114678" cy="161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r:id="rId4" imgW="114935" imgH="217170" progId="Equation.3">
                  <p:embed/>
                </p:oleObj>
              </mc:Choice>
              <mc:Fallback>
                <p:oleObj r:id="rId4" imgW="114935" imgH="21717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291" y="2599471"/>
                        <a:ext cx="114678" cy="1612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010281" y="1599775"/>
            <a:ext cx="2280734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01" tIns="40000" rIns="80001" bIns="40000">
            <a:spAutoFit/>
          </a:bodyPr>
          <a:lstStyle/>
          <a:p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 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22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979712" y="2064176"/>
            <a:ext cx="2280734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01" tIns="40000" rIns="80001" bIns="4000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 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</a:t>
            </a:r>
            <a:r>
              <a:rPr lang="en-US" b="0" i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  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40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5436096" y="1203598"/>
            <a:ext cx="2664060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 algn="ctr"/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+ 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= 22</a:t>
            </a:r>
            <a:endParaRPr lang="zh-CN" altLang="en-US" b="0" dirty="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991293" y="1744156"/>
            <a:ext cx="1956928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01" tIns="40000" rIns="80001" bIns="40000">
            <a:spAutoFit/>
          </a:bodyPr>
          <a:lstStyle/>
          <a:p>
            <a:pPr algn="ctr"/>
            <a:r>
              <a:rPr lang="zh-CN" alt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en-US" b="0" i="1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+ </a:t>
            </a:r>
            <a:r>
              <a:rPr lang="en-US" b="0" i="1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= 40</a:t>
            </a:r>
            <a:r>
              <a:rPr lang="zh-CN" alt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395536" y="195486"/>
            <a:ext cx="7959415" cy="63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80001" tIns="40000" rIns="80001" bIns="40000" anchor="ctr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如果设这个队胜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场，负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场，完成表格，并列出方程． </a:t>
            </a: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272352" y="2931790"/>
            <a:ext cx="8332095" cy="174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80001" tIns="40000" rIns="80001" bIns="40000">
            <a:spAutoFit/>
          </a:bodyPr>
          <a:lstStyle/>
          <a:p>
            <a:pPr latinLnBrk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　　像</a:t>
            </a:r>
            <a:r>
              <a:rPr lang="en-US" b="0" i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x+y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=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22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，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+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=40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，每个方程都含有两个未知数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(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和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)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，并且含有未知数的项的次数都是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，这样的方程叫做二元一次方程．</a:t>
            </a: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8" grpId="0" autoUpdateAnimBg="0"/>
      <p:bldP spid="8219" grpId="0" autoUpdateAnimBg="0"/>
      <p:bldP spid="8220" grpId="0" autoUpdateAnimBg="0"/>
      <p:bldP spid="8221" grpId="0" autoUpdateAnimBg="0"/>
      <p:bldP spid="82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580112" y="1590972"/>
            <a:ext cx="792664" cy="131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 algn="ctr"/>
            <a:r>
              <a:rPr lang="zh-CN" altLang="en-US" sz="8000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｛</a:t>
            </a:r>
          </a:p>
        </p:txBody>
      </p:sp>
      <p:graphicFrame>
        <p:nvGraphicFramePr>
          <p:cNvPr id="9220" name="Group 4"/>
          <p:cNvGraphicFramePr>
            <a:graphicFrameLocks noGrp="1"/>
          </p:cNvGraphicFramePr>
          <p:nvPr/>
        </p:nvGraphicFramePr>
        <p:xfrm>
          <a:off x="971614" y="1519930"/>
          <a:ext cx="3817140" cy="1440232"/>
        </p:xfrm>
        <a:graphic>
          <a:graphicData uri="http://schemas.openxmlformats.org/drawingml/2006/table">
            <a:tbl>
              <a:tblPr/>
              <a:tblGrid>
                <a:gridCol w="955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胜</a:t>
                      </a: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负</a:t>
                      </a: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合计</a:t>
                      </a: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场数</a:t>
                      </a:r>
                    </a:p>
                  </a:txBody>
                  <a:tcPr marL="80149" marR="80149" marT="39817" marB="39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  <a:sym typeface="Calibri" panose="020F0502020204030204" pitchFamily="34" charset="0"/>
                        </a:rPr>
                        <a:t>积分</a:t>
                      </a:r>
                    </a:p>
                  </a:txBody>
                  <a:tcPr marL="80149" marR="80149" marT="39817" marB="398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  <a:sym typeface="Calibri" panose="020F0502020204030204" pitchFamily="34" charset="0"/>
                      </a:endParaRPr>
                    </a:p>
                  </a:txBody>
                  <a:tcPr marL="80149" marR="80149" marT="39817" marB="398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144858" y="2110891"/>
            <a:ext cx="2280734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01" tIns="40000" rIns="80001" bIns="40000">
            <a:spAutoFit/>
          </a:bodyPr>
          <a:lstStyle/>
          <a:p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 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22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2074287" y="2488904"/>
            <a:ext cx="2357679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01" tIns="40000" rIns="80001" bIns="4000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40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796913" y="1740438"/>
            <a:ext cx="2664060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 algn="ctr"/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+ 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= 22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，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135356" y="2280996"/>
            <a:ext cx="1956928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001" tIns="40000" rIns="80001" bIns="40000">
            <a:spAutoFit/>
          </a:bodyPr>
          <a:lstStyle/>
          <a:p>
            <a:pPr algn="ctr"/>
            <a:r>
              <a:rPr lang="zh-CN" alt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en-US" b="0" i="1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+ </a:t>
            </a:r>
            <a:r>
              <a:rPr lang="en-US" b="0" i="1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= 40</a:t>
            </a:r>
            <a:r>
              <a:rPr lang="zh-CN" altLang="en-US" b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743517" y="699542"/>
            <a:ext cx="7602778" cy="5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80001" tIns="40000" rIns="80001" bIns="40000" anchor="ctr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如果设这个队胜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场，负</a:t>
            </a:r>
            <a:r>
              <a:rPr lang="en-US" b="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场，完成表格，并列出方程．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566459" y="3103140"/>
            <a:ext cx="7956893" cy="114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80001" tIns="40000" rIns="80001" bIns="40000" anchor="ctr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　　像这样把具有相同未知数的两个二元一次方程合在一起，就组成了一个二元一次方程组． </a:t>
            </a: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"/>
          <p:cNvSpPr txBox="1">
            <a:spLocks noChangeArrowheads="1"/>
          </p:cNvSpPr>
          <p:nvPr/>
        </p:nvSpPr>
        <p:spPr bwMode="auto">
          <a:xfrm>
            <a:off x="199955" y="91983"/>
            <a:ext cx="3689861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掌握新知识</a:t>
            </a:r>
          </a:p>
        </p:txBody>
      </p:sp>
      <p:sp>
        <p:nvSpPr>
          <p:cNvPr id="6147" name="Text Box 16"/>
          <p:cNvSpPr txBox="1">
            <a:spLocks noChangeArrowheads="1"/>
          </p:cNvSpPr>
          <p:nvPr/>
        </p:nvSpPr>
        <p:spPr bwMode="auto">
          <a:xfrm>
            <a:off x="229896" y="542097"/>
            <a:ext cx="3870069" cy="100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一、概念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、二元一次方程：      </a:t>
            </a:r>
          </a:p>
        </p:txBody>
      </p:sp>
      <p:sp>
        <p:nvSpPr>
          <p:cNvPr id="6148" name="Text Box 1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3069" y="3228357"/>
            <a:ext cx="3429000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、二元一次方程的解：       </a:t>
            </a:r>
          </a:p>
        </p:txBody>
      </p:sp>
      <p:sp>
        <p:nvSpPr>
          <p:cNvPr id="6151" name="Text Box 32"/>
          <p:cNvSpPr txBox="1">
            <a:spLocks noChangeArrowheads="1"/>
          </p:cNvSpPr>
          <p:nvPr/>
        </p:nvSpPr>
        <p:spPr bwMode="auto">
          <a:xfrm>
            <a:off x="243069" y="1482957"/>
            <a:ext cx="8388424" cy="167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我们把含有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两个未知数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sz="2400" i="1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sz="2400" i="1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），并且含有未知数的项的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次数都是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的方程叫做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二元一次方程</a:t>
            </a:r>
            <a:r>
              <a:rPr 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（注意：分母中不能含有未知数哟！）</a:t>
            </a:r>
          </a:p>
        </p:txBody>
      </p:sp>
      <p:sp>
        <p:nvSpPr>
          <p:cNvPr id="6152" name="Text Box 33"/>
          <p:cNvSpPr txBox="1">
            <a:spLocks noChangeArrowheads="1"/>
          </p:cNvSpPr>
          <p:nvPr/>
        </p:nvSpPr>
        <p:spPr bwMode="auto">
          <a:xfrm>
            <a:off x="229896" y="3685304"/>
            <a:ext cx="8388424" cy="111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一般地，使二元一次方程左右两边的值相等的两个未知数的值，叫做二元一次方程的解</a:t>
            </a:r>
            <a:r>
              <a:rPr 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400" dirty="0">
              <a:latin typeface="Times New Roman" panose="02020603050405020304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allAtOnce" autoUpdateAnimBg="0"/>
      <p:bldP spid="6148" grpId="0" build="allAtOnce" autoUpdateAnimBg="0"/>
      <p:bldP spid="6151" grpId="0" autoUpdateAnimBg="0"/>
      <p:bldP spid="61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22"/>
          <p:cNvSpPr txBox="1">
            <a:spLocks noChangeArrowheads="1"/>
          </p:cNvSpPr>
          <p:nvPr/>
        </p:nvSpPr>
        <p:spPr bwMode="auto">
          <a:xfrm>
            <a:off x="323528" y="372936"/>
            <a:ext cx="3581484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、二元一次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方程组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</a:p>
        </p:txBody>
      </p:sp>
      <p:sp>
        <p:nvSpPr>
          <p:cNvPr id="6150" name="Text Box 25"/>
          <p:cNvSpPr txBox="1">
            <a:spLocks noChangeArrowheads="1"/>
          </p:cNvSpPr>
          <p:nvPr/>
        </p:nvSpPr>
        <p:spPr bwMode="auto">
          <a:xfrm>
            <a:off x="295966" y="2245144"/>
            <a:ext cx="4343904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、二元一次方程组的解：</a:t>
            </a:r>
          </a:p>
        </p:txBody>
      </p:sp>
      <p:sp>
        <p:nvSpPr>
          <p:cNvPr id="6153" name="Text Box 34"/>
          <p:cNvSpPr txBox="1">
            <a:spLocks noChangeArrowheads="1"/>
          </p:cNvSpPr>
          <p:nvPr/>
        </p:nvSpPr>
        <p:spPr bwMode="auto">
          <a:xfrm>
            <a:off x="295966" y="949000"/>
            <a:ext cx="8164466" cy="111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我们把具有相同未知数的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两个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二元一次方程合在一起，就称为二元一次方程组</a:t>
            </a:r>
            <a:r>
              <a:rPr 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400" dirty="0">
              <a:latin typeface="Times New Roman" panose="02020603050405020304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154" name="Text Box 35"/>
          <p:cNvSpPr txBox="1">
            <a:spLocks noChangeArrowheads="1"/>
          </p:cNvSpPr>
          <p:nvPr/>
        </p:nvSpPr>
        <p:spPr bwMode="auto">
          <a:xfrm>
            <a:off x="303071" y="2893216"/>
            <a:ext cx="8157361" cy="111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一般地，二元一次方程组队两个方程的公共解</a:t>
            </a:r>
            <a:r>
              <a:rPr lang="zh-CN" altLang="en-US" sz="2400" dirty="0" smtClean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，叫做</a:t>
            </a:r>
            <a:r>
              <a:rPr lang="zh-CN" alt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二元一次方程组的解</a:t>
            </a:r>
            <a:r>
              <a:rPr lang="en-US" sz="2400" dirty="0">
                <a:latin typeface="Times New Roman" panose="02020603050405020304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400" dirty="0">
              <a:latin typeface="Times New Roman" panose="02020603050405020304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  <p:bldP spid="6153" grpId="0" autoUpdateAnimBg="0"/>
      <p:bldP spid="615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043608" y="843558"/>
          <a:ext cx="23542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0" name="Equation" r:id="rId4" imgW="19202400" imgH="5486400" progId="Equation.DSMT4">
                  <p:embed/>
                </p:oleObj>
              </mc:Choice>
              <mc:Fallback>
                <p:oleObj name="Equation" r:id="rId4" imgW="19202400" imgH="5486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843558"/>
                        <a:ext cx="2354262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173148" y="987574"/>
          <a:ext cx="24209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1" name="Equation" r:id="rId6" imgW="18592800" imgH="4267200" progId="Equation.DSMT4">
                  <p:embed/>
                </p:oleObj>
              </mc:Choice>
              <mc:Fallback>
                <p:oleObj name="Equation" r:id="rId6" imgW="18592800" imgH="42672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148" y="987574"/>
                        <a:ext cx="2420938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043608" y="1419622"/>
          <a:ext cx="27289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2" name="Equation" r:id="rId8" imgW="25603200" imgH="9448800" progId="Equation.DSMT4">
                  <p:embed/>
                </p:oleObj>
              </mc:Choice>
              <mc:Fallback>
                <p:oleObj name="Equation" r:id="rId8" imgW="25603200" imgH="9448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419622"/>
                        <a:ext cx="27289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4173148" y="1491630"/>
          <a:ext cx="14271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" name="Equation" r:id="rId10" imgW="14935200" imgH="9448800" progId="Equation.DSMT4">
                  <p:embed/>
                </p:oleObj>
              </mc:Choice>
              <mc:Fallback>
                <p:oleObj name="Equation" r:id="rId10" imgW="14935200" imgH="9448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148" y="1491630"/>
                        <a:ext cx="1427162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55576" y="2177219"/>
            <a:ext cx="7560840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80001" tIns="40000" rIns="80001" bIns="40000" anchor="ctr">
            <a:spAutoFit/>
          </a:bodyPr>
          <a:lstStyle/>
          <a:p>
            <a:pPr latinLnBrk="1"/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例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：下列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方程组是二元一次方程组的是(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)</a:t>
            </a: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．</a:t>
            </a:r>
            <a:endParaRPr lang="zh-CN" altLang="en-US" b="0" dirty="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23528" y="2931790"/>
          <a:ext cx="189706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Equation" r:id="rId12" imgW="18288000" imgH="10972800" progId="Equation.DSMT4">
                  <p:embed/>
                </p:oleObj>
              </mc:Choice>
              <mc:Fallback>
                <p:oleObj name="Equation" r:id="rId12" imgW="18288000" imgH="109728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931790"/>
                        <a:ext cx="1897062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339752" y="2931790"/>
          <a:ext cx="24907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" name="Equation" r:id="rId14" imgW="22555200" imgH="10972800" progId="Equation.DSMT4">
                  <p:embed/>
                </p:oleObj>
              </mc:Choice>
              <mc:Fallback>
                <p:oleObj name="Equation" r:id="rId14" imgW="22555200" imgH="10972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931790"/>
                        <a:ext cx="2490787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4860032" y="2715766"/>
          <a:ext cx="278765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6" name="Equation" r:id="rId16" imgW="31699200" imgH="17068800" progId="Equation.DSMT4">
                  <p:embed/>
                </p:oleObj>
              </mc:Choice>
              <mc:Fallback>
                <p:oleObj name="Equation" r:id="rId16" imgW="31699200" imgH="17068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715766"/>
                        <a:ext cx="2787650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7092280" y="2931790"/>
          <a:ext cx="18367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" name="Equation" r:id="rId18" imgW="23774400" imgH="11582400" progId="Equation.DSMT4">
                  <p:embed/>
                </p:oleObj>
              </mc:Choice>
              <mc:Fallback>
                <p:oleObj name="Equation" r:id="rId18" imgW="23774400" imgH="115824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2931790"/>
                        <a:ext cx="183673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796136" y="221585"/>
            <a:ext cx="359156" cy="45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80001" tIns="40000" rIns="80001" bIns="40000">
            <a:spAutoFit/>
          </a:bodyPr>
          <a:lstStyle/>
          <a:p>
            <a:pPr algn="ctr" latinLnBrk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b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372200" y="2177219"/>
            <a:ext cx="366750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80001" tIns="40000" rIns="80001" bIns="40000">
            <a:spAutoFit/>
          </a:bodyPr>
          <a:lstStyle/>
          <a:p>
            <a:pPr algn="ctr" latinLnBrk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b="0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83568" y="237009"/>
            <a:ext cx="6584537" cy="45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60784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3333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80001" tIns="40000" rIns="80001" bIns="40000" anchor="ctr">
            <a:spAutoFit/>
          </a:bodyPr>
          <a:lstStyle/>
          <a:p>
            <a:pPr latinLnBrk="1"/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例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1</a:t>
            </a: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：下列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方程是二元一次方程的是(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</a:t>
            </a:r>
            <a:r>
              <a:rPr 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        </a:t>
            </a:r>
            <a:r>
              <a:rPr lang="zh-CN" altLang="en-US" b="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)</a:t>
            </a:r>
            <a:r>
              <a:rPr lang="zh-CN" altLang="en-US" b="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．</a:t>
            </a:r>
            <a:endParaRPr lang="zh-CN" altLang="en-US" b="0" dirty="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utoUpdateAnimBg="0"/>
      <p:bldP spid="102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95536" y="195486"/>
            <a:ext cx="1693707" cy="322571"/>
          </a:xfrm>
          <a:prstGeom prst="rect">
            <a:avLst/>
          </a:prstGeom>
        </p:spPr>
        <p:txBody>
          <a:bodyPr wrap="none" lIns="72576" tIns="36288" rIns="72576" bIns="3628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kern="10" dirty="0">
                <a:ln w="12700" cmpd="sng">
                  <a:solidFill>
                    <a:srgbClr val="EAEAEA"/>
                  </a:solidFill>
                  <a:round/>
                </a:ln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考考你的眼力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9552" y="716379"/>
            <a:ext cx="5075449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判断下列式子哪些是二元一次方程？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7951" y="1868646"/>
            <a:ext cx="3528556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(1) 3</a:t>
            </a: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+5</a:t>
            </a: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=</a:t>
            </a: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z</a:t>
            </a:r>
            <a:endParaRPr lang="en-US" sz="2400" i="1" baseline="30000" dirty="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429598" y="2685154"/>
            <a:ext cx="3096307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(5) </a:t>
            </a:r>
            <a:r>
              <a:rPr lang="en-US" sz="2400" i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+</a:t>
            </a:r>
            <a:r>
              <a:rPr lang="en-US" sz="2400" i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=12</a:t>
            </a: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827584" y="3478982"/>
                <a:ext cx="2684223" cy="660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001" tIns="40000" rIns="80001" bIns="400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</a:rPr>
                  <a:t>(3) </a:t>
                </a:r>
                <a:r>
                  <a:rPr lang="en-US" sz="2400" i="1" dirty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</a:rPr>
                  <a:t>x</a:t>
                </a:r>
                <a:r>
                  <a:rPr lang="en-US" sz="2400" dirty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40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/>
                          </a:rPr>
                          <m:t>2</m:t>
                        </m:r>
                      </m:num>
                      <m:den>
                        <m:r>
                          <a:rPr lang="zh-CN" altLang="en-US" sz="24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+1</a:t>
                </a:r>
              </a:p>
            </p:txBody>
          </p:sp>
        </mc:Choice>
        <mc:Fallback xmlns="">
          <p:sp>
            <p:nvSpPr>
              <p:cNvPr id="819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3478982"/>
                <a:ext cx="2684223" cy="660363"/>
              </a:xfrm>
              <a:prstGeom prst="rect">
                <a:avLst/>
              </a:prstGeom>
              <a:blipFill rotWithShape="1">
                <a:blip r:embed="rId3"/>
                <a:stretch>
                  <a:fillRect l="-7" t="-68" r="10" b="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409435" y="3500403"/>
            <a:ext cx="3476887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(6)</a:t>
            </a:r>
            <a:endParaRPr lang="en-US" sz="2400">
              <a:solidFill>
                <a:schemeClr val="tx1">
                  <a:lumMod val="50000"/>
                </a:schemeClr>
              </a:solidFill>
              <a:latin typeface="Times New Roman" panose="02020603050405020304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27951" y="2685154"/>
            <a:ext cx="3528556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(2) </a:t>
            </a: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</a:t>
            </a:r>
            <a:r>
              <a:rPr lang="en-US" sz="2400" baseline="300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2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+</a:t>
            </a: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4428338" y="1868646"/>
                <a:ext cx="2684223" cy="6125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001" tIns="40000" rIns="80001" bIns="400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19150" indent="-3619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60475" indent="-346075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64030" indent="-39243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266950" indent="-4381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7241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1813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6385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95750" indent="-43815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</a:rPr>
                  <a:t>(4)</a:t>
                </a:r>
                <a:r>
                  <a:rPr lang="en-US" sz="2400" i="1" dirty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</a:rPr>
                  <a:t> y</a:t>
                </a:r>
                <a:r>
                  <a:rPr lang="en-US" sz="2400" dirty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40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zh-CN" altLang="en-US" sz="240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  <a:cs typeface="Times New Roman" panose="02020603050405020304" pitchFamily="18" charset="0"/>
                  </a:rPr>
                  <a:t>x</a:t>
                </a:r>
              </a:p>
            </p:txBody>
          </p:sp>
        </mc:Choice>
        <mc:Fallback xmlns="">
          <p:sp>
            <p:nvSpPr>
              <p:cNvPr id="8203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8338" y="1868646"/>
                <a:ext cx="2684223" cy="612530"/>
              </a:xfrm>
              <a:prstGeom prst="rect">
                <a:avLst/>
              </a:prstGeom>
              <a:blipFill rotWithShape="1">
                <a:blip r:embed="rId4"/>
                <a:stretch>
                  <a:fillRect l="-18" t="-78" r="21" b="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522325" y="2753197"/>
            <a:ext cx="1079990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07" name="Rectangle 15"/>
              <p:cNvSpPr>
                <a:spLocks noChangeArrowheads="1"/>
              </p:cNvSpPr>
              <p:nvPr/>
            </p:nvSpPr>
            <p:spPr bwMode="auto">
              <a:xfrm>
                <a:off x="4887679" y="3419194"/>
                <a:ext cx="2520397" cy="6125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0001" tIns="40000" rIns="80001" bIns="4000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</a:rPr>
                  <a:t>y</a:t>
                </a:r>
                <a:r>
                  <a:rPr lang="en-US" sz="2400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40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40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/>
                          </a:rPr>
                          <m:t>1</m:t>
                        </m:r>
                      </m:num>
                      <m:den>
                        <m:r>
                          <a:rPr lang="zh-CN" altLang="en-US" sz="240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i="1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</a:rPr>
                  <a:t>x</a:t>
                </a:r>
                <a:r>
                  <a:rPr lang="en-US" sz="2400" dirty="0" smtClean="0">
                    <a:solidFill>
                      <a:schemeClr val="tx1">
                        <a:lumMod val="50000"/>
                      </a:schemeClr>
                    </a:solidFill>
                    <a:latin typeface="Times New Roman" panose="02020603050405020304"/>
                    <a:ea typeface="宋体" panose="02010600030101010101" pitchFamily="2" charset="-122"/>
                  </a:rPr>
                  <a:t>=7</a:t>
                </a:r>
                <a:endParaRPr lang="en-US" sz="2400" dirty="0">
                  <a:solidFill>
                    <a:schemeClr val="tx1">
                      <a:lumMod val="50000"/>
                    </a:schemeClr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8207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7679" y="3419194"/>
                <a:ext cx="2520397" cy="612530"/>
              </a:xfrm>
              <a:prstGeom prst="rect">
                <a:avLst/>
              </a:prstGeom>
              <a:blipFill rotWithShape="1">
                <a:blip r:embed="rId5"/>
                <a:stretch>
                  <a:fillRect l="-3" t="-58" r="7" b="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501429" y="4245089"/>
            <a:ext cx="3095047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(7) </a:t>
            </a:r>
            <a:r>
              <a:rPr lang="en-US" sz="2400" i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xy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+</a:t>
            </a:r>
            <a:r>
              <a:rPr lang="en-US" sz="2400" i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y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=12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516486" y="3548362"/>
            <a:ext cx="1079990" cy="45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191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604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64030" indent="-3924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66950" indent="-438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241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13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385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95750" indent="-438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>
                <a:solidFill>
                  <a:schemeClr val="tx1">
                    <a:lumMod val="50000"/>
                  </a:schemeClr>
                </a:solidFill>
                <a:latin typeface="Times New Roman" panose="02020603050405020304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2" name="矩形 1"/>
          <p:cNvSpPr/>
          <p:nvPr/>
        </p:nvSpPr>
        <p:spPr>
          <a:xfrm>
            <a:off x="8316595" y="4659630"/>
            <a:ext cx="864235" cy="432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utoUpdateAnimBg="0"/>
      <p:bldP spid="8211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99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5*i*0"/>
  <p:tag name="KSO_WM_UNIT_BK_DARK_LIGHT" val="2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6*i*0"/>
  <p:tag name="KSO_WM_UNIT_BK_DARK_LIGHT" val="2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7*i*0"/>
  <p:tag name="KSO_WM_UNIT_BK_DARK_LIGHT" val="2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"/>
  <p:tag name="KSO_WM_UNIT_ID" val="_1*y*1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8*i*0"/>
  <p:tag name="KSO_WM_UNIT_BK_DARK_LIGHT" val="2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499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99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9、12、13、16、17、18、23、28、33、37、38"/>
  <p:tag name="KSO_WM_TEMPLATE_SUBCATEGORY" val="0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4999"/>
  <p:tag name="KSO_WM_TEMPLATE_MASTER_TYPE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3*i*0"/>
  <p:tag name="KSO_WM_UNIT_BK_DARK_LIGHT" val="2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0"/>
  <p:tag name="KSO_WM_UNIT_ID" val="_14*i*0"/>
  <p:tag name="KSO_WM_UNIT_BK_DARK_LIGHT" val="2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20204999">
      <a:dk1>
        <a:srgbClr val="000000"/>
      </a:dk1>
      <a:lt1>
        <a:srgbClr val="FFFFFF"/>
      </a:lt1>
      <a:dk2>
        <a:srgbClr val="DFFCE5"/>
      </a:dk2>
      <a:lt2>
        <a:srgbClr val="FBFEFB"/>
      </a:lt2>
      <a:accent1>
        <a:srgbClr val="54AB66"/>
      </a:accent1>
      <a:accent2>
        <a:srgbClr val="589A74"/>
      </a:accent2>
      <a:accent3>
        <a:srgbClr val="5B8882"/>
      </a:accent3>
      <a:accent4>
        <a:srgbClr val="5F778F"/>
      </a:accent4>
      <a:accent5>
        <a:srgbClr val="62659D"/>
      </a:accent5>
      <a:accent6>
        <a:srgbClr val="6654AB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C:\coolpt\TempSlide\B121.POT</Template>
  <TotalTime>0</TotalTime>
  <Words>1031</Words>
  <Application>Microsoft Office PowerPoint</Application>
  <PresentationFormat>全屏显示(16:9)</PresentationFormat>
  <Paragraphs>157</Paragraphs>
  <Slides>21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Gulim</vt:lpstr>
      <vt:lpstr>汉仪旗黑-85S</vt:lpstr>
      <vt:lpstr>经典繁仿黑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WWW.2PPT.COM
</vt:lpstr>
      <vt:lpstr>Equation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2001-07-18T23:57:00Z</dcterms:created>
  <dcterms:modified xsi:type="dcterms:W3CDTF">2023-01-16T13:49:55Z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EC7CDDD4C2ED443082EA212AE07FB8AD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