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466" r:id="rId2"/>
    <p:sldId id="468" r:id="rId3"/>
    <p:sldId id="454" r:id="rId4"/>
    <p:sldId id="432" r:id="rId5"/>
    <p:sldId id="474" r:id="rId6"/>
    <p:sldId id="481" r:id="rId7"/>
    <p:sldId id="434" r:id="rId8"/>
    <p:sldId id="399" r:id="rId9"/>
    <p:sldId id="402" r:id="rId10"/>
    <p:sldId id="482" r:id="rId11"/>
    <p:sldId id="469" r:id="rId12"/>
    <p:sldId id="403" r:id="rId13"/>
    <p:sldId id="394" r:id="rId14"/>
    <p:sldId id="473" r:id="rId15"/>
    <p:sldId id="476" r:id="rId16"/>
    <p:sldId id="368" r:id="rId17"/>
    <p:sldId id="431" r:id="rId18"/>
    <p:sldId id="387" r:id="rId19"/>
    <p:sldId id="395" r:id="rId20"/>
    <p:sldId id="471" r:id="rId21"/>
    <p:sldId id="478" r:id="rId22"/>
    <p:sldId id="441" r:id="rId23"/>
    <p:sldId id="483" r:id="rId24"/>
    <p:sldId id="480" r:id="rId25"/>
    <p:sldId id="447" r:id="rId26"/>
    <p:sldId id="475" r:id="rId27"/>
    <p:sldId id="470" r:id="rId28"/>
    <p:sldId id="488" r:id="rId29"/>
    <p:sldId id="477" r:id="rId30"/>
    <p:sldId id="460" r:id="rId31"/>
    <p:sldId id="439" r:id="rId32"/>
    <p:sldId id="436" r:id="rId33"/>
    <p:sldId id="446" r:id="rId34"/>
    <p:sldId id="400" r:id="rId35"/>
    <p:sldId id="489" r:id="rId36"/>
  </p:sldIdLst>
  <p:sldSz cx="9721850" cy="5400675"/>
  <p:notesSz cx="6858000" cy="9144000"/>
  <p:custDataLst>
    <p:tags r:id="rId39"/>
  </p:custDataLst>
  <p:defaultTex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FFFF"/>
    <a:srgbClr val="006DF0"/>
    <a:srgbClr val="9751CB"/>
    <a:srgbClr val="CC3300"/>
    <a:srgbClr val="FFFF00"/>
    <a:srgbClr val="FF9201"/>
    <a:srgbClr val="FFC000"/>
    <a:srgbClr val="FF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7" autoAdjust="0"/>
    <p:restoredTop sz="94660"/>
  </p:normalViewPr>
  <p:slideViewPr>
    <p:cSldViewPr>
      <p:cViewPr varScale="1">
        <p:scale>
          <a:sx n="145" d="100"/>
          <a:sy n="145" d="100"/>
        </p:scale>
        <p:origin x="-444" y="-90"/>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967105" rtl="0" fontAlgn="base">
      <a:spcBef>
        <a:spcPct val="30000"/>
      </a:spcBef>
      <a:spcAft>
        <a:spcPct val="0"/>
      </a:spcAft>
      <a:defRPr sz="1300" kern="1200">
        <a:solidFill>
          <a:schemeClr val="tx1"/>
        </a:solidFill>
        <a:latin typeface="+mn-lt"/>
        <a:ea typeface="+mn-ea"/>
        <a:cs typeface="+mn-cs"/>
      </a:defRPr>
    </a:lvl1pPr>
    <a:lvl2pPr marL="482600" algn="l" defTabSz="967105" rtl="0" fontAlgn="base">
      <a:spcBef>
        <a:spcPct val="30000"/>
      </a:spcBef>
      <a:spcAft>
        <a:spcPct val="0"/>
      </a:spcAft>
      <a:defRPr sz="1300" kern="1200">
        <a:solidFill>
          <a:schemeClr val="tx1"/>
        </a:solidFill>
        <a:latin typeface="+mn-lt"/>
        <a:ea typeface="+mn-ea"/>
        <a:cs typeface="+mn-cs"/>
      </a:defRPr>
    </a:lvl2pPr>
    <a:lvl3pPr marL="967105" algn="l" defTabSz="967105" rtl="0" fontAlgn="base">
      <a:spcBef>
        <a:spcPct val="30000"/>
      </a:spcBef>
      <a:spcAft>
        <a:spcPct val="0"/>
      </a:spcAft>
      <a:defRPr sz="1300" kern="1200">
        <a:solidFill>
          <a:schemeClr val="tx1"/>
        </a:solidFill>
        <a:latin typeface="+mn-lt"/>
        <a:ea typeface="+mn-ea"/>
        <a:cs typeface="+mn-cs"/>
      </a:defRPr>
    </a:lvl3pPr>
    <a:lvl4pPr marL="1450975" algn="l" defTabSz="967105" rtl="0" fontAlgn="base">
      <a:spcBef>
        <a:spcPct val="30000"/>
      </a:spcBef>
      <a:spcAft>
        <a:spcPct val="0"/>
      </a:spcAft>
      <a:defRPr sz="1300" kern="1200">
        <a:solidFill>
          <a:schemeClr val="tx1"/>
        </a:solidFill>
        <a:latin typeface="+mn-lt"/>
        <a:ea typeface="+mn-ea"/>
        <a:cs typeface="+mn-cs"/>
      </a:defRPr>
    </a:lvl4pPr>
    <a:lvl5pPr marL="1935480" algn="l" defTabSz="967105"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t>10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81AC2C27-307D-4323-98C2-B3CA134E014E}" type="slidenum">
              <a:rPr lang="zh-CN" altLang="en-US" sz="1200">
                <a:latin typeface="Calibri" panose="020F0502020204030204" pitchFamily="34" charset="0"/>
                <a:ea typeface="宋体" panose="02010600030101010101" pitchFamily="2" charset="-122"/>
              </a:rPr>
              <a:t>12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BE8A25C2-0D90-49F6-A6F7-37F3A8FEBF51}" type="slidenum">
              <a:rPr lang="zh-CN" altLang="en-US" sz="1200">
                <a:latin typeface="Calibri" panose="020F0502020204030204" pitchFamily="34" charset="0"/>
                <a:ea typeface="宋体" panose="02010600030101010101" pitchFamily="2" charset="-122"/>
              </a:rPr>
              <a:t>13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61F62DF-5B4D-4355-B6E9-CE63482297A0}" type="slidenum">
              <a:rPr lang="zh-CN" altLang="en-US" sz="1200">
                <a:latin typeface="Calibri" panose="020F0502020204030204" pitchFamily="34" charset="0"/>
                <a:ea typeface="宋体" panose="02010600030101010101" pitchFamily="2" charset="-122"/>
              </a:rPr>
              <a:t>14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33FA373F-394D-4945-AF55-FC857FB1A5F7}"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C336808-C6CB-44B4-BF21-3C39EB82FE4B}" type="slidenum">
              <a:rPr lang="zh-CN" altLang="en-US" sz="1200">
                <a:latin typeface="Calibri" panose="020F0502020204030204" pitchFamily="34" charset="0"/>
                <a:ea typeface="宋体" panose="02010600030101010101" pitchFamily="2" charset="-122"/>
              </a:rPr>
              <a:t>16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EE17EA78-AA5F-4596-931F-3C2566596B98}" type="slidenum">
              <a:rPr lang="zh-CN" altLang="en-US" sz="1200">
                <a:latin typeface="Calibri" panose="020F0502020204030204" pitchFamily="34" charset="0"/>
                <a:ea typeface="宋体" panose="02010600030101010101" pitchFamily="2" charset="-122"/>
              </a:rPr>
              <a:t>17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79EEE61-6411-42CC-8D36-97057DBDD0A4}"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5455D98-30A8-42CC-BAAB-2AC6A7886035}"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22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B36D8F85-41A6-4DD6-AA48-706EFF37D0BD}" type="slidenum">
              <a:rPr lang="zh-CN" altLang="en-US" sz="1200">
                <a:latin typeface="Calibri" panose="020F0502020204030204" pitchFamily="34" charset="0"/>
                <a:ea typeface="宋体" panose="02010600030101010101" pitchFamily="2" charset="-122"/>
              </a:rPr>
              <a:t>23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E8C1E830-39BD-4A39-972B-045F25C6D7F9}" type="slidenum">
              <a:rPr lang="zh-CN" altLang="en-US" sz="1200">
                <a:latin typeface="Calibri" panose="020F0502020204030204" pitchFamily="34" charset="0"/>
                <a:ea typeface="宋体" panose="02010600030101010101" pitchFamily="2" charset="-122"/>
              </a:rPr>
              <a:t>24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D3613FA-6C4F-4BC8-80C3-97D4E0B05775}" type="slidenum">
              <a:rPr lang="zh-CN" altLang="en-US" sz="1200">
                <a:latin typeface="Calibri" panose="020F0502020204030204" pitchFamily="34" charset="0"/>
                <a:ea typeface="宋体" panose="02010600030101010101" pitchFamily="2" charset="-122"/>
              </a:rPr>
              <a:t>25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EA1FF93D-368C-4FD9-83EF-188054E1D84A}" type="slidenum">
              <a:rPr lang="zh-CN" altLang="en-US" sz="1200">
                <a:latin typeface="Calibri" panose="020F0502020204030204" pitchFamily="34" charset="0"/>
                <a:ea typeface="宋体" panose="02010600030101010101" pitchFamily="2" charset="-122"/>
              </a:rPr>
              <a:t>26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1F497D5-1B80-4FC8-A26B-046D2A69E69E}" type="slidenum">
              <a:rPr lang="zh-CN" altLang="en-US" sz="1200">
                <a:latin typeface="Calibri" panose="020F0502020204030204" pitchFamily="34" charset="0"/>
                <a:ea typeface="宋体" panose="02010600030101010101" pitchFamily="2" charset="-122"/>
              </a:rPr>
              <a:t>28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t>29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t>30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2EB7FF6-EBEE-4DE7-B4BE-73BE5C085832}" type="slidenum">
              <a:rPr lang="zh-CN" altLang="en-US" sz="1200">
                <a:latin typeface="Calibri" panose="020F0502020204030204" pitchFamily="34" charset="0"/>
                <a:ea typeface="宋体" panose="02010600030101010101" pitchFamily="2" charset="-122"/>
              </a:rPr>
              <a:t>31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AE209C9-6E4D-475A-9584-F279F0376780}" type="slidenum">
              <a:rPr lang="zh-CN" altLang="en-US" sz="1200">
                <a:latin typeface="Calibri" panose="020F0502020204030204" pitchFamily="34" charset="0"/>
                <a:ea typeface="宋体" panose="02010600030101010101" pitchFamily="2" charset="-122"/>
              </a:rPr>
              <a:t>32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7852C80A-9F45-462E-87CE-685426BA618A}" type="slidenum">
              <a:rPr lang="zh-CN" altLang="en-US" sz="1200">
                <a:latin typeface="Calibri" panose="020F0502020204030204" pitchFamily="34" charset="0"/>
                <a:ea typeface="宋体" panose="02010600030101010101" pitchFamily="2" charset="-122"/>
              </a:rPr>
              <a:t>33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32743BDE-53BB-490A-9323-FFE6A02950B1}" type="slidenum">
              <a:rPr lang="zh-CN" altLang="en-US" sz="1200">
                <a:latin typeface="Calibri" panose="020F0502020204030204" pitchFamily="34" charset="0"/>
                <a:ea typeface="宋体" panose="02010600030101010101" pitchFamily="2" charset="-122"/>
              </a:rPr>
              <a:t>34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t>35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753798A-EA77-46EB-A121-A9C0E2741236}"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5BB81E4-0A06-4620-BC78-D7BDAEFF8EF9}" type="slidenum">
              <a:rPr lang="zh-CN" altLang="en-US" sz="1200">
                <a:latin typeface="Calibri" panose="020F0502020204030204" pitchFamily="34" charset="0"/>
                <a:ea typeface="宋体" panose="02010600030101010101" pitchFamily="2" charset="-122"/>
              </a:rPr>
              <a:t>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416C38D1-B2BE-413E-AA30-76D6C8A318AD}" type="slidenum">
              <a:rPr lang="zh-CN" altLang="en-US" sz="1200">
                <a:latin typeface="Calibri" panose="020F0502020204030204" pitchFamily="34" charset="0"/>
                <a:ea typeface="宋体" panose="02010600030101010101" pitchFamily="2" charset="-122"/>
              </a:rPr>
              <a:t>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spd="med"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C:\Users\Admin\Desktop\shutterstock_129456278 [转换].jpg"/>
          <p:cNvPicPr>
            <a:picLocks noChangeAspect="1" noChangeArrowheads="1"/>
          </p:cNvPicPr>
          <p:nvPr userDrawn="1"/>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4382" t="10876" r="4382" b="11290"/>
          <a:stretch>
            <a:fillRect/>
          </a:stretch>
        </p:blipFill>
        <p:spPr bwMode="auto">
          <a:xfrm>
            <a:off x="0" y="0"/>
            <a:ext cx="9721850" cy="540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0">
    <p:pull/>
  </p:transition>
  <p:timing>
    <p:tnLst>
      <p:par>
        <p:cTn id="1" dur="indefinite" restart="never" nodeType="tmRoot"/>
      </p:par>
    </p:tnLst>
  </p:timing>
  <p:txStyles>
    <p:titleStyle>
      <a:lvl1pPr algn="ctr" defTabSz="967105" rtl="0" fontAlgn="base">
        <a:spcBef>
          <a:spcPct val="0"/>
        </a:spcBef>
        <a:spcAft>
          <a:spcPct val="0"/>
        </a:spcAft>
        <a:defRPr sz="4700" kern="1200">
          <a:solidFill>
            <a:schemeClr val="tx1"/>
          </a:solidFill>
          <a:latin typeface="+mj-lt"/>
          <a:ea typeface="+mj-ea"/>
          <a:cs typeface="+mj-cs"/>
        </a:defRPr>
      </a:lvl1pPr>
      <a:lvl2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571"/>
            <a:ext cx="9718676" cy="539953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621" y="742419"/>
            <a:ext cx="7128792" cy="404615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67" y="324074"/>
            <a:ext cx="6718797" cy="5071080"/>
          </a:xfrm>
          <a:prstGeom prst="rect">
            <a:avLst/>
          </a:prstGeom>
        </p:spPr>
      </p:pic>
      <p:sp>
        <p:nvSpPr>
          <p:cNvPr id="73" name="文本框 2"/>
          <p:cNvSpPr txBox="1">
            <a:spLocks noChangeArrowheads="1"/>
          </p:cNvSpPr>
          <p:nvPr/>
        </p:nvSpPr>
        <p:spPr bwMode="auto">
          <a:xfrm>
            <a:off x="4716908" y="1833811"/>
            <a:ext cx="5004941" cy="1482720"/>
          </a:xfrm>
          <a:prstGeom prst="rect">
            <a:avLst/>
          </a:prstGeom>
          <a:solidFill>
            <a:srgbClr val="FFFFFF">
              <a:alpha val="40000"/>
            </a:srgbClr>
          </a:solidFill>
          <a:ln>
            <a:noFill/>
          </a:ln>
        </p:spPr>
        <p:txBody>
          <a:bodyPr wrap="square"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5400" b="1" dirty="0" smtClean="0">
                <a:solidFill>
                  <a:srgbClr val="002060"/>
                </a:solidFill>
              </a:rPr>
              <a:t>金融投资项目</a:t>
            </a:r>
            <a:endParaRPr lang="en-US" altLang="zh-CN" sz="5400" b="1" dirty="0" smtClean="0">
              <a:solidFill>
                <a:srgbClr val="002060"/>
              </a:solidFill>
            </a:endParaRPr>
          </a:p>
          <a:p>
            <a:r>
              <a:rPr lang="zh-CN" altLang="en-US" sz="3600" dirty="0" smtClean="0">
                <a:solidFill>
                  <a:srgbClr val="002060"/>
                </a:solidFill>
              </a:rPr>
              <a:t>计划报告模板</a:t>
            </a:r>
            <a:endParaRPr lang="zh-CN" altLang="en-US" sz="3600" dirty="0">
              <a:solidFill>
                <a:srgbClr val="002060"/>
              </a:solidFill>
            </a:endParaRPr>
          </a:p>
        </p:txBody>
      </p:sp>
      <p:sp>
        <p:nvSpPr>
          <p:cNvPr id="74" name="矩形 73"/>
          <p:cNvSpPr>
            <a:spLocks noChangeArrowheads="1"/>
          </p:cNvSpPr>
          <p:nvPr/>
        </p:nvSpPr>
        <p:spPr bwMode="auto">
          <a:xfrm>
            <a:off x="4697957" y="3644710"/>
            <a:ext cx="4195415" cy="359335"/>
          </a:xfrm>
          <a:prstGeom prst="rect">
            <a:avLst/>
          </a:prstGeom>
          <a:solidFill>
            <a:srgbClr val="00B0F0"/>
          </a:solidFill>
          <a:ln>
            <a:noFill/>
          </a:ln>
        </p:spPr>
        <p:txBody>
          <a:bodyPr wrap="square" lIns="96780" tIns="48390" rIns="96780" bIns="48390">
            <a:spAutoFit/>
          </a:bodyPr>
          <a:lstStyle/>
          <a:p>
            <a:pPr algn="ctr"/>
            <a:r>
              <a:rPr lang="zh-CN" altLang="en-US" sz="1700" dirty="0" smtClean="0">
                <a:solidFill>
                  <a:schemeClr val="bg1"/>
                </a:solidFill>
                <a:ea typeface="微软雅黑" panose="020B0503020204020204" pitchFamily="34" charset="-122"/>
              </a:rPr>
              <a:t>适用于</a:t>
            </a:r>
            <a:r>
              <a:rPr lang="zh-CN" altLang="en-US" sz="1700" dirty="0">
                <a:solidFill>
                  <a:schemeClr val="bg1"/>
                </a:solidFill>
                <a:ea typeface="微软雅黑" panose="020B0503020204020204" pitchFamily="34" charset="-122"/>
              </a:rPr>
              <a:t>工作</a:t>
            </a:r>
            <a:r>
              <a:rPr lang="zh-CN" altLang="en-US" sz="1700" dirty="0" smtClean="0">
                <a:solidFill>
                  <a:schemeClr val="bg1"/>
                </a:solidFill>
                <a:ea typeface="微软雅黑" panose="020B0503020204020204" pitchFamily="34" charset="-122"/>
              </a:rPr>
              <a:t>计划 </a:t>
            </a:r>
            <a:r>
              <a:rPr lang="en-US" altLang="zh-CN" sz="1700" dirty="0" smtClean="0">
                <a:solidFill>
                  <a:schemeClr val="bg1"/>
                </a:solidFill>
                <a:ea typeface="微软雅黑" panose="020B0503020204020204" pitchFamily="34" charset="-122"/>
              </a:rPr>
              <a:t>/ </a:t>
            </a:r>
            <a:r>
              <a:rPr lang="zh-CN" altLang="en-US" sz="1700" dirty="0" smtClean="0">
                <a:solidFill>
                  <a:schemeClr val="bg1"/>
                </a:solidFill>
                <a:ea typeface="微软雅黑" panose="020B0503020204020204" pitchFamily="34" charset="-122"/>
              </a:rPr>
              <a:t>年终总结 </a:t>
            </a:r>
            <a:r>
              <a:rPr lang="en-US" altLang="zh-CN" sz="1700" dirty="0" smtClean="0">
                <a:solidFill>
                  <a:schemeClr val="bg1"/>
                </a:solidFill>
                <a:ea typeface="微软雅黑" panose="020B0503020204020204" pitchFamily="34" charset="-122"/>
              </a:rPr>
              <a:t>/ </a:t>
            </a:r>
            <a:r>
              <a:rPr lang="zh-CN" altLang="en-US" sz="1700" dirty="0">
                <a:solidFill>
                  <a:schemeClr val="bg1"/>
                </a:solidFill>
                <a:ea typeface="微软雅黑" panose="020B0503020204020204" pitchFamily="34" charset="-122"/>
              </a:rPr>
              <a:t>会议</a:t>
            </a:r>
            <a:r>
              <a:rPr lang="zh-CN" altLang="en-US" sz="1700" dirty="0" smtClean="0">
                <a:solidFill>
                  <a:schemeClr val="bg1"/>
                </a:solidFill>
                <a:ea typeface="微软雅黑" panose="020B0503020204020204" pitchFamily="34" charset="-122"/>
              </a:rPr>
              <a:t>发言等</a:t>
            </a:r>
            <a:endParaRPr lang="zh-CN" altLang="en-US" sz="1700" dirty="0">
              <a:solidFill>
                <a:schemeClr val="bg1"/>
              </a:solidFill>
              <a:ea typeface="微软雅黑" panose="020B0503020204020204" pitchFamily="34" charset="-122"/>
            </a:endParaRPr>
          </a:p>
        </p:txBody>
      </p:sp>
      <p:grpSp>
        <p:nvGrpSpPr>
          <p:cNvPr id="11" name="组合 35"/>
          <p:cNvGrpSpPr/>
          <p:nvPr/>
        </p:nvGrpSpPr>
        <p:grpSpPr bwMode="auto">
          <a:xfrm>
            <a:off x="4818985" y="4463498"/>
            <a:ext cx="4074387" cy="325072"/>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pic>
        <p:nvPicPr>
          <p:cNvPr id="38" name="图片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8" y="332472"/>
            <a:ext cx="6718797" cy="5071080"/>
          </a:xfrm>
          <a:prstGeom prst="rect">
            <a:avLst/>
          </a:prstGeom>
        </p:spPr>
      </p:pic>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1" presetClass="entr" presetSubtype="0" fill="hold" nodeType="afterEffect">
                                  <p:stCondLst>
                                    <p:cond delay="300"/>
                                  </p:stCondLst>
                                  <p:childTnLst>
                                    <p:set>
                                      <p:cBhvr>
                                        <p:cTn id="15" dur="1" fill="hold">
                                          <p:stCondLst>
                                            <p:cond delay="0"/>
                                          </p:stCondLst>
                                        </p:cTn>
                                        <p:tgtEl>
                                          <p:spTgt spid="38"/>
                                        </p:tgtEl>
                                        <p:attrNameLst>
                                          <p:attrName>style.visibility</p:attrName>
                                        </p:attrNameLst>
                                      </p:cBhvr>
                                      <p:to>
                                        <p:strVal val="visible"/>
                                      </p:to>
                                    </p:set>
                                  </p:childTnLst>
                                </p:cTn>
                              </p:par>
                              <p:par>
                                <p:cTn id="16" presetID="6" presetClass="emph" presetSubtype="0" fill="hold" nodeType="withEffect">
                                  <p:stCondLst>
                                    <p:cond delay="300"/>
                                  </p:stCondLst>
                                  <p:childTnLst>
                                    <p:animScale>
                                      <p:cBhvr>
                                        <p:cTn id="17" dur="1000" fill="hold"/>
                                        <p:tgtEl>
                                          <p:spTgt spid="38"/>
                                        </p:tgtEl>
                                      </p:cBhvr>
                                      <p:by x="150000" y="150000"/>
                                    </p:animScale>
                                  </p:childTnLst>
                                </p:cTn>
                              </p:par>
                              <p:par>
                                <p:cTn id="18" presetID="10" presetClass="exit" presetSubtype="0" fill="hold" nodeType="withEffect">
                                  <p:stCondLst>
                                    <p:cond delay="300"/>
                                  </p:stCondLst>
                                  <p:childTnLst>
                                    <p:animEffect transition="out" filter="fade">
                                      <p:cBhvr>
                                        <p:cTn id="19" dur="1000"/>
                                        <p:tgtEl>
                                          <p:spTgt spid="38"/>
                                        </p:tgtEl>
                                      </p:cBhvr>
                                    </p:animEffect>
                                    <p:set>
                                      <p:cBhvr>
                                        <p:cTn id="20" dur="1" fill="hold">
                                          <p:stCondLst>
                                            <p:cond delay="999"/>
                                          </p:stCondLst>
                                        </p:cTn>
                                        <p:tgtEl>
                                          <p:spTgt spid="38"/>
                                        </p:tgtEl>
                                        <p:attrNameLst>
                                          <p:attrName>style.visibility</p:attrName>
                                        </p:attrNameLst>
                                      </p:cBhvr>
                                      <p:to>
                                        <p:strVal val="hidden"/>
                                      </p:to>
                                    </p:set>
                                  </p:childTnLst>
                                </p:cTn>
                              </p:par>
                            </p:childTnLst>
                          </p:cTn>
                        </p:par>
                        <p:par>
                          <p:cTn id="21" fill="hold">
                            <p:stCondLst>
                              <p:cond delay="28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3300"/>
                            </p:stCondLst>
                            <p:childTnLst>
                              <p:par>
                                <p:cTn id="26" presetID="2" presetClass="entr" presetSubtype="2" fill="hold" grpId="0" nodeType="afterEffect">
                                  <p:stCondLst>
                                    <p:cond delay="0"/>
                                  </p:stCondLst>
                                  <p:iterate type="lt">
                                    <p:tmPct val="10000"/>
                                  </p:iterate>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400" fill="hold"/>
                                        <p:tgtEl>
                                          <p:spTgt spid="73"/>
                                        </p:tgtEl>
                                        <p:attrNameLst>
                                          <p:attrName>ppt_x</p:attrName>
                                        </p:attrNameLst>
                                      </p:cBhvr>
                                      <p:tavLst>
                                        <p:tav tm="0">
                                          <p:val>
                                            <p:strVal val="1+#ppt_w/2"/>
                                          </p:val>
                                        </p:tav>
                                        <p:tav tm="100000">
                                          <p:val>
                                            <p:strVal val="#ppt_x"/>
                                          </p:val>
                                        </p:tav>
                                      </p:tavLst>
                                    </p:anim>
                                    <p:anim calcmode="lin" valueType="num">
                                      <p:cBhvr additive="base">
                                        <p:cTn id="29" dur="400" fill="hold"/>
                                        <p:tgtEl>
                                          <p:spTgt spid="73"/>
                                        </p:tgtEl>
                                        <p:attrNameLst>
                                          <p:attrName>ppt_y</p:attrName>
                                        </p:attrNameLst>
                                      </p:cBhvr>
                                      <p:tavLst>
                                        <p:tav tm="0">
                                          <p:val>
                                            <p:strVal val="#ppt_y"/>
                                          </p:val>
                                        </p:tav>
                                        <p:tav tm="100000">
                                          <p:val>
                                            <p:strVal val="#ppt_y"/>
                                          </p:val>
                                        </p:tav>
                                      </p:tavLst>
                                    </p:anim>
                                  </p:childTnLst>
                                </p:cTn>
                              </p:par>
                            </p:childTnLst>
                          </p:cTn>
                        </p:par>
                        <p:par>
                          <p:cTn id="30" fill="hold">
                            <p:stCondLst>
                              <p:cond delay="3639"/>
                            </p:stCondLst>
                            <p:childTnLst>
                              <p:par>
                                <p:cTn id="31" presetID="2" presetClass="entr" presetSubtype="4" fill="hold" grpId="0" nodeType="afterEffect">
                                  <p:stCondLst>
                                    <p:cond delay="0"/>
                                  </p:stCondLst>
                                  <p:iterate type="lt">
                                    <p:tmPct val="10000"/>
                                  </p:iterate>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400" fill="hold"/>
                                        <p:tgtEl>
                                          <p:spTgt spid="74"/>
                                        </p:tgtEl>
                                        <p:attrNameLst>
                                          <p:attrName>ppt_x</p:attrName>
                                        </p:attrNameLst>
                                      </p:cBhvr>
                                      <p:tavLst>
                                        <p:tav tm="0">
                                          <p:val>
                                            <p:strVal val="#ppt_x"/>
                                          </p:val>
                                        </p:tav>
                                        <p:tav tm="100000">
                                          <p:val>
                                            <p:strVal val="#ppt_x"/>
                                          </p:val>
                                        </p:tav>
                                      </p:tavLst>
                                    </p:anim>
                                    <p:anim calcmode="lin" valueType="num">
                                      <p:cBhvr additive="base">
                                        <p:cTn id="34" dur="400" fill="hold"/>
                                        <p:tgtEl>
                                          <p:spTgt spid="74"/>
                                        </p:tgtEl>
                                        <p:attrNameLst>
                                          <p:attrName>ppt_y</p:attrName>
                                        </p:attrNameLst>
                                      </p:cBhvr>
                                      <p:tavLst>
                                        <p:tav tm="0">
                                          <p:val>
                                            <p:strVal val="1+#ppt_h/2"/>
                                          </p:val>
                                        </p:tav>
                                        <p:tav tm="100000">
                                          <p:val>
                                            <p:strVal val="#ppt_y"/>
                                          </p:val>
                                        </p:tav>
                                      </p:tavLst>
                                    </p:anim>
                                  </p:childTnLst>
                                </p:cTn>
                              </p:par>
                            </p:childTnLst>
                          </p:cTn>
                        </p:par>
                        <p:par>
                          <p:cTn id="35" fill="hold">
                            <p:stCondLst>
                              <p:cond delay="488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31"/>
          <p:cNvGrpSpPr/>
          <p:nvPr/>
        </p:nvGrpSpPr>
        <p:grpSpPr bwMode="auto">
          <a:xfrm>
            <a:off x="5485046" y="2653126"/>
            <a:ext cx="1800225" cy="1552575"/>
            <a:chOff x="2469011" y="1147395"/>
            <a:chExt cx="1800200" cy="1551897"/>
          </a:xfrm>
        </p:grpSpPr>
        <p:sp>
          <p:nvSpPr>
            <p:cNvPr id="50" name="六边形 49"/>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51"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2" name="组合 34"/>
          <p:cNvGrpSpPr/>
          <p:nvPr/>
        </p:nvGrpSpPr>
        <p:grpSpPr bwMode="auto">
          <a:xfrm>
            <a:off x="2512819" y="2686506"/>
            <a:ext cx="1800225" cy="1550987"/>
            <a:chOff x="2469011" y="1147395"/>
            <a:chExt cx="1800200" cy="1551897"/>
          </a:xfrm>
        </p:grpSpPr>
        <p:sp>
          <p:nvSpPr>
            <p:cNvPr id="53" name="六边形 5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pic>
          <p:nvPicPr>
            <p:cNvPr id="54"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55" name="组合 37"/>
          <p:cNvGrpSpPr/>
          <p:nvPr/>
        </p:nvGrpSpPr>
        <p:grpSpPr bwMode="auto">
          <a:xfrm>
            <a:off x="1038458" y="1813339"/>
            <a:ext cx="1800225" cy="1552575"/>
            <a:chOff x="828477" y="1932254"/>
            <a:chExt cx="1800200" cy="1551897"/>
          </a:xfrm>
        </p:grpSpPr>
        <p:grpSp>
          <p:nvGrpSpPr>
            <p:cNvPr id="56" name="组合 38"/>
            <p:cNvGrpSpPr/>
            <p:nvPr/>
          </p:nvGrpSpPr>
          <p:grpSpPr bwMode="auto">
            <a:xfrm>
              <a:off x="828477" y="1932254"/>
              <a:ext cx="1800200" cy="1551897"/>
              <a:chOff x="985377" y="1960081"/>
              <a:chExt cx="1800200" cy="1551897"/>
            </a:xfrm>
          </p:grpSpPr>
          <p:sp>
            <p:nvSpPr>
              <p:cNvPr id="58" name="六边形 5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59" name="六边形 58"/>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57"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grpSp>
        <p:nvGrpSpPr>
          <p:cNvPr id="60" name="组合 72"/>
          <p:cNvGrpSpPr/>
          <p:nvPr/>
        </p:nvGrpSpPr>
        <p:grpSpPr bwMode="auto">
          <a:xfrm>
            <a:off x="4003908" y="1841914"/>
            <a:ext cx="1800225" cy="1550987"/>
            <a:chOff x="3794088" y="1960081"/>
            <a:chExt cx="1800200" cy="1551897"/>
          </a:xfrm>
        </p:grpSpPr>
        <p:grpSp>
          <p:nvGrpSpPr>
            <p:cNvPr id="61" name="组合 73"/>
            <p:cNvGrpSpPr/>
            <p:nvPr/>
          </p:nvGrpSpPr>
          <p:grpSpPr bwMode="auto">
            <a:xfrm>
              <a:off x="3794088" y="1960081"/>
              <a:ext cx="1800200" cy="1551897"/>
              <a:chOff x="985377" y="1960081"/>
              <a:chExt cx="1800200" cy="1551897"/>
            </a:xfrm>
          </p:grpSpPr>
          <p:sp>
            <p:nvSpPr>
              <p:cNvPr id="63" name="六边形 6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4" name="六边形 63"/>
              <p:cNvSpPr/>
              <p:nvPr/>
            </p:nvSpPr>
            <p:spPr>
              <a:xfrm>
                <a:off x="1081631" y="2043058"/>
                <a:ext cx="1607692" cy="1385942"/>
              </a:xfrm>
              <a:prstGeom prst="hexagon">
                <a:avLst/>
              </a:prstGeom>
              <a:solidFill>
                <a:schemeClr val="bg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62"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grpSp>
        <p:nvGrpSpPr>
          <p:cNvPr id="65" name="组合 77"/>
          <p:cNvGrpSpPr/>
          <p:nvPr/>
        </p:nvGrpSpPr>
        <p:grpSpPr bwMode="auto">
          <a:xfrm>
            <a:off x="6977296" y="1841914"/>
            <a:ext cx="1800225" cy="1550987"/>
            <a:chOff x="6768011" y="1960080"/>
            <a:chExt cx="1800200" cy="1551897"/>
          </a:xfrm>
        </p:grpSpPr>
        <p:grpSp>
          <p:nvGrpSpPr>
            <p:cNvPr id="66" name="组合 78"/>
            <p:cNvGrpSpPr/>
            <p:nvPr/>
          </p:nvGrpSpPr>
          <p:grpSpPr bwMode="auto">
            <a:xfrm>
              <a:off x="6768011" y="1960080"/>
              <a:ext cx="1800200" cy="1551897"/>
              <a:chOff x="985377" y="1960081"/>
              <a:chExt cx="1800200" cy="1551897"/>
            </a:xfrm>
          </p:grpSpPr>
          <p:sp>
            <p:nvSpPr>
              <p:cNvPr id="68" name="六边形 67"/>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69" name="六边形 68"/>
              <p:cNvSpPr/>
              <p:nvPr/>
            </p:nvSpPr>
            <p:spPr>
              <a:xfrm>
                <a:off x="1081631" y="2043058"/>
                <a:ext cx="1607692" cy="1385942"/>
              </a:xfrm>
              <a:prstGeom prst="hexagon">
                <a:avLst/>
              </a:prstGeom>
              <a:solidFill>
                <a:srgbClr val="FF920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67"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grpSp>
        <p:nvGrpSpPr>
          <p:cNvPr id="70" name="组合 82"/>
          <p:cNvGrpSpPr/>
          <p:nvPr/>
        </p:nvGrpSpPr>
        <p:grpSpPr bwMode="auto">
          <a:xfrm>
            <a:off x="5485046" y="1029114"/>
            <a:ext cx="1800225" cy="1550987"/>
            <a:chOff x="5276006" y="1147394"/>
            <a:chExt cx="1800200" cy="1551897"/>
          </a:xfrm>
        </p:grpSpPr>
        <p:grpSp>
          <p:nvGrpSpPr>
            <p:cNvPr id="71" name="组合 83"/>
            <p:cNvGrpSpPr/>
            <p:nvPr/>
          </p:nvGrpSpPr>
          <p:grpSpPr bwMode="auto">
            <a:xfrm>
              <a:off x="5276006" y="1147394"/>
              <a:ext cx="1800200" cy="1551897"/>
              <a:chOff x="985377" y="1960081"/>
              <a:chExt cx="1800200" cy="1551897"/>
            </a:xfrm>
          </p:grpSpPr>
          <p:sp>
            <p:nvSpPr>
              <p:cNvPr id="73" name="六边形 72"/>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74" name="六边形 73"/>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72"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sp>
        <p:nvSpPr>
          <p:cNvPr id="76" name="Title 3"/>
          <p:cNvSpPr txBox="1"/>
          <p:nvPr/>
        </p:nvSpPr>
        <p:spPr>
          <a:xfrm>
            <a:off x="1134713" y="986828"/>
            <a:ext cx="4880750" cy="521361"/>
          </a:xfrm>
          <a:prstGeom prst="rect">
            <a:avLst/>
          </a:prstGeom>
        </p:spPr>
        <p:txBody>
          <a:bodyPr wrap="square"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fontAlgn="auto">
              <a:lnSpc>
                <a:spcPct val="150000"/>
              </a:lnSpc>
              <a:spcAft>
                <a:spcPts val="0"/>
              </a:spcAft>
              <a:defRPr/>
            </a:pPr>
            <a:r>
              <a:rPr lang="zh-CN" altLang="en-US" sz="1200" dirty="0">
                <a:solidFill>
                  <a:schemeClr val="tx1"/>
                </a:solidFill>
                <a:latin typeface="微软雅黑" panose="020B0503020204020204" pitchFamily="34" charset="-122"/>
              </a:rPr>
              <a:t>单击填加文字内容单击填加文字</a:t>
            </a:r>
            <a:r>
              <a:rPr lang="zh-CN" altLang="en-US" sz="1200" dirty="0" smtClean="0">
                <a:solidFill>
                  <a:schemeClr val="tx1"/>
                </a:solidFill>
                <a:latin typeface="微软雅黑" panose="020B0503020204020204" pitchFamily="34" charset="-122"/>
              </a:rPr>
              <a:t>内容 单击</a:t>
            </a:r>
            <a:r>
              <a:rPr lang="zh-CN" altLang="en-US" sz="1200" dirty="0">
                <a:solidFill>
                  <a:schemeClr val="tx1"/>
                </a:solidFill>
                <a:latin typeface="微软雅黑" panose="020B0503020204020204" pitchFamily="34" charset="-122"/>
              </a:rPr>
              <a:t>填加文字内容单击填</a:t>
            </a:r>
            <a:r>
              <a:rPr lang="zh-CN" altLang="en-US" sz="1200" dirty="0" smtClean="0">
                <a:solidFill>
                  <a:schemeClr val="tx1"/>
                </a:solidFill>
                <a:latin typeface="微软雅黑" panose="020B0503020204020204" pitchFamily="34" charset="-122"/>
              </a:rPr>
              <a:t>加</a:t>
            </a:r>
            <a:endParaRPr lang="en-US" altLang="zh-CN" sz="1200" dirty="0" smtClean="0">
              <a:solidFill>
                <a:schemeClr val="tx1"/>
              </a:solidFill>
              <a:latin typeface="微软雅黑" panose="020B0503020204020204" pitchFamily="34" charset="-122"/>
            </a:endParaRPr>
          </a:p>
          <a:p>
            <a:pPr fontAlgn="auto">
              <a:lnSpc>
                <a:spcPct val="150000"/>
              </a:lnSpc>
              <a:spcAft>
                <a:spcPts val="0"/>
              </a:spcAft>
              <a:defRPr/>
            </a:pPr>
            <a:r>
              <a:rPr lang="zh-CN" altLang="en-US" sz="1200" dirty="0" smtClean="0">
                <a:solidFill>
                  <a:schemeClr val="tx1"/>
                </a:solidFill>
                <a:latin typeface="微软雅黑" panose="020B0503020204020204" pitchFamily="34" charset="-122"/>
              </a:rPr>
              <a:t>单击</a:t>
            </a:r>
            <a:r>
              <a:rPr lang="zh-CN" altLang="en-US" sz="1200" dirty="0">
                <a:solidFill>
                  <a:schemeClr val="tx1"/>
                </a:solidFill>
                <a:latin typeface="微软雅黑" panose="020B0503020204020204" pitchFamily="34" charset="-122"/>
              </a:rPr>
              <a:t>填加文字内容单击填加文字</a:t>
            </a:r>
            <a:r>
              <a:rPr lang="zh-CN" altLang="en-US" sz="1200" dirty="0" smtClean="0">
                <a:solidFill>
                  <a:schemeClr val="tx1"/>
                </a:solidFill>
                <a:latin typeface="微软雅黑" panose="020B0503020204020204" pitchFamily="34" charset="-122"/>
              </a:rPr>
              <a:t>内容 单击</a:t>
            </a:r>
            <a:r>
              <a:rPr lang="zh-CN" altLang="en-US" sz="1200" dirty="0">
                <a:solidFill>
                  <a:schemeClr val="tx1"/>
                </a:solidFill>
                <a:latin typeface="微软雅黑" panose="020B0503020204020204" pitchFamily="34" charset="-122"/>
              </a:rPr>
              <a:t>填加文字内容单击填</a:t>
            </a:r>
            <a:r>
              <a:rPr lang="zh-CN" altLang="en-US" sz="1200" dirty="0" smtClean="0">
                <a:solidFill>
                  <a:schemeClr val="tx1"/>
                </a:solidFill>
                <a:latin typeface="微软雅黑" panose="020B0503020204020204" pitchFamily="34" charset="-122"/>
              </a:rPr>
              <a:t>加</a:t>
            </a:r>
            <a:endParaRPr lang="zh-CN" altLang="en-US" sz="1200" dirty="0">
              <a:solidFill>
                <a:schemeClr val="tx1"/>
              </a:solidFill>
              <a:latin typeface="微软雅黑" panose="020B0503020204020204" pitchFamily="34" charset="-122"/>
            </a:endParaRPr>
          </a:p>
        </p:txBody>
      </p:sp>
      <p:grpSp>
        <p:nvGrpSpPr>
          <p:cNvPr id="77" name="组合 77"/>
          <p:cNvGrpSpPr/>
          <p:nvPr/>
        </p:nvGrpSpPr>
        <p:grpSpPr bwMode="auto">
          <a:xfrm>
            <a:off x="4003908" y="3515805"/>
            <a:ext cx="1800225" cy="1550987"/>
            <a:chOff x="6768011" y="1960080"/>
            <a:chExt cx="1800200" cy="1551897"/>
          </a:xfrm>
        </p:grpSpPr>
        <p:grpSp>
          <p:nvGrpSpPr>
            <p:cNvPr id="78" name="组合 78"/>
            <p:cNvGrpSpPr/>
            <p:nvPr/>
          </p:nvGrpSpPr>
          <p:grpSpPr bwMode="auto">
            <a:xfrm>
              <a:off x="6768011" y="1960080"/>
              <a:ext cx="1800200" cy="1551897"/>
              <a:chOff x="985377" y="1960081"/>
              <a:chExt cx="1800200" cy="1551897"/>
            </a:xfrm>
          </p:grpSpPr>
          <p:sp>
            <p:nvSpPr>
              <p:cNvPr id="80" name="六边形 79"/>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81" name="六边形 80"/>
              <p:cNvSpPr/>
              <p:nvPr/>
            </p:nvSpPr>
            <p:spPr>
              <a:xfrm>
                <a:off x="1081631" y="2043058"/>
                <a:ext cx="1607692" cy="1385942"/>
              </a:xfrm>
              <a:prstGeom prst="hexagon">
                <a:avLst/>
              </a:prstGeom>
              <a:solidFill>
                <a:srgbClr val="D6009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sp>
          <p:nvSpPr>
            <p:cNvPr id="7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400" b="1">
                  <a:solidFill>
                    <a:schemeClr val="bg1"/>
                  </a:solidFill>
                  <a:latin typeface="Arial Rounded MT Bold" panose="020F0704030504030204" pitchFamily="34" charset="0"/>
                  <a:cs typeface="Times New Roman" panose="02020603050405020304" pitchFamily="18" charset="0"/>
                </a:rPr>
                <a:t>添加</a:t>
              </a:r>
              <a:endParaRPr lang="en-US" altLang="zh-CN" sz="2400" b="1">
                <a:solidFill>
                  <a:schemeClr val="bg1"/>
                </a:solidFill>
                <a:latin typeface="Arial Rounded MT Bold" panose="020F0704030504030204" pitchFamily="34" charset="0"/>
                <a:cs typeface="Times New Roman" panose="02020603050405020304" pitchFamily="18" charset="0"/>
              </a:endParaRPr>
            </a:p>
            <a:p>
              <a:pPr algn="ctr"/>
              <a:r>
                <a:rPr lang="zh-CN" altLang="en-US" sz="2400" b="1">
                  <a:solidFill>
                    <a:schemeClr val="bg1"/>
                  </a:solidFill>
                  <a:latin typeface="Arial Rounded MT Bold" panose="020F0704030504030204" pitchFamily="34" charset="0"/>
                  <a:cs typeface="Times New Roman" panose="02020603050405020304" pitchFamily="18" charset="0"/>
                </a:rPr>
                <a:t>文本</a:t>
              </a:r>
            </a:p>
          </p:txBody>
        </p:sp>
      </p:grpSp>
      <p:sp>
        <p:nvSpPr>
          <p:cNvPr id="34"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 name="组合 34"/>
          <p:cNvGrpSpPr/>
          <p:nvPr/>
        </p:nvGrpSpPr>
        <p:grpSpPr>
          <a:xfrm>
            <a:off x="352592" y="688270"/>
            <a:ext cx="9231272" cy="67851"/>
            <a:chOff x="288133" y="483063"/>
            <a:chExt cx="8772740" cy="64666"/>
          </a:xfrm>
        </p:grpSpPr>
        <p:sp>
          <p:nvSpPr>
            <p:cNvPr id="36" name="任意多边形 35"/>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a:stCxn id="36"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8" name="组合 37"/>
          <p:cNvGrpSpPr/>
          <p:nvPr/>
        </p:nvGrpSpPr>
        <p:grpSpPr>
          <a:xfrm>
            <a:off x="0" y="290390"/>
            <a:ext cx="641111" cy="353788"/>
            <a:chOff x="0" y="252065"/>
            <a:chExt cx="641111" cy="392113"/>
          </a:xfrm>
        </p:grpSpPr>
        <p:sp>
          <p:nvSpPr>
            <p:cNvPr id="39"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0"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1" name="五边形 40"/>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
                                        </p:tgtEl>
                                        <p:attrNameLst>
                                          <p:attrName>ppt_y</p:attrName>
                                        </p:attrNameLst>
                                      </p:cBhvr>
                                      <p:tavLst>
                                        <p:tav tm="0">
                                          <p:val>
                                            <p:strVal val="#ppt_y"/>
                                          </p:val>
                                        </p:tav>
                                        <p:tav tm="100000">
                                          <p:val>
                                            <p:strVal val="#ppt_y"/>
                                          </p:val>
                                        </p:tav>
                                      </p:tavLst>
                                    </p:anim>
                                    <p:anim calcmode="lin" valueType="num">
                                      <p:cBhvr>
                                        <p:cTn id="1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4"/>
                                        </p:tgtEl>
                                      </p:cBhvr>
                                    </p:animEffect>
                                  </p:childTnLst>
                                </p:cTn>
                              </p:par>
                            </p:childTnLst>
                          </p:cTn>
                        </p:par>
                        <p:par>
                          <p:cTn id="21" fill="hold">
                            <p:stCondLst>
                              <p:cond delay="1450"/>
                            </p:stCondLst>
                            <p:childTnLst>
                              <p:par>
                                <p:cTn id="22" presetID="53" presetClass="entr" presetSubtype="528"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350" fill="hold"/>
                                        <p:tgtEl>
                                          <p:spTgt spid="55"/>
                                        </p:tgtEl>
                                        <p:attrNameLst>
                                          <p:attrName>ppt_w</p:attrName>
                                        </p:attrNameLst>
                                      </p:cBhvr>
                                      <p:tavLst>
                                        <p:tav tm="0">
                                          <p:val>
                                            <p:fltVal val="0"/>
                                          </p:val>
                                        </p:tav>
                                        <p:tav tm="100000">
                                          <p:val>
                                            <p:strVal val="#ppt_w"/>
                                          </p:val>
                                        </p:tav>
                                      </p:tavLst>
                                    </p:anim>
                                    <p:anim calcmode="lin" valueType="num">
                                      <p:cBhvr>
                                        <p:cTn id="25" dur="350" fill="hold"/>
                                        <p:tgtEl>
                                          <p:spTgt spid="55"/>
                                        </p:tgtEl>
                                        <p:attrNameLst>
                                          <p:attrName>ppt_h</p:attrName>
                                        </p:attrNameLst>
                                      </p:cBhvr>
                                      <p:tavLst>
                                        <p:tav tm="0">
                                          <p:val>
                                            <p:fltVal val="0"/>
                                          </p:val>
                                        </p:tav>
                                        <p:tav tm="100000">
                                          <p:val>
                                            <p:strVal val="#ppt_h"/>
                                          </p:val>
                                        </p:tav>
                                      </p:tavLst>
                                    </p:anim>
                                    <p:animEffect transition="in" filter="fade">
                                      <p:cBhvr>
                                        <p:cTn id="26" dur="350"/>
                                        <p:tgtEl>
                                          <p:spTgt spid="55"/>
                                        </p:tgtEl>
                                      </p:cBhvr>
                                    </p:animEffect>
                                    <p:anim calcmode="lin" valueType="num">
                                      <p:cBhvr>
                                        <p:cTn id="27" dur="350" fill="hold"/>
                                        <p:tgtEl>
                                          <p:spTgt spid="55"/>
                                        </p:tgtEl>
                                        <p:attrNameLst>
                                          <p:attrName>ppt_x</p:attrName>
                                        </p:attrNameLst>
                                      </p:cBhvr>
                                      <p:tavLst>
                                        <p:tav tm="0">
                                          <p:val>
                                            <p:fltVal val="0.5"/>
                                          </p:val>
                                        </p:tav>
                                        <p:tav tm="100000">
                                          <p:val>
                                            <p:strVal val="#ppt_x"/>
                                          </p:val>
                                        </p:tav>
                                      </p:tavLst>
                                    </p:anim>
                                    <p:anim calcmode="lin" valueType="num">
                                      <p:cBhvr>
                                        <p:cTn id="28" dur="350" fill="hold"/>
                                        <p:tgtEl>
                                          <p:spTgt spid="55"/>
                                        </p:tgtEl>
                                        <p:attrNameLst>
                                          <p:attrName>ppt_y</p:attrName>
                                        </p:attrNameLst>
                                      </p:cBhvr>
                                      <p:tavLst>
                                        <p:tav tm="0">
                                          <p:val>
                                            <p:fltVal val="0.5"/>
                                          </p:val>
                                        </p:tav>
                                        <p:tav tm="100000">
                                          <p:val>
                                            <p:strVal val="#ppt_y"/>
                                          </p:val>
                                        </p:tav>
                                      </p:tavLst>
                                    </p:anim>
                                  </p:childTnLst>
                                </p:cTn>
                              </p:par>
                            </p:childTnLst>
                          </p:cTn>
                        </p:par>
                        <p:par>
                          <p:cTn id="29" fill="hold">
                            <p:stCondLst>
                              <p:cond delay="1950"/>
                            </p:stCondLst>
                            <p:childTnLst>
                              <p:par>
                                <p:cTn id="30" presetID="53" presetClass="entr" presetSubtype="52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350" fill="hold"/>
                                        <p:tgtEl>
                                          <p:spTgt spid="52"/>
                                        </p:tgtEl>
                                        <p:attrNameLst>
                                          <p:attrName>ppt_w</p:attrName>
                                        </p:attrNameLst>
                                      </p:cBhvr>
                                      <p:tavLst>
                                        <p:tav tm="0">
                                          <p:val>
                                            <p:fltVal val="0"/>
                                          </p:val>
                                        </p:tav>
                                        <p:tav tm="100000">
                                          <p:val>
                                            <p:strVal val="#ppt_w"/>
                                          </p:val>
                                        </p:tav>
                                      </p:tavLst>
                                    </p:anim>
                                    <p:anim calcmode="lin" valueType="num">
                                      <p:cBhvr>
                                        <p:cTn id="33" dur="350" fill="hold"/>
                                        <p:tgtEl>
                                          <p:spTgt spid="52"/>
                                        </p:tgtEl>
                                        <p:attrNameLst>
                                          <p:attrName>ppt_h</p:attrName>
                                        </p:attrNameLst>
                                      </p:cBhvr>
                                      <p:tavLst>
                                        <p:tav tm="0">
                                          <p:val>
                                            <p:fltVal val="0"/>
                                          </p:val>
                                        </p:tav>
                                        <p:tav tm="100000">
                                          <p:val>
                                            <p:strVal val="#ppt_h"/>
                                          </p:val>
                                        </p:tav>
                                      </p:tavLst>
                                    </p:anim>
                                    <p:animEffect transition="in" filter="fade">
                                      <p:cBhvr>
                                        <p:cTn id="34" dur="350"/>
                                        <p:tgtEl>
                                          <p:spTgt spid="52"/>
                                        </p:tgtEl>
                                      </p:cBhvr>
                                    </p:animEffect>
                                    <p:anim calcmode="lin" valueType="num">
                                      <p:cBhvr>
                                        <p:cTn id="35" dur="350" fill="hold"/>
                                        <p:tgtEl>
                                          <p:spTgt spid="52"/>
                                        </p:tgtEl>
                                        <p:attrNameLst>
                                          <p:attrName>ppt_x</p:attrName>
                                        </p:attrNameLst>
                                      </p:cBhvr>
                                      <p:tavLst>
                                        <p:tav tm="0">
                                          <p:val>
                                            <p:fltVal val="0.5"/>
                                          </p:val>
                                        </p:tav>
                                        <p:tav tm="100000">
                                          <p:val>
                                            <p:strVal val="#ppt_x"/>
                                          </p:val>
                                        </p:tav>
                                      </p:tavLst>
                                    </p:anim>
                                    <p:anim calcmode="lin" valueType="num">
                                      <p:cBhvr>
                                        <p:cTn id="36" dur="350" fill="hold"/>
                                        <p:tgtEl>
                                          <p:spTgt spid="52"/>
                                        </p:tgtEl>
                                        <p:attrNameLst>
                                          <p:attrName>ppt_y</p:attrName>
                                        </p:attrNameLst>
                                      </p:cBhvr>
                                      <p:tavLst>
                                        <p:tav tm="0">
                                          <p:val>
                                            <p:fltVal val="0.5"/>
                                          </p:val>
                                        </p:tav>
                                        <p:tav tm="100000">
                                          <p:val>
                                            <p:strVal val="#ppt_y"/>
                                          </p:val>
                                        </p:tav>
                                      </p:tavLst>
                                    </p:anim>
                                  </p:childTnLst>
                                </p:cTn>
                              </p:par>
                            </p:childTnLst>
                          </p:cTn>
                        </p:par>
                        <p:par>
                          <p:cTn id="37" fill="hold">
                            <p:stCondLst>
                              <p:cond delay="2450"/>
                            </p:stCondLst>
                            <p:childTnLst>
                              <p:par>
                                <p:cTn id="38" presetID="53" presetClass="entr" presetSubtype="52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350" fill="hold"/>
                                        <p:tgtEl>
                                          <p:spTgt spid="60"/>
                                        </p:tgtEl>
                                        <p:attrNameLst>
                                          <p:attrName>ppt_w</p:attrName>
                                        </p:attrNameLst>
                                      </p:cBhvr>
                                      <p:tavLst>
                                        <p:tav tm="0">
                                          <p:val>
                                            <p:fltVal val="0"/>
                                          </p:val>
                                        </p:tav>
                                        <p:tav tm="100000">
                                          <p:val>
                                            <p:strVal val="#ppt_w"/>
                                          </p:val>
                                        </p:tav>
                                      </p:tavLst>
                                    </p:anim>
                                    <p:anim calcmode="lin" valueType="num">
                                      <p:cBhvr>
                                        <p:cTn id="41" dur="350" fill="hold"/>
                                        <p:tgtEl>
                                          <p:spTgt spid="60"/>
                                        </p:tgtEl>
                                        <p:attrNameLst>
                                          <p:attrName>ppt_h</p:attrName>
                                        </p:attrNameLst>
                                      </p:cBhvr>
                                      <p:tavLst>
                                        <p:tav tm="0">
                                          <p:val>
                                            <p:fltVal val="0"/>
                                          </p:val>
                                        </p:tav>
                                        <p:tav tm="100000">
                                          <p:val>
                                            <p:strVal val="#ppt_h"/>
                                          </p:val>
                                        </p:tav>
                                      </p:tavLst>
                                    </p:anim>
                                    <p:animEffect transition="in" filter="fade">
                                      <p:cBhvr>
                                        <p:cTn id="42" dur="350"/>
                                        <p:tgtEl>
                                          <p:spTgt spid="60"/>
                                        </p:tgtEl>
                                      </p:cBhvr>
                                    </p:animEffect>
                                    <p:anim calcmode="lin" valueType="num">
                                      <p:cBhvr>
                                        <p:cTn id="43" dur="350" fill="hold"/>
                                        <p:tgtEl>
                                          <p:spTgt spid="60"/>
                                        </p:tgtEl>
                                        <p:attrNameLst>
                                          <p:attrName>ppt_x</p:attrName>
                                        </p:attrNameLst>
                                      </p:cBhvr>
                                      <p:tavLst>
                                        <p:tav tm="0">
                                          <p:val>
                                            <p:fltVal val="0.5"/>
                                          </p:val>
                                        </p:tav>
                                        <p:tav tm="100000">
                                          <p:val>
                                            <p:strVal val="#ppt_x"/>
                                          </p:val>
                                        </p:tav>
                                      </p:tavLst>
                                    </p:anim>
                                    <p:anim calcmode="lin" valueType="num">
                                      <p:cBhvr>
                                        <p:cTn id="44" dur="350" fill="hold"/>
                                        <p:tgtEl>
                                          <p:spTgt spid="60"/>
                                        </p:tgtEl>
                                        <p:attrNameLst>
                                          <p:attrName>ppt_y</p:attrName>
                                        </p:attrNameLst>
                                      </p:cBhvr>
                                      <p:tavLst>
                                        <p:tav tm="0">
                                          <p:val>
                                            <p:fltVal val="0.5"/>
                                          </p:val>
                                        </p:tav>
                                        <p:tav tm="100000">
                                          <p:val>
                                            <p:strVal val="#ppt_y"/>
                                          </p:val>
                                        </p:tav>
                                      </p:tavLst>
                                    </p:anim>
                                  </p:childTnLst>
                                </p:cTn>
                              </p:par>
                            </p:childTnLst>
                          </p:cTn>
                        </p:par>
                        <p:par>
                          <p:cTn id="45" fill="hold">
                            <p:stCondLst>
                              <p:cond delay="2950"/>
                            </p:stCondLst>
                            <p:childTnLst>
                              <p:par>
                                <p:cTn id="46" presetID="53" presetClass="entr" presetSubtype="528"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350" fill="hold"/>
                                        <p:tgtEl>
                                          <p:spTgt spid="70"/>
                                        </p:tgtEl>
                                        <p:attrNameLst>
                                          <p:attrName>ppt_w</p:attrName>
                                        </p:attrNameLst>
                                      </p:cBhvr>
                                      <p:tavLst>
                                        <p:tav tm="0">
                                          <p:val>
                                            <p:fltVal val="0"/>
                                          </p:val>
                                        </p:tav>
                                        <p:tav tm="100000">
                                          <p:val>
                                            <p:strVal val="#ppt_w"/>
                                          </p:val>
                                        </p:tav>
                                      </p:tavLst>
                                    </p:anim>
                                    <p:anim calcmode="lin" valueType="num">
                                      <p:cBhvr>
                                        <p:cTn id="49" dur="350" fill="hold"/>
                                        <p:tgtEl>
                                          <p:spTgt spid="70"/>
                                        </p:tgtEl>
                                        <p:attrNameLst>
                                          <p:attrName>ppt_h</p:attrName>
                                        </p:attrNameLst>
                                      </p:cBhvr>
                                      <p:tavLst>
                                        <p:tav tm="0">
                                          <p:val>
                                            <p:fltVal val="0"/>
                                          </p:val>
                                        </p:tav>
                                        <p:tav tm="100000">
                                          <p:val>
                                            <p:strVal val="#ppt_h"/>
                                          </p:val>
                                        </p:tav>
                                      </p:tavLst>
                                    </p:anim>
                                    <p:animEffect transition="in" filter="fade">
                                      <p:cBhvr>
                                        <p:cTn id="50" dur="350"/>
                                        <p:tgtEl>
                                          <p:spTgt spid="70"/>
                                        </p:tgtEl>
                                      </p:cBhvr>
                                    </p:animEffect>
                                    <p:anim calcmode="lin" valueType="num">
                                      <p:cBhvr>
                                        <p:cTn id="51" dur="350" fill="hold"/>
                                        <p:tgtEl>
                                          <p:spTgt spid="70"/>
                                        </p:tgtEl>
                                        <p:attrNameLst>
                                          <p:attrName>ppt_x</p:attrName>
                                        </p:attrNameLst>
                                      </p:cBhvr>
                                      <p:tavLst>
                                        <p:tav tm="0">
                                          <p:val>
                                            <p:fltVal val="0.5"/>
                                          </p:val>
                                        </p:tav>
                                        <p:tav tm="100000">
                                          <p:val>
                                            <p:strVal val="#ppt_x"/>
                                          </p:val>
                                        </p:tav>
                                      </p:tavLst>
                                    </p:anim>
                                    <p:anim calcmode="lin" valueType="num">
                                      <p:cBhvr>
                                        <p:cTn id="52" dur="350" fill="hold"/>
                                        <p:tgtEl>
                                          <p:spTgt spid="70"/>
                                        </p:tgtEl>
                                        <p:attrNameLst>
                                          <p:attrName>ppt_y</p:attrName>
                                        </p:attrNameLst>
                                      </p:cBhvr>
                                      <p:tavLst>
                                        <p:tav tm="0">
                                          <p:val>
                                            <p:fltVal val="0.5"/>
                                          </p:val>
                                        </p:tav>
                                        <p:tav tm="100000">
                                          <p:val>
                                            <p:strVal val="#ppt_y"/>
                                          </p:val>
                                        </p:tav>
                                      </p:tavLst>
                                    </p:anim>
                                  </p:childTnLst>
                                </p:cTn>
                              </p:par>
                            </p:childTnLst>
                          </p:cTn>
                        </p:par>
                        <p:par>
                          <p:cTn id="53" fill="hold">
                            <p:stCondLst>
                              <p:cond delay="3450"/>
                            </p:stCondLst>
                            <p:childTnLst>
                              <p:par>
                                <p:cTn id="54" presetID="53" presetClass="entr" presetSubtype="528"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350" fill="hold"/>
                                        <p:tgtEl>
                                          <p:spTgt spid="49"/>
                                        </p:tgtEl>
                                        <p:attrNameLst>
                                          <p:attrName>ppt_w</p:attrName>
                                        </p:attrNameLst>
                                      </p:cBhvr>
                                      <p:tavLst>
                                        <p:tav tm="0">
                                          <p:val>
                                            <p:fltVal val="0"/>
                                          </p:val>
                                        </p:tav>
                                        <p:tav tm="100000">
                                          <p:val>
                                            <p:strVal val="#ppt_w"/>
                                          </p:val>
                                        </p:tav>
                                      </p:tavLst>
                                    </p:anim>
                                    <p:anim calcmode="lin" valueType="num">
                                      <p:cBhvr>
                                        <p:cTn id="57" dur="350" fill="hold"/>
                                        <p:tgtEl>
                                          <p:spTgt spid="49"/>
                                        </p:tgtEl>
                                        <p:attrNameLst>
                                          <p:attrName>ppt_h</p:attrName>
                                        </p:attrNameLst>
                                      </p:cBhvr>
                                      <p:tavLst>
                                        <p:tav tm="0">
                                          <p:val>
                                            <p:fltVal val="0"/>
                                          </p:val>
                                        </p:tav>
                                        <p:tav tm="100000">
                                          <p:val>
                                            <p:strVal val="#ppt_h"/>
                                          </p:val>
                                        </p:tav>
                                      </p:tavLst>
                                    </p:anim>
                                    <p:animEffect transition="in" filter="fade">
                                      <p:cBhvr>
                                        <p:cTn id="58" dur="350"/>
                                        <p:tgtEl>
                                          <p:spTgt spid="49"/>
                                        </p:tgtEl>
                                      </p:cBhvr>
                                    </p:animEffect>
                                    <p:anim calcmode="lin" valueType="num">
                                      <p:cBhvr>
                                        <p:cTn id="59" dur="350" fill="hold"/>
                                        <p:tgtEl>
                                          <p:spTgt spid="49"/>
                                        </p:tgtEl>
                                        <p:attrNameLst>
                                          <p:attrName>ppt_x</p:attrName>
                                        </p:attrNameLst>
                                      </p:cBhvr>
                                      <p:tavLst>
                                        <p:tav tm="0">
                                          <p:val>
                                            <p:fltVal val="0.5"/>
                                          </p:val>
                                        </p:tav>
                                        <p:tav tm="100000">
                                          <p:val>
                                            <p:strVal val="#ppt_x"/>
                                          </p:val>
                                        </p:tav>
                                      </p:tavLst>
                                    </p:anim>
                                    <p:anim calcmode="lin" valueType="num">
                                      <p:cBhvr>
                                        <p:cTn id="60" dur="350" fill="hold"/>
                                        <p:tgtEl>
                                          <p:spTgt spid="49"/>
                                        </p:tgtEl>
                                        <p:attrNameLst>
                                          <p:attrName>ppt_y</p:attrName>
                                        </p:attrNameLst>
                                      </p:cBhvr>
                                      <p:tavLst>
                                        <p:tav tm="0">
                                          <p:val>
                                            <p:fltVal val="0.5"/>
                                          </p:val>
                                        </p:tav>
                                        <p:tav tm="100000">
                                          <p:val>
                                            <p:strVal val="#ppt_y"/>
                                          </p:val>
                                        </p:tav>
                                      </p:tavLst>
                                    </p:anim>
                                  </p:childTnLst>
                                </p:cTn>
                              </p:par>
                            </p:childTnLst>
                          </p:cTn>
                        </p:par>
                        <p:par>
                          <p:cTn id="61" fill="hold">
                            <p:stCondLst>
                              <p:cond delay="3950"/>
                            </p:stCondLst>
                            <p:childTnLst>
                              <p:par>
                                <p:cTn id="62" presetID="53" presetClass="entr" presetSubtype="528"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350" fill="hold"/>
                                        <p:tgtEl>
                                          <p:spTgt spid="65"/>
                                        </p:tgtEl>
                                        <p:attrNameLst>
                                          <p:attrName>ppt_w</p:attrName>
                                        </p:attrNameLst>
                                      </p:cBhvr>
                                      <p:tavLst>
                                        <p:tav tm="0">
                                          <p:val>
                                            <p:fltVal val="0"/>
                                          </p:val>
                                        </p:tav>
                                        <p:tav tm="100000">
                                          <p:val>
                                            <p:strVal val="#ppt_w"/>
                                          </p:val>
                                        </p:tav>
                                      </p:tavLst>
                                    </p:anim>
                                    <p:anim calcmode="lin" valueType="num">
                                      <p:cBhvr>
                                        <p:cTn id="65" dur="350" fill="hold"/>
                                        <p:tgtEl>
                                          <p:spTgt spid="65"/>
                                        </p:tgtEl>
                                        <p:attrNameLst>
                                          <p:attrName>ppt_h</p:attrName>
                                        </p:attrNameLst>
                                      </p:cBhvr>
                                      <p:tavLst>
                                        <p:tav tm="0">
                                          <p:val>
                                            <p:fltVal val="0"/>
                                          </p:val>
                                        </p:tav>
                                        <p:tav tm="100000">
                                          <p:val>
                                            <p:strVal val="#ppt_h"/>
                                          </p:val>
                                        </p:tav>
                                      </p:tavLst>
                                    </p:anim>
                                    <p:animEffect transition="in" filter="fade">
                                      <p:cBhvr>
                                        <p:cTn id="66" dur="350"/>
                                        <p:tgtEl>
                                          <p:spTgt spid="65"/>
                                        </p:tgtEl>
                                      </p:cBhvr>
                                    </p:animEffect>
                                    <p:anim calcmode="lin" valueType="num">
                                      <p:cBhvr>
                                        <p:cTn id="67" dur="350" fill="hold"/>
                                        <p:tgtEl>
                                          <p:spTgt spid="65"/>
                                        </p:tgtEl>
                                        <p:attrNameLst>
                                          <p:attrName>ppt_x</p:attrName>
                                        </p:attrNameLst>
                                      </p:cBhvr>
                                      <p:tavLst>
                                        <p:tav tm="0">
                                          <p:val>
                                            <p:fltVal val="0.5"/>
                                          </p:val>
                                        </p:tav>
                                        <p:tav tm="100000">
                                          <p:val>
                                            <p:strVal val="#ppt_x"/>
                                          </p:val>
                                        </p:tav>
                                      </p:tavLst>
                                    </p:anim>
                                    <p:anim calcmode="lin" valueType="num">
                                      <p:cBhvr>
                                        <p:cTn id="68" dur="350" fill="hold"/>
                                        <p:tgtEl>
                                          <p:spTgt spid="65"/>
                                        </p:tgtEl>
                                        <p:attrNameLst>
                                          <p:attrName>ppt_y</p:attrName>
                                        </p:attrNameLst>
                                      </p:cBhvr>
                                      <p:tavLst>
                                        <p:tav tm="0">
                                          <p:val>
                                            <p:fltVal val="0.5"/>
                                          </p:val>
                                        </p:tav>
                                        <p:tav tm="100000">
                                          <p:val>
                                            <p:strVal val="#ppt_y"/>
                                          </p:val>
                                        </p:tav>
                                      </p:tavLst>
                                    </p:anim>
                                  </p:childTnLst>
                                </p:cTn>
                              </p:par>
                            </p:childTnLst>
                          </p:cTn>
                        </p:par>
                        <p:par>
                          <p:cTn id="69" fill="hold">
                            <p:stCondLst>
                              <p:cond delay="4450"/>
                            </p:stCondLst>
                            <p:childTnLst>
                              <p:par>
                                <p:cTn id="70" presetID="53" presetClass="entr" presetSubtype="528"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350" fill="hold"/>
                                        <p:tgtEl>
                                          <p:spTgt spid="77"/>
                                        </p:tgtEl>
                                        <p:attrNameLst>
                                          <p:attrName>ppt_w</p:attrName>
                                        </p:attrNameLst>
                                      </p:cBhvr>
                                      <p:tavLst>
                                        <p:tav tm="0">
                                          <p:val>
                                            <p:fltVal val="0"/>
                                          </p:val>
                                        </p:tav>
                                        <p:tav tm="100000">
                                          <p:val>
                                            <p:strVal val="#ppt_w"/>
                                          </p:val>
                                        </p:tav>
                                      </p:tavLst>
                                    </p:anim>
                                    <p:anim calcmode="lin" valueType="num">
                                      <p:cBhvr>
                                        <p:cTn id="73" dur="350" fill="hold"/>
                                        <p:tgtEl>
                                          <p:spTgt spid="77"/>
                                        </p:tgtEl>
                                        <p:attrNameLst>
                                          <p:attrName>ppt_h</p:attrName>
                                        </p:attrNameLst>
                                      </p:cBhvr>
                                      <p:tavLst>
                                        <p:tav tm="0">
                                          <p:val>
                                            <p:fltVal val="0"/>
                                          </p:val>
                                        </p:tav>
                                        <p:tav tm="100000">
                                          <p:val>
                                            <p:strVal val="#ppt_h"/>
                                          </p:val>
                                        </p:tav>
                                      </p:tavLst>
                                    </p:anim>
                                    <p:animEffect transition="in" filter="fade">
                                      <p:cBhvr>
                                        <p:cTn id="74" dur="350"/>
                                        <p:tgtEl>
                                          <p:spTgt spid="77"/>
                                        </p:tgtEl>
                                      </p:cBhvr>
                                    </p:animEffect>
                                    <p:anim calcmode="lin" valueType="num">
                                      <p:cBhvr>
                                        <p:cTn id="75" dur="350" fill="hold"/>
                                        <p:tgtEl>
                                          <p:spTgt spid="77"/>
                                        </p:tgtEl>
                                        <p:attrNameLst>
                                          <p:attrName>ppt_x</p:attrName>
                                        </p:attrNameLst>
                                      </p:cBhvr>
                                      <p:tavLst>
                                        <p:tav tm="0">
                                          <p:val>
                                            <p:fltVal val="0.5"/>
                                          </p:val>
                                        </p:tav>
                                        <p:tav tm="100000">
                                          <p:val>
                                            <p:strVal val="#ppt_x"/>
                                          </p:val>
                                        </p:tav>
                                      </p:tavLst>
                                    </p:anim>
                                    <p:anim calcmode="lin" valueType="num">
                                      <p:cBhvr>
                                        <p:cTn id="76" dur="350" fill="hold"/>
                                        <p:tgtEl>
                                          <p:spTgt spid="77"/>
                                        </p:tgtEl>
                                        <p:attrNameLst>
                                          <p:attrName>ppt_y</p:attrName>
                                        </p:attrNameLst>
                                      </p:cBhvr>
                                      <p:tavLst>
                                        <p:tav tm="0">
                                          <p:val>
                                            <p:fltVal val="0.5"/>
                                          </p:val>
                                        </p:tav>
                                        <p:tav tm="100000">
                                          <p:val>
                                            <p:strVal val="#ppt_y"/>
                                          </p:val>
                                        </p:tav>
                                      </p:tavLst>
                                    </p:anim>
                                  </p:childTnLst>
                                </p:cTn>
                              </p:par>
                            </p:childTnLst>
                          </p:cTn>
                        </p:par>
                        <p:par>
                          <p:cTn id="77" fill="hold">
                            <p:stCondLst>
                              <p:cond delay="4950"/>
                            </p:stCondLst>
                            <p:childTnLst>
                              <p:par>
                                <p:cTn id="78" presetID="42" presetClass="entr" presetSubtype="0"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1000"/>
                                        <p:tgtEl>
                                          <p:spTgt spid="76"/>
                                        </p:tgtEl>
                                      </p:cBhvr>
                                    </p:animEffect>
                                    <p:anim calcmode="lin" valueType="num">
                                      <p:cBhvr>
                                        <p:cTn id="81" dur="1000" fill="hold"/>
                                        <p:tgtEl>
                                          <p:spTgt spid="76"/>
                                        </p:tgtEl>
                                        <p:attrNameLst>
                                          <p:attrName>ppt_x</p:attrName>
                                        </p:attrNameLst>
                                      </p:cBhvr>
                                      <p:tavLst>
                                        <p:tav tm="0">
                                          <p:val>
                                            <p:strVal val="#ppt_x"/>
                                          </p:val>
                                        </p:tav>
                                        <p:tav tm="100000">
                                          <p:val>
                                            <p:strVal val="#ppt_x"/>
                                          </p:val>
                                        </p:tav>
                                      </p:tavLst>
                                    </p:anim>
                                    <p:anim calcmode="lin" valueType="num">
                                      <p:cBhvr>
                                        <p:cTn id="8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34"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10"/>
          <p:cNvSpPr>
            <a:spLocks noChangeArrowheads="1"/>
          </p:cNvSpPr>
          <p:nvPr/>
        </p:nvSpPr>
        <p:spPr bwMode="auto">
          <a:xfrm>
            <a:off x="5508997" y="3391172"/>
            <a:ext cx="3563937" cy="647700"/>
          </a:xfrm>
          <a:prstGeom prst="rect">
            <a:avLst/>
          </a:prstGeom>
          <a:solidFill>
            <a:srgbClr val="9751CB"/>
          </a:solidFill>
          <a:ln>
            <a:noFill/>
          </a:ln>
        </p:spPr>
        <p:txBody>
          <a:bodyPr anchor="ctr"/>
          <a:lstStyle/>
          <a:p>
            <a:pPr algn="ctr"/>
            <a:r>
              <a:rPr lang="zh-CN" altLang="en-US" sz="4000" dirty="0" smtClean="0">
                <a:solidFill>
                  <a:schemeClr val="bg1"/>
                </a:solidFill>
                <a:latin typeface="宋体" panose="02010600030101010101" pitchFamily="2" charset="-122"/>
                <a:ea typeface="微软雅黑" panose="020B0503020204020204" pitchFamily="34" charset="-122"/>
                <a:sym typeface="宋体" panose="02010600030101010101" pitchFamily="2" charset="-122"/>
              </a:rPr>
              <a:t>主要工作</a:t>
            </a:r>
            <a:endParaRPr lang="zh-CN" altLang="en-US" sz="400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8" name="矩形 8"/>
          <p:cNvSpPr>
            <a:spLocks noChangeArrowheads="1"/>
          </p:cNvSpPr>
          <p:nvPr/>
        </p:nvSpPr>
        <p:spPr bwMode="auto">
          <a:xfrm>
            <a:off x="6139234" y="732110"/>
            <a:ext cx="2306638" cy="2306637"/>
          </a:xfrm>
          <a:prstGeom prst="rect">
            <a:avLst/>
          </a:prstGeom>
          <a:solidFill>
            <a:srgbClr val="7030A0"/>
          </a:solidFill>
          <a:ln w="76200">
            <a:solidFill>
              <a:srgbClr val="E7E9E8"/>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9" name="矩形 7"/>
          <p:cNvSpPr>
            <a:spLocks noChangeArrowheads="1"/>
          </p:cNvSpPr>
          <p:nvPr/>
        </p:nvSpPr>
        <p:spPr bwMode="auto">
          <a:xfrm>
            <a:off x="6302747" y="895622"/>
            <a:ext cx="1978025" cy="1979613"/>
          </a:xfrm>
          <a:prstGeom prst="rect">
            <a:avLst/>
          </a:prstGeom>
          <a:solidFill>
            <a:srgbClr val="7030A0"/>
          </a:solidFill>
          <a:ln w="76200">
            <a:solidFill>
              <a:srgbClr val="E7E9E8"/>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0" name="矩形 6"/>
          <p:cNvSpPr>
            <a:spLocks noChangeArrowheads="1"/>
          </p:cNvSpPr>
          <p:nvPr/>
        </p:nvSpPr>
        <p:spPr bwMode="auto">
          <a:xfrm>
            <a:off x="6480547" y="1075010"/>
            <a:ext cx="1622425" cy="1622425"/>
          </a:xfrm>
          <a:prstGeom prst="rect">
            <a:avLst/>
          </a:prstGeom>
          <a:solidFill>
            <a:srgbClr val="7030A0"/>
          </a:solidFill>
          <a:ln w="76200">
            <a:solidFill>
              <a:srgbClr val="E7E9E8"/>
            </a:solidFill>
            <a:miter lim="800000"/>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1" name="矩形 50"/>
          <p:cNvSpPr>
            <a:spLocks noChangeArrowheads="1"/>
          </p:cNvSpPr>
          <p:nvPr/>
        </p:nvSpPr>
        <p:spPr bwMode="auto">
          <a:xfrm>
            <a:off x="6658347" y="1251222"/>
            <a:ext cx="1268412" cy="1268413"/>
          </a:xfrm>
          <a:prstGeom prst="rect">
            <a:avLst/>
          </a:prstGeom>
          <a:solidFill>
            <a:srgbClr val="9751CB"/>
          </a:solidFill>
          <a:ln w="76200" cap="flat" cmpd="sng">
            <a:solidFill>
              <a:srgbClr val="E7E9E8"/>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52" name="矩形 4"/>
          <p:cNvSpPr>
            <a:spLocks noChangeArrowheads="1"/>
          </p:cNvSpPr>
          <p:nvPr/>
        </p:nvSpPr>
        <p:spPr bwMode="auto">
          <a:xfrm>
            <a:off x="6823447" y="1417910"/>
            <a:ext cx="936625" cy="936625"/>
          </a:xfrm>
          <a:prstGeom prst="rect">
            <a:avLst/>
          </a:prstGeom>
          <a:gradFill flip="none" rotWithShape="1">
            <a:gsLst>
              <a:gs pos="0">
                <a:srgbClr val="9751CB">
                  <a:shade val="30000"/>
                  <a:satMod val="115000"/>
                </a:srgbClr>
              </a:gs>
              <a:gs pos="50000">
                <a:srgbClr val="9751CB">
                  <a:shade val="67500"/>
                  <a:satMod val="115000"/>
                </a:srgbClr>
              </a:gs>
              <a:gs pos="100000">
                <a:srgbClr val="9751CB">
                  <a:shade val="100000"/>
                  <a:satMod val="115000"/>
                  <a:alpha val="49000"/>
                </a:srgbClr>
              </a:gs>
            </a:gsLst>
            <a:lin ang="2700000" scaled="1"/>
            <a:tileRect/>
          </a:gradFill>
          <a:ln w="76200" cap="flat" cmpd="sng">
            <a:solidFill>
              <a:srgbClr val="E7E9E8"/>
            </a:solidFill>
            <a:miter lim="800000"/>
          </a:ln>
        </p:spPr>
        <p:txBody>
          <a:bodyPr anchor="ctr"/>
          <a:lstStyle/>
          <a:p>
            <a:pPr algn="ctr" defTabSz="967740" fontAlgn="auto">
              <a:spcBef>
                <a:spcPts val="0"/>
              </a:spcBef>
              <a:spcAft>
                <a:spcPts val="0"/>
              </a:spcAft>
              <a:defRPr/>
            </a:pPr>
            <a:r>
              <a:rPr lang="en-US" altLang="zh-CN" sz="8000" b="1" dirty="0">
                <a:solidFill>
                  <a:srgbClr val="F4F4F4"/>
                </a:solidFill>
                <a:latin typeface="+mn-lt"/>
                <a:ea typeface="+mn-ea"/>
                <a:sym typeface="Arial" panose="020B0604020202020204" pitchFamily="34" charset="0"/>
              </a:rPr>
              <a:t>2</a:t>
            </a:r>
            <a:endParaRPr lang="zh-CN" altLang="en-US" sz="8000" b="1" dirty="0">
              <a:solidFill>
                <a:srgbClr val="F4F4F4"/>
              </a:solidFill>
              <a:latin typeface="+mn-lt"/>
              <a:ea typeface="+mn-ea"/>
              <a:sym typeface="Arial" panose="020B0604020202020204" pitchFamily="34" charset="0"/>
            </a:endParaRPr>
          </a:p>
        </p:txBody>
      </p:sp>
      <p:sp>
        <p:nvSpPr>
          <p:cNvPr id="53" name="矩形 15"/>
          <p:cNvSpPr>
            <a:spLocks noChangeArrowheads="1"/>
          </p:cNvSpPr>
          <p:nvPr/>
        </p:nvSpPr>
        <p:spPr bwMode="auto">
          <a:xfrm>
            <a:off x="5508997" y="4038872"/>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smtClean="0">
                <a:solidFill>
                  <a:srgbClr val="9751CB"/>
                </a:solidFill>
                <a:latin typeface="微软雅黑" panose="020B0503020204020204" pitchFamily="34" charset="-122"/>
                <a:ea typeface="微软雅黑" panose="020B0503020204020204" pitchFamily="34" charset="-122"/>
                <a:sym typeface="微软雅黑" panose="020B0503020204020204" pitchFamily="34" charset="-122"/>
              </a:rPr>
              <a:t>THE MAIN WORK</a:t>
            </a:r>
            <a:endParaRPr lang="zh-CN" altLang="en-US" sz="2400" dirty="0">
              <a:solidFill>
                <a:srgbClr val="9751C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65"/>
          <p:cNvGrpSpPr/>
          <p:nvPr/>
        </p:nvGrpSpPr>
        <p:grpSpPr>
          <a:xfrm>
            <a:off x="463277" y="372294"/>
            <a:ext cx="656171" cy="656171"/>
            <a:chOff x="7021166" y="4387903"/>
            <a:chExt cx="656171" cy="656171"/>
          </a:xfrm>
        </p:grpSpPr>
        <p:grpSp>
          <p:nvGrpSpPr>
            <p:cNvPr id="67" name="组合 66"/>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69" name="椭圆 6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任意多边形 67"/>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37" name="组合 36"/>
          <p:cNvGrpSpPr/>
          <p:nvPr/>
        </p:nvGrpSpPr>
        <p:grpSpPr>
          <a:xfrm>
            <a:off x="-1" y="-1"/>
            <a:ext cx="5667376" cy="5400676"/>
            <a:chOff x="175369" y="80153"/>
            <a:chExt cx="5492006" cy="5230924"/>
          </a:xfrm>
        </p:grpSpPr>
        <p:sp>
          <p:nvSpPr>
            <p:cNvPr id="38"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1440" tIns="45720" rIns="91440" bIns="45720" numCol="1" anchor="t" anchorCtr="0" compatLnSpc="1"/>
            <a:lstStyle/>
            <a:p>
              <a:endParaRPr lang="zh-CN" altLang="en-US" dirty="0"/>
            </a:p>
          </p:txBody>
        </p:sp>
        <p:sp>
          <p:nvSpPr>
            <p:cNvPr id="39"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0" y="0"/>
            <a:ext cx="5385610" cy="5400675"/>
            <a:chOff x="117866" y="80153"/>
            <a:chExt cx="5267744" cy="5237586"/>
          </a:xfrm>
        </p:grpSpPr>
        <p:sp>
          <p:nvSpPr>
            <p:cNvPr id="41"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42"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91440" tIns="45720" rIns="91440" bIns="45720" numCol="1" anchor="t" anchorCtr="0" compatLnSpc="1"/>
            <a:lstStyle/>
            <a:p>
              <a:endParaRPr lang="zh-CN" altLang="en-US"/>
            </a:p>
          </p:txBody>
        </p:sp>
        <p:sp>
          <p:nvSpPr>
            <p:cNvPr id="43"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91440" tIns="45720" rIns="91440" bIns="45720" numCol="1" anchor="t" anchorCtr="0" compatLnSpc="1"/>
            <a:lstStyle/>
            <a:p>
              <a:endParaRPr lang="zh-CN" altLang="en-US"/>
            </a:p>
          </p:txBody>
        </p:sp>
        <p:sp>
          <p:nvSpPr>
            <p:cNvPr id="44"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91440" tIns="45720" rIns="91440" bIns="45720" numCol="1" anchor="t" anchorCtr="0" compatLnSpc="1"/>
            <a:lstStyle/>
            <a:p>
              <a:endParaRPr lang="zh-CN" altLang="en-US"/>
            </a:p>
          </p:txBody>
        </p:sp>
        <p:sp>
          <p:nvSpPr>
            <p:cNvPr id="46"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91440" tIns="45720" rIns="91440" bIns="45720" numCol="1" anchor="t" anchorCtr="0" compatLnSpc="1"/>
            <a:lstStyle/>
            <a:p>
              <a:endParaRPr lang="zh-CN" altLang="en-US"/>
            </a:p>
          </p:txBody>
        </p:sp>
        <p:sp>
          <p:nvSpPr>
            <p:cNvPr id="55"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par>
                                <p:cTn id="11" presetID="3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1000" fill="hold"/>
                                        <p:tgtEl>
                                          <p:spTgt spid="66"/>
                                        </p:tgtEl>
                                        <p:attrNameLst>
                                          <p:attrName>ppt_w</p:attrName>
                                        </p:attrNameLst>
                                      </p:cBhvr>
                                      <p:tavLst>
                                        <p:tav tm="0">
                                          <p:val>
                                            <p:fltVal val="0"/>
                                          </p:val>
                                        </p:tav>
                                        <p:tav tm="100000">
                                          <p:val>
                                            <p:strVal val="#ppt_w"/>
                                          </p:val>
                                        </p:tav>
                                      </p:tavLst>
                                    </p:anim>
                                    <p:anim calcmode="lin" valueType="num">
                                      <p:cBhvr>
                                        <p:cTn id="14" dur="1000" fill="hold"/>
                                        <p:tgtEl>
                                          <p:spTgt spid="66"/>
                                        </p:tgtEl>
                                        <p:attrNameLst>
                                          <p:attrName>ppt_h</p:attrName>
                                        </p:attrNameLst>
                                      </p:cBhvr>
                                      <p:tavLst>
                                        <p:tav tm="0">
                                          <p:val>
                                            <p:fltVal val="0"/>
                                          </p:val>
                                        </p:tav>
                                        <p:tav tm="100000">
                                          <p:val>
                                            <p:strVal val="#ppt_h"/>
                                          </p:val>
                                        </p:tav>
                                      </p:tavLst>
                                    </p:anim>
                                    <p:anim calcmode="lin" valueType="num">
                                      <p:cBhvr>
                                        <p:cTn id="15" dur="1000" fill="hold"/>
                                        <p:tgtEl>
                                          <p:spTgt spid="66"/>
                                        </p:tgtEl>
                                        <p:attrNameLst>
                                          <p:attrName>style.rotation</p:attrName>
                                        </p:attrNameLst>
                                      </p:cBhvr>
                                      <p:tavLst>
                                        <p:tav tm="0">
                                          <p:val>
                                            <p:fltVal val="90"/>
                                          </p:val>
                                        </p:tav>
                                        <p:tav tm="100000">
                                          <p:val>
                                            <p:fltVal val="0"/>
                                          </p:val>
                                        </p:tav>
                                      </p:tavLst>
                                    </p:anim>
                                    <p:animEffect transition="in" filter="fade">
                                      <p:cBhvr>
                                        <p:cTn id="16" dur="1000"/>
                                        <p:tgtEl>
                                          <p:spTgt spid="66"/>
                                        </p:tgtEl>
                                      </p:cBhvr>
                                    </p:animEffect>
                                  </p:childTnLst>
                                </p:cTn>
                              </p:par>
                            </p:childTnLst>
                          </p:cTn>
                        </p:par>
                        <p:par>
                          <p:cTn id="17" fill="hold">
                            <p:stCondLst>
                              <p:cond delay="1000"/>
                            </p:stCondLst>
                            <p:childTnLst>
                              <p:par>
                                <p:cTn id="18" presetID="45"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p:cBhvr>
                                        <p:cTn id="20" dur="2000"/>
                                        <p:tgtEl>
                                          <p:spTgt spid="48"/>
                                        </p:tgtEl>
                                      </p:cBhvr>
                                    </p:animEffect>
                                    <p:anim calcmode="lin" valueType="num">
                                      <p:cBhvr>
                                        <p:cTn id="21" dur="2000" fill="hold"/>
                                        <p:tgtEl>
                                          <p:spTgt spid="48"/>
                                        </p:tgtEl>
                                        <p:attrNameLst>
                                          <p:attrName>ppt_w</p:attrName>
                                        </p:attrNameLst>
                                      </p:cBhvr>
                                      <p:tavLst>
                                        <p:tav tm="0" fmla="#ppt_w*sin(2.5*pi*$)">
                                          <p:val>
                                            <p:fltVal val="0"/>
                                          </p:val>
                                        </p:tav>
                                        <p:tav tm="100000">
                                          <p:val>
                                            <p:fltVal val="1"/>
                                          </p:val>
                                        </p:tav>
                                      </p:tavLst>
                                    </p:anim>
                                    <p:anim calcmode="lin" valueType="num">
                                      <p:cBhvr>
                                        <p:cTn id="22" dur="2000" fill="hold"/>
                                        <p:tgtEl>
                                          <p:spTgt spid="4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p:cBhvr>
                                        <p:cTn id="25" dur="1750"/>
                                        <p:tgtEl>
                                          <p:spTgt spid="49"/>
                                        </p:tgtEl>
                                      </p:cBhvr>
                                    </p:animEffect>
                                    <p:anim calcmode="lin" valueType="num">
                                      <p:cBhvr>
                                        <p:cTn id="26" dur="1750" fill="hold"/>
                                        <p:tgtEl>
                                          <p:spTgt spid="49"/>
                                        </p:tgtEl>
                                        <p:attrNameLst>
                                          <p:attrName>ppt_w</p:attrName>
                                        </p:attrNameLst>
                                      </p:cBhvr>
                                      <p:tavLst>
                                        <p:tav tm="0" fmla="#ppt_w*sin(2.5*pi*$)">
                                          <p:val>
                                            <p:fltVal val="0"/>
                                          </p:val>
                                        </p:tav>
                                        <p:tav tm="100000">
                                          <p:val>
                                            <p:fltVal val="1"/>
                                          </p:val>
                                        </p:tav>
                                      </p:tavLst>
                                    </p:anim>
                                    <p:anim calcmode="lin" valueType="num">
                                      <p:cBhvr>
                                        <p:cTn id="27" dur="1750" fill="hold"/>
                                        <p:tgtEl>
                                          <p:spTgt spid="49"/>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p:cBhvr>
                                        <p:cTn id="30" dur="1500"/>
                                        <p:tgtEl>
                                          <p:spTgt spid="50"/>
                                        </p:tgtEl>
                                      </p:cBhvr>
                                    </p:animEffect>
                                    <p:anim calcmode="lin" valueType="num">
                                      <p:cBhvr>
                                        <p:cTn id="31" dur="1500" fill="hold"/>
                                        <p:tgtEl>
                                          <p:spTgt spid="50"/>
                                        </p:tgtEl>
                                        <p:attrNameLst>
                                          <p:attrName>ppt_w</p:attrName>
                                        </p:attrNameLst>
                                      </p:cBhvr>
                                      <p:tavLst>
                                        <p:tav tm="0" fmla="#ppt_w*sin(2.5*pi*$)">
                                          <p:val>
                                            <p:fltVal val="0"/>
                                          </p:val>
                                        </p:tav>
                                        <p:tav tm="100000">
                                          <p:val>
                                            <p:fltVal val="1"/>
                                          </p:val>
                                        </p:tav>
                                      </p:tavLst>
                                    </p:anim>
                                    <p:anim calcmode="lin" valueType="num">
                                      <p:cBhvr>
                                        <p:cTn id="32" dur="1500" fill="hold"/>
                                        <p:tgtEl>
                                          <p:spTgt spid="50"/>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p:cBhvr>
                                        <p:cTn id="35" dur="1250"/>
                                        <p:tgtEl>
                                          <p:spTgt spid="51"/>
                                        </p:tgtEl>
                                      </p:cBhvr>
                                    </p:animEffect>
                                    <p:anim calcmode="lin" valueType="num">
                                      <p:cBhvr>
                                        <p:cTn id="36" dur="1250" fill="hold"/>
                                        <p:tgtEl>
                                          <p:spTgt spid="51"/>
                                        </p:tgtEl>
                                        <p:attrNameLst>
                                          <p:attrName>ppt_w</p:attrName>
                                        </p:attrNameLst>
                                      </p:cBhvr>
                                      <p:tavLst>
                                        <p:tav tm="0" fmla="#ppt_w*sin(2.5*pi*$)">
                                          <p:val>
                                            <p:fltVal val="0"/>
                                          </p:val>
                                        </p:tav>
                                        <p:tav tm="100000">
                                          <p:val>
                                            <p:fltVal val="1"/>
                                          </p:val>
                                        </p:tav>
                                      </p:tavLst>
                                    </p:anim>
                                    <p:anim calcmode="lin" valueType="num">
                                      <p:cBhvr>
                                        <p:cTn id="37" dur="1250" fill="hold"/>
                                        <p:tgtEl>
                                          <p:spTgt spid="51"/>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p:cBhvr>
                                        <p:cTn id="40" dur="1000"/>
                                        <p:tgtEl>
                                          <p:spTgt spid="52"/>
                                        </p:tgtEl>
                                      </p:cBhvr>
                                    </p:animEffect>
                                    <p:anim calcmode="lin" valueType="num">
                                      <p:cBhvr>
                                        <p:cTn id="41" dur="1000" fill="hold"/>
                                        <p:tgtEl>
                                          <p:spTgt spid="52"/>
                                        </p:tgtEl>
                                        <p:attrNameLst>
                                          <p:attrName>ppt_w</p:attrName>
                                        </p:attrNameLst>
                                      </p:cBhvr>
                                      <p:tavLst>
                                        <p:tav tm="0" fmla="#ppt_w*sin(2.5*pi*$)">
                                          <p:val>
                                            <p:fltVal val="0"/>
                                          </p:val>
                                        </p:tav>
                                        <p:tav tm="100000">
                                          <p:val>
                                            <p:fltVal val="1"/>
                                          </p:val>
                                        </p:tav>
                                      </p:tavLst>
                                    </p:anim>
                                    <p:anim calcmode="lin" valueType="num">
                                      <p:cBhvr>
                                        <p:cTn id="42" dur="1000" fill="hold"/>
                                        <p:tgtEl>
                                          <p:spTgt spid="52"/>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p:cBhvr>
                                        <p:cTn id="46" dur="750"/>
                                        <p:tgtEl>
                                          <p:spTgt spid="47"/>
                                        </p:tgtEl>
                                      </p:cBhvr>
                                    </p:animEffect>
                                    <p:anim calcmode="lin" valueType="num">
                                      <p:cBhvr>
                                        <p:cTn id="47" dur="750" fill="hold"/>
                                        <p:tgtEl>
                                          <p:spTgt spid="47"/>
                                        </p:tgtEl>
                                        <p:attrNameLst>
                                          <p:attrName>ppt_x</p:attrName>
                                        </p:attrNameLst>
                                      </p:cBhvr>
                                      <p:tavLst>
                                        <p:tav tm="0">
                                          <p:val>
                                            <p:strVal val="#ppt_x"/>
                                          </p:val>
                                        </p:tav>
                                        <p:tav tm="100000">
                                          <p:val>
                                            <p:strVal val="#ppt_x"/>
                                          </p:val>
                                        </p:tav>
                                      </p:tavLst>
                                    </p:anim>
                                    <p:anim calcmode="lin" valueType="num">
                                      <p:cBhvr>
                                        <p:cTn id="48" dur="750" fill="hold"/>
                                        <p:tgtEl>
                                          <p:spTgt spid="4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250"/>
                                  </p:stCondLst>
                                  <p:childTnLst>
                                    <p:set>
                                      <p:cBhvr>
                                        <p:cTn id="50" dur="1" fill="hold">
                                          <p:stCondLst>
                                            <p:cond delay="0"/>
                                          </p:stCondLst>
                                        </p:cTn>
                                        <p:tgtEl>
                                          <p:spTgt spid="53"/>
                                        </p:tgtEl>
                                        <p:attrNameLst>
                                          <p:attrName>style.visibility</p:attrName>
                                        </p:attrNameLst>
                                      </p:cBhvr>
                                      <p:to>
                                        <p:strVal val="visible"/>
                                      </p:to>
                                    </p:set>
                                    <p:animEffect>
                                      <p:cBhvr>
                                        <p:cTn id="51" dur="750"/>
                                        <p:tgtEl>
                                          <p:spTgt spid="53"/>
                                        </p:tgtEl>
                                      </p:cBhvr>
                                    </p:animEffect>
                                    <p:anim calcmode="lin" valueType="num">
                                      <p:cBhvr>
                                        <p:cTn id="52" dur="750" fill="hold"/>
                                        <p:tgtEl>
                                          <p:spTgt spid="53"/>
                                        </p:tgtEl>
                                        <p:attrNameLst>
                                          <p:attrName>ppt_x</p:attrName>
                                        </p:attrNameLst>
                                      </p:cBhvr>
                                      <p:tavLst>
                                        <p:tav tm="0">
                                          <p:val>
                                            <p:strVal val="#ppt_x"/>
                                          </p:val>
                                        </p:tav>
                                        <p:tav tm="100000">
                                          <p:val>
                                            <p:strVal val="#ppt_x"/>
                                          </p:val>
                                        </p:tav>
                                      </p:tavLst>
                                    </p:anim>
                                    <p:anim calcmode="lin" valueType="num">
                                      <p:cBhvr>
                                        <p:cTn id="53"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bwMode="auto">
          <a:xfrm>
            <a:off x="625475" y="1116013"/>
            <a:ext cx="8507413" cy="422275"/>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sz="2400" dirty="0"/>
            </a:p>
          </p:txBody>
        </p:sp>
        <p:sp>
          <p:nvSpPr>
            <p:cNvPr id="19476" name="TextBox 81"/>
            <p:cNvSpPr txBox="1">
              <a:spLocks noChangeArrowheads="1"/>
            </p:cNvSpPr>
            <p:nvPr/>
          </p:nvSpPr>
          <p:spPr bwMode="auto">
            <a:xfrm>
              <a:off x="3275856" y="428218"/>
              <a:ext cx="2664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000" b="1" dirty="0" smtClean="0">
                  <a:solidFill>
                    <a:schemeClr val="bg1"/>
                  </a:solidFill>
                </a:rPr>
                <a:t>主要工作</a:t>
              </a:r>
              <a:endParaRPr lang="zh-CN" altLang="en-US" sz="2000" b="1" dirty="0">
                <a:solidFill>
                  <a:schemeClr val="bg1"/>
                </a:solidFill>
              </a:endParaRPr>
            </a:p>
          </p:txBody>
        </p:sp>
      </p:grpSp>
      <p:sp>
        <p:nvSpPr>
          <p:cNvPr id="83" name="Rectangle 2"/>
          <p:cNvSpPr/>
          <p:nvPr/>
        </p:nvSpPr>
        <p:spPr>
          <a:xfrm>
            <a:off x="625475" y="3214688"/>
            <a:ext cx="2003425" cy="1647825"/>
          </a:xfrm>
          <a:prstGeom prst="rect">
            <a:avLst/>
          </a:prstGeom>
        </p:spPr>
        <p:txBody>
          <a:bodyPr lIns="0" tIns="45650" rIns="91301" bIns="45650">
            <a:spAutoFit/>
          </a:bodyPr>
          <a:lstStyle/>
          <a:p>
            <a:pPr indent="-3175" algn="ctr"/>
            <a:r>
              <a:rPr lang="zh-CN" altLang="en-US" sz="2000" b="1">
                <a:solidFill>
                  <a:schemeClr val="accent1"/>
                </a:solidFill>
                <a:latin typeface="微软雅黑" panose="020B0503020204020204" pitchFamily="34" charset="-122"/>
                <a:ea typeface="Segoe"/>
                <a:cs typeface="Segoe"/>
              </a:rPr>
              <a:t>单击添加标题</a:t>
            </a:r>
            <a:endParaRPr lang="en-US" sz="2000" b="1">
              <a:solidFill>
                <a:schemeClr val="accent1"/>
              </a:solidFill>
              <a:latin typeface="微软雅黑" panose="020B0503020204020204" pitchFamily="34" charset="-122"/>
              <a:ea typeface="Segoe"/>
              <a:cs typeface="Segoe"/>
            </a:endParaRPr>
          </a:p>
          <a:p>
            <a:pPr indent="-3175" algn="ctr"/>
            <a:endParaRPr lang="en-US" sz="1100">
              <a:solidFill>
                <a:srgbClr val="573A1E"/>
              </a:solidFill>
              <a:latin typeface="微软雅黑" panose="020B0503020204020204" pitchFamily="34" charset="-122"/>
              <a:ea typeface="Segoe"/>
              <a:cs typeface="Segoe"/>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sp>
        <p:nvSpPr>
          <p:cNvPr id="84" name="Rectangle 3"/>
          <p:cNvSpPr/>
          <p:nvPr/>
        </p:nvSpPr>
        <p:spPr>
          <a:xfrm>
            <a:off x="7056438" y="3214688"/>
            <a:ext cx="2197100" cy="1647825"/>
          </a:xfrm>
          <a:prstGeom prst="rect">
            <a:avLst/>
          </a:prstGeom>
        </p:spPr>
        <p:txBody>
          <a:bodyPr lIns="0" tIns="45650" rIns="91301" bIns="45650">
            <a:spAutoFit/>
          </a:bodyPr>
          <a:lstStyle/>
          <a:p>
            <a:pPr indent="-3175" algn="ctr"/>
            <a:r>
              <a:rPr lang="zh-CN" altLang="en-US" sz="2000" b="1">
                <a:solidFill>
                  <a:srgbClr val="00B0F0"/>
                </a:solidFill>
                <a:latin typeface="微软雅黑" panose="020B0503020204020204" pitchFamily="34" charset="-122"/>
                <a:ea typeface="Segoe"/>
                <a:cs typeface="Segoe"/>
              </a:rPr>
              <a:t>单击添加标题</a:t>
            </a:r>
            <a:endParaRPr lang="en-US" altLang="zh-CN" sz="2000" b="1">
              <a:solidFill>
                <a:srgbClr val="00B0F0"/>
              </a:solidFill>
              <a:latin typeface="微软雅黑" panose="020B0503020204020204" pitchFamily="34" charset="-122"/>
              <a:ea typeface="Segoe"/>
              <a:cs typeface="Segoe"/>
            </a:endParaRPr>
          </a:p>
          <a:p>
            <a:pPr indent="-3175" algn="ctr"/>
            <a:endParaRPr lang="en-US" altLang="zh-CN" sz="1100">
              <a:solidFill>
                <a:srgbClr val="573A1E"/>
              </a:solidFill>
              <a:latin typeface="微软雅黑" panose="020B0503020204020204" pitchFamily="34" charset="-122"/>
              <a:ea typeface="Segoe"/>
              <a:cs typeface="Segoe"/>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sp>
        <p:nvSpPr>
          <p:cNvPr id="85" name="Rectangle 7"/>
          <p:cNvSpPr/>
          <p:nvPr/>
        </p:nvSpPr>
        <p:spPr>
          <a:xfrm>
            <a:off x="2820988" y="3214688"/>
            <a:ext cx="1892300" cy="1647825"/>
          </a:xfrm>
          <a:prstGeom prst="rect">
            <a:avLst/>
          </a:prstGeom>
        </p:spPr>
        <p:txBody>
          <a:bodyPr lIns="0" tIns="45650" rIns="91301" bIns="45650">
            <a:spAutoFit/>
          </a:bodyPr>
          <a:lstStyle/>
          <a:p>
            <a:pPr indent="-3175" algn="ctr"/>
            <a:r>
              <a:rPr lang="zh-CN" altLang="en-US" sz="2000" b="1">
                <a:solidFill>
                  <a:schemeClr val="accent2"/>
                </a:solidFill>
                <a:latin typeface="微软雅黑" panose="020B0503020204020204" pitchFamily="34" charset="-122"/>
                <a:ea typeface="Segoe"/>
                <a:cs typeface="Segoe"/>
              </a:rPr>
              <a:t>单击添加标题</a:t>
            </a:r>
            <a:endParaRPr lang="en-US" altLang="zh-CN" sz="2000" b="1">
              <a:solidFill>
                <a:schemeClr val="accent2"/>
              </a:solidFill>
              <a:latin typeface="微软雅黑" panose="020B0503020204020204" pitchFamily="34" charset="-122"/>
              <a:ea typeface="Segoe"/>
              <a:cs typeface="Segoe"/>
            </a:endParaRPr>
          </a:p>
          <a:p>
            <a:pPr indent="-3175" algn="ctr"/>
            <a:endParaRPr lang="en-US" altLang="zh-CN" sz="1100">
              <a:solidFill>
                <a:srgbClr val="573A1E"/>
              </a:solidFill>
              <a:latin typeface="微软雅黑" panose="020B0503020204020204" pitchFamily="34" charset="-122"/>
              <a:ea typeface="Segoe"/>
              <a:cs typeface="Segoe"/>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grpSp>
        <p:nvGrpSpPr>
          <p:cNvPr id="3" name="组合 85"/>
          <p:cNvGrpSpPr/>
          <p:nvPr/>
        </p:nvGrpSpPr>
        <p:grpSpPr bwMode="auto">
          <a:xfrm>
            <a:off x="625475" y="1743075"/>
            <a:ext cx="2003425" cy="1406525"/>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4" name="Picture 4" descr="\\MAGNUM\Projects\Microsoft\Journey to the Cloud Campaign\Design\Assets\PrivateCloud.png"/>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578350" y="1498147"/>
              <a:ext cx="1565973" cy="78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Rectangle 11"/>
          <p:cNvSpPr/>
          <p:nvPr/>
        </p:nvSpPr>
        <p:spPr>
          <a:xfrm>
            <a:off x="4906963" y="3214688"/>
            <a:ext cx="2114550" cy="1647825"/>
          </a:xfrm>
          <a:prstGeom prst="rect">
            <a:avLst/>
          </a:prstGeom>
        </p:spPr>
        <p:txBody>
          <a:bodyPr lIns="0" tIns="45650" rIns="91301" bIns="45650">
            <a:spAutoFit/>
          </a:bodyPr>
          <a:lstStyle/>
          <a:p>
            <a:pPr indent="-3175" algn="ctr"/>
            <a:r>
              <a:rPr lang="zh-CN" altLang="en-US" sz="2000" b="1">
                <a:solidFill>
                  <a:srgbClr val="92D050"/>
                </a:solidFill>
                <a:latin typeface="微软雅黑" panose="020B0503020204020204" pitchFamily="34" charset="-122"/>
                <a:ea typeface="Segoe"/>
                <a:cs typeface="Segoe"/>
              </a:rPr>
              <a:t>单击添加标题</a:t>
            </a:r>
            <a:endParaRPr lang="en-US" altLang="zh-CN" sz="2000" b="1">
              <a:solidFill>
                <a:srgbClr val="92D050"/>
              </a:solidFill>
              <a:latin typeface="微软雅黑" panose="020B0503020204020204" pitchFamily="34" charset="-122"/>
              <a:ea typeface="Segoe"/>
              <a:cs typeface="Segoe"/>
            </a:endParaRPr>
          </a:p>
          <a:p>
            <a:pPr indent="-3175" algn="ctr"/>
            <a:endParaRPr lang="en-US" altLang="zh-CN" sz="1100">
              <a:solidFill>
                <a:srgbClr val="573A1E"/>
              </a:solidFill>
              <a:latin typeface="微软雅黑" panose="020B0503020204020204" pitchFamily="34" charset="-122"/>
              <a:ea typeface="Segoe"/>
              <a:cs typeface="Segoe"/>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endParaRPr lang="en-US" altLang="zh-CN" sz="1400">
              <a:solidFill>
                <a:srgbClr val="5A5959"/>
              </a:solidFill>
              <a:latin typeface="微软雅黑" panose="020B0503020204020204" pitchFamily="34" charset="-122"/>
              <a:ea typeface="微软雅黑" panose="020B0503020204020204" pitchFamily="34" charset="-122"/>
              <a:cs typeface="Arial" panose="020B0604020202020204" pitchFamily="34" charset="0"/>
            </a:endParaRP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a:p>
            <a:pPr indent="-3175" algn="ctr"/>
            <a:r>
              <a:rPr lang="zh-CN" altLang="en-US" sz="1400">
                <a:solidFill>
                  <a:srgbClr val="5A5959"/>
                </a:solidFill>
                <a:latin typeface="微软雅黑" panose="020B0503020204020204" pitchFamily="34" charset="-122"/>
                <a:ea typeface="微软雅黑" panose="020B0503020204020204" pitchFamily="34" charset="-122"/>
                <a:cs typeface="Arial" panose="020B0604020202020204" pitchFamily="34" charset="0"/>
              </a:rPr>
              <a:t>单击此处添加文本</a:t>
            </a:r>
          </a:p>
        </p:txBody>
      </p:sp>
      <p:grpSp>
        <p:nvGrpSpPr>
          <p:cNvPr id="4" name="组合 89"/>
          <p:cNvGrpSpPr/>
          <p:nvPr/>
        </p:nvGrpSpPr>
        <p:grpSpPr bwMode="auto">
          <a:xfrm>
            <a:off x="7035800" y="1743075"/>
            <a:ext cx="2097088" cy="1406525"/>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2" name="Picture 2" descr="\\MAGNUM\Projects\Microsoft\Journey to the Cloud Campaign\Design\Assets\Flexible.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7142947" y="1273376"/>
              <a:ext cx="1252371" cy="11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92"/>
          <p:cNvGrpSpPr/>
          <p:nvPr/>
        </p:nvGrpSpPr>
        <p:grpSpPr bwMode="auto">
          <a:xfrm>
            <a:off x="2773363" y="1739900"/>
            <a:ext cx="2001837" cy="1406525"/>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70" name="Picture 34" descr="Efficiency.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6838" y="1246598"/>
              <a:ext cx="1311028" cy="122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95"/>
          <p:cNvGrpSpPr/>
          <p:nvPr/>
        </p:nvGrpSpPr>
        <p:grpSpPr bwMode="auto">
          <a:xfrm>
            <a:off x="4905375" y="1743075"/>
            <a:ext cx="2003425" cy="1406525"/>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74297" tIns="274297" rIns="91432" bIns="45716"/>
            <a:lstStyle/>
            <a:p>
              <a:pPr defTabSz="914400" fontAlgn="auto">
                <a:spcBef>
                  <a:spcPts val="0"/>
                </a:spcBef>
                <a:spcAft>
                  <a:spcPts val="0"/>
                </a:spcAft>
                <a:defRPr/>
              </a:pPr>
              <a:endParaRPr lang="en-US" sz="1800" b="1" kern="0" dirty="0">
                <a:solidFill>
                  <a:srgbClr val="FFFFFF"/>
                </a:solidFill>
                <a:latin typeface="Segoe" pitchFamily="34" charset="0"/>
                <a:ea typeface="+mn-ea"/>
              </a:endParaRPr>
            </a:p>
          </p:txBody>
        </p:sp>
        <p:pic>
          <p:nvPicPr>
            <p:cNvPr id="19468" name="Picture 2" descr="\\MAGNUM\Projects\Microsoft\Journey to the Cloud Campaign\Design\Assets\App_web.png"/>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rcRect/>
            <a:stretch>
              <a:fillRect/>
            </a:stretch>
          </p:blipFill>
          <p:spPr bwMode="auto">
            <a:xfrm>
              <a:off x="5075912" y="1472020"/>
              <a:ext cx="1095185" cy="80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352592" y="688270"/>
            <a:ext cx="9231272" cy="67851"/>
            <a:chOff x="288133" y="483063"/>
            <a:chExt cx="8772740" cy="64666"/>
          </a:xfrm>
        </p:grpSpPr>
        <p:sp>
          <p:nvSpPr>
            <p:cNvPr id="23" name="任意多边形 2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组合 24"/>
          <p:cNvGrpSpPr/>
          <p:nvPr/>
        </p:nvGrpSpPr>
        <p:grpSpPr>
          <a:xfrm>
            <a:off x="0" y="290390"/>
            <a:ext cx="641111" cy="353788"/>
            <a:chOff x="0" y="252065"/>
            <a:chExt cx="641111" cy="392113"/>
          </a:xfrm>
        </p:grpSpPr>
        <p:sp>
          <p:nvSpPr>
            <p:cNvPr id="26"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7"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8" name="五边形 27"/>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1"/>
                                        </p:tgtEl>
                                      </p:cBhvr>
                                    </p:animEffect>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450"/>
                            </p:stCondLst>
                            <p:childTnLst>
                              <p:par>
                                <p:cTn id="25" presetID="47"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anim calcmode="lin" valueType="num">
                                      <p:cBhvr>
                                        <p:cTn id="33" dur="500" fill="hold"/>
                                        <p:tgtEl>
                                          <p:spTgt spid="83"/>
                                        </p:tgtEl>
                                        <p:attrNameLst>
                                          <p:attrName>ppt_x</p:attrName>
                                        </p:attrNameLst>
                                      </p:cBhvr>
                                      <p:tavLst>
                                        <p:tav tm="0">
                                          <p:val>
                                            <p:strVal val="#ppt_x"/>
                                          </p:val>
                                        </p:tav>
                                        <p:tav tm="100000">
                                          <p:val>
                                            <p:strVal val="#ppt_x"/>
                                          </p:val>
                                        </p:tav>
                                      </p:tavLst>
                                    </p:anim>
                                    <p:anim calcmode="lin" valueType="num">
                                      <p:cBhvr>
                                        <p:cTn id="34" dur="500" fill="hold"/>
                                        <p:tgtEl>
                                          <p:spTgt spid="8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3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3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anim calcmode="lin" valueType="num">
                                      <p:cBhvr>
                                        <p:cTn id="43" dur="500" fill="hold"/>
                                        <p:tgtEl>
                                          <p:spTgt spid="85"/>
                                        </p:tgtEl>
                                        <p:attrNameLst>
                                          <p:attrName>ppt_x</p:attrName>
                                        </p:attrNameLst>
                                      </p:cBhvr>
                                      <p:tavLst>
                                        <p:tav tm="0">
                                          <p:val>
                                            <p:strVal val="#ppt_x"/>
                                          </p:val>
                                        </p:tav>
                                        <p:tav tm="100000">
                                          <p:val>
                                            <p:strVal val="#ppt_x"/>
                                          </p:val>
                                        </p:tav>
                                      </p:tavLst>
                                    </p:anim>
                                    <p:anim calcmode="lin" valueType="num">
                                      <p:cBhvr>
                                        <p:cTn id="44" dur="500" fill="hold"/>
                                        <p:tgtEl>
                                          <p:spTgt spid="8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5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anim calcmode="lin" valueType="num">
                                      <p:cBhvr>
                                        <p:cTn id="53" dur="500" fill="hold"/>
                                        <p:tgtEl>
                                          <p:spTgt spid="89"/>
                                        </p:tgtEl>
                                        <p:attrNameLst>
                                          <p:attrName>ppt_x</p:attrName>
                                        </p:attrNameLst>
                                      </p:cBhvr>
                                      <p:tavLst>
                                        <p:tav tm="0">
                                          <p:val>
                                            <p:strVal val="#ppt_x"/>
                                          </p:val>
                                        </p:tav>
                                        <p:tav tm="100000">
                                          <p:val>
                                            <p:strVal val="#ppt_x"/>
                                          </p:val>
                                        </p:tav>
                                      </p:tavLst>
                                    </p:anim>
                                    <p:anim calcmode="lin" valueType="num">
                                      <p:cBhvr>
                                        <p:cTn id="54" dur="500" fill="hold"/>
                                        <p:tgtEl>
                                          <p:spTgt spid="8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8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anim calcmode="lin" valueType="num">
                                      <p:cBhvr>
                                        <p:cTn id="58" dur="500" fill="hold"/>
                                        <p:tgtEl>
                                          <p:spTgt spid="4"/>
                                        </p:tgtEl>
                                        <p:attrNameLst>
                                          <p:attrName>ppt_x</p:attrName>
                                        </p:attrNameLst>
                                      </p:cBhvr>
                                      <p:tavLst>
                                        <p:tav tm="0">
                                          <p:val>
                                            <p:strVal val="#ppt_x"/>
                                          </p:val>
                                        </p:tav>
                                        <p:tav tm="100000">
                                          <p:val>
                                            <p:strVal val="#ppt_x"/>
                                          </p:val>
                                        </p:tav>
                                      </p:tavLst>
                                    </p:anim>
                                    <p:anim calcmode="lin" valueType="num">
                                      <p:cBhvr>
                                        <p:cTn id="59" dur="500" fill="hold"/>
                                        <p:tgtEl>
                                          <p:spTgt spid="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8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P spid="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027113" y="971550"/>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grpSp>
        <p:nvGrpSpPr>
          <p:cNvPr id="2" name="组合 3"/>
          <p:cNvGrpSpPr/>
          <p:nvPr/>
        </p:nvGrpSpPr>
        <p:grpSpPr bwMode="auto">
          <a:xfrm>
            <a:off x="1116013" y="1057275"/>
            <a:ext cx="1857375" cy="960438"/>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436" name="TextBox 6"/>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p>
          </p:txBody>
        </p:sp>
      </p:grpSp>
      <p:sp>
        <p:nvSpPr>
          <p:cNvPr id="8" name="文本框 58"/>
          <p:cNvSpPr txBox="1"/>
          <p:nvPr/>
        </p:nvSpPr>
        <p:spPr>
          <a:xfrm>
            <a:off x="3170238" y="1168400"/>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027113" y="2325688"/>
            <a:ext cx="7937500" cy="1123950"/>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0" name="文本框 58"/>
          <p:cNvSpPr txBox="1"/>
          <p:nvPr/>
        </p:nvSpPr>
        <p:spPr>
          <a:xfrm>
            <a:off x="3170238" y="2498725"/>
            <a:ext cx="5207000" cy="820738"/>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1027113" y="3698875"/>
            <a:ext cx="7937500" cy="1122363"/>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67740" fontAlgn="auto">
              <a:spcBef>
                <a:spcPts val="0"/>
              </a:spcBef>
              <a:spcAft>
                <a:spcPts val="0"/>
              </a:spcAft>
              <a:defRPr/>
            </a:pPr>
            <a:endParaRPr lang="zh-CN" altLang="en-US" sz="2500" kern="0">
              <a:solidFill>
                <a:schemeClr val="accent6">
                  <a:lumMod val="90000"/>
                  <a:lumOff val="10000"/>
                </a:schemeClr>
              </a:solidFill>
              <a:latin typeface="Calibri" panose="020F0502020204030204"/>
              <a:ea typeface="+mn-ea"/>
            </a:endParaRPr>
          </a:p>
        </p:txBody>
      </p:sp>
      <p:sp>
        <p:nvSpPr>
          <p:cNvPr id="12" name="文本框 58"/>
          <p:cNvSpPr txBox="1"/>
          <p:nvPr/>
        </p:nvSpPr>
        <p:spPr>
          <a:xfrm>
            <a:off x="3170238" y="3868738"/>
            <a:ext cx="5207000" cy="820737"/>
          </a:xfrm>
          <a:prstGeom prst="rect">
            <a:avLst/>
          </a:prstGeom>
          <a:noFill/>
        </p:spPr>
        <p:txBody>
          <a:bodyPr lIns="99212" tIns="49606" rIns="99212" bIns="49606">
            <a:spAutoFit/>
          </a:bodyPr>
          <a:lstStyle/>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a:p>
            <a:pPr marL="309880" indent="-309880" defTabSz="967740" fontAlgn="auto">
              <a:lnSpc>
                <a:spcPct val="120000"/>
              </a:lnSpc>
              <a:spcBef>
                <a:spcPts val="0"/>
              </a:spcBef>
              <a:spcAft>
                <a:spcPts val="0"/>
              </a:spcAft>
              <a:buFont typeface="Wingdings" panose="05000000000000000000" pitchFamily="2" charset="2"/>
              <a:buChar char="l"/>
              <a:defRPr/>
            </a:pPr>
            <a:r>
              <a:rPr lang="zh-CN" altLang="en-US" sz="1300" dirty="0">
                <a:solidFill>
                  <a:schemeClr val="accent6">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12"/>
          <p:cNvGrpSpPr/>
          <p:nvPr/>
        </p:nvGrpSpPr>
        <p:grpSpPr bwMode="auto">
          <a:xfrm>
            <a:off x="1116013" y="2408238"/>
            <a:ext cx="1857375" cy="958850"/>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31" name="TextBox 17"/>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da-DK"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4" name="组合 18"/>
          <p:cNvGrpSpPr/>
          <p:nvPr/>
        </p:nvGrpSpPr>
        <p:grpSpPr bwMode="auto">
          <a:xfrm>
            <a:off x="1116013" y="3781425"/>
            <a:ext cx="1857375" cy="958850"/>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lnSpc>
                    <a:spcPct val="120000"/>
                  </a:lnSpc>
                  <a:spcBef>
                    <a:spcPts val="0"/>
                  </a:spcBef>
                  <a:spcAft>
                    <a:spcPts val="0"/>
                  </a:spcAft>
                  <a:defRPr/>
                </a:pPr>
                <a:endParaRPr lang="zh-CN" altLang="en-US" sz="1500" b="1">
                  <a:latin typeface="微软雅黑" panose="020B0503020204020204" pitchFamily="34" charset="-122"/>
                </a:endParaRPr>
              </a:p>
            </p:txBody>
          </p:sp>
          <p:sp>
            <p:nvSpPr>
              <p:cNvPr id="17424" name="TextBox 22"/>
              <p:cNvSpPr txBox="1">
                <a:spLocks noChangeArrowheads="1"/>
              </p:cNvSpPr>
              <p:nvPr/>
            </p:nvSpPr>
            <p:spPr bwMode="auto">
              <a:xfrm>
                <a:off x="1403648" y="1609636"/>
                <a:ext cx="1224137"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20000"/>
                  </a:lnSpc>
                </a:pPr>
                <a:r>
                  <a:rPr lang="zh-CN" altLang="en-US" sz="2200" b="1">
                    <a:solidFill>
                      <a:schemeClr val="bg1"/>
                    </a:solidFill>
                    <a:latin typeface="微软雅黑" panose="020B0503020204020204" pitchFamily="34" charset="-122"/>
                  </a:rPr>
                  <a:t>标题</a:t>
                </a: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0" y="290390"/>
            <a:ext cx="641111" cy="353788"/>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9"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0" name="五边形 29"/>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3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22" presetClass="entr" presetSubtype="8" fill="hold" grpId="0" nodeType="withEffect">
                                  <p:stCondLst>
                                    <p:cond delay="6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1950"/>
                            </p:stCondLst>
                            <p:childTnLst>
                              <p:par>
                                <p:cTn id="33" presetID="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3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22" presetClass="entr" presetSubtype="8"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245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10" presetClass="entr" presetSubtype="0" fill="hold" nodeType="withEffect">
                                  <p:stCondLst>
                                    <p:cond delay="3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22" presetClass="entr" presetSubtype="8" fill="hold" grpId="0" nodeType="withEffect">
                                  <p:stCondLst>
                                    <p:cond delay="60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23"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86488" y="3445086"/>
            <a:ext cx="2562225" cy="984039"/>
            <a:chOff x="6186488" y="3445086"/>
            <a:chExt cx="2562225" cy="984039"/>
          </a:xfrm>
        </p:grpSpPr>
        <p:sp>
          <p:nvSpPr>
            <p:cNvPr id="40" name="Presentation Title Rectangle"/>
            <p:cNvSpPr txBox="1"/>
            <p:nvPr/>
          </p:nvSpPr>
          <p:spPr bwMode="auto">
            <a:xfrm>
              <a:off x="6240810" y="3445086"/>
              <a:ext cx="2507903" cy="808944"/>
            </a:xfrm>
            <a:prstGeom prst="rect">
              <a:avLst/>
            </a:prstGeom>
            <a:solidFill>
              <a:srgbClr val="A9A9A9"/>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a:p>
              <a:pPr>
                <a:defRPr/>
              </a:pPr>
              <a:endParaRPr lang="en-US" sz="2100" b="1" dirty="0">
                <a:latin typeface="Segoe UI Light" panose="020B0502040204020203" pitchFamily="34" charset="0"/>
                <a:ea typeface="+mn-ea"/>
                <a:cs typeface="Segoe UI" panose="020B0502040204020203" pitchFamily="34" charset="0"/>
              </a:endParaRPr>
            </a:p>
          </p:txBody>
        </p:sp>
        <p:sp>
          <p:nvSpPr>
            <p:cNvPr id="41" name="Presentation Title Rectangle"/>
            <p:cNvSpPr txBox="1"/>
            <p:nvPr/>
          </p:nvSpPr>
          <p:spPr bwMode="auto">
            <a:xfrm>
              <a:off x="6186488" y="3471863"/>
              <a:ext cx="2508250" cy="957262"/>
            </a:xfrm>
            <a:prstGeom prst="rect">
              <a:avLst/>
            </a:prstGeom>
            <a:noFill/>
            <a:effectLst/>
          </p:spPr>
          <p:txBody>
            <a:bodyPr lIns="137160" rIns="45720"/>
            <a:lstStyle>
              <a:lvl1pPr defTabSz="913130">
                <a:defRPr sz="1900">
                  <a:solidFill>
                    <a:schemeClr val="tx1"/>
                  </a:solidFill>
                  <a:latin typeface="Arial" panose="020B0604020202020204" pitchFamily="34" charset="0"/>
                  <a:ea typeface="微软雅黑" panose="020B0503020204020204" pitchFamily="34" charset="-122"/>
                </a:defRPr>
              </a:lvl1pPr>
              <a:lvl2pPr marL="742950" indent="-285750" defTabSz="913130">
                <a:defRPr sz="1900">
                  <a:solidFill>
                    <a:schemeClr val="tx1"/>
                  </a:solidFill>
                  <a:latin typeface="Arial" panose="020B0604020202020204" pitchFamily="34" charset="0"/>
                  <a:ea typeface="微软雅黑" panose="020B0503020204020204" pitchFamily="34" charset="-122"/>
                </a:defRPr>
              </a:lvl2pPr>
              <a:lvl3pPr marL="1143000" indent="-228600" defTabSz="913130">
                <a:defRPr sz="1900">
                  <a:solidFill>
                    <a:schemeClr val="tx1"/>
                  </a:solidFill>
                  <a:latin typeface="Arial" panose="020B0604020202020204" pitchFamily="34" charset="0"/>
                  <a:ea typeface="微软雅黑" panose="020B0503020204020204" pitchFamily="34" charset="-122"/>
                </a:defRPr>
              </a:lvl3pPr>
              <a:lvl4pPr marL="1600200" indent="-228600" defTabSz="913130">
                <a:defRPr sz="1900">
                  <a:solidFill>
                    <a:schemeClr val="tx1"/>
                  </a:solidFill>
                  <a:latin typeface="Arial" panose="020B0604020202020204" pitchFamily="34" charset="0"/>
                  <a:ea typeface="微软雅黑" panose="020B0503020204020204" pitchFamily="34" charset="-122"/>
                </a:defRPr>
              </a:lvl4pPr>
              <a:lvl5pPr marL="2057400" indent="-228600" defTabSz="913130">
                <a:defRPr sz="1900">
                  <a:solidFill>
                    <a:schemeClr val="tx1"/>
                  </a:solidFill>
                  <a:latin typeface="Arial" panose="020B0604020202020204" pitchFamily="34" charset="0"/>
                  <a:ea typeface="微软雅黑" panose="020B0503020204020204" pitchFamily="34" charset="-122"/>
                </a:defRPr>
              </a:lvl5pPr>
              <a:lvl6pPr marL="2514600" indent="-228600" defTabSz="91313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1313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1313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1313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a:p>
              <a:pPr algn="ctr">
                <a:lnSpc>
                  <a:spcPct val="110000"/>
                </a:lnSpc>
              </a:pPr>
              <a:r>
                <a:rPr lang="zh-CN" altLang="en-US" sz="1200" dirty="0">
                  <a:solidFill>
                    <a:srgbClr val="FFFFFF"/>
                  </a:solidFill>
                  <a:latin typeface="微软雅黑" panose="020B0503020204020204" pitchFamily="34" charset="-122"/>
                  <a:cs typeface="Segoe UI" panose="020B0502040204020203" pitchFamily="34" charset="0"/>
                </a:rPr>
                <a:t>单击此处添加文本</a:t>
              </a:r>
              <a:endParaRPr lang="en-US" altLang="zh-CN" sz="1200" dirty="0">
                <a:solidFill>
                  <a:srgbClr val="FFFFFF"/>
                </a:solidFill>
                <a:latin typeface="微软雅黑" panose="020B0503020204020204" pitchFamily="34" charset="-122"/>
                <a:cs typeface="Segoe UI" panose="020B0502040204020203" pitchFamily="34" charset="0"/>
              </a:endParaRPr>
            </a:p>
          </p:txBody>
        </p:sp>
      </p:grpSp>
      <p:grpSp>
        <p:nvGrpSpPr>
          <p:cNvPr id="6" name="组合 5"/>
          <p:cNvGrpSpPr/>
          <p:nvPr/>
        </p:nvGrpSpPr>
        <p:grpSpPr>
          <a:xfrm>
            <a:off x="6240810" y="1419225"/>
            <a:ext cx="2507903" cy="1965647"/>
            <a:chOff x="6240810" y="1419225"/>
            <a:chExt cx="2507903" cy="1965647"/>
          </a:xfrm>
        </p:grpSpPr>
        <p:sp>
          <p:nvSpPr>
            <p:cNvPr id="42" name="Presentation Title Rectangle"/>
            <p:cNvSpPr txBox="1"/>
            <p:nvPr/>
          </p:nvSpPr>
          <p:spPr bwMode="auto">
            <a:xfrm>
              <a:off x="6240810" y="1419225"/>
              <a:ext cx="2507903" cy="1965647"/>
            </a:xfrm>
            <a:prstGeom prst="rect">
              <a:avLst/>
            </a:prstGeom>
            <a:solidFill>
              <a:schemeClr val="accent4"/>
            </a:solidFill>
            <a:effectLst/>
          </p:spPr>
          <p:txBody>
            <a:bodyPr lIns="182880" rIns="137160" bIns="182880"/>
            <a:lstStyle>
              <a:defPPr>
                <a:defRPr lang="en-US"/>
              </a:defPPr>
              <a:lvl1pPr marR="0" lvl="0" indent="0" defTabSz="914400" fontAlgn="auto">
                <a:lnSpc>
                  <a:spcPct val="90000"/>
                </a:lnSpc>
                <a:spcBef>
                  <a:spcPct val="0"/>
                </a:spcBef>
                <a:spcAft>
                  <a:spcPts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panose="020B0604020202020204" pitchFamily="34" charset="0"/>
                </a:defRPr>
              </a:lvl1pPr>
            </a:lstStyle>
            <a:p>
              <a:pPr defTabSz="685800">
                <a:defRPr/>
              </a:pPr>
              <a:r>
                <a:rPr lang="zh-CN" altLang="en-US" sz="2400" b="1" dirty="0" smtClean="0">
                  <a:latin typeface="Segoe UI Light" panose="020B0502040204020203" pitchFamily="34" charset="0"/>
                  <a:ea typeface="+mn-ea"/>
                  <a:cs typeface="Segoe UI" panose="020B0502040204020203" pitchFamily="34" charset="0"/>
                </a:rPr>
                <a:t>主题三</a:t>
              </a:r>
              <a:endParaRPr lang="en-US" altLang="zh-CN" sz="2400" b="1" dirty="0">
                <a:latin typeface="Segoe UI Light" panose="020B0502040204020203" pitchFamily="34" charset="0"/>
                <a:ea typeface="+mn-ea"/>
                <a:cs typeface="Segoe UI" panose="020B0502040204020203" pitchFamily="34" charset="0"/>
              </a:endParaRPr>
            </a:p>
          </p:txBody>
        </p:sp>
        <p:pic>
          <p:nvPicPr>
            <p:cNvPr id="9232" name="Picture 6" descr="\\MAGNUM\Projects\Microsoft\Cloud Power FY12\Design\Icons\PNGs\Virtual_Network.png"/>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6843789" y="1890392"/>
              <a:ext cx="1301946" cy="130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组合 8"/>
          <p:cNvGrpSpPr/>
          <p:nvPr/>
        </p:nvGrpSpPr>
        <p:grpSpPr>
          <a:xfrm>
            <a:off x="738188" y="3445086"/>
            <a:ext cx="2760662" cy="984039"/>
            <a:chOff x="738188" y="3445086"/>
            <a:chExt cx="2760662" cy="984039"/>
          </a:xfrm>
        </p:grpSpPr>
        <p:sp>
          <p:nvSpPr>
            <p:cNvPr id="45" name="Presentation Title Rectangle"/>
            <p:cNvSpPr txBox="1"/>
            <p:nvPr/>
          </p:nvSpPr>
          <p:spPr bwMode="auto">
            <a:xfrm>
              <a:off x="960051" y="3445086"/>
              <a:ext cx="2505976" cy="808944"/>
            </a:xfrm>
            <a:prstGeom prst="rect">
              <a:avLst/>
            </a:prstGeom>
            <a:solidFill>
              <a:srgbClr val="A9A9A9"/>
            </a:solidFill>
            <a:effectLst/>
          </p:spPr>
          <p:txBody>
            <a:bodyPr lIns="182880" rIns="137160" bIns="182880"/>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a:p>
              <a:pPr defTabSz="685800" fontAlgn="auto">
                <a:spcAft>
                  <a:spcPts val="0"/>
                </a:spcAft>
                <a:defRPr/>
              </a:pPr>
              <a:endParaRPr sz="2100" kern="0" spc="0" dirty="0">
                <a:latin typeface="Segoe UI Light" panose="020B0502040204020203" pitchFamily="34" charset="0"/>
                <a:cs typeface="Segoe UI" panose="020B0502040204020203" pitchFamily="34" charset="0"/>
              </a:endParaRPr>
            </a:p>
          </p:txBody>
        </p:sp>
        <p:sp>
          <p:nvSpPr>
            <p:cNvPr id="46" name="Presentation Title Rectangle"/>
            <p:cNvSpPr txBox="1"/>
            <p:nvPr/>
          </p:nvSpPr>
          <p:spPr bwMode="auto">
            <a:xfrm>
              <a:off x="738188" y="3471863"/>
              <a:ext cx="2760662" cy="957262"/>
            </a:xfrm>
            <a:prstGeom prst="rect">
              <a:avLst/>
            </a:prstGeom>
            <a:noFill/>
            <a:effectLst/>
          </p:spPr>
          <p:txBody>
            <a:bodyPr lIns="137160" rIns="45720"/>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algn="ctr" fontAlgn="auto">
                <a:lnSpc>
                  <a:spcPct val="110000"/>
                </a:lnSpc>
                <a:spcAft>
                  <a:spcPts val="0"/>
                </a:spcAft>
                <a:defRPr/>
              </a:pPr>
              <a:r>
                <a:rPr lang="zh-CN" altLang="en-US" sz="1200" b="0" kern="0" spc="0" dirty="0" smtClean="0">
                  <a:solidFill>
                    <a:sysClr val="window" lastClr="FFFFFF"/>
                  </a:solidFill>
                  <a:latin typeface="+mj-ea"/>
                  <a:ea typeface="+mj-ea"/>
                  <a:cs typeface="Segoe UI" panose="020B0502040204020203" pitchFamily="34" charset="0"/>
                </a:rPr>
                <a:t>单击此处添加文本</a:t>
              </a:r>
              <a:endParaRPr altLang="zh-CN" sz="1200" b="0" kern="0" spc="0" dirty="0" smtClean="0">
                <a:solidFill>
                  <a:sysClr val="window" lastClr="FFFFFF"/>
                </a:solidFill>
                <a:latin typeface="+mj-ea"/>
                <a:ea typeface="+mj-ea"/>
                <a:cs typeface="Segoe UI" panose="020B0502040204020203"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anose="020B0502040204020203" pitchFamily="34" charset="0"/>
                </a:rPr>
                <a:t>单击此处添加文本</a:t>
              </a:r>
              <a:endParaRPr altLang="zh-CN" sz="1200" b="0" kern="0" spc="0" dirty="0">
                <a:solidFill>
                  <a:sysClr val="window" lastClr="FFFFFF"/>
                </a:solidFill>
                <a:latin typeface="+mj-ea"/>
                <a:cs typeface="Segoe UI" panose="020B0502040204020203" pitchFamily="34" charset="0"/>
              </a:endParaRPr>
            </a:p>
            <a:p>
              <a:pPr algn="ctr" fontAlgn="auto">
                <a:lnSpc>
                  <a:spcPct val="110000"/>
                </a:lnSpc>
                <a:spcAft>
                  <a:spcPts val="0"/>
                </a:spcAft>
                <a:defRPr/>
              </a:pPr>
              <a:r>
                <a:rPr lang="zh-CN" altLang="en-US" sz="1200" b="0" kern="0" spc="0" dirty="0">
                  <a:solidFill>
                    <a:sysClr val="window" lastClr="FFFFFF"/>
                  </a:solidFill>
                  <a:latin typeface="+mj-ea"/>
                  <a:cs typeface="Segoe UI" panose="020B0502040204020203" pitchFamily="34" charset="0"/>
                </a:rPr>
                <a:t>单击此处添加</a:t>
              </a:r>
              <a:r>
                <a:rPr lang="zh-CN" altLang="en-US" sz="1200" b="0" kern="0" spc="0" dirty="0" smtClean="0">
                  <a:solidFill>
                    <a:sysClr val="window" lastClr="FFFFFF"/>
                  </a:solidFill>
                  <a:latin typeface="+mj-ea"/>
                  <a:cs typeface="Segoe UI" panose="020B0502040204020203" pitchFamily="34" charset="0"/>
                </a:rPr>
                <a:t>文本</a:t>
              </a:r>
              <a:endParaRPr altLang="zh-CN" sz="1200" b="0" kern="0" spc="0" dirty="0">
                <a:solidFill>
                  <a:sysClr val="window" lastClr="FFFFFF"/>
                </a:solidFill>
                <a:latin typeface="+mj-ea"/>
                <a:cs typeface="Segoe UI" panose="020B0502040204020203" pitchFamily="34" charset="0"/>
              </a:endParaRPr>
            </a:p>
          </p:txBody>
        </p:sp>
      </p:grpSp>
      <p:grpSp>
        <p:nvGrpSpPr>
          <p:cNvPr id="10" name="组合 9"/>
          <p:cNvGrpSpPr/>
          <p:nvPr/>
        </p:nvGrpSpPr>
        <p:grpSpPr>
          <a:xfrm>
            <a:off x="960051" y="1419225"/>
            <a:ext cx="2505976" cy="2203809"/>
            <a:chOff x="960051" y="1419225"/>
            <a:chExt cx="2505976" cy="2203809"/>
          </a:xfrm>
        </p:grpSpPr>
        <p:sp>
          <p:nvSpPr>
            <p:cNvPr id="47" name="Presentation Title Rectangle"/>
            <p:cNvSpPr txBox="1"/>
            <p:nvPr/>
          </p:nvSpPr>
          <p:spPr bwMode="auto">
            <a:xfrm>
              <a:off x="960051" y="1419225"/>
              <a:ext cx="2505976" cy="1965647"/>
            </a:xfrm>
            <a:prstGeom prst="rect">
              <a:avLst/>
            </a:prstGeom>
            <a:solidFill>
              <a:schemeClr val="accent1"/>
            </a:solidFill>
            <a:effectLst/>
          </p:spPr>
          <p:txBody>
            <a:bodyPr lIns="182880" rIns="137160" bIns="182880"/>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panose="020B0604020202020204" pitchFamily="34" charset="0"/>
                </a:defRPr>
              </a:lvl1pPr>
            </a:lstStyle>
            <a:p>
              <a:pPr defTabSz="685800" fontAlgn="auto">
                <a:spcAft>
                  <a:spcPts val="0"/>
                </a:spcAft>
                <a:defRPr/>
              </a:pPr>
              <a:r>
                <a:rPr lang="zh-CN" altLang="en-US" sz="2400" kern="0" spc="0" dirty="0" smtClean="0">
                  <a:latin typeface="Segoe UI Light" panose="020B0502040204020203" pitchFamily="34" charset="0"/>
                  <a:cs typeface="Segoe UI" panose="020B0502040204020203" pitchFamily="34" charset="0"/>
                </a:rPr>
                <a:t>主题一</a:t>
              </a:r>
              <a:endParaRPr sz="2400" kern="0" spc="0" dirty="0">
                <a:latin typeface="Segoe UI Light" panose="020B0502040204020203" pitchFamily="34" charset="0"/>
                <a:cs typeface="Segoe UI" panose="020B0502040204020203" pitchFamily="34" charset="0"/>
              </a:endParaRPr>
            </a:p>
          </p:txBody>
        </p:sp>
        <p:pic>
          <p:nvPicPr>
            <p:cNvPr id="9228" name="Picture 2" descr="\\MAGNUM\Projects\Microsoft\Cloud Power FY12\Design\Icons\PNGs\Cloud_on_your_terms.png"/>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137356" y="1419226"/>
              <a:ext cx="2104229" cy="220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3546475" y="3445086"/>
            <a:ext cx="2562225" cy="984039"/>
            <a:chOff x="3546475" y="3445086"/>
            <a:chExt cx="2562225" cy="984039"/>
          </a:xfrm>
        </p:grpSpPr>
        <p:sp>
          <p:nvSpPr>
            <p:cNvPr id="50" name="Presentation Title Rectangle"/>
            <p:cNvSpPr txBox="1"/>
            <p:nvPr/>
          </p:nvSpPr>
          <p:spPr bwMode="auto">
            <a:xfrm>
              <a:off x="3600796" y="3445086"/>
              <a:ext cx="2507904" cy="808944"/>
            </a:xfrm>
            <a:prstGeom prst="rect">
              <a:avLst/>
            </a:prstGeom>
            <a:solidFill>
              <a:srgbClr val="A9A9A9"/>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a:p>
              <a:pPr defTabSz="685800" fontAlgn="auto">
                <a:spcAft>
                  <a:spcPts val="0"/>
                </a:spcAft>
                <a:defRPr/>
              </a:pPr>
              <a:endParaRPr lang="en-US" sz="2100" kern="0" dirty="0">
                <a:latin typeface="Segoe UI Light" panose="020B0502040204020203" pitchFamily="34" charset="0"/>
                <a:ea typeface="+mn-ea"/>
                <a:cs typeface="Segoe UI" panose="020B0502040204020203" pitchFamily="34" charset="0"/>
              </a:endParaRPr>
            </a:p>
          </p:txBody>
        </p:sp>
        <p:sp>
          <p:nvSpPr>
            <p:cNvPr id="51" name="Presentation Title Rectangle"/>
            <p:cNvSpPr txBox="1"/>
            <p:nvPr/>
          </p:nvSpPr>
          <p:spPr bwMode="auto">
            <a:xfrm>
              <a:off x="3546475" y="3471863"/>
              <a:ext cx="2508250" cy="957262"/>
            </a:xfrm>
            <a:prstGeom prst="rect">
              <a:avLst/>
            </a:prstGeom>
            <a:noFill/>
            <a:effectLst/>
          </p:spPr>
          <p:txBody>
            <a:bodyPr lIns="137160" rIns="4572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algn="ctr" defTabSz="914400"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a:p>
              <a:pPr algn="ctr" defTabSz="967740"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a:p>
              <a:pPr algn="ctr" defTabSz="967740" fontAlgn="auto">
                <a:lnSpc>
                  <a:spcPct val="110000"/>
                </a:lnSpc>
                <a:spcAft>
                  <a:spcPts val="0"/>
                </a:spcAft>
                <a:defRPr/>
              </a:pPr>
              <a:r>
                <a:rPr lang="zh-CN" altLang="en-US" sz="1200" b="0" kern="0" dirty="0">
                  <a:solidFill>
                    <a:sysClr val="window" lastClr="FFFFFF"/>
                  </a:solidFill>
                  <a:latin typeface="+mj-ea"/>
                  <a:ea typeface="+mn-ea"/>
                  <a:cs typeface="Segoe UI" panose="020B0502040204020203" pitchFamily="34" charset="0"/>
                </a:rPr>
                <a:t>单击此处添加文本</a:t>
              </a:r>
              <a:endParaRPr lang="en-US" altLang="zh-CN" sz="1200" b="0" kern="0" dirty="0">
                <a:solidFill>
                  <a:sysClr val="window" lastClr="FFFFFF"/>
                </a:solidFill>
                <a:latin typeface="+mj-ea"/>
                <a:ea typeface="+mn-ea"/>
                <a:cs typeface="Segoe UI" panose="020B0502040204020203" pitchFamily="34" charset="0"/>
              </a:endParaRPr>
            </a:p>
          </p:txBody>
        </p:sp>
      </p:grpSp>
      <p:grpSp>
        <p:nvGrpSpPr>
          <p:cNvPr id="5" name="组合 4"/>
          <p:cNvGrpSpPr/>
          <p:nvPr/>
        </p:nvGrpSpPr>
        <p:grpSpPr>
          <a:xfrm>
            <a:off x="3600796" y="1419225"/>
            <a:ext cx="2507904" cy="1965647"/>
            <a:chOff x="3600796" y="1419225"/>
            <a:chExt cx="2507904" cy="1965647"/>
          </a:xfrm>
        </p:grpSpPr>
        <p:sp>
          <p:nvSpPr>
            <p:cNvPr id="52" name="Presentation Title Rectangle"/>
            <p:cNvSpPr txBox="1"/>
            <p:nvPr/>
          </p:nvSpPr>
          <p:spPr bwMode="auto">
            <a:xfrm>
              <a:off x="3600796" y="1419225"/>
              <a:ext cx="2507904" cy="1965647"/>
            </a:xfrm>
            <a:prstGeom prst="rect">
              <a:avLst/>
            </a:prstGeom>
            <a:solidFill>
              <a:schemeClr val="accent3"/>
            </a:solidFill>
            <a:effectLst/>
          </p:spPr>
          <p:txBody>
            <a:bodyPr lIns="182880" rIns="137160" bIns="182880"/>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panose="020B0604020202020204" pitchFamily="34" charset="0"/>
                </a:defRPr>
              </a:lvl1pPr>
            </a:lstStyle>
            <a:p>
              <a:pPr defTabSz="685800" fontAlgn="auto">
                <a:spcAft>
                  <a:spcPts val="0"/>
                </a:spcAft>
                <a:defRPr/>
              </a:pPr>
              <a:r>
                <a:rPr lang="zh-CN" altLang="en-US" sz="2400" kern="0" dirty="0" smtClean="0">
                  <a:latin typeface="Segoe UI Light" panose="020B0502040204020203" pitchFamily="34" charset="0"/>
                  <a:ea typeface="+mn-ea"/>
                  <a:cs typeface="Segoe UI" panose="020B0502040204020203" pitchFamily="34" charset="0"/>
                </a:rPr>
                <a:t>主题二</a:t>
              </a:r>
              <a:endParaRPr lang="en-US" altLang="zh-CN" sz="2400" kern="0" dirty="0">
                <a:latin typeface="Segoe UI Light" panose="020B0502040204020203" pitchFamily="34" charset="0"/>
                <a:ea typeface="+mn-ea"/>
                <a:cs typeface="Segoe UI" panose="020B0502040204020203" pitchFamily="34" charset="0"/>
              </a:endParaRPr>
            </a:p>
          </p:txBody>
        </p:sp>
        <p:sp>
          <p:nvSpPr>
            <p:cNvPr id="53" name="Freeform 15"/>
            <p:cNvSpPr>
              <a:spLocks noEditPoints="1"/>
            </p:cNvSpPr>
            <p:nvPr/>
          </p:nvSpPr>
          <p:spPr bwMode="black">
            <a:xfrm>
              <a:off x="4384675" y="2070100"/>
              <a:ext cx="939800" cy="94138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lIns="82305" tIns="41153" rIns="82305" bIns="41153"/>
            <a:lstStyle/>
            <a:p>
              <a:pPr defTabSz="914400" fontAlgn="auto">
                <a:spcBef>
                  <a:spcPts val="0"/>
                </a:spcBef>
                <a:spcAft>
                  <a:spcPts val="0"/>
                </a:spcAft>
                <a:defRPr/>
              </a:pPr>
              <a:endParaRPr lang="en-US" sz="1200" kern="0" dirty="0">
                <a:solidFill>
                  <a:sysClr val="windowText" lastClr="000000"/>
                </a:solidFill>
                <a:latin typeface="+mn-lt"/>
                <a:ea typeface="+mn-ea"/>
              </a:endParaRPr>
            </a:p>
          </p:txBody>
        </p:sp>
      </p:grpSp>
      <p:sp>
        <p:nvSpPr>
          <p:cNvPr id="2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352592" y="688270"/>
            <a:ext cx="9231272" cy="67851"/>
            <a:chOff x="288133" y="483063"/>
            <a:chExt cx="8772740" cy="64666"/>
          </a:xfrm>
        </p:grpSpPr>
        <p:sp>
          <p:nvSpPr>
            <p:cNvPr id="22" name="任意多边形 21"/>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2"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4" name="组合 23"/>
          <p:cNvGrpSpPr/>
          <p:nvPr/>
        </p:nvGrpSpPr>
        <p:grpSpPr>
          <a:xfrm>
            <a:off x="0" y="290390"/>
            <a:ext cx="641111" cy="353788"/>
            <a:chOff x="0" y="252065"/>
            <a:chExt cx="641111" cy="392113"/>
          </a:xfrm>
        </p:grpSpPr>
        <p:sp>
          <p:nvSpPr>
            <p:cNvPr id="25"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6"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7" name="五边形 26"/>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0"/>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2450"/>
                            </p:stCondLst>
                            <p:childTnLst>
                              <p:par>
                                <p:cTn id="38" presetID="14" presetClass="entr" presetSubtype="1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par>
                                <p:cTn id="44" presetID="14"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2"/>
          <p:cNvGrpSpPr/>
          <p:nvPr/>
        </p:nvGrpSpPr>
        <p:grpSpPr bwMode="auto">
          <a:xfrm>
            <a:off x="3204741" y="1875631"/>
            <a:ext cx="2795588" cy="2759075"/>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740" fontAlgn="auto">
                <a:spcBef>
                  <a:spcPts val="0"/>
                </a:spcBef>
                <a:spcAft>
                  <a:spcPts val="0"/>
                </a:spcAft>
                <a:defRPr/>
              </a:pPr>
              <a:r>
                <a:rPr lang="zh-CN" altLang="en-US" sz="1900" kern="0" dirty="0">
                  <a:solidFill>
                    <a:srgbClr val="5A5959"/>
                  </a:solidFill>
                  <a:latin typeface="Calibri" panose="020F0502020204030204"/>
                </a:rPr>
                <a:t>单击此处添加文本</a:t>
              </a:r>
              <a:endParaRPr lang="en-US" sz="1900" kern="0" dirty="0">
                <a:solidFill>
                  <a:srgbClr val="5A5959"/>
                </a:solidFill>
                <a:latin typeface="Calibri" panose="020F0502020204030204"/>
              </a:endParaRPr>
            </a:p>
          </p:txBody>
        </p:sp>
      </p:grpSp>
      <p:grpSp>
        <p:nvGrpSpPr>
          <p:cNvPr id="3" name="组合 55"/>
          <p:cNvGrpSpPr/>
          <p:nvPr/>
        </p:nvGrpSpPr>
        <p:grpSpPr bwMode="auto">
          <a:xfrm>
            <a:off x="5665366" y="1369219"/>
            <a:ext cx="1903413" cy="1879600"/>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300" kern="0" dirty="0">
                  <a:solidFill>
                    <a:srgbClr val="5A5959"/>
                  </a:solidFill>
                  <a:latin typeface="Calibri" panose="020F0502020204030204"/>
                </a:rPr>
                <a:t>单击此处添加文本</a:t>
              </a:r>
              <a:endParaRPr lang="en-US" altLang="zh-CN" sz="1300" kern="0" dirty="0">
                <a:solidFill>
                  <a:srgbClr val="5A5959"/>
                </a:solidFill>
                <a:latin typeface="Calibri" panose="020F0502020204030204"/>
              </a:endParaRPr>
            </a:p>
          </p:txBody>
        </p:sp>
      </p:grpSp>
      <p:grpSp>
        <p:nvGrpSpPr>
          <p:cNvPr id="4" name="组合 58"/>
          <p:cNvGrpSpPr/>
          <p:nvPr/>
        </p:nvGrpSpPr>
        <p:grpSpPr bwMode="auto">
          <a:xfrm>
            <a:off x="1152104" y="1650206"/>
            <a:ext cx="2206625" cy="2184400"/>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fontAlgn="auto">
                <a:spcBef>
                  <a:spcPts val="0"/>
                </a:spcBef>
                <a:spcAft>
                  <a:spcPts val="0"/>
                </a:spcAft>
                <a:defRPr/>
              </a:pPr>
              <a:r>
                <a:rPr lang="zh-CN" altLang="en-US" sz="1500" kern="0" dirty="0">
                  <a:solidFill>
                    <a:srgbClr val="5A5959"/>
                  </a:solidFill>
                  <a:latin typeface="Calibri" panose="020F0502020204030204"/>
                </a:rPr>
                <a:t>单击此处添加文本</a:t>
              </a:r>
              <a:endParaRPr lang="en-US" sz="1500" kern="0" dirty="0">
                <a:solidFill>
                  <a:srgbClr val="5A5959"/>
                </a:solidFill>
                <a:latin typeface="Calibri" panose="020F0502020204030204"/>
              </a:endParaRPr>
            </a:p>
          </p:txBody>
        </p:sp>
      </p:grpSp>
      <p:sp>
        <p:nvSpPr>
          <p:cNvPr id="62" name="Freeform 10"/>
          <p:cNvSpPr/>
          <p:nvPr/>
        </p:nvSpPr>
        <p:spPr bwMode="auto">
          <a:xfrm>
            <a:off x="1793454" y="4631531"/>
            <a:ext cx="5235575" cy="35560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96780" tIns="48390" rIns="96780" bIns="483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67740">
              <a:defRPr/>
            </a:pPr>
            <a:endParaRPr lang="en-US" sz="1500" kern="0" dirty="0">
              <a:solidFill>
                <a:sysClr val="window" lastClr="FFFFFF"/>
              </a:solidFill>
              <a:latin typeface="微软雅黑" panose="020B0503020204020204" pitchFamily="34" charset="-122"/>
            </a:endParaRPr>
          </a:p>
        </p:txBody>
      </p:sp>
      <p:sp>
        <p:nvSpPr>
          <p:cNvPr id="63" name="TextBox 53"/>
          <p:cNvSpPr txBox="1">
            <a:spLocks noChangeArrowheads="1"/>
          </p:cNvSpPr>
          <p:nvPr/>
        </p:nvSpPr>
        <p:spPr bwMode="auto">
          <a:xfrm>
            <a:off x="1214016" y="1261269"/>
            <a:ext cx="1838325" cy="328612"/>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64" name="TextBox 53"/>
          <p:cNvSpPr txBox="1">
            <a:spLocks noChangeArrowheads="1"/>
          </p:cNvSpPr>
          <p:nvPr/>
        </p:nvSpPr>
        <p:spPr bwMode="auto">
          <a:xfrm>
            <a:off x="3587329" y="1508919"/>
            <a:ext cx="1838325" cy="328612"/>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65" name="TextBox 53"/>
          <p:cNvSpPr txBox="1">
            <a:spLocks noChangeArrowheads="1"/>
          </p:cNvSpPr>
          <p:nvPr/>
        </p:nvSpPr>
        <p:spPr bwMode="auto">
          <a:xfrm>
            <a:off x="7340179" y="1866106"/>
            <a:ext cx="1606550" cy="328613"/>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grpSp>
        <p:nvGrpSpPr>
          <p:cNvPr id="5" name="组合 65"/>
          <p:cNvGrpSpPr/>
          <p:nvPr/>
        </p:nvGrpSpPr>
        <p:grpSpPr bwMode="auto">
          <a:xfrm>
            <a:off x="7262391" y="2337594"/>
            <a:ext cx="1762125" cy="1743075"/>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a:lnSpc>
                  <a:spcPct val="120000"/>
                </a:lnSpc>
                <a:spcBef>
                  <a:spcPts val="635"/>
                </a:spcBef>
                <a:spcAft>
                  <a:spcPts val="635"/>
                </a:spcAft>
                <a:defRPr/>
              </a:pPr>
              <a:endParaRPr lang="en-US" sz="3000" kern="0" dirty="0">
                <a:solidFill>
                  <a:srgbClr val="5A5959"/>
                </a:solidFill>
                <a:latin typeface="Impact" panose="020B0806030902050204" pitchFamily="34" charset="0"/>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67740" fontAlgn="auto">
                <a:spcBef>
                  <a:spcPts val="0"/>
                </a:spcBef>
                <a:spcAft>
                  <a:spcPts val="0"/>
                </a:spcAft>
                <a:defRPr/>
              </a:pPr>
              <a:r>
                <a:rPr lang="zh-CN" altLang="en-US" sz="1500" kern="0" dirty="0">
                  <a:solidFill>
                    <a:srgbClr val="5A5959"/>
                  </a:solidFill>
                  <a:latin typeface="Calibri" panose="020F0502020204030204"/>
                </a:rPr>
                <a:t>单击此处添加文本</a:t>
              </a:r>
              <a:endParaRPr lang="en-US" sz="1500" kern="0" dirty="0">
                <a:solidFill>
                  <a:srgbClr val="5A5959"/>
                </a:solidFill>
                <a:latin typeface="Calibri" panose="020F0502020204030204"/>
              </a:endParaRPr>
            </a:p>
          </p:txBody>
        </p:sp>
      </p:grpSp>
      <p:sp>
        <p:nvSpPr>
          <p:cNvPr id="69" name="TextBox 53"/>
          <p:cNvSpPr txBox="1">
            <a:spLocks noChangeArrowheads="1"/>
          </p:cNvSpPr>
          <p:nvPr/>
        </p:nvSpPr>
        <p:spPr bwMode="auto">
          <a:xfrm>
            <a:off x="5665366" y="980281"/>
            <a:ext cx="1838325" cy="328613"/>
          </a:xfrm>
          <a:prstGeom prst="rect">
            <a:avLst/>
          </a:prstGeom>
          <a:noFill/>
          <a:ln>
            <a:noFill/>
          </a:ln>
        </p:spPr>
        <p:txBody>
          <a:bodyPr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1500" b="1">
                <a:solidFill>
                  <a:srgbClr val="5A5959"/>
                </a:solidFill>
                <a:latin typeface="微软雅黑" panose="020B0503020204020204" pitchFamily="34" charset="-122"/>
                <a:ea typeface="宋体" panose="02010600030101010101" pitchFamily="2" charset="-122"/>
              </a:rPr>
              <a:t>单击添加标题</a:t>
            </a:r>
            <a:endParaRPr lang="zh-CN" altLang="en-US" sz="2100">
              <a:solidFill>
                <a:srgbClr val="5A5959"/>
              </a:solidFill>
              <a:ea typeface="宋体" panose="02010600030101010101" pitchFamily="2" charset="-122"/>
            </a:endParaRPr>
          </a:p>
        </p:txBody>
      </p:sp>
      <p:sp>
        <p:nvSpPr>
          <p:cNvPr id="1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a:off x="352592" y="688270"/>
            <a:ext cx="9231272" cy="67851"/>
            <a:chOff x="288133" y="483063"/>
            <a:chExt cx="8772740" cy="64666"/>
          </a:xfrm>
        </p:grpSpPr>
        <p:sp>
          <p:nvSpPr>
            <p:cNvPr id="21" name="任意多边形 2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3" name="组合 22"/>
          <p:cNvGrpSpPr/>
          <p:nvPr/>
        </p:nvGrpSpPr>
        <p:grpSpPr>
          <a:xfrm>
            <a:off x="0" y="290390"/>
            <a:ext cx="641111" cy="353788"/>
            <a:chOff x="0" y="252065"/>
            <a:chExt cx="641111" cy="392113"/>
          </a:xfrm>
        </p:grpSpPr>
        <p:sp>
          <p:nvSpPr>
            <p:cNvPr id="2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6" name="五边形 25"/>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9"/>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950"/>
                            </p:stCondLst>
                            <p:childTnLst>
                              <p:par>
                                <p:cTn id="35" presetID="12" presetClass="entr" presetSubtype="8"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p:tgtEl>
                                          <p:spTgt spid="62"/>
                                        </p:tgtEl>
                                        <p:attrNameLst>
                                          <p:attrName>ppt_x</p:attrName>
                                        </p:attrNameLst>
                                      </p:cBhvr>
                                      <p:tavLst>
                                        <p:tav tm="0">
                                          <p:val>
                                            <p:strVal val="#ppt_x-#ppt_w*1.125000"/>
                                          </p:val>
                                        </p:tav>
                                        <p:tav tm="100000">
                                          <p:val>
                                            <p:strVal val="#ppt_x"/>
                                          </p:val>
                                        </p:tav>
                                      </p:tavLst>
                                    </p:anim>
                                    <p:animEffect transition="in" filter="wipe(right)">
                                      <p:cBhvr>
                                        <p:cTn id="38" dur="500"/>
                                        <p:tgtEl>
                                          <p:spTgt spid="62"/>
                                        </p:tgtEl>
                                      </p:cBhvr>
                                    </p:animEffect>
                                  </p:childTnLst>
                                </p:cTn>
                              </p:par>
                            </p:childTnLst>
                          </p:cTn>
                        </p:par>
                        <p:par>
                          <p:cTn id="39" fill="hold">
                            <p:stCondLst>
                              <p:cond delay="2450"/>
                            </p:stCondLst>
                            <p:childTnLst>
                              <p:par>
                                <p:cTn id="40" presetID="8" presetClass="emph" presetSubtype="0" fill="hold" nodeType="afterEffect">
                                  <p:stCondLst>
                                    <p:cond delay="0"/>
                                  </p:stCondLst>
                                  <p:childTnLst>
                                    <p:animRot by="21600000">
                                      <p:cBhvr>
                                        <p:cTn id="41" dur="2000" fill="hold"/>
                                        <p:tgtEl>
                                          <p:spTgt spid="2"/>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4"/>
                                        </p:tgtEl>
                                        <p:attrNameLst>
                                          <p:attrName>r</p:attrName>
                                        </p:attrNameLst>
                                      </p:cBhvr>
                                    </p:animRot>
                                  </p:childTnLst>
                                </p:cTn>
                              </p:par>
                              <p:par>
                                <p:cTn id="44" presetID="8" presetClass="emph" presetSubtype="0" fill="hold" nodeType="withEffect">
                                  <p:stCondLst>
                                    <p:cond delay="0"/>
                                  </p:stCondLst>
                                  <p:childTnLst>
                                    <p:animRot by="21600000">
                                      <p:cBhvr>
                                        <p:cTn id="45" dur="1000" fill="hold"/>
                                        <p:tgtEl>
                                          <p:spTgt spid="3"/>
                                        </p:tgtEl>
                                        <p:attrNameLst>
                                          <p:attrName>r</p:attrName>
                                        </p:attrNameLst>
                                      </p:cBhvr>
                                    </p:animRot>
                                  </p:childTnLst>
                                </p:cTn>
                              </p:par>
                              <p:par>
                                <p:cTn id="46" presetID="8" presetClass="emph" presetSubtype="0" fill="hold" nodeType="withEffect">
                                  <p:stCondLst>
                                    <p:cond delay="0"/>
                                  </p:stCondLst>
                                  <p:childTnLst>
                                    <p:animRot by="21600000">
                                      <p:cBhvr>
                                        <p:cTn id="47" dur="1500" fill="hold"/>
                                        <p:tgtEl>
                                          <p:spTgt spid="5"/>
                                        </p:tgtEl>
                                        <p:attrNameLst>
                                          <p:attrName>r</p:attrName>
                                        </p:attrNameLst>
                                      </p:cBhvr>
                                    </p:animRot>
                                  </p:childTnLst>
                                </p:cTn>
                              </p:par>
                              <p:par>
                                <p:cTn id="48" presetID="42" presetClass="entr" presetSubtype="0" fill="hold" grpId="0" nodeType="withEffect">
                                  <p:stCondLst>
                                    <p:cond delay="6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10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strVal val="#ppt_x"/>
                                          </p:val>
                                        </p:tav>
                                        <p:tav tm="100000">
                                          <p:val>
                                            <p:strVal val="#ppt_x"/>
                                          </p:val>
                                        </p:tav>
                                      </p:tavLst>
                                    </p:anim>
                                    <p:anim calcmode="lin" valueType="num">
                                      <p:cBhvr>
                                        <p:cTn id="57" dur="500" fill="hold"/>
                                        <p:tgtEl>
                                          <p:spTgt spid="6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3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P spid="1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4149725" y="-1154112"/>
            <a:ext cx="1468437" cy="8161338"/>
          </a:xfrm>
          <a:prstGeom prst="downArrow">
            <a:avLst>
              <a:gd name="adj1" fmla="val 49065"/>
              <a:gd name="adj2" fmla="val 448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96780" tIns="48390" rIns="96780" bIns="48390"/>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nvGrpSpPr>
          <p:cNvPr id="2" name="组合 59"/>
          <p:cNvGrpSpPr/>
          <p:nvPr/>
        </p:nvGrpSpPr>
        <p:grpSpPr bwMode="auto">
          <a:xfrm>
            <a:off x="2752725" y="2155825"/>
            <a:ext cx="1809750" cy="1616075"/>
            <a:chOff x="1214414" y="2786058"/>
            <a:chExt cx="1935848" cy="1751017"/>
          </a:xfrm>
        </p:grpSpPr>
        <p:grpSp>
          <p:nvGrpSpPr>
            <p:cNvPr id="18459" name="Group 6"/>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18462"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184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p>
          </p:txBody>
        </p:sp>
      </p:grpSp>
      <p:grpSp>
        <p:nvGrpSpPr>
          <p:cNvPr id="4" name="组合 64"/>
          <p:cNvGrpSpPr/>
          <p:nvPr/>
        </p:nvGrpSpPr>
        <p:grpSpPr bwMode="auto">
          <a:xfrm>
            <a:off x="4562475" y="2155825"/>
            <a:ext cx="1809750" cy="1616075"/>
            <a:chOff x="1214414" y="2786058"/>
            <a:chExt cx="1935848" cy="1751017"/>
          </a:xfrm>
        </p:grpSpPr>
        <p:grpSp>
          <p:nvGrpSpPr>
            <p:cNvPr id="18455" name="Group 6"/>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69" name="Oval 8"/>
              <p:cNvSpPr>
                <a:spLocks noChangeArrowheads="1"/>
              </p:cNvSpPr>
              <p:nvPr/>
            </p:nvSpPr>
            <p:spPr bwMode="auto">
              <a:xfrm>
                <a:off x="1946" y="2493"/>
                <a:ext cx="1556" cy="1555"/>
              </a:xfrm>
              <a:prstGeom prst="ellipse">
                <a:avLst/>
              </a:prstGeom>
              <a:solidFill>
                <a:schemeClr val="accent3"/>
              </a:solidFill>
              <a:ln w="38100">
                <a:solidFill>
                  <a:srgbClr val="FFFFFF"/>
                </a:solidFill>
                <a:round/>
              </a:ln>
            </p:spPr>
            <p:txBody>
              <a:bodyPr/>
              <a:lstStyle/>
              <a:p>
                <a:pPr defTabSz="967740" fontAlgn="auto">
                  <a:spcBef>
                    <a:spcPts val="0"/>
                  </a:spcBef>
                  <a:spcAft>
                    <a:spcPts val="0"/>
                  </a:spcAft>
                  <a:defRPr/>
                </a:pP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1845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p>
          </p:txBody>
        </p:sp>
      </p:grpSp>
      <p:grpSp>
        <p:nvGrpSpPr>
          <p:cNvPr id="6" name="组合 69"/>
          <p:cNvGrpSpPr/>
          <p:nvPr/>
        </p:nvGrpSpPr>
        <p:grpSpPr bwMode="auto">
          <a:xfrm>
            <a:off x="6389688" y="2155825"/>
            <a:ext cx="1809750" cy="1616075"/>
            <a:chOff x="1214414" y="2786058"/>
            <a:chExt cx="1935848" cy="1751017"/>
          </a:xfrm>
        </p:grpSpPr>
        <p:grpSp>
          <p:nvGrpSpPr>
            <p:cNvPr id="18451" name="Group 6"/>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74" name="Oval 8"/>
              <p:cNvSpPr>
                <a:spLocks noChangeArrowheads="1"/>
              </p:cNvSpPr>
              <p:nvPr/>
            </p:nvSpPr>
            <p:spPr bwMode="auto">
              <a:xfrm>
                <a:off x="1946" y="2493"/>
                <a:ext cx="1556" cy="1555"/>
              </a:xfrm>
              <a:prstGeom prst="ellipse">
                <a:avLst/>
              </a:prstGeom>
              <a:solidFill>
                <a:schemeClr val="accent4"/>
              </a:solidFill>
              <a:ln w="38100">
                <a:solidFill>
                  <a:srgbClr val="FFFFFF"/>
                </a:solidFill>
                <a:round/>
              </a:ln>
            </p:spPr>
            <p:txBody>
              <a:bodyPr/>
              <a:lstStyle/>
              <a:p>
                <a:pPr defTabSz="967740" fontAlgn="auto">
                  <a:spcBef>
                    <a:spcPts val="0"/>
                  </a:spcBef>
                  <a:spcAft>
                    <a:spcPts val="0"/>
                  </a:spcAft>
                  <a:defRPr/>
                </a:pPr>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1845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p>
          </p:txBody>
        </p:sp>
      </p:grpSp>
      <p:grpSp>
        <p:nvGrpSpPr>
          <p:cNvPr id="8" name="组合 40"/>
          <p:cNvGrpSpPr/>
          <p:nvPr/>
        </p:nvGrpSpPr>
        <p:grpSpPr bwMode="auto">
          <a:xfrm>
            <a:off x="984250" y="2155825"/>
            <a:ext cx="1809750" cy="1616075"/>
            <a:chOff x="1214414" y="2786058"/>
            <a:chExt cx="1935848" cy="1751017"/>
          </a:xfrm>
        </p:grpSpPr>
        <p:grpSp>
          <p:nvGrpSpPr>
            <p:cNvPr id="18447" name="Group 6"/>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18450" name="Oval 8"/>
              <p:cNvSpPr>
                <a:spLocks noChangeArrowheads="1"/>
              </p:cNvSpPr>
              <p:nvPr/>
            </p:nvSpPr>
            <p:spPr bwMode="auto">
              <a:xfrm>
                <a:off x="1946" y="2493"/>
                <a:ext cx="1556" cy="1556"/>
              </a:xfrm>
              <a:prstGeom prst="ellipse">
                <a:avLst/>
              </a:prstGeom>
              <a:solidFill>
                <a:schemeClr val="bg2"/>
              </a:solidFill>
              <a:ln w="38100">
                <a:solidFill>
                  <a:srgbClr val="FFFFFF"/>
                </a:solidFill>
                <a:round/>
              </a:ln>
            </p:spPr>
            <p:txBody>
              <a:bodyPr/>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1844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100" b="1">
                  <a:solidFill>
                    <a:schemeClr val="bg1"/>
                  </a:solidFill>
                  <a:latin typeface="微软雅黑" panose="020B0503020204020204" pitchFamily="34" charset="-122"/>
                </a:rPr>
                <a:t>写入文本</a:t>
              </a:r>
            </a:p>
          </p:txBody>
        </p:sp>
      </p:grpSp>
      <p:sp>
        <p:nvSpPr>
          <p:cNvPr id="80" name="矩形标注 79"/>
          <p:cNvSpPr/>
          <p:nvPr/>
        </p:nvSpPr>
        <p:spPr>
          <a:xfrm>
            <a:off x="3106738" y="4064000"/>
            <a:ext cx="1570037" cy="47625"/>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1" name="矩形标注 80"/>
          <p:cNvSpPr/>
          <p:nvPr/>
        </p:nvSpPr>
        <p:spPr>
          <a:xfrm>
            <a:off x="1308100" y="1790700"/>
            <a:ext cx="1684338" cy="68263"/>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2" name="Rectangle 28"/>
          <p:cNvSpPr>
            <a:spLocks noChangeArrowheads="1"/>
          </p:cNvSpPr>
          <p:nvPr/>
        </p:nvSpPr>
        <p:spPr bwMode="auto">
          <a:xfrm>
            <a:off x="3084513" y="4103688"/>
            <a:ext cx="1568450" cy="577850"/>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83" name="Rectangle 28"/>
          <p:cNvSpPr>
            <a:spLocks noChangeArrowheads="1"/>
          </p:cNvSpPr>
          <p:nvPr/>
        </p:nvSpPr>
        <p:spPr bwMode="auto">
          <a:xfrm>
            <a:off x="1379538" y="1220788"/>
            <a:ext cx="1568450" cy="579437"/>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84" name="矩形标注 83"/>
          <p:cNvSpPr/>
          <p:nvPr/>
        </p:nvSpPr>
        <p:spPr>
          <a:xfrm>
            <a:off x="4829175" y="1790700"/>
            <a:ext cx="1685925" cy="68263"/>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5" name="Rectangle 28"/>
          <p:cNvSpPr>
            <a:spLocks noChangeArrowheads="1"/>
          </p:cNvSpPr>
          <p:nvPr/>
        </p:nvSpPr>
        <p:spPr bwMode="auto">
          <a:xfrm>
            <a:off x="4900613" y="1220788"/>
            <a:ext cx="1568450" cy="579437"/>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86" name="矩形标注 85"/>
          <p:cNvSpPr/>
          <p:nvPr/>
        </p:nvSpPr>
        <p:spPr>
          <a:xfrm>
            <a:off x="6780213" y="4064000"/>
            <a:ext cx="1571625" cy="47625"/>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780" tIns="48390" rIns="96780" bIns="48390" anchor="ctr"/>
          <a:lstStyle/>
          <a:p>
            <a:pPr algn="ctr" defTabSz="967740" fontAlgn="auto">
              <a:spcBef>
                <a:spcPts val="0"/>
              </a:spcBef>
              <a:spcAft>
                <a:spcPts val="0"/>
              </a:spcAft>
              <a:defRPr/>
            </a:pPr>
            <a:endParaRPr lang="zh-CN" altLang="en-US">
              <a:solidFill>
                <a:schemeClr val="tx1">
                  <a:lumMod val="85000"/>
                  <a:lumOff val="15000"/>
                </a:schemeClr>
              </a:solidFill>
            </a:endParaRPr>
          </a:p>
        </p:txBody>
      </p:sp>
      <p:sp>
        <p:nvSpPr>
          <p:cNvPr id="87" name="Rectangle 28"/>
          <p:cNvSpPr>
            <a:spLocks noChangeArrowheads="1"/>
          </p:cNvSpPr>
          <p:nvPr/>
        </p:nvSpPr>
        <p:spPr bwMode="auto">
          <a:xfrm>
            <a:off x="6759575" y="4103688"/>
            <a:ext cx="1568450" cy="577850"/>
          </a:xfrm>
          <a:prstGeom prst="rect">
            <a:avLst/>
          </a:prstGeom>
          <a:noFill/>
          <a:ln>
            <a:noFill/>
          </a:ln>
        </p:spPr>
        <p:txBody>
          <a:bodyPr lIns="96780" tIns="48390" rIns="96780" bIns="48390">
            <a:spAutoFit/>
          </a:bodyPr>
          <a:lstStyle/>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defTabSz="967740" fontAlgn="auto">
              <a:lnSpc>
                <a:spcPct val="12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3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组合 31"/>
          <p:cNvGrpSpPr/>
          <p:nvPr/>
        </p:nvGrpSpPr>
        <p:grpSpPr>
          <a:xfrm>
            <a:off x="352592" y="688270"/>
            <a:ext cx="9231272" cy="67851"/>
            <a:chOff x="288133" y="483063"/>
            <a:chExt cx="8772740" cy="64666"/>
          </a:xfrm>
        </p:grpSpPr>
        <p:sp>
          <p:nvSpPr>
            <p:cNvPr id="33" name="任意多边形 3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a:stCxn id="3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0" y="290390"/>
            <a:ext cx="641111" cy="353788"/>
            <a:chOff x="0" y="252065"/>
            <a:chExt cx="641111" cy="392113"/>
          </a:xfrm>
        </p:grpSpPr>
        <p:sp>
          <p:nvSpPr>
            <p:cNvPr id="36"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7"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8" name="五边形 37"/>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gtEl>
                                        <p:attrNameLst>
                                          <p:attrName>ppt_y</p:attrName>
                                        </p:attrNameLst>
                                      </p:cBhvr>
                                      <p:tavLst>
                                        <p:tav tm="0">
                                          <p:val>
                                            <p:strVal val="#ppt_y"/>
                                          </p:val>
                                        </p:tav>
                                        <p:tav tm="100000">
                                          <p:val>
                                            <p:strVal val="#ppt_y"/>
                                          </p:val>
                                        </p:tav>
                                      </p:tavLst>
                                    </p:anim>
                                    <p:anim calcmode="lin" valueType="num">
                                      <p:cBhvr>
                                        <p:cTn id="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1450"/>
                            </p:stCondLst>
                            <p:childTnLst>
                              <p:par>
                                <p:cTn id="25" presetID="1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25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50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75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2450"/>
                            </p:stCondLst>
                            <p:childTnLst>
                              <p:par>
                                <p:cTn id="50" presetID="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ppt_x"/>
                                          </p:val>
                                        </p:tav>
                                        <p:tav tm="100000">
                                          <p:val>
                                            <p:strVal val="#ppt_x"/>
                                          </p:val>
                                        </p:tav>
                                      </p:tavLst>
                                    </p:anim>
                                    <p:anim calcmode="lin" valueType="num">
                                      <p:cBhvr additive="base">
                                        <p:cTn id="53" dur="500" fill="hold"/>
                                        <p:tgtEl>
                                          <p:spTgt spid="81"/>
                                        </p:tgtEl>
                                        <p:attrNameLst>
                                          <p:attrName>ppt_y</p:attrName>
                                        </p:attrNameLst>
                                      </p:cBhvr>
                                      <p:tavLst>
                                        <p:tav tm="0">
                                          <p:val>
                                            <p:strVal val="0-#ppt_h/2"/>
                                          </p:val>
                                        </p:tav>
                                        <p:tav tm="100000">
                                          <p:val>
                                            <p:strVal val="#ppt_y"/>
                                          </p:val>
                                        </p:tav>
                                      </p:tavLst>
                                    </p:anim>
                                  </p:childTnLst>
                                </p:cTn>
                              </p:par>
                            </p:childTnLst>
                          </p:cTn>
                        </p:par>
                        <p:par>
                          <p:cTn id="54" fill="hold">
                            <p:stCondLst>
                              <p:cond delay="2950"/>
                            </p:stCondLst>
                            <p:childTnLst>
                              <p:par>
                                <p:cTn id="55" presetID="32" presetClass="emph" presetSubtype="0" fill="hold" grpId="1" nodeType="afterEffect">
                                  <p:stCondLst>
                                    <p:cond delay="0"/>
                                  </p:stCondLst>
                                  <p:childTnLst>
                                    <p:animRot by="120000">
                                      <p:cBhvr>
                                        <p:cTn id="56" dur="50" fill="hold">
                                          <p:stCondLst>
                                            <p:cond delay="0"/>
                                          </p:stCondLst>
                                        </p:cTn>
                                        <p:tgtEl>
                                          <p:spTgt spid="81"/>
                                        </p:tgtEl>
                                        <p:attrNameLst>
                                          <p:attrName>r</p:attrName>
                                        </p:attrNameLst>
                                      </p:cBhvr>
                                    </p:animRot>
                                    <p:animRot by="-240000">
                                      <p:cBhvr>
                                        <p:cTn id="57" dur="100" fill="hold">
                                          <p:stCondLst>
                                            <p:cond delay="100"/>
                                          </p:stCondLst>
                                        </p:cTn>
                                        <p:tgtEl>
                                          <p:spTgt spid="81"/>
                                        </p:tgtEl>
                                        <p:attrNameLst>
                                          <p:attrName>r</p:attrName>
                                        </p:attrNameLst>
                                      </p:cBhvr>
                                    </p:animRot>
                                    <p:animRot by="240000">
                                      <p:cBhvr>
                                        <p:cTn id="58" dur="100" fill="hold">
                                          <p:stCondLst>
                                            <p:cond delay="200"/>
                                          </p:stCondLst>
                                        </p:cTn>
                                        <p:tgtEl>
                                          <p:spTgt spid="81"/>
                                        </p:tgtEl>
                                        <p:attrNameLst>
                                          <p:attrName>r</p:attrName>
                                        </p:attrNameLst>
                                      </p:cBhvr>
                                    </p:animRot>
                                    <p:animRot by="-240000">
                                      <p:cBhvr>
                                        <p:cTn id="59" dur="100" fill="hold">
                                          <p:stCondLst>
                                            <p:cond delay="300"/>
                                          </p:stCondLst>
                                        </p:cTn>
                                        <p:tgtEl>
                                          <p:spTgt spid="81"/>
                                        </p:tgtEl>
                                        <p:attrNameLst>
                                          <p:attrName>r</p:attrName>
                                        </p:attrNameLst>
                                      </p:cBhvr>
                                    </p:animRot>
                                    <p:animRot by="120000">
                                      <p:cBhvr>
                                        <p:cTn id="60" dur="100" fill="hold">
                                          <p:stCondLst>
                                            <p:cond delay="400"/>
                                          </p:stCondLst>
                                        </p:cTn>
                                        <p:tgtEl>
                                          <p:spTgt spid="81"/>
                                        </p:tgtEl>
                                        <p:attrNameLst>
                                          <p:attrName>r</p:attrName>
                                        </p:attrNameLst>
                                      </p:cBhvr>
                                    </p:animRot>
                                  </p:childTnLst>
                                </p:cTn>
                              </p:par>
                            </p:childTnLst>
                          </p:cTn>
                        </p:par>
                        <p:par>
                          <p:cTn id="61" fill="hold">
                            <p:stCondLst>
                              <p:cond delay="3450"/>
                            </p:stCondLst>
                            <p:childTnLst>
                              <p:par>
                                <p:cTn id="62" presetID="18" presetClass="entr" presetSubtype="9"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strips(upLeft)">
                                      <p:cBhvr>
                                        <p:cTn id="64" dur="500"/>
                                        <p:tgtEl>
                                          <p:spTgt spid="83"/>
                                        </p:tgtEl>
                                      </p:cBhvr>
                                    </p:animEffect>
                                  </p:childTnLst>
                                </p:cTn>
                              </p:par>
                            </p:childTnLst>
                          </p:cTn>
                        </p:par>
                        <p:par>
                          <p:cTn id="65" fill="hold">
                            <p:stCondLst>
                              <p:cond delay="3950"/>
                            </p:stCondLst>
                            <p:childTnLst>
                              <p:par>
                                <p:cTn id="66" presetID="2" presetClass="entr" presetSubtype="4" fill="hold" grpId="0"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additive="base">
                                        <p:cTn id="68" dur="500" fill="hold"/>
                                        <p:tgtEl>
                                          <p:spTgt spid="80"/>
                                        </p:tgtEl>
                                        <p:attrNameLst>
                                          <p:attrName>ppt_x</p:attrName>
                                        </p:attrNameLst>
                                      </p:cBhvr>
                                      <p:tavLst>
                                        <p:tav tm="0">
                                          <p:val>
                                            <p:strVal val="#ppt_x"/>
                                          </p:val>
                                        </p:tav>
                                        <p:tav tm="100000">
                                          <p:val>
                                            <p:strVal val="#ppt_x"/>
                                          </p:val>
                                        </p:tav>
                                      </p:tavLst>
                                    </p:anim>
                                    <p:anim calcmode="lin" valueType="num">
                                      <p:cBhvr additive="base">
                                        <p:cTn id="69" dur="500" fill="hold"/>
                                        <p:tgtEl>
                                          <p:spTgt spid="80"/>
                                        </p:tgtEl>
                                        <p:attrNameLst>
                                          <p:attrName>ppt_y</p:attrName>
                                        </p:attrNameLst>
                                      </p:cBhvr>
                                      <p:tavLst>
                                        <p:tav tm="0">
                                          <p:val>
                                            <p:strVal val="1+#ppt_h/2"/>
                                          </p:val>
                                        </p:tav>
                                        <p:tav tm="100000">
                                          <p:val>
                                            <p:strVal val="#ppt_y"/>
                                          </p:val>
                                        </p:tav>
                                      </p:tavLst>
                                    </p:anim>
                                  </p:childTnLst>
                                </p:cTn>
                              </p:par>
                            </p:childTnLst>
                          </p:cTn>
                        </p:par>
                        <p:par>
                          <p:cTn id="70" fill="hold">
                            <p:stCondLst>
                              <p:cond delay="4450"/>
                            </p:stCondLst>
                            <p:childTnLst>
                              <p:par>
                                <p:cTn id="71" presetID="32" presetClass="emph" presetSubtype="0" fill="hold" grpId="1" nodeType="afterEffect">
                                  <p:stCondLst>
                                    <p:cond delay="0"/>
                                  </p:stCondLst>
                                  <p:childTnLst>
                                    <p:animRot by="120000">
                                      <p:cBhvr>
                                        <p:cTn id="72" dur="50" fill="hold">
                                          <p:stCondLst>
                                            <p:cond delay="0"/>
                                          </p:stCondLst>
                                        </p:cTn>
                                        <p:tgtEl>
                                          <p:spTgt spid="80"/>
                                        </p:tgtEl>
                                        <p:attrNameLst>
                                          <p:attrName>r</p:attrName>
                                        </p:attrNameLst>
                                      </p:cBhvr>
                                    </p:animRot>
                                    <p:animRot by="-240000">
                                      <p:cBhvr>
                                        <p:cTn id="73" dur="100" fill="hold">
                                          <p:stCondLst>
                                            <p:cond delay="100"/>
                                          </p:stCondLst>
                                        </p:cTn>
                                        <p:tgtEl>
                                          <p:spTgt spid="80"/>
                                        </p:tgtEl>
                                        <p:attrNameLst>
                                          <p:attrName>r</p:attrName>
                                        </p:attrNameLst>
                                      </p:cBhvr>
                                    </p:animRot>
                                    <p:animRot by="240000">
                                      <p:cBhvr>
                                        <p:cTn id="74" dur="100" fill="hold">
                                          <p:stCondLst>
                                            <p:cond delay="200"/>
                                          </p:stCondLst>
                                        </p:cTn>
                                        <p:tgtEl>
                                          <p:spTgt spid="80"/>
                                        </p:tgtEl>
                                        <p:attrNameLst>
                                          <p:attrName>r</p:attrName>
                                        </p:attrNameLst>
                                      </p:cBhvr>
                                    </p:animRot>
                                    <p:animRot by="-240000">
                                      <p:cBhvr>
                                        <p:cTn id="75" dur="100" fill="hold">
                                          <p:stCondLst>
                                            <p:cond delay="300"/>
                                          </p:stCondLst>
                                        </p:cTn>
                                        <p:tgtEl>
                                          <p:spTgt spid="80"/>
                                        </p:tgtEl>
                                        <p:attrNameLst>
                                          <p:attrName>r</p:attrName>
                                        </p:attrNameLst>
                                      </p:cBhvr>
                                    </p:animRot>
                                    <p:animRot by="120000">
                                      <p:cBhvr>
                                        <p:cTn id="76" dur="100" fill="hold">
                                          <p:stCondLst>
                                            <p:cond delay="400"/>
                                          </p:stCondLst>
                                        </p:cTn>
                                        <p:tgtEl>
                                          <p:spTgt spid="80"/>
                                        </p:tgtEl>
                                        <p:attrNameLst>
                                          <p:attrName>r</p:attrName>
                                        </p:attrNameLst>
                                      </p:cBhvr>
                                    </p:animRot>
                                  </p:childTnLst>
                                </p:cTn>
                              </p:par>
                            </p:childTnLst>
                          </p:cTn>
                        </p:par>
                        <p:par>
                          <p:cTn id="77" fill="hold">
                            <p:stCondLst>
                              <p:cond delay="4950"/>
                            </p:stCondLst>
                            <p:childTnLst>
                              <p:par>
                                <p:cTn id="78" presetID="18" presetClass="entr" presetSubtype="9" fill="hold" grpId="0" nodeType="after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strips(upLeft)">
                                      <p:cBhvr>
                                        <p:cTn id="80" dur="500"/>
                                        <p:tgtEl>
                                          <p:spTgt spid="82"/>
                                        </p:tgtEl>
                                      </p:cBhvr>
                                    </p:animEffect>
                                  </p:childTnLst>
                                </p:cTn>
                              </p:par>
                            </p:childTnLst>
                          </p:cTn>
                        </p:par>
                        <p:par>
                          <p:cTn id="81" fill="hold">
                            <p:stCondLst>
                              <p:cond delay="5450"/>
                            </p:stCondLst>
                            <p:childTnLst>
                              <p:par>
                                <p:cTn id="82" presetID="2" presetClass="entr" presetSubtype="1" fill="hold" grpId="0"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additive="base">
                                        <p:cTn id="84" dur="500" fill="hold"/>
                                        <p:tgtEl>
                                          <p:spTgt spid="84"/>
                                        </p:tgtEl>
                                        <p:attrNameLst>
                                          <p:attrName>ppt_x</p:attrName>
                                        </p:attrNameLst>
                                      </p:cBhvr>
                                      <p:tavLst>
                                        <p:tav tm="0">
                                          <p:val>
                                            <p:strVal val="#ppt_x"/>
                                          </p:val>
                                        </p:tav>
                                        <p:tav tm="100000">
                                          <p:val>
                                            <p:strVal val="#ppt_x"/>
                                          </p:val>
                                        </p:tav>
                                      </p:tavLst>
                                    </p:anim>
                                    <p:anim calcmode="lin" valueType="num">
                                      <p:cBhvr additive="base">
                                        <p:cTn id="85" dur="500" fill="hold"/>
                                        <p:tgtEl>
                                          <p:spTgt spid="84"/>
                                        </p:tgtEl>
                                        <p:attrNameLst>
                                          <p:attrName>ppt_y</p:attrName>
                                        </p:attrNameLst>
                                      </p:cBhvr>
                                      <p:tavLst>
                                        <p:tav tm="0">
                                          <p:val>
                                            <p:strVal val="0-#ppt_h/2"/>
                                          </p:val>
                                        </p:tav>
                                        <p:tav tm="100000">
                                          <p:val>
                                            <p:strVal val="#ppt_y"/>
                                          </p:val>
                                        </p:tav>
                                      </p:tavLst>
                                    </p:anim>
                                  </p:childTnLst>
                                </p:cTn>
                              </p:par>
                            </p:childTnLst>
                          </p:cTn>
                        </p:par>
                        <p:par>
                          <p:cTn id="86" fill="hold">
                            <p:stCondLst>
                              <p:cond delay="5950"/>
                            </p:stCondLst>
                            <p:childTnLst>
                              <p:par>
                                <p:cTn id="87" presetID="32" presetClass="emph" presetSubtype="0" fill="hold" grpId="1" nodeType="afterEffect">
                                  <p:stCondLst>
                                    <p:cond delay="0"/>
                                  </p:stCondLst>
                                  <p:childTnLst>
                                    <p:animRot by="120000">
                                      <p:cBhvr>
                                        <p:cTn id="88" dur="50" fill="hold">
                                          <p:stCondLst>
                                            <p:cond delay="0"/>
                                          </p:stCondLst>
                                        </p:cTn>
                                        <p:tgtEl>
                                          <p:spTgt spid="84"/>
                                        </p:tgtEl>
                                        <p:attrNameLst>
                                          <p:attrName>r</p:attrName>
                                        </p:attrNameLst>
                                      </p:cBhvr>
                                    </p:animRot>
                                    <p:animRot by="-240000">
                                      <p:cBhvr>
                                        <p:cTn id="89" dur="100" fill="hold">
                                          <p:stCondLst>
                                            <p:cond delay="100"/>
                                          </p:stCondLst>
                                        </p:cTn>
                                        <p:tgtEl>
                                          <p:spTgt spid="84"/>
                                        </p:tgtEl>
                                        <p:attrNameLst>
                                          <p:attrName>r</p:attrName>
                                        </p:attrNameLst>
                                      </p:cBhvr>
                                    </p:animRot>
                                    <p:animRot by="240000">
                                      <p:cBhvr>
                                        <p:cTn id="90" dur="100" fill="hold">
                                          <p:stCondLst>
                                            <p:cond delay="200"/>
                                          </p:stCondLst>
                                        </p:cTn>
                                        <p:tgtEl>
                                          <p:spTgt spid="84"/>
                                        </p:tgtEl>
                                        <p:attrNameLst>
                                          <p:attrName>r</p:attrName>
                                        </p:attrNameLst>
                                      </p:cBhvr>
                                    </p:animRot>
                                    <p:animRot by="-240000">
                                      <p:cBhvr>
                                        <p:cTn id="91" dur="100" fill="hold">
                                          <p:stCondLst>
                                            <p:cond delay="300"/>
                                          </p:stCondLst>
                                        </p:cTn>
                                        <p:tgtEl>
                                          <p:spTgt spid="84"/>
                                        </p:tgtEl>
                                        <p:attrNameLst>
                                          <p:attrName>r</p:attrName>
                                        </p:attrNameLst>
                                      </p:cBhvr>
                                    </p:animRot>
                                    <p:animRot by="120000">
                                      <p:cBhvr>
                                        <p:cTn id="92" dur="100" fill="hold">
                                          <p:stCondLst>
                                            <p:cond delay="400"/>
                                          </p:stCondLst>
                                        </p:cTn>
                                        <p:tgtEl>
                                          <p:spTgt spid="84"/>
                                        </p:tgtEl>
                                        <p:attrNameLst>
                                          <p:attrName>r</p:attrName>
                                        </p:attrNameLst>
                                      </p:cBhvr>
                                    </p:animRot>
                                  </p:childTnLst>
                                </p:cTn>
                              </p:par>
                            </p:childTnLst>
                          </p:cTn>
                        </p:par>
                        <p:par>
                          <p:cTn id="93" fill="hold">
                            <p:stCondLst>
                              <p:cond delay="6450"/>
                            </p:stCondLst>
                            <p:childTnLst>
                              <p:par>
                                <p:cTn id="94" presetID="18" presetClass="entr" presetSubtype="9" fill="hold" grpId="0" nodeType="afterEffect">
                                  <p:stCondLst>
                                    <p:cond delay="0"/>
                                  </p:stCondLst>
                                  <p:childTnLst>
                                    <p:set>
                                      <p:cBhvr>
                                        <p:cTn id="95" dur="1" fill="hold">
                                          <p:stCondLst>
                                            <p:cond delay="0"/>
                                          </p:stCondLst>
                                        </p:cTn>
                                        <p:tgtEl>
                                          <p:spTgt spid="85"/>
                                        </p:tgtEl>
                                        <p:attrNameLst>
                                          <p:attrName>style.visibility</p:attrName>
                                        </p:attrNameLst>
                                      </p:cBhvr>
                                      <p:to>
                                        <p:strVal val="visible"/>
                                      </p:to>
                                    </p:set>
                                    <p:animEffect transition="in" filter="strips(upLeft)">
                                      <p:cBhvr>
                                        <p:cTn id="96" dur="500"/>
                                        <p:tgtEl>
                                          <p:spTgt spid="85"/>
                                        </p:tgtEl>
                                      </p:cBhvr>
                                    </p:animEffect>
                                  </p:childTnLst>
                                </p:cTn>
                              </p:par>
                            </p:childTnLst>
                          </p:cTn>
                        </p:par>
                        <p:par>
                          <p:cTn id="97" fill="hold">
                            <p:stCondLst>
                              <p:cond delay="6950"/>
                            </p:stCondLst>
                            <p:childTnLst>
                              <p:par>
                                <p:cTn id="98" presetID="2" presetClass="entr" presetSubtype="4" fill="hold" grpId="0" nodeType="after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ppt_x"/>
                                          </p:val>
                                        </p:tav>
                                        <p:tav tm="100000">
                                          <p:val>
                                            <p:strVal val="#ppt_x"/>
                                          </p:val>
                                        </p:tav>
                                      </p:tavLst>
                                    </p:anim>
                                    <p:anim calcmode="lin" valueType="num">
                                      <p:cBhvr additive="base">
                                        <p:cTn id="101" dur="500" fill="hold"/>
                                        <p:tgtEl>
                                          <p:spTgt spid="86"/>
                                        </p:tgtEl>
                                        <p:attrNameLst>
                                          <p:attrName>ppt_y</p:attrName>
                                        </p:attrNameLst>
                                      </p:cBhvr>
                                      <p:tavLst>
                                        <p:tav tm="0">
                                          <p:val>
                                            <p:strVal val="1+#ppt_h/2"/>
                                          </p:val>
                                        </p:tav>
                                        <p:tav tm="100000">
                                          <p:val>
                                            <p:strVal val="#ppt_y"/>
                                          </p:val>
                                        </p:tav>
                                      </p:tavLst>
                                    </p:anim>
                                  </p:childTnLst>
                                </p:cTn>
                              </p:par>
                            </p:childTnLst>
                          </p:cTn>
                        </p:par>
                        <p:par>
                          <p:cTn id="102" fill="hold">
                            <p:stCondLst>
                              <p:cond delay="7450"/>
                            </p:stCondLst>
                            <p:childTnLst>
                              <p:par>
                                <p:cTn id="103" presetID="32" presetClass="emph" presetSubtype="0" fill="hold" grpId="1" nodeType="afterEffect">
                                  <p:stCondLst>
                                    <p:cond delay="0"/>
                                  </p:stCondLst>
                                  <p:childTnLst>
                                    <p:animRot by="120000">
                                      <p:cBhvr>
                                        <p:cTn id="104" dur="50" fill="hold">
                                          <p:stCondLst>
                                            <p:cond delay="0"/>
                                          </p:stCondLst>
                                        </p:cTn>
                                        <p:tgtEl>
                                          <p:spTgt spid="86"/>
                                        </p:tgtEl>
                                        <p:attrNameLst>
                                          <p:attrName>r</p:attrName>
                                        </p:attrNameLst>
                                      </p:cBhvr>
                                    </p:animRot>
                                    <p:animRot by="-240000">
                                      <p:cBhvr>
                                        <p:cTn id="105" dur="100" fill="hold">
                                          <p:stCondLst>
                                            <p:cond delay="100"/>
                                          </p:stCondLst>
                                        </p:cTn>
                                        <p:tgtEl>
                                          <p:spTgt spid="86"/>
                                        </p:tgtEl>
                                        <p:attrNameLst>
                                          <p:attrName>r</p:attrName>
                                        </p:attrNameLst>
                                      </p:cBhvr>
                                    </p:animRot>
                                    <p:animRot by="240000">
                                      <p:cBhvr>
                                        <p:cTn id="106" dur="100" fill="hold">
                                          <p:stCondLst>
                                            <p:cond delay="200"/>
                                          </p:stCondLst>
                                        </p:cTn>
                                        <p:tgtEl>
                                          <p:spTgt spid="86"/>
                                        </p:tgtEl>
                                        <p:attrNameLst>
                                          <p:attrName>r</p:attrName>
                                        </p:attrNameLst>
                                      </p:cBhvr>
                                    </p:animRot>
                                    <p:animRot by="-240000">
                                      <p:cBhvr>
                                        <p:cTn id="107" dur="100" fill="hold">
                                          <p:stCondLst>
                                            <p:cond delay="300"/>
                                          </p:stCondLst>
                                        </p:cTn>
                                        <p:tgtEl>
                                          <p:spTgt spid="86"/>
                                        </p:tgtEl>
                                        <p:attrNameLst>
                                          <p:attrName>r</p:attrName>
                                        </p:attrNameLst>
                                      </p:cBhvr>
                                    </p:animRot>
                                    <p:animRot by="120000">
                                      <p:cBhvr>
                                        <p:cTn id="108" dur="100" fill="hold">
                                          <p:stCondLst>
                                            <p:cond delay="400"/>
                                          </p:stCondLst>
                                        </p:cTn>
                                        <p:tgtEl>
                                          <p:spTgt spid="86"/>
                                        </p:tgtEl>
                                        <p:attrNameLst>
                                          <p:attrName>r</p:attrName>
                                        </p:attrNameLst>
                                      </p:cBhvr>
                                    </p:animRot>
                                  </p:childTnLst>
                                </p:cTn>
                              </p:par>
                            </p:childTnLst>
                          </p:cTn>
                        </p:par>
                        <p:par>
                          <p:cTn id="109" fill="hold">
                            <p:stCondLst>
                              <p:cond delay="7950"/>
                            </p:stCondLst>
                            <p:childTnLst>
                              <p:par>
                                <p:cTn id="110" presetID="18" presetClass="entr" presetSubtype="9" fill="hold" grpId="0"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strips(upLeft)">
                                      <p:cBhvr>
                                        <p:cTn id="112" dur="500"/>
                                        <p:tgtEl>
                                          <p:spTgt spid="87"/>
                                        </p:tgtEl>
                                      </p:cBhvr>
                                    </p:animEffect>
                                  </p:childTnLst>
                                </p:cTn>
                              </p:par>
                            </p:childTnLst>
                          </p:cTn>
                        </p:par>
                        <p:par>
                          <p:cTn id="113" fill="hold">
                            <p:stCondLst>
                              <p:cond delay="8450"/>
                            </p:stCondLst>
                            <p:childTnLst>
                              <p:par>
                                <p:cTn id="114" presetID="2" presetClass="exit" presetSubtype="2" fill="hold" grpId="1" nodeType="afterEffect">
                                  <p:stCondLst>
                                    <p:cond delay="0"/>
                                  </p:stCondLst>
                                  <p:childTnLst>
                                    <p:anim calcmode="lin" valueType="num">
                                      <p:cBhvr additive="base">
                                        <p:cTn id="115" dur="500"/>
                                        <p:tgtEl>
                                          <p:spTgt spid="59"/>
                                        </p:tgtEl>
                                        <p:attrNameLst>
                                          <p:attrName>ppt_x</p:attrName>
                                        </p:attrNameLst>
                                      </p:cBhvr>
                                      <p:tavLst>
                                        <p:tav tm="0">
                                          <p:val>
                                            <p:strVal val="ppt_x"/>
                                          </p:val>
                                        </p:tav>
                                        <p:tav tm="100000">
                                          <p:val>
                                            <p:strVal val="1+ppt_w/2"/>
                                          </p:val>
                                        </p:tav>
                                      </p:tavLst>
                                    </p:anim>
                                    <p:anim calcmode="lin" valueType="num">
                                      <p:cBhvr additive="base">
                                        <p:cTn id="116" dur="500"/>
                                        <p:tgtEl>
                                          <p:spTgt spid="59"/>
                                        </p:tgtEl>
                                        <p:attrNameLst>
                                          <p:attrName>ppt_y</p:attrName>
                                        </p:attrNameLst>
                                      </p:cBhvr>
                                      <p:tavLst>
                                        <p:tav tm="0">
                                          <p:val>
                                            <p:strVal val="ppt_y"/>
                                          </p:val>
                                        </p:tav>
                                        <p:tav tm="100000">
                                          <p:val>
                                            <p:strVal val="ppt_y"/>
                                          </p:val>
                                        </p:tav>
                                      </p:tavLst>
                                    </p:anim>
                                    <p:set>
                                      <p:cBhvr>
                                        <p:cTn id="117" dur="1" fill="hold">
                                          <p:stCondLst>
                                            <p:cond delay="499"/>
                                          </p:stCondLst>
                                        </p:cTn>
                                        <p:tgtEl>
                                          <p:spTgt spid="59"/>
                                        </p:tgtEl>
                                        <p:attrNameLst>
                                          <p:attrName>style.visibility</p:attrName>
                                        </p:attrNameLst>
                                      </p:cBhvr>
                                      <p:to>
                                        <p:strVal val="hidden"/>
                                      </p:to>
                                    </p:set>
                                  </p:childTnLst>
                                </p:cTn>
                              </p:par>
                            </p:childTnLst>
                          </p:cTn>
                        </p:par>
                        <p:par>
                          <p:cTn id="118" fill="hold">
                            <p:stCondLst>
                              <p:cond delay="8950"/>
                            </p:stCondLst>
                            <p:childTnLst>
                              <p:par>
                                <p:cTn id="119" presetID="52" presetClass="exit" presetSubtype="0" fill="hold" nodeType="afterEffect">
                                  <p:stCondLst>
                                    <p:cond delay="0"/>
                                  </p:stCondLst>
                                  <p:childTnLst>
                                    <p:animScale>
                                      <p:cBhvr>
                                        <p:cTn id="120"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1" dur="1000" accel="50000">
                                          <p:stCondLst>
                                            <p:cond delay="0"/>
                                          </p:stCondLst>
                                        </p:cTn>
                                        <p:tgtEl>
                                          <p:spTgt spid="8"/>
                                        </p:tgtEl>
                                        <p:attrNameLst>
                                          <p:attrName>ppt_x</p:attrName>
                                          <p:attrName>ppt_y</p:attrName>
                                        </p:attrNameLst>
                                      </p:cBhvr>
                                    </p:animMotion>
                                    <p:animEffect transition="out" filter="fade">
                                      <p:cBhvr>
                                        <p:cTn id="122" dur="1000"/>
                                        <p:tgtEl>
                                          <p:spTgt spid="8"/>
                                        </p:tgtEl>
                                      </p:cBhvr>
                                    </p:animEffect>
                                    <p:set>
                                      <p:cBhvr>
                                        <p:cTn id="123" dur="1" fill="hold">
                                          <p:stCondLst>
                                            <p:cond delay="999"/>
                                          </p:stCondLst>
                                        </p:cTn>
                                        <p:tgtEl>
                                          <p:spTgt spid="8"/>
                                        </p:tgtEl>
                                        <p:attrNameLst>
                                          <p:attrName>style.visibility</p:attrName>
                                        </p:attrNameLst>
                                      </p:cBhvr>
                                      <p:to>
                                        <p:strVal val="hidden"/>
                                      </p:to>
                                    </p:set>
                                  </p:childTnLst>
                                </p:cTn>
                              </p:par>
                              <p:par>
                                <p:cTn id="124" presetID="52" presetClass="exit" presetSubtype="0" fill="hold" nodeType="withEffect">
                                  <p:stCondLst>
                                    <p:cond delay="250"/>
                                  </p:stCondLst>
                                  <p:childTnLst>
                                    <p:animScale>
                                      <p:cBhvr>
                                        <p:cTn id="125"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6" dur="1000" accel="50000">
                                          <p:stCondLst>
                                            <p:cond delay="0"/>
                                          </p:stCondLst>
                                        </p:cTn>
                                        <p:tgtEl>
                                          <p:spTgt spid="2"/>
                                        </p:tgtEl>
                                        <p:attrNameLst>
                                          <p:attrName>ppt_x</p:attrName>
                                          <p:attrName>ppt_y</p:attrName>
                                        </p:attrNameLst>
                                      </p:cBhvr>
                                    </p:animMotion>
                                    <p:animEffect transition="out" filter="fade">
                                      <p:cBhvr>
                                        <p:cTn id="127" dur="1000"/>
                                        <p:tgtEl>
                                          <p:spTgt spid="2"/>
                                        </p:tgtEl>
                                      </p:cBhvr>
                                    </p:animEffect>
                                    <p:set>
                                      <p:cBhvr>
                                        <p:cTn id="128" dur="1" fill="hold">
                                          <p:stCondLst>
                                            <p:cond delay="999"/>
                                          </p:stCondLst>
                                        </p:cTn>
                                        <p:tgtEl>
                                          <p:spTgt spid="2"/>
                                        </p:tgtEl>
                                        <p:attrNameLst>
                                          <p:attrName>style.visibility</p:attrName>
                                        </p:attrNameLst>
                                      </p:cBhvr>
                                      <p:to>
                                        <p:strVal val="hidden"/>
                                      </p:to>
                                    </p:set>
                                  </p:childTnLst>
                                </p:cTn>
                              </p:par>
                              <p:par>
                                <p:cTn id="129" presetID="52" presetClass="exit" presetSubtype="0" fill="hold" nodeType="withEffect">
                                  <p:stCondLst>
                                    <p:cond delay="500"/>
                                  </p:stCondLst>
                                  <p:childTnLst>
                                    <p:animScale>
                                      <p:cBhvr>
                                        <p:cTn id="130"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1" dur="1000" accel="50000">
                                          <p:stCondLst>
                                            <p:cond delay="0"/>
                                          </p:stCondLst>
                                        </p:cTn>
                                        <p:tgtEl>
                                          <p:spTgt spid="4"/>
                                        </p:tgtEl>
                                        <p:attrNameLst>
                                          <p:attrName>ppt_x</p:attrName>
                                          <p:attrName>ppt_y</p:attrName>
                                        </p:attrNameLst>
                                      </p:cBhvr>
                                    </p:animMotion>
                                    <p:animEffect transition="out" filter="fade">
                                      <p:cBhvr>
                                        <p:cTn id="132" dur="1000"/>
                                        <p:tgtEl>
                                          <p:spTgt spid="4"/>
                                        </p:tgtEl>
                                      </p:cBhvr>
                                    </p:animEffect>
                                    <p:set>
                                      <p:cBhvr>
                                        <p:cTn id="133" dur="1" fill="hold">
                                          <p:stCondLst>
                                            <p:cond delay="999"/>
                                          </p:stCondLst>
                                        </p:cTn>
                                        <p:tgtEl>
                                          <p:spTgt spid="4"/>
                                        </p:tgtEl>
                                        <p:attrNameLst>
                                          <p:attrName>style.visibility</p:attrName>
                                        </p:attrNameLst>
                                      </p:cBhvr>
                                      <p:to>
                                        <p:strVal val="hidden"/>
                                      </p:to>
                                    </p:set>
                                  </p:childTnLst>
                                </p:cTn>
                              </p:par>
                              <p:par>
                                <p:cTn id="134" presetID="52" presetClass="exit" presetSubtype="0" fill="hold" nodeType="withEffect">
                                  <p:stCondLst>
                                    <p:cond delay="750"/>
                                  </p:stCondLst>
                                  <p:childTnLst>
                                    <p:animScale>
                                      <p:cBhvr>
                                        <p:cTn id="135" dur="10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6" dur="1000" accel="50000">
                                          <p:stCondLst>
                                            <p:cond delay="0"/>
                                          </p:stCondLst>
                                        </p:cTn>
                                        <p:tgtEl>
                                          <p:spTgt spid="6"/>
                                        </p:tgtEl>
                                        <p:attrNameLst>
                                          <p:attrName>ppt_x</p:attrName>
                                          <p:attrName>ppt_y</p:attrName>
                                        </p:attrNameLst>
                                      </p:cBhvr>
                                    </p:animMotion>
                                    <p:animEffect transition="out" filter="fade">
                                      <p:cBhvr>
                                        <p:cTn id="137" dur="1000"/>
                                        <p:tgtEl>
                                          <p:spTgt spid="6"/>
                                        </p:tgtEl>
                                      </p:cBhvr>
                                    </p:animEffect>
                                    <p:set>
                                      <p:cBhvr>
                                        <p:cTn id="138" dur="1" fill="hold">
                                          <p:stCondLst>
                                            <p:cond delay="999"/>
                                          </p:stCondLst>
                                        </p:cTn>
                                        <p:tgtEl>
                                          <p:spTgt spid="6"/>
                                        </p:tgtEl>
                                        <p:attrNameLst>
                                          <p:attrName>style.visibility</p:attrName>
                                        </p:attrNameLst>
                                      </p:cBhvr>
                                      <p:to>
                                        <p:strVal val="hidden"/>
                                      </p:to>
                                    </p:set>
                                  </p:childTnLst>
                                </p:cTn>
                              </p:par>
                            </p:childTnLst>
                          </p:cTn>
                        </p:par>
                        <p:par>
                          <p:cTn id="139" fill="hold">
                            <p:stCondLst>
                              <p:cond delay="9950"/>
                            </p:stCondLst>
                            <p:childTnLst>
                              <p:par>
                                <p:cTn id="140" presetID="2" presetClass="exit" presetSubtype="4" fill="hold" grpId="2" nodeType="afterEffect">
                                  <p:stCondLst>
                                    <p:cond delay="0"/>
                                  </p:stCondLst>
                                  <p:childTnLst>
                                    <p:anim calcmode="lin" valueType="num">
                                      <p:cBhvr additive="base">
                                        <p:cTn id="141" dur="500"/>
                                        <p:tgtEl>
                                          <p:spTgt spid="81"/>
                                        </p:tgtEl>
                                        <p:attrNameLst>
                                          <p:attrName>ppt_x</p:attrName>
                                        </p:attrNameLst>
                                      </p:cBhvr>
                                      <p:tavLst>
                                        <p:tav tm="0">
                                          <p:val>
                                            <p:strVal val="ppt_x"/>
                                          </p:val>
                                        </p:tav>
                                        <p:tav tm="100000">
                                          <p:val>
                                            <p:strVal val="ppt_x"/>
                                          </p:val>
                                        </p:tav>
                                      </p:tavLst>
                                    </p:anim>
                                    <p:anim calcmode="lin" valueType="num">
                                      <p:cBhvr additive="base">
                                        <p:cTn id="142" dur="500"/>
                                        <p:tgtEl>
                                          <p:spTgt spid="81"/>
                                        </p:tgtEl>
                                        <p:attrNameLst>
                                          <p:attrName>ppt_y</p:attrName>
                                        </p:attrNameLst>
                                      </p:cBhvr>
                                      <p:tavLst>
                                        <p:tav tm="0">
                                          <p:val>
                                            <p:strVal val="ppt_y"/>
                                          </p:val>
                                        </p:tav>
                                        <p:tav tm="100000">
                                          <p:val>
                                            <p:strVal val="1+ppt_h/2"/>
                                          </p:val>
                                        </p:tav>
                                      </p:tavLst>
                                    </p:anim>
                                    <p:set>
                                      <p:cBhvr>
                                        <p:cTn id="143" dur="1" fill="hold">
                                          <p:stCondLst>
                                            <p:cond delay="499"/>
                                          </p:stCondLst>
                                        </p:cTn>
                                        <p:tgtEl>
                                          <p:spTgt spid="81"/>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83"/>
                                        </p:tgtEl>
                                        <p:attrNameLst>
                                          <p:attrName>ppt_x</p:attrName>
                                        </p:attrNameLst>
                                      </p:cBhvr>
                                      <p:tavLst>
                                        <p:tav tm="0">
                                          <p:val>
                                            <p:strVal val="ppt_x"/>
                                          </p:val>
                                        </p:tav>
                                        <p:tav tm="100000">
                                          <p:val>
                                            <p:strVal val="ppt_x"/>
                                          </p:val>
                                        </p:tav>
                                      </p:tavLst>
                                    </p:anim>
                                    <p:anim calcmode="lin" valueType="num">
                                      <p:cBhvr additive="base">
                                        <p:cTn id="146" dur="500"/>
                                        <p:tgtEl>
                                          <p:spTgt spid="83"/>
                                        </p:tgtEl>
                                        <p:attrNameLst>
                                          <p:attrName>ppt_y</p:attrName>
                                        </p:attrNameLst>
                                      </p:cBhvr>
                                      <p:tavLst>
                                        <p:tav tm="0">
                                          <p:val>
                                            <p:strVal val="ppt_y"/>
                                          </p:val>
                                        </p:tav>
                                        <p:tav tm="100000">
                                          <p:val>
                                            <p:strVal val="1+ppt_h/2"/>
                                          </p:val>
                                        </p:tav>
                                      </p:tavLst>
                                    </p:anim>
                                    <p:set>
                                      <p:cBhvr>
                                        <p:cTn id="147" dur="1" fill="hold">
                                          <p:stCondLst>
                                            <p:cond delay="499"/>
                                          </p:stCondLst>
                                        </p:cTn>
                                        <p:tgtEl>
                                          <p:spTgt spid="83"/>
                                        </p:tgtEl>
                                        <p:attrNameLst>
                                          <p:attrName>style.visibility</p:attrName>
                                        </p:attrNameLst>
                                      </p:cBhvr>
                                      <p:to>
                                        <p:strVal val="hidden"/>
                                      </p:to>
                                    </p:set>
                                  </p:childTnLst>
                                </p:cTn>
                              </p:par>
                              <p:par>
                                <p:cTn id="148" presetID="2" presetClass="exit" presetSubtype="4" fill="hold" grpId="2" nodeType="withEffect">
                                  <p:stCondLst>
                                    <p:cond delay="0"/>
                                  </p:stCondLst>
                                  <p:childTnLst>
                                    <p:anim calcmode="lin" valueType="num">
                                      <p:cBhvr additive="base">
                                        <p:cTn id="149" dur="500"/>
                                        <p:tgtEl>
                                          <p:spTgt spid="84"/>
                                        </p:tgtEl>
                                        <p:attrNameLst>
                                          <p:attrName>ppt_x</p:attrName>
                                        </p:attrNameLst>
                                      </p:cBhvr>
                                      <p:tavLst>
                                        <p:tav tm="0">
                                          <p:val>
                                            <p:strVal val="ppt_x"/>
                                          </p:val>
                                        </p:tav>
                                        <p:tav tm="100000">
                                          <p:val>
                                            <p:strVal val="ppt_x"/>
                                          </p:val>
                                        </p:tav>
                                      </p:tavLst>
                                    </p:anim>
                                    <p:anim calcmode="lin" valueType="num">
                                      <p:cBhvr additive="base">
                                        <p:cTn id="150" dur="500"/>
                                        <p:tgtEl>
                                          <p:spTgt spid="84"/>
                                        </p:tgtEl>
                                        <p:attrNameLst>
                                          <p:attrName>ppt_y</p:attrName>
                                        </p:attrNameLst>
                                      </p:cBhvr>
                                      <p:tavLst>
                                        <p:tav tm="0">
                                          <p:val>
                                            <p:strVal val="ppt_y"/>
                                          </p:val>
                                        </p:tav>
                                        <p:tav tm="100000">
                                          <p:val>
                                            <p:strVal val="1+ppt_h/2"/>
                                          </p:val>
                                        </p:tav>
                                      </p:tavLst>
                                    </p:anim>
                                    <p:set>
                                      <p:cBhvr>
                                        <p:cTn id="151" dur="1" fill="hold">
                                          <p:stCondLst>
                                            <p:cond delay="499"/>
                                          </p:stCondLst>
                                        </p:cTn>
                                        <p:tgtEl>
                                          <p:spTgt spid="84"/>
                                        </p:tgtEl>
                                        <p:attrNameLst>
                                          <p:attrName>style.visibility</p:attrName>
                                        </p:attrNameLst>
                                      </p:cBhvr>
                                      <p:to>
                                        <p:strVal val="hidden"/>
                                      </p:to>
                                    </p:set>
                                  </p:childTnLst>
                                </p:cTn>
                              </p:par>
                              <p:par>
                                <p:cTn id="152" presetID="2" presetClass="exit" presetSubtype="4" fill="hold" grpId="1" nodeType="withEffect">
                                  <p:stCondLst>
                                    <p:cond delay="0"/>
                                  </p:stCondLst>
                                  <p:childTnLst>
                                    <p:anim calcmode="lin" valueType="num">
                                      <p:cBhvr additive="base">
                                        <p:cTn id="153" dur="500"/>
                                        <p:tgtEl>
                                          <p:spTgt spid="85"/>
                                        </p:tgtEl>
                                        <p:attrNameLst>
                                          <p:attrName>ppt_x</p:attrName>
                                        </p:attrNameLst>
                                      </p:cBhvr>
                                      <p:tavLst>
                                        <p:tav tm="0">
                                          <p:val>
                                            <p:strVal val="ppt_x"/>
                                          </p:val>
                                        </p:tav>
                                        <p:tav tm="100000">
                                          <p:val>
                                            <p:strVal val="ppt_x"/>
                                          </p:val>
                                        </p:tav>
                                      </p:tavLst>
                                    </p:anim>
                                    <p:anim calcmode="lin" valueType="num">
                                      <p:cBhvr additive="base">
                                        <p:cTn id="154" dur="500"/>
                                        <p:tgtEl>
                                          <p:spTgt spid="85"/>
                                        </p:tgtEl>
                                        <p:attrNameLst>
                                          <p:attrName>ppt_y</p:attrName>
                                        </p:attrNameLst>
                                      </p:cBhvr>
                                      <p:tavLst>
                                        <p:tav tm="0">
                                          <p:val>
                                            <p:strVal val="ppt_y"/>
                                          </p:val>
                                        </p:tav>
                                        <p:tav tm="100000">
                                          <p:val>
                                            <p:strVal val="1+ppt_h/2"/>
                                          </p:val>
                                        </p:tav>
                                      </p:tavLst>
                                    </p:anim>
                                    <p:set>
                                      <p:cBhvr>
                                        <p:cTn id="155" dur="1" fill="hold">
                                          <p:stCondLst>
                                            <p:cond delay="499"/>
                                          </p:stCondLst>
                                        </p:cTn>
                                        <p:tgtEl>
                                          <p:spTgt spid="85"/>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80"/>
                                        </p:tgtEl>
                                        <p:attrNameLst>
                                          <p:attrName>ppt_x</p:attrName>
                                        </p:attrNameLst>
                                      </p:cBhvr>
                                      <p:tavLst>
                                        <p:tav tm="0">
                                          <p:val>
                                            <p:strVal val="ppt_x"/>
                                          </p:val>
                                        </p:tav>
                                        <p:tav tm="100000">
                                          <p:val>
                                            <p:strVal val="ppt_x"/>
                                          </p:val>
                                        </p:tav>
                                      </p:tavLst>
                                    </p:anim>
                                    <p:anim calcmode="lin" valueType="num">
                                      <p:cBhvr additive="base">
                                        <p:cTn id="158" dur="500"/>
                                        <p:tgtEl>
                                          <p:spTgt spid="80"/>
                                        </p:tgtEl>
                                        <p:attrNameLst>
                                          <p:attrName>ppt_y</p:attrName>
                                        </p:attrNameLst>
                                      </p:cBhvr>
                                      <p:tavLst>
                                        <p:tav tm="0">
                                          <p:val>
                                            <p:strVal val="ppt_y"/>
                                          </p:val>
                                        </p:tav>
                                        <p:tav tm="100000">
                                          <p:val>
                                            <p:strVal val="0-ppt_h/2"/>
                                          </p:val>
                                        </p:tav>
                                      </p:tavLst>
                                    </p:anim>
                                    <p:set>
                                      <p:cBhvr>
                                        <p:cTn id="159" dur="1" fill="hold">
                                          <p:stCondLst>
                                            <p:cond delay="499"/>
                                          </p:stCondLst>
                                        </p:cTn>
                                        <p:tgtEl>
                                          <p:spTgt spid="80"/>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82"/>
                                        </p:tgtEl>
                                        <p:attrNameLst>
                                          <p:attrName>ppt_x</p:attrName>
                                        </p:attrNameLst>
                                      </p:cBhvr>
                                      <p:tavLst>
                                        <p:tav tm="0">
                                          <p:val>
                                            <p:strVal val="ppt_x"/>
                                          </p:val>
                                        </p:tav>
                                        <p:tav tm="100000">
                                          <p:val>
                                            <p:strVal val="ppt_x"/>
                                          </p:val>
                                        </p:tav>
                                      </p:tavLst>
                                    </p:anim>
                                    <p:anim calcmode="lin" valueType="num">
                                      <p:cBhvr additive="base">
                                        <p:cTn id="162" dur="500"/>
                                        <p:tgtEl>
                                          <p:spTgt spid="82"/>
                                        </p:tgtEl>
                                        <p:attrNameLst>
                                          <p:attrName>ppt_y</p:attrName>
                                        </p:attrNameLst>
                                      </p:cBhvr>
                                      <p:tavLst>
                                        <p:tav tm="0">
                                          <p:val>
                                            <p:strVal val="ppt_y"/>
                                          </p:val>
                                        </p:tav>
                                        <p:tav tm="100000">
                                          <p:val>
                                            <p:strVal val="0-ppt_h/2"/>
                                          </p:val>
                                        </p:tav>
                                      </p:tavLst>
                                    </p:anim>
                                    <p:set>
                                      <p:cBhvr>
                                        <p:cTn id="163" dur="1" fill="hold">
                                          <p:stCondLst>
                                            <p:cond delay="499"/>
                                          </p:stCondLst>
                                        </p:cTn>
                                        <p:tgtEl>
                                          <p:spTgt spid="82"/>
                                        </p:tgtEl>
                                        <p:attrNameLst>
                                          <p:attrName>style.visibility</p:attrName>
                                        </p:attrNameLst>
                                      </p:cBhvr>
                                      <p:to>
                                        <p:strVal val="hidden"/>
                                      </p:to>
                                    </p:set>
                                  </p:childTnLst>
                                </p:cTn>
                              </p:par>
                              <p:par>
                                <p:cTn id="164" presetID="2" presetClass="exit" presetSubtype="1" fill="hold" grpId="2" nodeType="withEffect">
                                  <p:stCondLst>
                                    <p:cond delay="0"/>
                                  </p:stCondLst>
                                  <p:childTnLst>
                                    <p:anim calcmode="lin" valueType="num">
                                      <p:cBhvr additive="base">
                                        <p:cTn id="165" dur="500"/>
                                        <p:tgtEl>
                                          <p:spTgt spid="86"/>
                                        </p:tgtEl>
                                        <p:attrNameLst>
                                          <p:attrName>ppt_x</p:attrName>
                                        </p:attrNameLst>
                                      </p:cBhvr>
                                      <p:tavLst>
                                        <p:tav tm="0">
                                          <p:val>
                                            <p:strVal val="ppt_x"/>
                                          </p:val>
                                        </p:tav>
                                        <p:tav tm="100000">
                                          <p:val>
                                            <p:strVal val="ppt_x"/>
                                          </p:val>
                                        </p:tav>
                                      </p:tavLst>
                                    </p:anim>
                                    <p:anim calcmode="lin" valueType="num">
                                      <p:cBhvr additive="base">
                                        <p:cTn id="166" dur="500"/>
                                        <p:tgtEl>
                                          <p:spTgt spid="86"/>
                                        </p:tgtEl>
                                        <p:attrNameLst>
                                          <p:attrName>ppt_y</p:attrName>
                                        </p:attrNameLst>
                                      </p:cBhvr>
                                      <p:tavLst>
                                        <p:tav tm="0">
                                          <p:val>
                                            <p:strVal val="ppt_y"/>
                                          </p:val>
                                        </p:tav>
                                        <p:tav tm="100000">
                                          <p:val>
                                            <p:strVal val="0-ppt_h/2"/>
                                          </p:val>
                                        </p:tav>
                                      </p:tavLst>
                                    </p:anim>
                                    <p:set>
                                      <p:cBhvr>
                                        <p:cTn id="167" dur="1" fill="hold">
                                          <p:stCondLst>
                                            <p:cond delay="499"/>
                                          </p:stCondLst>
                                        </p:cTn>
                                        <p:tgtEl>
                                          <p:spTgt spid="86"/>
                                        </p:tgtEl>
                                        <p:attrNameLst>
                                          <p:attrName>style.visibility</p:attrName>
                                        </p:attrNameLst>
                                      </p:cBhvr>
                                      <p:to>
                                        <p:strVal val="hidden"/>
                                      </p:to>
                                    </p:set>
                                  </p:childTnLst>
                                </p:cTn>
                              </p:par>
                              <p:par>
                                <p:cTn id="168" presetID="2" presetClass="exit" presetSubtype="1" fill="hold" grpId="1" nodeType="withEffect">
                                  <p:stCondLst>
                                    <p:cond delay="0"/>
                                  </p:stCondLst>
                                  <p:childTnLst>
                                    <p:anim calcmode="lin" valueType="num">
                                      <p:cBhvr additive="base">
                                        <p:cTn id="169" dur="500"/>
                                        <p:tgtEl>
                                          <p:spTgt spid="87"/>
                                        </p:tgtEl>
                                        <p:attrNameLst>
                                          <p:attrName>ppt_x</p:attrName>
                                        </p:attrNameLst>
                                      </p:cBhvr>
                                      <p:tavLst>
                                        <p:tav tm="0">
                                          <p:val>
                                            <p:strVal val="ppt_x"/>
                                          </p:val>
                                        </p:tav>
                                        <p:tav tm="100000">
                                          <p:val>
                                            <p:strVal val="ppt_x"/>
                                          </p:val>
                                        </p:tav>
                                      </p:tavLst>
                                    </p:anim>
                                    <p:anim calcmode="lin" valueType="num">
                                      <p:cBhvr additive="base">
                                        <p:cTn id="170" dur="500"/>
                                        <p:tgtEl>
                                          <p:spTgt spid="87"/>
                                        </p:tgtEl>
                                        <p:attrNameLst>
                                          <p:attrName>ppt_y</p:attrName>
                                        </p:attrNameLst>
                                      </p:cBhvr>
                                      <p:tavLst>
                                        <p:tav tm="0">
                                          <p:val>
                                            <p:strVal val="ppt_y"/>
                                          </p:val>
                                        </p:tav>
                                        <p:tav tm="100000">
                                          <p:val>
                                            <p:strVal val="0-ppt_h/2"/>
                                          </p:val>
                                        </p:tav>
                                      </p:tavLst>
                                    </p:anim>
                                    <p:set>
                                      <p:cBhvr>
                                        <p:cTn id="171"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P spid="31"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Freeform 6"/>
          <p:cNvSpPr/>
          <p:nvPr/>
        </p:nvSpPr>
        <p:spPr bwMode="auto">
          <a:xfrm flipH="1">
            <a:off x="6805141" y="4016350"/>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grpSp>
        <p:nvGrpSpPr>
          <p:cNvPr id="4" name="组合 3"/>
          <p:cNvGrpSpPr/>
          <p:nvPr/>
        </p:nvGrpSpPr>
        <p:grpSpPr>
          <a:xfrm>
            <a:off x="1063265" y="2858148"/>
            <a:ext cx="5164683" cy="816852"/>
            <a:chOff x="1063265" y="2858148"/>
            <a:chExt cx="5164683" cy="816852"/>
          </a:xfrm>
        </p:grpSpPr>
        <p:sp>
          <p:nvSpPr>
            <p:cNvPr id="302" name="Oval 10"/>
            <p:cNvSpPr>
              <a:spLocks noChangeArrowheads="1"/>
            </p:cNvSpPr>
            <p:nvPr/>
          </p:nvSpPr>
          <p:spPr bwMode="auto">
            <a:xfrm>
              <a:off x="1170950" y="2858148"/>
              <a:ext cx="157385" cy="137452"/>
            </a:xfrm>
            <a:prstGeom prst="ellipse">
              <a:avLst/>
            </a:prstGeom>
            <a:solidFill>
              <a:srgbClr val="D9E021"/>
            </a:solidFill>
            <a:ln w="9525">
              <a:noFill/>
              <a:round/>
            </a:ln>
          </p:spPr>
          <p:txBody>
            <a:bodyPr vert="horz" wrap="square" lIns="105993" tIns="52997" rIns="105993" bIns="52997" numCol="1" anchor="t" anchorCtr="0" compatLnSpc="1"/>
            <a:lstStyle/>
            <a:p>
              <a:endParaRPr lang="zh-CN" altLang="en-US"/>
            </a:p>
          </p:txBody>
        </p:sp>
        <p:pic>
          <p:nvPicPr>
            <p:cNvPr id="303" name="Picture 11"/>
            <p:cNvPicPr>
              <a:picLocks noChangeAspect="1" noChangeArrowheads="1"/>
            </p:cNvPicPr>
            <p:nvPr/>
          </p:nvPicPr>
          <p:blipFill>
            <a:blip r:embed="rId3" cstate="print"/>
            <a:srcRect/>
            <a:stretch>
              <a:fillRect/>
            </a:stretch>
          </p:blipFill>
          <p:spPr bwMode="auto">
            <a:xfrm>
              <a:off x="1315908" y="2964180"/>
              <a:ext cx="86974" cy="82472"/>
            </a:xfrm>
            <a:prstGeom prst="rect">
              <a:avLst/>
            </a:prstGeom>
            <a:noFill/>
            <a:ln w="9525">
              <a:noFill/>
              <a:miter lim="800000"/>
              <a:headEnd/>
              <a:tailEnd/>
            </a:ln>
          </p:spPr>
        </p:pic>
        <p:sp>
          <p:nvSpPr>
            <p:cNvPr id="304" name="Freeform 12"/>
            <p:cNvSpPr/>
            <p:nvPr/>
          </p:nvSpPr>
          <p:spPr bwMode="auto">
            <a:xfrm>
              <a:off x="1063265"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rgbClr val="D9E021"/>
            </a:solidFill>
            <a:ln w="9525">
              <a:noFill/>
              <a:round/>
            </a:ln>
          </p:spPr>
          <p:txBody>
            <a:bodyPr vert="horz" wrap="square" lIns="105993" tIns="52997" rIns="105993" bIns="52997" numCol="1" anchor="t" anchorCtr="0" compatLnSpc="1"/>
            <a:lstStyle/>
            <a:p>
              <a:endParaRPr lang="zh-CN" altLang="en-US"/>
            </a:p>
          </p:txBody>
        </p:sp>
        <p:sp>
          <p:nvSpPr>
            <p:cNvPr id="305" name="Oval 13"/>
            <p:cNvSpPr>
              <a:spLocks noChangeArrowheads="1"/>
            </p:cNvSpPr>
            <p:nvPr/>
          </p:nvSpPr>
          <p:spPr bwMode="auto">
            <a:xfrm>
              <a:off x="1709369" y="2858148"/>
              <a:ext cx="157385" cy="137452"/>
            </a:xfrm>
            <a:prstGeom prst="ellipse">
              <a:avLst/>
            </a:prstGeom>
            <a:solidFill>
              <a:srgbClr val="D9E021"/>
            </a:solidFill>
            <a:ln w="9525">
              <a:noFill/>
              <a:round/>
            </a:ln>
          </p:spPr>
          <p:txBody>
            <a:bodyPr vert="horz" wrap="square" lIns="105993" tIns="52997" rIns="105993" bIns="52997" numCol="1" anchor="t" anchorCtr="0" compatLnSpc="1"/>
            <a:lstStyle/>
            <a:p>
              <a:endParaRPr lang="zh-CN" altLang="en-US"/>
            </a:p>
          </p:txBody>
        </p:sp>
        <p:pic>
          <p:nvPicPr>
            <p:cNvPr id="306" name="Picture 14"/>
            <p:cNvPicPr>
              <a:picLocks noChangeAspect="1" noChangeArrowheads="1"/>
            </p:cNvPicPr>
            <p:nvPr/>
          </p:nvPicPr>
          <p:blipFill>
            <a:blip r:embed="rId4" cstate="print"/>
            <a:srcRect/>
            <a:stretch>
              <a:fillRect/>
            </a:stretch>
          </p:blipFill>
          <p:spPr bwMode="auto">
            <a:xfrm>
              <a:off x="1854328" y="2964180"/>
              <a:ext cx="86974" cy="82472"/>
            </a:xfrm>
            <a:prstGeom prst="rect">
              <a:avLst/>
            </a:prstGeom>
            <a:noFill/>
            <a:ln w="9525">
              <a:noFill/>
              <a:miter lim="800000"/>
              <a:headEnd/>
              <a:tailEnd/>
            </a:ln>
          </p:spPr>
        </p:pic>
        <p:sp>
          <p:nvSpPr>
            <p:cNvPr id="307" name="Freeform 15"/>
            <p:cNvSpPr/>
            <p:nvPr/>
          </p:nvSpPr>
          <p:spPr bwMode="auto">
            <a:xfrm>
              <a:off x="159340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8" y="29"/>
                </a:cxn>
                <a:cxn ang="0">
                  <a:pos x="8"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7"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6"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6" y="0"/>
                    <a:pt x="5" y="0"/>
                  </a:cubicBezTo>
                  <a:cubicBezTo>
                    <a:pt x="3" y="0"/>
                    <a:pt x="1" y="2"/>
                    <a:pt x="0" y="5"/>
                  </a:cubicBezTo>
                  <a:cubicBezTo>
                    <a:pt x="0" y="5"/>
                    <a:pt x="0" y="5"/>
                    <a:pt x="0" y="5"/>
                  </a:cubicBezTo>
                  <a:cubicBezTo>
                    <a:pt x="0" y="5"/>
                    <a:pt x="0" y="5"/>
                    <a:pt x="0" y="5"/>
                  </a:cubicBezTo>
                  <a:cubicBezTo>
                    <a:pt x="0" y="29"/>
                    <a:pt x="0" y="29"/>
                    <a:pt x="0" y="29"/>
                  </a:cubicBezTo>
                  <a:cubicBezTo>
                    <a:pt x="0" y="31"/>
                    <a:pt x="2" y="32"/>
                    <a:pt x="4" y="32"/>
                  </a:cubicBezTo>
                  <a:cubicBezTo>
                    <a:pt x="6" y="32"/>
                    <a:pt x="8" y="31"/>
                    <a:pt x="8" y="29"/>
                  </a:cubicBezTo>
                  <a:cubicBezTo>
                    <a:pt x="8" y="7"/>
                    <a:pt x="8" y="7"/>
                    <a:pt x="8"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7"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9" y="3"/>
                    <a:pt x="38" y="2"/>
                  </a:cubicBezTo>
                  <a:close/>
                </a:path>
              </a:pathLst>
            </a:custGeom>
            <a:solidFill>
              <a:srgbClr val="D9E021"/>
            </a:solidFill>
            <a:ln w="9525">
              <a:noFill/>
              <a:round/>
            </a:ln>
          </p:spPr>
          <p:txBody>
            <a:bodyPr vert="horz" wrap="square" lIns="105993" tIns="52997" rIns="105993" bIns="52997" numCol="1" anchor="t" anchorCtr="0" compatLnSpc="1"/>
            <a:lstStyle/>
            <a:p>
              <a:endParaRPr lang="zh-CN" altLang="en-US"/>
            </a:p>
          </p:txBody>
        </p:sp>
        <p:sp>
          <p:nvSpPr>
            <p:cNvPr id="308" name="Oval 16"/>
            <p:cNvSpPr>
              <a:spLocks noChangeArrowheads="1"/>
            </p:cNvSpPr>
            <p:nvPr/>
          </p:nvSpPr>
          <p:spPr bwMode="auto">
            <a:xfrm>
              <a:off x="2247788" y="2858148"/>
              <a:ext cx="144958" cy="137452"/>
            </a:xfrm>
            <a:prstGeom prst="ellipse">
              <a:avLst/>
            </a:prstGeom>
            <a:solidFill>
              <a:srgbClr val="D9E021"/>
            </a:solidFill>
            <a:ln w="9525">
              <a:noFill/>
              <a:round/>
            </a:ln>
          </p:spPr>
          <p:txBody>
            <a:bodyPr vert="horz" wrap="square" lIns="105993" tIns="52997" rIns="105993" bIns="52997" numCol="1" anchor="t" anchorCtr="0" compatLnSpc="1"/>
            <a:lstStyle/>
            <a:p>
              <a:endParaRPr lang="zh-CN" altLang="en-US"/>
            </a:p>
          </p:txBody>
        </p:sp>
        <p:pic>
          <p:nvPicPr>
            <p:cNvPr id="309" name="Picture 17"/>
            <p:cNvPicPr>
              <a:picLocks noChangeAspect="1" noChangeArrowheads="1"/>
            </p:cNvPicPr>
            <p:nvPr/>
          </p:nvPicPr>
          <p:blipFill>
            <a:blip r:embed="rId5" cstate="print"/>
            <a:srcRect/>
            <a:stretch>
              <a:fillRect/>
            </a:stretch>
          </p:blipFill>
          <p:spPr bwMode="auto">
            <a:xfrm>
              <a:off x="2388603" y="2964180"/>
              <a:ext cx="86974" cy="82472"/>
            </a:xfrm>
            <a:prstGeom prst="rect">
              <a:avLst/>
            </a:prstGeom>
            <a:noFill/>
            <a:ln w="9525">
              <a:noFill/>
              <a:miter lim="800000"/>
              <a:headEnd/>
              <a:tailEnd/>
            </a:ln>
          </p:spPr>
        </p:pic>
        <p:sp>
          <p:nvSpPr>
            <p:cNvPr id="310" name="Freeform 18"/>
            <p:cNvSpPr/>
            <p:nvPr/>
          </p:nvSpPr>
          <p:spPr bwMode="auto">
            <a:xfrm>
              <a:off x="2131821"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1" y="7"/>
                </a:cxn>
                <a:cxn ang="0">
                  <a:pos x="31"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9" y="31"/>
                    <a:pt x="39" y="29"/>
                  </a:cubicBezTo>
                  <a:cubicBezTo>
                    <a:pt x="39" y="5"/>
                    <a:pt x="39" y="5"/>
                    <a:pt x="39" y="5"/>
                  </a:cubicBezTo>
                  <a:cubicBezTo>
                    <a:pt x="39" y="4"/>
                    <a:pt x="38" y="3"/>
                    <a:pt x="38" y="2"/>
                  </a:cubicBezTo>
                  <a:close/>
                </a:path>
              </a:pathLst>
            </a:custGeom>
            <a:solidFill>
              <a:srgbClr val="D9E021"/>
            </a:solidFill>
            <a:ln w="9525">
              <a:noFill/>
              <a:round/>
            </a:ln>
          </p:spPr>
          <p:txBody>
            <a:bodyPr vert="horz" wrap="square" lIns="105993" tIns="52997" rIns="105993" bIns="52997" numCol="1" anchor="t" anchorCtr="0" compatLnSpc="1"/>
            <a:lstStyle/>
            <a:p>
              <a:endParaRPr lang="zh-CN" altLang="en-US"/>
            </a:p>
          </p:txBody>
        </p:sp>
        <p:sp>
          <p:nvSpPr>
            <p:cNvPr id="311" name="Oval 19"/>
            <p:cNvSpPr>
              <a:spLocks noChangeArrowheads="1"/>
            </p:cNvSpPr>
            <p:nvPr/>
          </p:nvSpPr>
          <p:spPr bwMode="auto">
            <a:xfrm>
              <a:off x="2765498" y="2858148"/>
              <a:ext cx="157385" cy="137452"/>
            </a:xfrm>
            <a:prstGeom prst="ellipse">
              <a:avLst/>
            </a:prstGeom>
            <a:solidFill>
              <a:srgbClr val="D9E021"/>
            </a:solidFill>
            <a:ln w="9525">
              <a:noFill/>
              <a:round/>
            </a:ln>
          </p:spPr>
          <p:txBody>
            <a:bodyPr vert="horz" wrap="square" lIns="105993" tIns="52997" rIns="105993" bIns="52997" numCol="1" anchor="t" anchorCtr="0" compatLnSpc="1"/>
            <a:lstStyle/>
            <a:p>
              <a:endParaRPr lang="zh-CN" altLang="en-US"/>
            </a:p>
          </p:txBody>
        </p:sp>
        <p:pic>
          <p:nvPicPr>
            <p:cNvPr id="312" name="Picture 20"/>
            <p:cNvPicPr>
              <a:picLocks noChangeAspect="1" noChangeArrowheads="1"/>
            </p:cNvPicPr>
            <p:nvPr/>
          </p:nvPicPr>
          <p:blipFill>
            <a:blip r:embed="rId5" cstate="print"/>
            <a:srcRect/>
            <a:stretch>
              <a:fillRect/>
            </a:stretch>
          </p:blipFill>
          <p:spPr bwMode="auto">
            <a:xfrm>
              <a:off x="2914600" y="2964180"/>
              <a:ext cx="86974" cy="82472"/>
            </a:xfrm>
            <a:prstGeom prst="rect">
              <a:avLst/>
            </a:prstGeom>
            <a:noFill/>
            <a:ln w="9525">
              <a:noFill/>
              <a:miter lim="800000"/>
              <a:headEnd/>
              <a:tailEnd/>
            </a:ln>
          </p:spPr>
        </p:pic>
        <p:sp>
          <p:nvSpPr>
            <p:cNvPr id="313" name="Freeform 21"/>
            <p:cNvSpPr/>
            <p:nvPr/>
          </p:nvSpPr>
          <p:spPr bwMode="auto">
            <a:xfrm>
              <a:off x="2657815" y="3015236"/>
              <a:ext cx="372751" cy="659764"/>
            </a:xfrm>
            <a:custGeom>
              <a:avLst/>
              <a:gdLst/>
              <a:ahLst/>
              <a:cxnLst>
                <a:cxn ang="0">
                  <a:pos x="38" y="2"/>
                </a:cxn>
                <a:cxn ang="0">
                  <a:pos x="34" y="0"/>
                </a:cxn>
                <a:cxn ang="0">
                  <a:pos x="32" y="0"/>
                </a:cxn>
                <a:cxn ang="0">
                  <a:pos x="30" y="0"/>
                </a:cxn>
                <a:cxn ang="0">
                  <a:pos x="30"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0" y="0"/>
                    <a:pt x="30" y="0"/>
                    <a:pt x="30" y="0"/>
                  </a:cubicBezTo>
                  <a:cubicBezTo>
                    <a:pt x="30" y="0"/>
                    <a:pt x="30" y="0"/>
                    <a:pt x="30"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5"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D9E021"/>
            </a:solidFill>
            <a:ln w="9525">
              <a:noFill/>
              <a:round/>
            </a:ln>
          </p:spPr>
          <p:txBody>
            <a:bodyPr vert="horz" wrap="square" lIns="105993" tIns="52997" rIns="105993" bIns="52997" numCol="1" anchor="t" anchorCtr="0" compatLnSpc="1"/>
            <a:lstStyle/>
            <a:p>
              <a:endParaRPr lang="zh-CN" altLang="en-US"/>
            </a:p>
          </p:txBody>
        </p:sp>
        <p:sp>
          <p:nvSpPr>
            <p:cNvPr id="314" name="Oval 22"/>
            <p:cNvSpPr>
              <a:spLocks noChangeArrowheads="1"/>
            </p:cNvSpPr>
            <p:nvPr/>
          </p:nvSpPr>
          <p:spPr bwMode="auto">
            <a:xfrm>
              <a:off x="3303917" y="2858148"/>
              <a:ext cx="157385" cy="137452"/>
            </a:xfrm>
            <a:prstGeom prst="ellipse">
              <a:avLst/>
            </a:prstGeom>
            <a:solidFill>
              <a:srgbClr val="D9E021"/>
            </a:solidFill>
            <a:ln w="9525">
              <a:noFill/>
              <a:round/>
            </a:ln>
          </p:spPr>
          <p:txBody>
            <a:bodyPr vert="horz" wrap="square" lIns="105993" tIns="52997" rIns="105993" bIns="52997" numCol="1" anchor="t" anchorCtr="0" compatLnSpc="1"/>
            <a:lstStyle/>
            <a:p>
              <a:endParaRPr lang="zh-CN" altLang="en-US"/>
            </a:p>
          </p:txBody>
        </p:sp>
        <p:pic>
          <p:nvPicPr>
            <p:cNvPr id="315" name="Picture 23"/>
            <p:cNvPicPr>
              <a:picLocks noChangeAspect="1" noChangeArrowheads="1"/>
            </p:cNvPicPr>
            <p:nvPr/>
          </p:nvPicPr>
          <p:blipFill>
            <a:blip r:embed="rId6" cstate="print"/>
            <a:srcRect/>
            <a:stretch>
              <a:fillRect/>
            </a:stretch>
          </p:blipFill>
          <p:spPr bwMode="auto">
            <a:xfrm>
              <a:off x="3448876" y="2964180"/>
              <a:ext cx="86974" cy="82472"/>
            </a:xfrm>
            <a:prstGeom prst="rect">
              <a:avLst/>
            </a:prstGeom>
            <a:noFill/>
            <a:ln w="9525">
              <a:noFill/>
              <a:miter lim="800000"/>
              <a:headEnd/>
              <a:tailEnd/>
            </a:ln>
          </p:spPr>
        </p:pic>
        <p:sp>
          <p:nvSpPr>
            <p:cNvPr id="316" name="Freeform 24"/>
            <p:cNvSpPr/>
            <p:nvPr/>
          </p:nvSpPr>
          <p:spPr bwMode="auto">
            <a:xfrm>
              <a:off x="3196234" y="3015236"/>
              <a:ext cx="372751"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6" y="32"/>
                    <a:pt x="38" y="31"/>
                    <a:pt x="38" y="29"/>
                  </a:cubicBezTo>
                  <a:cubicBezTo>
                    <a:pt x="38" y="5"/>
                    <a:pt x="38" y="5"/>
                    <a:pt x="38" y="5"/>
                  </a:cubicBezTo>
                  <a:cubicBezTo>
                    <a:pt x="38" y="4"/>
                    <a:pt x="38" y="3"/>
                    <a:pt x="37" y="2"/>
                  </a:cubicBezTo>
                  <a:close/>
                </a:path>
              </a:pathLst>
            </a:custGeom>
            <a:solidFill>
              <a:srgbClr val="D9E021"/>
            </a:solidFill>
            <a:ln w="9525">
              <a:noFill/>
              <a:round/>
            </a:ln>
          </p:spPr>
          <p:txBody>
            <a:bodyPr vert="horz" wrap="square" lIns="105993" tIns="52997" rIns="105993" bIns="52997" numCol="1" anchor="t" anchorCtr="0" compatLnSpc="1"/>
            <a:lstStyle/>
            <a:p>
              <a:endParaRPr lang="zh-CN" altLang="en-US"/>
            </a:p>
          </p:txBody>
        </p:sp>
        <p:sp>
          <p:nvSpPr>
            <p:cNvPr id="317" name="Oval 25"/>
            <p:cNvSpPr>
              <a:spLocks noChangeArrowheads="1"/>
            </p:cNvSpPr>
            <p:nvPr/>
          </p:nvSpPr>
          <p:spPr bwMode="auto">
            <a:xfrm>
              <a:off x="3834054" y="2858148"/>
              <a:ext cx="144958" cy="137452"/>
            </a:xfrm>
            <a:prstGeom prst="ellipse">
              <a:avLst/>
            </a:prstGeom>
            <a:solidFill>
              <a:srgbClr val="D9E021"/>
            </a:solidFill>
            <a:ln w="9525">
              <a:noFill/>
              <a:round/>
            </a:ln>
          </p:spPr>
          <p:txBody>
            <a:bodyPr vert="horz" wrap="square" lIns="105993" tIns="52997" rIns="105993" bIns="52997" numCol="1" anchor="t" anchorCtr="0" compatLnSpc="1"/>
            <a:lstStyle/>
            <a:p>
              <a:endParaRPr lang="zh-CN" altLang="en-US"/>
            </a:p>
          </p:txBody>
        </p:sp>
        <p:pic>
          <p:nvPicPr>
            <p:cNvPr id="318" name="Picture 26"/>
            <p:cNvPicPr>
              <a:picLocks noChangeAspect="1" noChangeArrowheads="1"/>
            </p:cNvPicPr>
            <p:nvPr/>
          </p:nvPicPr>
          <p:blipFill>
            <a:blip r:embed="rId7" cstate="print"/>
            <a:srcRect/>
            <a:stretch>
              <a:fillRect/>
            </a:stretch>
          </p:blipFill>
          <p:spPr bwMode="auto">
            <a:xfrm>
              <a:off x="3970728" y="2964180"/>
              <a:ext cx="91118" cy="82472"/>
            </a:xfrm>
            <a:prstGeom prst="rect">
              <a:avLst/>
            </a:prstGeom>
            <a:noFill/>
            <a:ln w="9525">
              <a:noFill/>
              <a:miter lim="800000"/>
              <a:headEnd/>
              <a:tailEnd/>
            </a:ln>
          </p:spPr>
        </p:pic>
        <p:sp>
          <p:nvSpPr>
            <p:cNvPr id="319" name="Freeform 27"/>
            <p:cNvSpPr/>
            <p:nvPr/>
          </p:nvSpPr>
          <p:spPr bwMode="auto">
            <a:xfrm>
              <a:off x="3713946"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D9E021"/>
            </a:solidFill>
            <a:ln w="9525">
              <a:noFill/>
              <a:round/>
            </a:ln>
          </p:spPr>
          <p:txBody>
            <a:bodyPr vert="horz" wrap="square" lIns="105993" tIns="52997" rIns="105993" bIns="52997" numCol="1" anchor="t" anchorCtr="0" compatLnSpc="1"/>
            <a:lstStyle/>
            <a:p>
              <a:endParaRPr lang="zh-CN" altLang="en-US"/>
            </a:p>
          </p:txBody>
        </p:sp>
        <p:sp>
          <p:nvSpPr>
            <p:cNvPr id="320" name="Oval 28"/>
            <p:cNvSpPr>
              <a:spLocks noChangeArrowheads="1"/>
            </p:cNvSpPr>
            <p:nvPr/>
          </p:nvSpPr>
          <p:spPr bwMode="auto">
            <a:xfrm>
              <a:off x="4360047" y="2858148"/>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1" name="Picture 29"/>
            <p:cNvPicPr>
              <a:picLocks noChangeAspect="1" noChangeArrowheads="1"/>
            </p:cNvPicPr>
            <p:nvPr/>
          </p:nvPicPr>
          <p:blipFill>
            <a:blip r:embed="rId8" cstate="print"/>
            <a:srcRect/>
            <a:stretch>
              <a:fillRect/>
            </a:stretch>
          </p:blipFill>
          <p:spPr bwMode="auto">
            <a:xfrm>
              <a:off x="4509148" y="2964180"/>
              <a:ext cx="86974" cy="82472"/>
            </a:xfrm>
            <a:prstGeom prst="rect">
              <a:avLst/>
            </a:prstGeom>
            <a:noFill/>
            <a:ln w="9525">
              <a:noFill/>
              <a:miter lim="800000"/>
              <a:headEnd/>
              <a:tailEnd/>
            </a:ln>
          </p:spPr>
        </p:pic>
        <p:sp>
          <p:nvSpPr>
            <p:cNvPr id="322" name="Freeform 30"/>
            <p:cNvSpPr/>
            <p:nvPr/>
          </p:nvSpPr>
          <p:spPr bwMode="auto">
            <a:xfrm>
              <a:off x="4252365" y="3015236"/>
              <a:ext cx="372751"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2" y="71"/>
                </a:cxn>
                <a:cxn ang="0">
                  <a:pos x="17" y="67"/>
                </a:cxn>
                <a:cxn ang="0">
                  <a:pos x="17" y="50"/>
                </a:cxn>
                <a:cxn ang="0">
                  <a:pos x="22" y="50"/>
                </a:cxn>
                <a:cxn ang="0">
                  <a:pos x="22" y="67"/>
                </a:cxn>
                <a:cxn ang="0">
                  <a:pos x="26" y="71"/>
                </a:cxn>
                <a:cxn ang="0">
                  <a:pos x="31" y="67"/>
                </a:cxn>
                <a:cxn ang="0">
                  <a:pos x="31" y="50"/>
                </a:cxn>
                <a:cxn ang="0">
                  <a:pos x="33" y="50"/>
                </a:cxn>
                <a:cxn ang="0">
                  <a:pos x="31" y="32"/>
                </a:cxn>
                <a:cxn ang="0">
                  <a:pos x="31" y="7"/>
                </a:cxn>
                <a:cxn ang="0">
                  <a:pos x="31" y="7"/>
                </a:cxn>
                <a:cxn ang="0">
                  <a:pos x="31" y="29"/>
                </a:cxn>
                <a:cxn ang="0">
                  <a:pos x="35" y="32"/>
                </a:cxn>
                <a:cxn ang="0">
                  <a:pos x="38" y="29"/>
                </a:cxn>
                <a:cxn ang="0">
                  <a:pos x="38" y="5"/>
                </a:cxn>
                <a:cxn ang="0">
                  <a:pos x="38" y="2"/>
                </a:cxn>
              </a:cxnLst>
              <a:rect l="0" t="0" r="r" b="b"/>
              <a:pathLst>
                <a:path w="38" h="71">
                  <a:moveTo>
                    <a:pt x="38" y="2"/>
                  </a:moveTo>
                  <a:cubicBezTo>
                    <a:pt x="37" y="1"/>
                    <a:pt x="35" y="0"/>
                    <a:pt x="34" y="0"/>
                  </a:cubicBezTo>
                  <a:cubicBezTo>
                    <a:pt x="33" y="0"/>
                    <a:pt x="32"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2"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3" y="50"/>
                    <a:pt x="33" y="50"/>
                    <a:pt x="33" y="50"/>
                  </a:cubicBezTo>
                  <a:cubicBezTo>
                    <a:pt x="31" y="32"/>
                    <a:pt x="31" y="32"/>
                    <a:pt x="31" y="32"/>
                  </a:cubicBezTo>
                  <a:cubicBezTo>
                    <a:pt x="31" y="7"/>
                    <a:pt x="31" y="7"/>
                    <a:pt x="31"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8"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3" name="Oval 31"/>
            <p:cNvSpPr>
              <a:spLocks noChangeArrowheads="1"/>
            </p:cNvSpPr>
            <p:nvPr/>
          </p:nvSpPr>
          <p:spPr bwMode="auto">
            <a:xfrm>
              <a:off x="4898466" y="2858148"/>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4" name="Picture 32"/>
            <p:cNvPicPr>
              <a:picLocks noChangeAspect="1" noChangeArrowheads="1"/>
            </p:cNvPicPr>
            <p:nvPr/>
          </p:nvPicPr>
          <p:blipFill>
            <a:blip r:embed="rId9" cstate="print"/>
            <a:srcRect/>
            <a:stretch>
              <a:fillRect/>
            </a:stretch>
          </p:blipFill>
          <p:spPr bwMode="auto">
            <a:xfrm>
              <a:off x="5043428" y="2964180"/>
              <a:ext cx="86974" cy="82472"/>
            </a:xfrm>
            <a:prstGeom prst="rect">
              <a:avLst/>
            </a:prstGeom>
            <a:noFill/>
            <a:ln w="9525">
              <a:noFill/>
              <a:miter lim="800000"/>
              <a:headEnd/>
              <a:tailEnd/>
            </a:ln>
          </p:spPr>
        </p:pic>
        <p:sp>
          <p:nvSpPr>
            <p:cNvPr id="325" name="Freeform 33"/>
            <p:cNvSpPr/>
            <p:nvPr/>
          </p:nvSpPr>
          <p:spPr bwMode="auto">
            <a:xfrm>
              <a:off x="4790784" y="3015236"/>
              <a:ext cx="372751" cy="659764"/>
            </a:xfrm>
            <a:custGeom>
              <a:avLst/>
              <a:gdLst/>
              <a:ahLst/>
              <a:cxnLst>
                <a:cxn ang="0">
                  <a:pos x="37" y="2"/>
                </a:cxn>
                <a:cxn ang="0">
                  <a:pos x="33" y="0"/>
                </a:cxn>
                <a:cxn ang="0">
                  <a:pos x="32" y="0"/>
                </a:cxn>
                <a:cxn ang="0">
                  <a:pos x="30" y="0"/>
                </a:cxn>
                <a:cxn ang="0">
                  <a:pos x="30" y="0"/>
                </a:cxn>
                <a:cxn ang="0">
                  <a:pos x="28" y="0"/>
                </a:cxn>
                <a:cxn ang="0">
                  <a:pos x="8" y="0"/>
                </a:cxn>
                <a:cxn ang="0">
                  <a:pos x="7" y="0"/>
                </a:cxn>
                <a:cxn ang="0">
                  <a:pos x="7" y="0"/>
                </a:cxn>
                <a:cxn ang="0">
                  <a:pos x="5"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5" y="32"/>
                </a:cxn>
                <a:cxn ang="0">
                  <a:pos x="38" y="29"/>
                </a:cxn>
                <a:cxn ang="0">
                  <a:pos x="38" y="5"/>
                </a:cxn>
                <a:cxn ang="0">
                  <a:pos x="37" y="2"/>
                </a:cxn>
              </a:cxnLst>
              <a:rect l="0" t="0" r="r" b="b"/>
              <a:pathLst>
                <a:path w="38" h="71">
                  <a:moveTo>
                    <a:pt x="37" y="2"/>
                  </a:moveTo>
                  <a:cubicBezTo>
                    <a:pt x="37" y="1"/>
                    <a:pt x="35" y="0"/>
                    <a:pt x="33" y="0"/>
                  </a:cubicBezTo>
                  <a:cubicBezTo>
                    <a:pt x="33" y="0"/>
                    <a:pt x="32" y="0"/>
                    <a:pt x="32"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5"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10"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3" y="32"/>
                    <a:pt x="35" y="32"/>
                  </a:cubicBezTo>
                  <a:cubicBezTo>
                    <a:pt x="37"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6" name="Oval 34"/>
            <p:cNvSpPr>
              <a:spLocks noChangeArrowheads="1"/>
            </p:cNvSpPr>
            <p:nvPr/>
          </p:nvSpPr>
          <p:spPr bwMode="auto">
            <a:xfrm>
              <a:off x="5428603" y="2858148"/>
              <a:ext cx="153242"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27" name="Picture 35"/>
            <p:cNvPicPr>
              <a:picLocks noChangeAspect="1" noChangeArrowheads="1"/>
            </p:cNvPicPr>
            <p:nvPr/>
          </p:nvPicPr>
          <p:blipFill>
            <a:blip r:embed="rId3" cstate="print"/>
            <a:srcRect/>
            <a:stretch>
              <a:fillRect/>
            </a:stretch>
          </p:blipFill>
          <p:spPr bwMode="auto">
            <a:xfrm>
              <a:off x="5569420" y="2964180"/>
              <a:ext cx="91118" cy="82472"/>
            </a:xfrm>
            <a:prstGeom prst="rect">
              <a:avLst/>
            </a:prstGeom>
            <a:noFill/>
            <a:ln w="9525">
              <a:noFill/>
              <a:miter lim="800000"/>
              <a:headEnd/>
              <a:tailEnd/>
            </a:ln>
          </p:spPr>
        </p:pic>
        <p:sp>
          <p:nvSpPr>
            <p:cNvPr id="328" name="Freeform 36"/>
            <p:cNvSpPr/>
            <p:nvPr/>
          </p:nvSpPr>
          <p:spPr bwMode="auto">
            <a:xfrm>
              <a:off x="5320921" y="3015236"/>
              <a:ext cx="368610" cy="659764"/>
            </a:xfrm>
            <a:custGeom>
              <a:avLst/>
              <a:gdLst/>
              <a:ahLst/>
              <a:cxnLst>
                <a:cxn ang="0">
                  <a:pos x="37" y="2"/>
                </a:cxn>
                <a:cxn ang="0">
                  <a:pos x="33" y="0"/>
                </a:cxn>
                <a:cxn ang="0">
                  <a:pos x="31" y="0"/>
                </a:cxn>
                <a:cxn ang="0">
                  <a:pos x="30" y="0"/>
                </a:cxn>
                <a:cxn ang="0">
                  <a:pos x="30" y="0"/>
                </a:cxn>
                <a:cxn ang="0">
                  <a:pos x="28" y="0"/>
                </a:cxn>
                <a:cxn ang="0">
                  <a:pos x="8" y="0"/>
                </a:cxn>
                <a:cxn ang="0">
                  <a:pos x="7" y="0"/>
                </a:cxn>
                <a:cxn ang="0">
                  <a:pos x="7" y="0"/>
                </a:cxn>
                <a:cxn ang="0">
                  <a:pos x="4" y="0"/>
                </a:cxn>
                <a:cxn ang="0">
                  <a:pos x="0" y="5"/>
                </a:cxn>
                <a:cxn ang="0">
                  <a:pos x="0" y="5"/>
                </a:cxn>
                <a:cxn ang="0">
                  <a:pos x="0" y="5"/>
                </a:cxn>
                <a:cxn ang="0">
                  <a:pos x="0" y="29"/>
                </a:cxn>
                <a:cxn ang="0">
                  <a:pos x="3" y="32"/>
                </a:cxn>
                <a:cxn ang="0">
                  <a:pos x="7" y="29"/>
                </a:cxn>
                <a:cxn ang="0">
                  <a:pos x="7" y="7"/>
                </a:cxn>
                <a:cxn ang="0">
                  <a:pos x="8" y="7"/>
                </a:cxn>
                <a:cxn ang="0">
                  <a:pos x="8" y="32"/>
                </a:cxn>
                <a:cxn ang="0">
                  <a:pos x="4" y="50"/>
                </a:cxn>
                <a:cxn ang="0">
                  <a:pos x="8" y="50"/>
                </a:cxn>
                <a:cxn ang="0">
                  <a:pos x="8" y="67"/>
                </a:cxn>
                <a:cxn ang="0">
                  <a:pos x="12" y="71"/>
                </a:cxn>
                <a:cxn ang="0">
                  <a:pos x="16" y="67"/>
                </a:cxn>
                <a:cxn ang="0">
                  <a:pos x="16" y="50"/>
                </a:cxn>
                <a:cxn ang="0">
                  <a:pos x="21" y="50"/>
                </a:cxn>
                <a:cxn ang="0">
                  <a:pos x="21" y="67"/>
                </a:cxn>
                <a:cxn ang="0">
                  <a:pos x="26" y="71"/>
                </a:cxn>
                <a:cxn ang="0">
                  <a:pos x="30" y="67"/>
                </a:cxn>
                <a:cxn ang="0">
                  <a:pos x="30" y="50"/>
                </a:cxn>
                <a:cxn ang="0">
                  <a:pos x="33" y="50"/>
                </a:cxn>
                <a:cxn ang="0">
                  <a:pos x="30" y="32"/>
                </a:cxn>
                <a:cxn ang="0">
                  <a:pos x="30" y="7"/>
                </a:cxn>
                <a:cxn ang="0">
                  <a:pos x="31" y="7"/>
                </a:cxn>
                <a:cxn ang="0">
                  <a:pos x="31" y="29"/>
                </a:cxn>
                <a:cxn ang="0">
                  <a:pos x="34" y="32"/>
                </a:cxn>
                <a:cxn ang="0">
                  <a:pos x="38" y="29"/>
                </a:cxn>
                <a:cxn ang="0">
                  <a:pos x="38" y="5"/>
                </a:cxn>
                <a:cxn ang="0">
                  <a:pos x="37" y="2"/>
                </a:cxn>
              </a:cxnLst>
              <a:rect l="0" t="0" r="r" b="b"/>
              <a:pathLst>
                <a:path w="38" h="71">
                  <a:moveTo>
                    <a:pt x="37" y="2"/>
                  </a:moveTo>
                  <a:cubicBezTo>
                    <a:pt x="36" y="1"/>
                    <a:pt x="35" y="0"/>
                    <a:pt x="33" y="0"/>
                  </a:cubicBezTo>
                  <a:cubicBezTo>
                    <a:pt x="33" y="0"/>
                    <a:pt x="32" y="0"/>
                    <a:pt x="31" y="0"/>
                  </a:cubicBezTo>
                  <a:cubicBezTo>
                    <a:pt x="30" y="0"/>
                    <a:pt x="30" y="0"/>
                    <a:pt x="30" y="0"/>
                  </a:cubicBezTo>
                  <a:cubicBezTo>
                    <a:pt x="30" y="0"/>
                    <a:pt x="30" y="0"/>
                    <a:pt x="30" y="0"/>
                  </a:cubicBezTo>
                  <a:cubicBezTo>
                    <a:pt x="28" y="0"/>
                    <a:pt x="28" y="0"/>
                    <a:pt x="28" y="0"/>
                  </a:cubicBezTo>
                  <a:cubicBezTo>
                    <a:pt x="8" y="0"/>
                    <a:pt x="8" y="0"/>
                    <a:pt x="8" y="0"/>
                  </a:cubicBezTo>
                  <a:cubicBezTo>
                    <a:pt x="7" y="0"/>
                    <a:pt x="7" y="0"/>
                    <a:pt x="7" y="0"/>
                  </a:cubicBezTo>
                  <a:cubicBezTo>
                    <a:pt x="7" y="0"/>
                    <a:pt x="7" y="0"/>
                    <a:pt x="7" y="0"/>
                  </a:cubicBezTo>
                  <a:cubicBezTo>
                    <a:pt x="7" y="0"/>
                    <a:pt x="6" y="0"/>
                    <a:pt x="4" y="0"/>
                  </a:cubicBezTo>
                  <a:cubicBezTo>
                    <a:pt x="2" y="0"/>
                    <a:pt x="0" y="2"/>
                    <a:pt x="0" y="5"/>
                  </a:cubicBezTo>
                  <a:cubicBezTo>
                    <a:pt x="0" y="5"/>
                    <a:pt x="0" y="5"/>
                    <a:pt x="0" y="5"/>
                  </a:cubicBezTo>
                  <a:cubicBezTo>
                    <a:pt x="0" y="5"/>
                    <a:pt x="0" y="5"/>
                    <a:pt x="0" y="5"/>
                  </a:cubicBezTo>
                  <a:cubicBezTo>
                    <a:pt x="0" y="29"/>
                    <a:pt x="0" y="29"/>
                    <a:pt x="0" y="29"/>
                  </a:cubicBezTo>
                  <a:cubicBezTo>
                    <a:pt x="0" y="31"/>
                    <a:pt x="1" y="32"/>
                    <a:pt x="3" y="32"/>
                  </a:cubicBezTo>
                  <a:cubicBezTo>
                    <a:pt x="5" y="32"/>
                    <a:pt x="7" y="31"/>
                    <a:pt x="7" y="29"/>
                  </a:cubicBezTo>
                  <a:cubicBezTo>
                    <a:pt x="7" y="7"/>
                    <a:pt x="7" y="7"/>
                    <a:pt x="7" y="7"/>
                  </a:cubicBezTo>
                  <a:cubicBezTo>
                    <a:pt x="8" y="7"/>
                    <a:pt x="8" y="7"/>
                    <a:pt x="8" y="7"/>
                  </a:cubicBezTo>
                  <a:cubicBezTo>
                    <a:pt x="8" y="32"/>
                    <a:pt x="8" y="32"/>
                    <a:pt x="8" y="32"/>
                  </a:cubicBezTo>
                  <a:cubicBezTo>
                    <a:pt x="4" y="50"/>
                    <a:pt x="4" y="50"/>
                    <a:pt x="4" y="50"/>
                  </a:cubicBezTo>
                  <a:cubicBezTo>
                    <a:pt x="8" y="50"/>
                    <a:pt x="8" y="50"/>
                    <a:pt x="8" y="50"/>
                  </a:cubicBezTo>
                  <a:cubicBezTo>
                    <a:pt x="8" y="67"/>
                    <a:pt x="8" y="67"/>
                    <a:pt x="8" y="67"/>
                  </a:cubicBezTo>
                  <a:cubicBezTo>
                    <a:pt x="8" y="69"/>
                    <a:pt x="9" y="71"/>
                    <a:pt x="12" y="71"/>
                  </a:cubicBezTo>
                  <a:cubicBezTo>
                    <a:pt x="14" y="71"/>
                    <a:pt x="16" y="69"/>
                    <a:pt x="16" y="67"/>
                  </a:cubicBezTo>
                  <a:cubicBezTo>
                    <a:pt x="16" y="50"/>
                    <a:pt x="16" y="50"/>
                    <a:pt x="16" y="50"/>
                  </a:cubicBezTo>
                  <a:cubicBezTo>
                    <a:pt x="21" y="50"/>
                    <a:pt x="21" y="50"/>
                    <a:pt x="21" y="50"/>
                  </a:cubicBezTo>
                  <a:cubicBezTo>
                    <a:pt x="21" y="67"/>
                    <a:pt x="21" y="67"/>
                    <a:pt x="21" y="67"/>
                  </a:cubicBezTo>
                  <a:cubicBezTo>
                    <a:pt x="21" y="69"/>
                    <a:pt x="23" y="71"/>
                    <a:pt x="26" y="71"/>
                  </a:cubicBezTo>
                  <a:cubicBezTo>
                    <a:pt x="28" y="71"/>
                    <a:pt x="30" y="69"/>
                    <a:pt x="30" y="67"/>
                  </a:cubicBezTo>
                  <a:cubicBezTo>
                    <a:pt x="30" y="50"/>
                    <a:pt x="30" y="50"/>
                    <a:pt x="30" y="50"/>
                  </a:cubicBezTo>
                  <a:cubicBezTo>
                    <a:pt x="33" y="50"/>
                    <a:pt x="33" y="50"/>
                    <a:pt x="33" y="50"/>
                  </a:cubicBezTo>
                  <a:cubicBezTo>
                    <a:pt x="30" y="32"/>
                    <a:pt x="30" y="32"/>
                    <a:pt x="30" y="32"/>
                  </a:cubicBezTo>
                  <a:cubicBezTo>
                    <a:pt x="30" y="7"/>
                    <a:pt x="30" y="7"/>
                    <a:pt x="30" y="7"/>
                  </a:cubicBezTo>
                  <a:cubicBezTo>
                    <a:pt x="31" y="7"/>
                    <a:pt x="31" y="7"/>
                    <a:pt x="31" y="7"/>
                  </a:cubicBezTo>
                  <a:cubicBezTo>
                    <a:pt x="31" y="29"/>
                    <a:pt x="31" y="29"/>
                    <a:pt x="31" y="29"/>
                  </a:cubicBezTo>
                  <a:cubicBezTo>
                    <a:pt x="31" y="31"/>
                    <a:pt x="32" y="32"/>
                    <a:pt x="34" y="32"/>
                  </a:cubicBezTo>
                  <a:cubicBezTo>
                    <a:pt x="36" y="32"/>
                    <a:pt x="38" y="31"/>
                    <a:pt x="38" y="29"/>
                  </a:cubicBezTo>
                  <a:cubicBezTo>
                    <a:pt x="38" y="5"/>
                    <a:pt x="38" y="5"/>
                    <a:pt x="38" y="5"/>
                  </a:cubicBezTo>
                  <a:cubicBezTo>
                    <a:pt x="38" y="4"/>
                    <a:pt x="38" y="3"/>
                    <a:pt x="37"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29" name="Oval 37"/>
            <p:cNvSpPr>
              <a:spLocks noChangeArrowheads="1"/>
            </p:cNvSpPr>
            <p:nvPr/>
          </p:nvSpPr>
          <p:spPr bwMode="auto">
            <a:xfrm>
              <a:off x="5967022" y="2858148"/>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pic>
          <p:nvPicPr>
            <p:cNvPr id="330" name="Picture 38"/>
            <p:cNvPicPr>
              <a:picLocks noChangeAspect="1" noChangeArrowheads="1"/>
            </p:cNvPicPr>
            <p:nvPr/>
          </p:nvPicPr>
          <p:blipFill>
            <a:blip r:embed="rId10" cstate="print"/>
            <a:srcRect/>
            <a:stretch>
              <a:fillRect/>
            </a:stretch>
          </p:blipFill>
          <p:spPr bwMode="auto">
            <a:xfrm>
              <a:off x="6103700" y="2964180"/>
              <a:ext cx="91118" cy="82472"/>
            </a:xfrm>
            <a:prstGeom prst="rect">
              <a:avLst/>
            </a:prstGeom>
            <a:noFill/>
            <a:ln w="9525">
              <a:noFill/>
              <a:miter lim="800000"/>
              <a:headEnd/>
              <a:tailEnd/>
            </a:ln>
          </p:spPr>
        </p:pic>
        <p:sp>
          <p:nvSpPr>
            <p:cNvPr id="331" name="Freeform 39"/>
            <p:cNvSpPr/>
            <p:nvPr/>
          </p:nvSpPr>
          <p:spPr bwMode="auto">
            <a:xfrm>
              <a:off x="5846913" y="3015236"/>
              <a:ext cx="381035" cy="659764"/>
            </a:xfrm>
            <a:custGeom>
              <a:avLst/>
              <a:gdLst/>
              <a:ahLst/>
              <a:cxnLst>
                <a:cxn ang="0">
                  <a:pos x="38" y="2"/>
                </a:cxn>
                <a:cxn ang="0">
                  <a:pos x="34" y="0"/>
                </a:cxn>
                <a:cxn ang="0">
                  <a:pos x="32" y="0"/>
                </a:cxn>
                <a:cxn ang="0">
                  <a:pos x="31" y="0"/>
                </a:cxn>
                <a:cxn ang="0">
                  <a:pos x="31" y="0"/>
                </a:cxn>
                <a:cxn ang="0">
                  <a:pos x="29" y="0"/>
                </a:cxn>
                <a:cxn ang="0">
                  <a:pos x="8" y="0"/>
                </a:cxn>
                <a:cxn ang="0">
                  <a:pos x="8" y="0"/>
                </a:cxn>
                <a:cxn ang="0">
                  <a:pos x="8" y="0"/>
                </a:cxn>
                <a:cxn ang="0">
                  <a:pos x="5" y="0"/>
                </a:cxn>
                <a:cxn ang="0">
                  <a:pos x="0" y="5"/>
                </a:cxn>
                <a:cxn ang="0">
                  <a:pos x="0" y="5"/>
                </a:cxn>
                <a:cxn ang="0">
                  <a:pos x="0" y="5"/>
                </a:cxn>
                <a:cxn ang="0">
                  <a:pos x="0" y="29"/>
                </a:cxn>
                <a:cxn ang="0">
                  <a:pos x="4" y="32"/>
                </a:cxn>
                <a:cxn ang="0">
                  <a:pos x="7" y="29"/>
                </a:cxn>
                <a:cxn ang="0">
                  <a:pos x="7" y="7"/>
                </a:cxn>
                <a:cxn ang="0">
                  <a:pos x="8" y="7"/>
                </a:cxn>
                <a:cxn ang="0">
                  <a:pos x="8" y="32"/>
                </a:cxn>
                <a:cxn ang="0">
                  <a:pos x="5" y="50"/>
                </a:cxn>
                <a:cxn ang="0">
                  <a:pos x="8" y="50"/>
                </a:cxn>
                <a:cxn ang="0">
                  <a:pos x="8" y="67"/>
                </a:cxn>
                <a:cxn ang="0">
                  <a:pos x="13" y="71"/>
                </a:cxn>
                <a:cxn ang="0">
                  <a:pos x="17" y="67"/>
                </a:cxn>
                <a:cxn ang="0">
                  <a:pos x="17" y="50"/>
                </a:cxn>
                <a:cxn ang="0">
                  <a:pos x="22" y="50"/>
                </a:cxn>
                <a:cxn ang="0">
                  <a:pos x="22" y="67"/>
                </a:cxn>
                <a:cxn ang="0">
                  <a:pos x="26" y="71"/>
                </a:cxn>
                <a:cxn ang="0">
                  <a:pos x="31" y="67"/>
                </a:cxn>
                <a:cxn ang="0">
                  <a:pos x="31" y="50"/>
                </a:cxn>
                <a:cxn ang="0">
                  <a:pos x="34" y="50"/>
                </a:cxn>
                <a:cxn ang="0">
                  <a:pos x="31" y="32"/>
                </a:cxn>
                <a:cxn ang="0">
                  <a:pos x="31" y="7"/>
                </a:cxn>
                <a:cxn ang="0">
                  <a:pos x="32" y="7"/>
                </a:cxn>
                <a:cxn ang="0">
                  <a:pos x="32" y="29"/>
                </a:cxn>
                <a:cxn ang="0">
                  <a:pos x="35" y="32"/>
                </a:cxn>
                <a:cxn ang="0">
                  <a:pos x="39" y="29"/>
                </a:cxn>
                <a:cxn ang="0">
                  <a:pos x="39" y="5"/>
                </a:cxn>
                <a:cxn ang="0">
                  <a:pos x="38" y="2"/>
                </a:cxn>
              </a:cxnLst>
              <a:rect l="0" t="0" r="r" b="b"/>
              <a:pathLst>
                <a:path w="39" h="71">
                  <a:moveTo>
                    <a:pt x="38" y="2"/>
                  </a:moveTo>
                  <a:cubicBezTo>
                    <a:pt x="37" y="1"/>
                    <a:pt x="35" y="0"/>
                    <a:pt x="34" y="0"/>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7" y="0"/>
                    <a:pt x="6" y="0"/>
                    <a:pt x="5" y="0"/>
                  </a:cubicBezTo>
                  <a:cubicBezTo>
                    <a:pt x="3" y="0"/>
                    <a:pt x="0" y="2"/>
                    <a:pt x="0" y="5"/>
                  </a:cubicBezTo>
                  <a:cubicBezTo>
                    <a:pt x="0" y="5"/>
                    <a:pt x="0" y="5"/>
                    <a:pt x="0" y="5"/>
                  </a:cubicBezTo>
                  <a:cubicBezTo>
                    <a:pt x="0" y="5"/>
                    <a:pt x="0" y="5"/>
                    <a:pt x="0" y="5"/>
                  </a:cubicBezTo>
                  <a:cubicBezTo>
                    <a:pt x="0" y="29"/>
                    <a:pt x="0" y="29"/>
                    <a:pt x="0" y="29"/>
                  </a:cubicBezTo>
                  <a:cubicBezTo>
                    <a:pt x="0" y="31"/>
                    <a:pt x="2" y="32"/>
                    <a:pt x="4" y="32"/>
                  </a:cubicBezTo>
                  <a:cubicBezTo>
                    <a:pt x="6" y="32"/>
                    <a:pt x="7" y="31"/>
                    <a:pt x="7" y="29"/>
                  </a:cubicBezTo>
                  <a:cubicBezTo>
                    <a:pt x="7" y="7"/>
                    <a:pt x="7" y="7"/>
                    <a:pt x="7" y="7"/>
                  </a:cubicBezTo>
                  <a:cubicBezTo>
                    <a:pt x="8" y="7"/>
                    <a:pt x="8" y="7"/>
                    <a:pt x="8" y="7"/>
                  </a:cubicBezTo>
                  <a:cubicBezTo>
                    <a:pt x="8" y="32"/>
                    <a:pt x="8" y="32"/>
                    <a:pt x="8" y="32"/>
                  </a:cubicBezTo>
                  <a:cubicBezTo>
                    <a:pt x="5" y="50"/>
                    <a:pt x="5" y="50"/>
                    <a:pt x="5" y="50"/>
                  </a:cubicBezTo>
                  <a:cubicBezTo>
                    <a:pt x="8" y="50"/>
                    <a:pt x="8" y="50"/>
                    <a:pt x="8" y="50"/>
                  </a:cubicBezTo>
                  <a:cubicBezTo>
                    <a:pt x="8" y="67"/>
                    <a:pt x="8" y="67"/>
                    <a:pt x="8" y="67"/>
                  </a:cubicBezTo>
                  <a:cubicBezTo>
                    <a:pt x="8" y="69"/>
                    <a:pt x="10" y="71"/>
                    <a:pt x="13" y="71"/>
                  </a:cubicBezTo>
                  <a:cubicBezTo>
                    <a:pt x="15" y="71"/>
                    <a:pt x="17" y="69"/>
                    <a:pt x="17" y="67"/>
                  </a:cubicBezTo>
                  <a:cubicBezTo>
                    <a:pt x="17" y="50"/>
                    <a:pt x="17" y="50"/>
                    <a:pt x="17" y="50"/>
                  </a:cubicBezTo>
                  <a:cubicBezTo>
                    <a:pt x="22" y="50"/>
                    <a:pt x="22" y="50"/>
                    <a:pt x="22" y="50"/>
                  </a:cubicBezTo>
                  <a:cubicBezTo>
                    <a:pt x="22" y="67"/>
                    <a:pt x="22" y="67"/>
                    <a:pt x="22" y="67"/>
                  </a:cubicBezTo>
                  <a:cubicBezTo>
                    <a:pt x="22" y="69"/>
                    <a:pt x="24" y="71"/>
                    <a:pt x="26" y="71"/>
                  </a:cubicBezTo>
                  <a:cubicBezTo>
                    <a:pt x="29" y="71"/>
                    <a:pt x="31" y="69"/>
                    <a:pt x="31" y="67"/>
                  </a:cubicBezTo>
                  <a:cubicBezTo>
                    <a:pt x="31" y="50"/>
                    <a:pt x="31" y="50"/>
                    <a:pt x="31" y="50"/>
                  </a:cubicBezTo>
                  <a:cubicBezTo>
                    <a:pt x="34" y="50"/>
                    <a:pt x="34" y="50"/>
                    <a:pt x="34" y="50"/>
                  </a:cubicBezTo>
                  <a:cubicBezTo>
                    <a:pt x="31" y="32"/>
                    <a:pt x="31" y="32"/>
                    <a:pt x="31" y="32"/>
                  </a:cubicBezTo>
                  <a:cubicBezTo>
                    <a:pt x="31" y="7"/>
                    <a:pt x="31" y="7"/>
                    <a:pt x="31" y="7"/>
                  </a:cubicBezTo>
                  <a:cubicBezTo>
                    <a:pt x="32" y="7"/>
                    <a:pt x="32" y="7"/>
                    <a:pt x="32" y="7"/>
                  </a:cubicBezTo>
                  <a:cubicBezTo>
                    <a:pt x="32" y="29"/>
                    <a:pt x="32" y="29"/>
                    <a:pt x="32" y="29"/>
                  </a:cubicBezTo>
                  <a:cubicBezTo>
                    <a:pt x="32" y="31"/>
                    <a:pt x="33" y="32"/>
                    <a:pt x="35" y="32"/>
                  </a:cubicBezTo>
                  <a:cubicBezTo>
                    <a:pt x="37" y="32"/>
                    <a:pt x="39" y="31"/>
                    <a:pt x="39" y="29"/>
                  </a:cubicBezTo>
                  <a:cubicBezTo>
                    <a:pt x="39" y="5"/>
                    <a:pt x="39" y="5"/>
                    <a:pt x="39" y="5"/>
                  </a:cubicBezTo>
                  <a:cubicBezTo>
                    <a:pt x="39" y="4"/>
                    <a:pt x="38" y="3"/>
                    <a:pt x="38" y="2"/>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grpSp>
      <p:grpSp>
        <p:nvGrpSpPr>
          <p:cNvPr id="5" name="组合 4"/>
          <p:cNvGrpSpPr/>
          <p:nvPr/>
        </p:nvGrpSpPr>
        <p:grpSpPr>
          <a:xfrm>
            <a:off x="976292" y="3729980"/>
            <a:ext cx="5330350" cy="714745"/>
            <a:chOff x="976292" y="3729980"/>
            <a:chExt cx="5330350" cy="714745"/>
          </a:xfrm>
        </p:grpSpPr>
        <p:sp>
          <p:nvSpPr>
            <p:cNvPr id="361" name="Freeform 70"/>
            <p:cNvSpPr/>
            <p:nvPr/>
          </p:nvSpPr>
          <p:spPr bwMode="auto">
            <a:xfrm>
              <a:off x="132833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2" name="Oval 71"/>
            <p:cNvSpPr>
              <a:spLocks noChangeArrowheads="1"/>
            </p:cNvSpPr>
            <p:nvPr/>
          </p:nvSpPr>
          <p:spPr bwMode="auto">
            <a:xfrm>
              <a:off x="1141957" y="3729980"/>
              <a:ext cx="144958" cy="137452"/>
            </a:xfrm>
            <a:prstGeom prst="ellipse">
              <a:avLst/>
            </a:pr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63" name="Freeform 72"/>
            <p:cNvSpPr/>
            <p:nvPr/>
          </p:nvSpPr>
          <p:spPr bwMode="auto">
            <a:xfrm>
              <a:off x="1320049" y="3839941"/>
              <a:ext cx="16567"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4" name="Freeform 73"/>
            <p:cNvSpPr/>
            <p:nvPr/>
          </p:nvSpPr>
          <p:spPr bwMode="auto">
            <a:xfrm>
              <a:off x="976292"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vert="horz" wrap="square" lIns="105993" tIns="52997" rIns="105993" bIns="52997" numCol="1" anchor="t" anchorCtr="0" compatLnSpc="1"/>
            <a:lstStyle/>
            <a:p>
              <a:endParaRPr lang="zh-CN" altLang="en-US"/>
            </a:p>
          </p:txBody>
        </p:sp>
        <p:pic>
          <p:nvPicPr>
            <p:cNvPr id="365" name="Picture 74"/>
            <p:cNvPicPr>
              <a:picLocks noChangeAspect="1" noChangeArrowheads="1"/>
            </p:cNvPicPr>
            <p:nvPr/>
          </p:nvPicPr>
          <p:blipFill>
            <a:blip r:embed="rId11" cstate="print"/>
            <a:srcRect/>
            <a:stretch>
              <a:fillRect/>
            </a:stretch>
          </p:blipFill>
          <p:spPr bwMode="auto">
            <a:xfrm>
              <a:off x="1175091" y="3749616"/>
              <a:ext cx="91118" cy="86398"/>
            </a:xfrm>
            <a:prstGeom prst="rect">
              <a:avLst/>
            </a:prstGeom>
            <a:noFill/>
            <a:ln w="9525">
              <a:noFill/>
              <a:miter lim="800000"/>
              <a:headEnd/>
              <a:tailEnd/>
            </a:ln>
          </p:spPr>
        </p:pic>
        <p:sp>
          <p:nvSpPr>
            <p:cNvPr id="366" name="Freeform 75"/>
            <p:cNvSpPr/>
            <p:nvPr/>
          </p:nvSpPr>
          <p:spPr bwMode="auto">
            <a:xfrm>
              <a:off x="18667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7" name="Oval 76"/>
            <p:cNvSpPr>
              <a:spLocks noChangeArrowheads="1"/>
            </p:cNvSpPr>
            <p:nvPr/>
          </p:nvSpPr>
          <p:spPr bwMode="auto">
            <a:xfrm>
              <a:off x="1680376" y="3729980"/>
              <a:ext cx="144958" cy="137452"/>
            </a:xfrm>
            <a:prstGeom prst="ellipse">
              <a:avLst/>
            </a:pr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68" name="Freeform 77"/>
            <p:cNvSpPr/>
            <p:nvPr/>
          </p:nvSpPr>
          <p:spPr bwMode="auto">
            <a:xfrm>
              <a:off x="1854327"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69" name="Freeform 78"/>
            <p:cNvSpPr/>
            <p:nvPr/>
          </p:nvSpPr>
          <p:spPr bwMode="auto">
            <a:xfrm>
              <a:off x="1514711"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1"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1"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3" y="65"/>
                    <a:pt x="36" y="64"/>
                    <a:pt x="37" y="62"/>
                  </a:cubicBezTo>
                  <a:cubicBezTo>
                    <a:pt x="42" y="49"/>
                    <a:pt x="42" y="49"/>
                    <a:pt x="42" y="49"/>
                  </a:cubicBezTo>
                  <a:cubicBezTo>
                    <a:pt x="42" y="49"/>
                    <a:pt x="42" y="48"/>
                    <a:pt x="42" y="47"/>
                  </a:cubicBezTo>
                  <a:cubicBezTo>
                    <a:pt x="42" y="47"/>
                    <a:pt x="42" y="46"/>
                    <a:pt x="41" y="46"/>
                  </a:cubicBezTo>
                  <a:cubicBezTo>
                    <a:pt x="36" y="33"/>
                    <a:pt x="36" y="33"/>
                    <a:pt x="36" y="33"/>
                  </a:cubicBezTo>
                  <a:cubicBezTo>
                    <a:pt x="36" y="10"/>
                    <a:pt x="36" y="10"/>
                    <a:pt x="36" y="10"/>
                  </a:cubicBezTo>
                  <a:cubicBezTo>
                    <a:pt x="41" y="19"/>
                    <a:pt x="41" y="19"/>
                    <a:pt x="41" y="19"/>
                  </a:cubicBezTo>
                  <a:cubicBezTo>
                    <a:pt x="41"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70" name="Line 79"/>
            <p:cNvSpPr>
              <a:spLocks noChangeShapeType="1"/>
            </p:cNvSpPr>
            <p:nvPr/>
          </p:nvSpPr>
          <p:spPr bwMode="auto">
            <a:xfrm>
              <a:off x="1746643"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1" name="Line 80"/>
            <p:cNvSpPr>
              <a:spLocks noChangeShapeType="1"/>
            </p:cNvSpPr>
            <p:nvPr/>
          </p:nvSpPr>
          <p:spPr bwMode="auto">
            <a:xfrm>
              <a:off x="1746643"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2" name="Freeform 81"/>
            <p:cNvSpPr/>
            <p:nvPr/>
          </p:nvSpPr>
          <p:spPr bwMode="auto">
            <a:xfrm>
              <a:off x="23927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3" name="Oval 82"/>
            <p:cNvSpPr>
              <a:spLocks noChangeArrowheads="1"/>
            </p:cNvSpPr>
            <p:nvPr/>
          </p:nvSpPr>
          <p:spPr bwMode="auto">
            <a:xfrm>
              <a:off x="2206371" y="3729980"/>
              <a:ext cx="157385" cy="137452"/>
            </a:xfrm>
            <a:prstGeom prst="ellipse">
              <a:avLst/>
            </a:pr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74" name="Freeform 83"/>
            <p:cNvSpPr/>
            <p:nvPr/>
          </p:nvSpPr>
          <p:spPr bwMode="auto">
            <a:xfrm>
              <a:off x="2392746"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5" name="Freeform 84"/>
            <p:cNvSpPr/>
            <p:nvPr/>
          </p:nvSpPr>
          <p:spPr bwMode="auto">
            <a:xfrm>
              <a:off x="2053128"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1"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6"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5"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49"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76" name="Line 85"/>
            <p:cNvSpPr>
              <a:spLocks noChangeShapeType="1"/>
            </p:cNvSpPr>
            <p:nvPr/>
          </p:nvSpPr>
          <p:spPr bwMode="auto">
            <a:xfrm>
              <a:off x="2285062"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7" name="Line 86"/>
            <p:cNvSpPr>
              <a:spLocks noChangeShapeType="1"/>
            </p:cNvSpPr>
            <p:nvPr/>
          </p:nvSpPr>
          <p:spPr bwMode="auto">
            <a:xfrm>
              <a:off x="2285062"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78" name="Freeform 87"/>
            <p:cNvSpPr/>
            <p:nvPr/>
          </p:nvSpPr>
          <p:spPr bwMode="auto">
            <a:xfrm>
              <a:off x="29228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79" name="Oval 88"/>
            <p:cNvSpPr>
              <a:spLocks noChangeArrowheads="1"/>
            </p:cNvSpPr>
            <p:nvPr/>
          </p:nvSpPr>
          <p:spPr bwMode="auto">
            <a:xfrm>
              <a:off x="2736507" y="3729980"/>
              <a:ext cx="157385" cy="137452"/>
            </a:xfrm>
            <a:prstGeom prst="ellipse">
              <a:avLst/>
            </a:pr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80" name="Freeform 89"/>
            <p:cNvSpPr/>
            <p:nvPr/>
          </p:nvSpPr>
          <p:spPr bwMode="auto">
            <a:xfrm>
              <a:off x="2922883"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1" name="Freeform 90"/>
            <p:cNvSpPr/>
            <p:nvPr/>
          </p:nvSpPr>
          <p:spPr bwMode="auto">
            <a:xfrm>
              <a:off x="2570839"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6"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5" y="31"/>
                </a:cxn>
                <a:cxn ang="0">
                  <a:pos x="56" y="31"/>
                </a:cxn>
                <a:cxn ang="0">
                  <a:pos x="52" y="27"/>
                </a:cxn>
              </a:cxnLst>
              <a:rect l="0" t="0" r="r" b="b"/>
              <a:pathLst>
                <a:path w="56" h="66">
                  <a:moveTo>
                    <a:pt x="52" y="27"/>
                  </a:moveTo>
                  <a:cubicBezTo>
                    <a:pt x="49" y="16"/>
                    <a:pt x="49" y="16"/>
                    <a:pt x="49" y="16"/>
                  </a:cubicBezTo>
                  <a:cubicBezTo>
                    <a:pt x="48" y="16"/>
                    <a:pt x="48" y="15"/>
                    <a:pt x="48" y="15"/>
                  </a:cubicBezTo>
                  <a:cubicBezTo>
                    <a:pt x="48" y="15"/>
                    <a:pt x="48" y="15"/>
                    <a:pt x="48"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7"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6" y="48"/>
                    <a:pt x="16" y="48"/>
                    <a:pt x="16"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0"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5" y="31"/>
                    <a:pt x="55" y="31"/>
                  </a:cubicBezTo>
                  <a:cubicBezTo>
                    <a:pt x="55" y="31"/>
                    <a:pt x="55" y="31"/>
                    <a:pt x="55" y="31"/>
                  </a:cubicBezTo>
                  <a:cubicBezTo>
                    <a:pt x="56" y="31"/>
                    <a:pt x="56" y="31"/>
                    <a:pt x="56" y="31"/>
                  </a:cubicBezTo>
                  <a:cubicBezTo>
                    <a:pt x="56" y="30"/>
                    <a:pt x="56" y="30"/>
                    <a:pt x="56" y="30"/>
                  </a:cubicBezTo>
                  <a:cubicBezTo>
                    <a:pt x="56" y="29"/>
                    <a:pt x="54" y="27"/>
                    <a:pt x="52" y="27"/>
                  </a:cubicBezTo>
                  <a:close/>
                </a:path>
              </a:pathLst>
            </a:cu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82" name="Line 91"/>
            <p:cNvSpPr>
              <a:spLocks noChangeShapeType="1"/>
            </p:cNvSpPr>
            <p:nvPr/>
          </p:nvSpPr>
          <p:spPr bwMode="auto">
            <a:xfrm>
              <a:off x="28151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3" name="Line 92"/>
            <p:cNvSpPr>
              <a:spLocks noChangeShapeType="1"/>
            </p:cNvSpPr>
            <p:nvPr/>
          </p:nvSpPr>
          <p:spPr bwMode="auto">
            <a:xfrm>
              <a:off x="28151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4" name="Freeform 93"/>
            <p:cNvSpPr/>
            <p:nvPr/>
          </p:nvSpPr>
          <p:spPr bwMode="auto">
            <a:xfrm>
              <a:off x="346130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5" name="Oval 94"/>
            <p:cNvSpPr>
              <a:spLocks noChangeArrowheads="1"/>
            </p:cNvSpPr>
            <p:nvPr/>
          </p:nvSpPr>
          <p:spPr bwMode="auto">
            <a:xfrm>
              <a:off x="3274927" y="3729980"/>
              <a:ext cx="144958" cy="137452"/>
            </a:xfrm>
            <a:prstGeom prst="ellipse">
              <a:avLst/>
            </a:pr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86" name="Freeform 95"/>
            <p:cNvSpPr/>
            <p:nvPr/>
          </p:nvSpPr>
          <p:spPr bwMode="auto">
            <a:xfrm>
              <a:off x="3448875"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87" name="Freeform 96"/>
            <p:cNvSpPr/>
            <p:nvPr/>
          </p:nvSpPr>
          <p:spPr bwMode="auto">
            <a:xfrm>
              <a:off x="3109259"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5" y="6"/>
                  </a:cubicBezTo>
                  <a:cubicBezTo>
                    <a:pt x="21" y="6"/>
                    <a:pt x="17"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8CC63F"/>
            </a:solidFill>
            <a:ln w="9525">
              <a:noFill/>
              <a:round/>
            </a:ln>
          </p:spPr>
          <p:txBody>
            <a:bodyPr vert="horz" wrap="square" lIns="105993" tIns="52997" rIns="105993" bIns="52997" numCol="1" anchor="t" anchorCtr="0" compatLnSpc="1"/>
            <a:lstStyle/>
            <a:p>
              <a:endParaRPr lang="zh-CN" altLang="en-US"/>
            </a:p>
          </p:txBody>
        </p:sp>
        <p:sp>
          <p:nvSpPr>
            <p:cNvPr id="388" name="Line 97"/>
            <p:cNvSpPr>
              <a:spLocks noChangeShapeType="1"/>
            </p:cNvSpPr>
            <p:nvPr/>
          </p:nvSpPr>
          <p:spPr bwMode="auto">
            <a:xfrm>
              <a:off x="335361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89" name="Line 98"/>
            <p:cNvSpPr>
              <a:spLocks noChangeShapeType="1"/>
            </p:cNvSpPr>
            <p:nvPr/>
          </p:nvSpPr>
          <p:spPr bwMode="auto">
            <a:xfrm>
              <a:off x="335361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0" name="Freeform 99"/>
            <p:cNvSpPr/>
            <p:nvPr/>
          </p:nvSpPr>
          <p:spPr bwMode="auto">
            <a:xfrm>
              <a:off x="397901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1" name="Oval 100"/>
            <p:cNvSpPr>
              <a:spLocks noChangeArrowheads="1"/>
            </p:cNvSpPr>
            <p:nvPr/>
          </p:nvSpPr>
          <p:spPr bwMode="auto">
            <a:xfrm>
              <a:off x="379263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2" name="Freeform 101"/>
            <p:cNvSpPr/>
            <p:nvPr/>
          </p:nvSpPr>
          <p:spPr bwMode="auto">
            <a:xfrm>
              <a:off x="3979011"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3" name="Freeform 102"/>
            <p:cNvSpPr/>
            <p:nvPr/>
          </p:nvSpPr>
          <p:spPr bwMode="auto">
            <a:xfrm>
              <a:off x="3635254"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4" name="Line 103"/>
            <p:cNvSpPr>
              <a:spLocks noChangeShapeType="1"/>
            </p:cNvSpPr>
            <p:nvPr/>
          </p:nvSpPr>
          <p:spPr bwMode="auto">
            <a:xfrm>
              <a:off x="387132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5" name="Line 104"/>
            <p:cNvSpPr>
              <a:spLocks noChangeShapeType="1"/>
            </p:cNvSpPr>
            <p:nvPr/>
          </p:nvSpPr>
          <p:spPr bwMode="auto">
            <a:xfrm>
              <a:off x="387132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396" name="Freeform 105"/>
            <p:cNvSpPr/>
            <p:nvPr/>
          </p:nvSpPr>
          <p:spPr bwMode="auto">
            <a:xfrm>
              <a:off x="4517432"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7" name="Oval 106"/>
            <p:cNvSpPr>
              <a:spLocks noChangeArrowheads="1"/>
            </p:cNvSpPr>
            <p:nvPr/>
          </p:nvSpPr>
          <p:spPr bwMode="auto">
            <a:xfrm>
              <a:off x="433105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8" name="Freeform 107"/>
            <p:cNvSpPr/>
            <p:nvPr/>
          </p:nvSpPr>
          <p:spPr bwMode="auto">
            <a:xfrm>
              <a:off x="451743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99" name="Freeform 108"/>
            <p:cNvSpPr/>
            <p:nvPr/>
          </p:nvSpPr>
          <p:spPr bwMode="auto">
            <a:xfrm>
              <a:off x="4165388" y="3832086"/>
              <a:ext cx="546702" cy="612639"/>
            </a:xfrm>
            <a:custGeom>
              <a:avLst/>
              <a:gdLst/>
              <a:ahLst/>
              <a:cxnLst>
                <a:cxn ang="0">
                  <a:pos x="49" y="16"/>
                </a:cxn>
                <a:cxn ang="0">
                  <a:pos x="48" y="15"/>
                </a:cxn>
                <a:cxn ang="0">
                  <a:pos x="36" y="1"/>
                </a:cxn>
                <a:cxn ang="0">
                  <a:pos x="36" y="1"/>
                </a:cxn>
                <a:cxn ang="0">
                  <a:pos x="36" y="1"/>
                </a:cxn>
                <a:cxn ang="0">
                  <a:pos x="34" y="1"/>
                </a:cxn>
                <a:cxn ang="0">
                  <a:pos x="16" y="1"/>
                </a:cxn>
                <a:cxn ang="0">
                  <a:pos x="14" y="1"/>
                </a:cxn>
                <a:cxn ang="0">
                  <a:pos x="2" y="15"/>
                </a:cxn>
                <a:cxn ang="0">
                  <a:pos x="3" y="20"/>
                </a:cxn>
                <a:cxn ang="0">
                  <a:pos x="12" y="27"/>
                </a:cxn>
                <a:cxn ang="0">
                  <a:pos x="9" y="16"/>
                </a:cxn>
                <a:cxn ang="0">
                  <a:pos x="14" y="19"/>
                </a:cxn>
                <a:cxn ang="0">
                  <a:pos x="14" y="33"/>
                </a:cxn>
                <a:cxn ang="0">
                  <a:pos x="8" y="46"/>
                </a:cxn>
                <a:cxn ang="0">
                  <a:pos x="8" y="50"/>
                </a:cxn>
                <a:cxn ang="0">
                  <a:pos x="18" y="65"/>
                </a:cxn>
                <a:cxn ang="0">
                  <a:pos x="17" y="48"/>
                </a:cxn>
                <a:cxn ang="0">
                  <a:pos x="22" y="37"/>
                </a:cxn>
                <a:cxn ang="0">
                  <a:pos x="33" y="48"/>
                </a:cxn>
                <a:cxn ang="0">
                  <a:pos x="32" y="64"/>
                </a:cxn>
                <a:cxn ang="0">
                  <a:pos x="42" y="49"/>
                </a:cxn>
                <a:cxn ang="0">
                  <a:pos x="42" y="46"/>
                </a:cxn>
                <a:cxn ang="0">
                  <a:pos x="36" y="10"/>
                </a:cxn>
                <a:cxn ang="0">
                  <a:pos x="42" y="19"/>
                </a:cxn>
                <a:cxn ang="0">
                  <a:pos x="48" y="32"/>
                </a:cxn>
                <a:cxn ang="0">
                  <a:pos x="49" y="65"/>
                </a:cxn>
                <a:cxn ang="0">
                  <a:pos x="50" y="32"/>
                </a:cxn>
                <a:cxn ang="0">
                  <a:pos x="53" y="29"/>
                </a:cxn>
                <a:cxn ang="0">
                  <a:pos x="54" y="31"/>
                </a:cxn>
                <a:cxn ang="0">
                  <a:pos x="56" y="31"/>
                </a:cxn>
                <a:cxn ang="0">
                  <a:pos x="56" y="31"/>
                </a:cxn>
                <a:cxn ang="0">
                  <a:pos x="53" y="27"/>
                </a:cxn>
              </a:cxnLst>
              <a:rect l="0" t="0" r="r" b="b"/>
              <a:pathLst>
                <a:path w="56" h="66">
                  <a:moveTo>
                    <a:pt x="53" y="27"/>
                  </a:moveTo>
                  <a:cubicBezTo>
                    <a:pt x="49" y="16"/>
                    <a:pt x="49" y="16"/>
                    <a:pt x="49" y="16"/>
                  </a:cubicBezTo>
                  <a:cubicBezTo>
                    <a:pt x="49" y="16"/>
                    <a:pt x="48" y="15"/>
                    <a:pt x="48" y="15"/>
                  </a:cubicBezTo>
                  <a:cubicBezTo>
                    <a:pt x="48" y="15"/>
                    <a:pt x="48" y="15"/>
                    <a:pt x="48" y="15"/>
                  </a:cubicBezTo>
                  <a:cubicBezTo>
                    <a:pt x="39" y="2"/>
                    <a:pt x="39" y="2"/>
                    <a:pt x="39" y="2"/>
                  </a:cubicBezTo>
                  <a:cubicBezTo>
                    <a:pt x="39"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4" y="1"/>
                    <a:pt x="34" y="1"/>
                    <a:pt x="34" y="1"/>
                  </a:cubicBezTo>
                  <a:cubicBezTo>
                    <a:pt x="32" y="4"/>
                    <a:pt x="29" y="6"/>
                    <a:pt x="25" y="6"/>
                  </a:cubicBezTo>
                  <a:cubicBezTo>
                    <a:pt x="21" y="6"/>
                    <a:pt x="18" y="4"/>
                    <a:pt x="16" y="1"/>
                  </a:cubicBezTo>
                  <a:cubicBezTo>
                    <a:pt x="14" y="1"/>
                    <a:pt x="14" y="1"/>
                    <a:pt x="14" y="1"/>
                  </a:cubicBezTo>
                  <a:cubicBezTo>
                    <a:pt x="14" y="1"/>
                    <a:pt x="14" y="1"/>
                    <a:pt x="14" y="1"/>
                  </a:cubicBezTo>
                  <a:cubicBezTo>
                    <a:pt x="12" y="0"/>
                    <a:pt x="11" y="1"/>
                    <a:pt x="10" y="2"/>
                  </a:cubicBezTo>
                  <a:cubicBezTo>
                    <a:pt x="2" y="15"/>
                    <a:pt x="2" y="15"/>
                    <a:pt x="2" y="15"/>
                  </a:cubicBezTo>
                  <a:cubicBezTo>
                    <a:pt x="0" y="16"/>
                    <a:pt x="1" y="18"/>
                    <a:pt x="2" y="19"/>
                  </a:cubicBezTo>
                  <a:cubicBezTo>
                    <a:pt x="3" y="20"/>
                    <a:pt x="3" y="20"/>
                    <a:pt x="3" y="20"/>
                  </a:cubicBezTo>
                  <a:cubicBezTo>
                    <a:pt x="12" y="27"/>
                    <a:pt x="12" y="27"/>
                    <a:pt x="12" y="27"/>
                  </a:cubicBezTo>
                  <a:cubicBezTo>
                    <a:pt x="12" y="27"/>
                    <a:pt x="12" y="27"/>
                    <a:pt x="12" y="27"/>
                  </a:cubicBezTo>
                  <a:cubicBezTo>
                    <a:pt x="12" y="18"/>
                    <a:pt x="12" y="18"/>
                    <a:pt x="12" y="18"/>
                  </a:cubicBezTo>
                  <a:cubicBezTo>
                    <a:pt x="9" y="16"/>
                    <a:pt x="9" y="16"/>
                    <a:pt x="9" y="16"/>
                  </a:cubicBezTo>
                  <a:cubicBezTo>
                    <a:pt x="14" y="9"/>
                    <a:pt x="14" y="9"/>
                    <a:pt x="14" y="9"/>
                  </a:cubicBezTo>
                  <a:cubicBezTo>
                    <a:pt x="14" y="19"/>
                    <a:pt x="14" y="19"/>
                    <a:pt x="14" y="19"/>
                  </a:cubicBezTo>
                  <a:cubicBezTo>
                    <a:pt x="14" y="27"/>
                    <a:pt x="14" y="27"/>
                    <a:pt x="14" y="27"/>
                  </a:cubicBezTo>
                  <a:cubicBezTo>
                    <a:pt x="14" y="33"/>
                    <a:pt x="14" y="33"/>
                    <a:pt x="14" y="33"/>
                  </a:cubicBezTo>
                  <a:cubicBezTo>
                    <a:pt x="14" y="33"/>
                    <a:pt x="14" y="33"/>
                    <a:pt x="14" y="33"/>
                  </a:cubicBezTo>
                  <a:cubicBezTo>
                    <a:pt x="8" y="46"/>
                    <a:pt x="8" y="46"/>
                    <a:pt x="8" y="46"/>
                  </a:cubicBezTo>
                  <a:cubicBezTo>
                    <a:pt x="8" y="47"/>
                    <a:pt x="7" y="48"/>
                    <a:pt x="7" y="48"/>
                  </a:cubicBezTo>
                  <a:cubicBezTo>
                    <a:pt x="7" y="49"/>
                    <a:pt x="7" y="49"/>
                    <a:pt x="8" y="50"/>
                  </a:cubicBezTo>
                  <a:cubicBezTo>
                    <a:pt x="12" y="62"/>
                    <a:pt x="12" y="62"/>
                    <a:pt x="12" y="62"/>
                  </a:cubicBezTo>
                  <a:cubicBezTo>
                    <a:pt x="13" y="65"/>
                    <a:pt x="16" y="66"/>
                    <a:pt x="18" y="65"/>
                  </a:cubicBezTo>
                  <a:cubicBezTo>
                    <a:pt x="20" y="64"/>
                    <a:pt x="21" y="62"/>
                    <a:pt x="21" y="59"/>
                  </a:cubicBezTo>
                  <a:cubicBezTo>
                    <a:pt x="17" y="48"/>
                    <a:pt x="17" y="48"/>
                    <a:pt x="17" y="48"/>
                  </a:cubicBezTo>
                  <a:cubicBezTo>
                    <a:pt x="22" y="37"/>
                    <a:pt x="22" y="37"/>
                    <a:pt x="22" y="37"/>
                  </a:cubicBezTo>
                  <a:cubicBezTo>
                    <a:pt x="22" y="37"/>
                    <a:pt x="22" y="37"/>
                    <a:pt x="22" y="37"/>
                  </a:cubicBezTo>
                  <a:cubicBezTo>
                    <a:pt x="28" y="37"/>
                    <a:pt x="28" y="37"/>
                    <a:pt x="28" y="37"/>
                  </a:cubicBezTo>
                  <a:cubicBezTo>
                    <a:pt x="33" y="48"/>
                    <a:pt x="33" y="48"/>
                    <a:pt x="33" y="48"/>
                  </a:cubicBezTo>
                  <a:cubicBezTo>
                    <a:pt x="29" y="59"/>
                    <a:pt x="29" y="59"/>
                    <a:pt x="29" y="59"/>
                  </a:cubicBezTo>
                  <a:cubicBezTo>
                    <a:pt x="28" y="61"/>
                    <a:pt x="29" y="63"/>
                    <a:pt x="32" y="64"/>
                  </a:cubicBezTo>
                  <a:cubicBezTo>
                    <a:pt x="34" y="65"/>
                    <a:pt x="37"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9" y="65"/>
                    <a:pt x="49" y="65"/>
                  </a:cubicBezTo>
                  <a:cubicBezTo>
                    <a:pt x="50" y="65"/>
                    <a:pt x="50" y="64"/>
                    <a:pt x="50" y="64"/>
                  </a:cubicBezTo>
                  <a:cubicBezTo>
                    <a:pt x="50" y="32"/>
                    <a:pt x="50" y="32"/>
                    <a:pt x="50" y="32"/>
                  </a:cubicBezTo>
                  <a:cubicBezTo>
                    <a:pt x="50" y="32"/>
                    <a:pt x="50" y="32"/>
                    <a:pt x="51" y="32"/>
                  </a:cubicBezTo>
                  <a:cubicBezTo>
                    <a:pt x="52" y="31"/>
                    <a:pt x="53" y="30"/>
                    <a:pt x="53" y="29"/>
                  </a:cubicBezTo>
                  <a:cubicBezTo>
                    <a:pt x="53" y="29"/>
                    <a:pt x="54" y="30"/>
                    <a:pt x="54" y="31"/>
                  </a:cubicBezTo>
                  <a:cubicBezTo>
                    <a:pt x="54" y="31"/>
                    <a:pt x="54" y="31"/>
                    <a:pt x="54" y="31"/>
                  </a:cubicBezTo>
                  <a:cubicBezTo>
                    <a:pt x="54" y="31"/>
                    <a:pt x="54" y="31"/>
                    <a:pt x="55" y="31"/>
                  </a:cubicBezTo>
                  <a:cubicBezTo>
                    <a:pt x="55" y="31"/>
                    <a:pt x="56" y="31"/>
                    <a:pt x="56" y="31"/>
                  </a:cubicBezTo>
                  <a:cubicBezTo>
                    <a:pt x="56" y="31"/>
                    <a:pt x="56" y="31"/>
                    <a:pt x="56" y="31"/>
                  </a:cubicBezTo>
                  <a:cubicBezTo>
                    <a:pt x="56" y="31"/>
                    <a:pt x="56" y="31"/>
                    <a:pt x="56" y="31"/>
                  </a:cubicBezTo>
                  <a:cubicBezTo>
                    <a:pt x="56" y="30"/>
                    <a:pt x="56" y="30"/>
                    <a:pt x="56" y="30"/>
                  </a:cubicBezTo>
                  <a:cubicBezTo>
                    <a:pt x="56" y="29"/>
                    <a:pt x="54" y="27"/>
                    <a:pt x="53"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0" name="Line 109"/>
            <p:cNvSpPr>
              <a:spLocks noChangeShapeType="1"/>
            </p:cNvSpPr>
            <p:nvPr/>
          </p:nvSpPr>
          <p:spPr bwMode="auto">
            <a:xfrm>
              <a:off x="4409748"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1" name="Line 110"/>
            <p:cNvSpPr>
              <a:spLocks noChangeShapeType="1"/>
            </p:cNvSpPr>
            <p:nvPr/>
          </p:nvSpPr>
          <p:spPr bwMode="auto">
            <a:xfrm>
              <a:off x="4409748"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2" name="Freeform 111"/>
            <p:cNvSpPr/>
            <p:nvPr/>
          </p:nvSpPr>
          <p:spPr bwMode="auto">
            <a:xfrm>
              <a:off x="5055851"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3" name="Oval 112"/>
            <p:cNvSpPr>
              <a:spLocks noChangeArrowheads="1"/>
            </p:cNvSpPr>
            <p:nvPr/>
          </p:nvSpPr>
          <p:spPr bwMode="auto">
            <a:xfrm>
              <a:off x="4869475" y="3729980"/>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4" name="Freeform 113"/>
            <p:cNvSpPr/>
            <p:nvPr/>
          </p:nvSpPr>
          <p:spPr bwMode="auto">
            <a:xfrm>
              <a:off x="5055851" y="3839941"/>
              <a:ext cx="8283" cy="3928"/>
            </a:xfrm>
            <a:custGeom>
              <a:avLst/>
              <a:gdLst/>
              <a:ahLst/>
              <a:cxnLst>
                <a:cxn ang="0">
                  <a:pos x="0" y="0"/>
                </a:cxn>
                <a:cxn ang="0">
                  <a:pos x="0" y="0"/>
                </a:cxn>
                <a:cxn ang="0">
                  <a:pos x="0" y="0"/>
                </a:cxn>
                <a:cxn ang="0">
                  <a:pos x="1" y="0"/>
                </a:cxn>
                <a:cxn ang="0">
                  <a:pos x="0" y="0"/>
                </a:cxn>
                <a:cxn ang="0">
                  <a:pos x="0" y="0"/>
                </a:cxn>
              </a:cxnLst>
              <a:rect l="0" t="0" r="r" b="b"/>
              <a:pathLst>
                <a:path w="1">
                  <a:moveTo>
                    <a:pt x="0" y="0"/>
                  </a:moveTo>
                  <a:cubicBezTo>
                    <a:pt x="0" y="0"/>
                    <a:pt x="0" y="0"/>
                    <a:pt x="0" y="0"/>
                  </a:cubicBezTo>
                  <a:cubicBezTo>
                    <a:pt x="0" y="0"/>
                    <a:pt x="0" y="0"/>
                    <a:pt x="0" y="0"/>
                  </a:cubicBezTo>
                  <a:cubicBezTo>
                    <a:pt x="1" y="0"/>
                    <a:pt x="1" y="0"/>
                    <a:pt x="1" y="0"/>
                  </a:cubicBez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5" name="Freeform 114"/>
            <p:cNvSpPr/>
            <p:nvPr/>
          </p:nvSpPr>
          <p:spPr bwMode="auto">
            <a:xfrm>
              <a:off x="4703808"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3" y="20"/>
                </a:cxn>
                <a:cxn ang="0">
                  <a:pos x="12"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4" y="31"/>
                </a:cxn>
                <a:cxn ang="0">
                  <a:pos x="55" y="31"/>
                </a:cxn>
                <a:cxn ang="0">
                  <a:pos x="55" y="31"/>
                </a:cxn>
                <a:cxn ang="0">
                  <a:pos x="52" y="27"/>
                </a:cxn>
              </a:cxnLst>
              <a:rect l="0" t="0" r="r" b="b"/>
              <a:pathLst>
                <a:path w="55" h="66">
                  <a:moveTo>
                    <a:pt x="52" y="27"/>
                  </a:moveTo>
                  <a:cubicBezTo>
                    <a:pt x="48" y="16"/>
                    <a:pt x="48" y="16"/>
                    <a:pt x="48" y="16"/>
                  </a:cubicBezTo>
                  <a:cubicBezTo>
                    <a:pt x="48" y="16"/>
                    <a:pt x="48" y="15"/>
                    <a:pt x="48" y="15"/>
                  </a:cubicBezTo>
                  <a:cubicBezTo>
                    <a:pt x="48"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3" y="1"/>
                    <a:pt x="33" y="1"/>
                    <a:pt x="33" y="1"/>
                  </a:cubicBezTo>
                  <a:cubicBezTo>
                    <a:pt x="32" y="4"/>
                    <a:pt x="28" y="6"/>
                    <a:pt x="25" y="6"/>
                  </a:cubicBezTo>
                  <a:cubicBezTo>
                    <a:pt x="21" y="6"/>
                    <a:pt x="18" y="4"/>
                    <a:pt x="16" y="1"/>
                  </a:cubicBezTo>
                  <a:cubicBezTo>
                    <a:pt x="13" y="1"/>
                    <a:pt x="13" y="1"/>
                    <a:pt x="13" y="1"/>
                  </a:cubicBezTo>
                  <a:cubicBezTo>
                    <a:pt x="13" y="1"/>
                    <a:pt x="13" y="1"/>
                    <a:pt x="13" y="1"/>
                  </a:cubicBezTo>
                  <a:cubicBezTo>
                    <a:pt x="12" y="0"/>
                    <a:pt x="11" y="1"/>
                    <a:pt x="10" y="2"/>
                  </a:cubicBezTo>
                  <a:cubicBezTo>
                    <a:pt x="1" y="15"/>
                    <a:pt x="1" y="15"/>
                    <a:pt x="1" y="15"/>
                  </a:cubicBezTo>
                  <a:cubicBezTo>
                    <a:pt x="0" y="16"/>
                    <a:pt x="0" y="18"/>
                    <a:pt x="2" y="19"/>
                  </a:cubicBezTo>
                  <a:cubicBezTo>
                    <a:pt x="2" y="20"/>
                    <a:pt x="2" y="20"/>
                    <a:pt x="3" y="20"/>
                  </a:cubicBezTo>
                  <a:cubicBezTo>
                    <a:pt x="11" y="27"/>
                    <a:pt x="11" y="27"/>
                    <a:pt x="11" y="27"/>
                  </a:cubicBezTo>
                  <a:cubicBezTo>
                    <a:pt x="11" y="27"/>
                    <a:pt x="12" y="27"/>
                    <a:pt x="12" y="27"/>
                  </a:cubicBezTo>
                  <a:cubicBezTo>
                    <a:pt x="12" y="18"/>
                    <a:pt x="12" y="18"/>
                    <a:pt x="12"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2" y="19"/>
                    <a:pt x="42" y="19"/>
                    <a:pt x="42" y="19"/>
                  </a:cubicBezTo>
                  <a:cubicBezTo>
                    <a:pt x="42" y="19"/>
                    <a:pt x="42" y="19"/>
                    <a:pt x="42" y="19"/>
                  </a:cubicBezTo>
                  <a:cubicBezTo>
                    <a:pt x="46" y="30"/>
                    <a:pt x="46" y="30"/>
                    <a:pt x="46"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4" y="30"/>
                    <a:pt x="54" y="31"/>
                  </a:cubicBezTo>
                  <a:cubicBezTo>
                    <a:pt x="54" y="31"/>
                    <a:pt x="54" y="31"/>
                    <a:pt x="54" y="31"/>
                  </a:cubicBezTo>
                  <a:cubicBezTo>
                    <a:pt x="54"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6" name="Line 115"/>
            <p:cNvSpPr>
              <a:spLocks noChangeShapeType="1"/>
            </p:cNvSpPr>
            <p:nvPr/>
          </p:nvSpPr>
          <p:spPr bwMode="auto">
            <a:xfrm>
              <a:off x="494816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7" name="Line 116"/>
            <p:cNvSpPr>
              <a:spLocks noChangeShapeType="1"/>
            </p:cNvSpPr>
            <p:nvPr/>
          </p:nvSpPr>
          <p:spPr bwMode="auto">
            <a:xfrm>
              <a:off x="4948167"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08" name="Freeform 117"/>
            <p:cNvSpPr/>
            <p:nvPr/>
          </p:nvSpPr>
          <p:spPr bwMode="auto">
            <a:xfrm>
              <a:off x="5581847"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09" name="Oval 118"/>
            <p:cNvSpPr>
              <a:spLocks noChangeArrowheads="1"/>
            </p:cNvSpPr>
            <p:nvPr/>
          </p:nvSpPr>
          <p:spPr bwMode="auto">
            <a:xfrm>
              <a:off x="5399612" y="3729980"/>
              <a:ext cx="144958"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0" name="Freeform 119"/>
            <p:cNvSpPr/>
            <p:nvPr/>
          </p:nvSpPr>
          <p:spPr bwMode="auto">
            <a:xfrm>
              <a:off x="5573562" y="3839941"/>
              <a:ext cx="20708" cy="3928"/>
            </a:xfrm>
            <a:custGeom>
              <a:avLst/>
              <a:gdLst/>
              <a:ahLst/>
              <a:cxnLst>
                <a:cxn ang="0">
                  <a:pos x="1" y="0"/>
                </a:cxn>
                <a:cxn ang="0">
                  <a:pos x="1" y="0"/>
                </a:cxn>
                <a:cxn ang="0">
                  <a:pos x="1" y="0"/>
                </a:cxn>
                <a:cxn ang="0">
                  <a:pos x="2" y="0"/>
                </a:cxn>
                <a:cxn ang="0">
                  <a:pos x="0" y="0"/>
                </a:cxn>
                <a:cxn ang="0">
                  <a:pos x="1" y="0"/>
                </a:cxn>
              </a:cxnLst>
              <a:rect l="0" t="0" r="r" b="b"/>
              <a:pathLst>
                <a:path w="2">
                  <a:moveTo>
                    <a:pt x="1" y="0"/>
                  </a:moveTo>
                  <a:cubicBezTo>
                    <a:pt x="1" y="0"/>
                    <a:pt x="1" y="0"/>
                    <a:pt x="1" y="0"/>
                  </a:cubicBezTo>
                  <a:cubicBezTo>
                    <a:pt x="1" y="0"/>
                    <a:pt x="1" y="0"/>
                    <a:pt x="1" y="0"/>
                  </a:cubicBezTo>
                  <a:cubicBezTo>
                    <a:pt x="2" y="0"/>
                    <a:pt x="2" y="0"/>
                    <a:pt x="2" y="0"/>
                  </a:cubicBezTo>
                  <a:cubicBezTo>
                    <a:pt x="1" y="0"/>
                    <a:pt x="1" y="0"/>
                    <a:pt x="0" y="0"/>
                  </a:cubicBezTo>
                  <a:cubicBezTo>
                    <a:pt x="1" y="0"/>
                    <a:pt x="1" y="0"/>
                    <a:pt x="1"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1" name="Freeform 120"/>
            <p:cNvSpPr/>
            <p:nvPr/>
          </p:nvSpPr>
          <p:spPr bwMode="auto">
            <a:xfrm>
              <a:off x="5229804" y="3832086"/>
              <a:ext cx="538419" cy="612639"/>
            </a:xfrm>
            <a:custGeom>
              <a:avLst/>
              <a:gdLst/>
              <a:ahLst/>
              <a:cxnLst>
                <a:cxn ang="0">
                  <a:pos x="48" y="16"/>
                </a:cxn>
                <a:cxn ang="0">
                  <a:pos x="47" y="15"/>
                </a:cxn>
                <a:cxn ang="0">
                  <a:pos x="36" y="1"/>
                </a:cxn>
                <a:cxn ang="0">
                  <a:pos x="36" y="1"/>
                </a:cxn>
                <a:cxn ang="0">
                  <a:pos x="36" y="1"/>
                </a:cxn>
                <a:cxn ang="0">
                  <a:pos x="33" y="1"/>
                </a:cxn>
                <a:cxn ang="0">
                  <a:pos x="16" y="1"/>
                </a:cxn>
                <a:cxn ang="0">
                  <a:pos x="13" y="1"/>
                </a:cxn>
                <a:cxn ang="0">
                  <a:pos x="1" y="15"/>
                </a:cxn>
                <a:cxn ang="0">
                  <a:pos x="2" y="20"/>
                </a:cxn>
                <a:cxn ang="0">
                  <a:pos x="11" y="27"/>
                </a:cxn>
                <a:cxn ang="0">
                  <a:pos x="9" y="16"/>
                </a:cxn>
                <a:cxn ang="0">
                  <a:pos x="13" y="19"/>
                </a:cxn>
                <a:cxn ang="0">
                  <a:pos x="13" y="33"/>
                </a:cxn>
                <a:cxn ang="0">
                  <a:pos x="7" y="46"/>
                </a:cxn>
                <a:cxn ang="0">
                  <a:pos x="7" y="50"/>
                </a:cxn>
                <a:cxn ang="0">
                  <a:pos x="18" y="65"/>
                </a:cxn>
                <a:cxn ang="0">
                  <a:pos x="16" y="48"/>
                </a:cxn>
                <a:cxn ang="0">
                  <a:pos x="21" y="37"/>
                </a:cxn>
                <a:cxn ang="0">
                  <a:pos x="33" y="48"/>
                </a:cxn>
                <a:cxn ang="0">
                  <a:pos x="31" y="64"/>
                </a:cxn>
                <a:cxn ang="0">
                  <a:pos x="42" y="49"/>
                </a:cxn>
                <a:cxn ang="0">
                  <a:pos x="42" y="46"/>
                </a:cxn>
                <a:cxn ang="0">
                  <a:pos x="36" y="10"/>
                </a:cxn>
                <a:cxn ang="0">
                  <a:pos x="42" y="19"/>
                </a:cxn>
                <a:cxn ang="0">
                  <a:pos x="48" y="32"/>
                </a:cxn>
                <a:cxn ang="0">
                  <a:pos x="49" y="65"/>
                </a:cxn>
                <a:cxn ang="0">
                  <a:pos x="50"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8" y="15"/>
                    <a:pt x="47" y="15"/>
                  </a:cubicBezTo>
                  <a:cubicBezTo>
                    <a:pt x="47" y="15"/>
                    <a:pt x="47" y="15"/>
                    <a:pt x="47" y="15"/>
                  </a:cubicBezTo>
                  <a:cubicBezTo>
                    <a:pt x="39" y="2"/>
                    <a:pt x="39" y="2"/>
                    <a:pt x="39" y="2"/>
                  </a:cubicBezTo>
                  <a:cubicBezTo>
                    <a:pt x="38" y="1"/>
                    <a:pt x="37" y="1"/>
                    <a:pt x="36" y="1"/>
                  </a:cubicBezTo>
                  <a:cubicBezTo>
                    <a:pt x="36" y="1"/>
                    <a:pt x="36" y="1"/>
                    <a:pt x="36" y="1"/>
                  </a:cubicBezTo>
                  <a:cubicBezTo>
                    <a:pt x="36" y="1"/>
                    <a:pt x="36" y="1"/>
                    <a:pt x="36" y="1"/>
                  </a:cubicBezTo>
                  <a:cubicBezTo>
                    <a:pt x="36" y="1"/>
                    <a:pt x="36" y="1"/>
                    <a:pt x="36" y="1"/>
                  </a:cubicBezTo>
                  <a:cubicBezTo>
                    <a:pt x="36" y="1"/>
                    <a:pt x="36" y="1"/>
                    <a:pt x="36" y="1"/>
                  </a:cubicBezTo>
                  <a:cubicBezTo>
                    <a:pt x="35" y="1"/>
                    <a:pt x="35" y="1"/>
                    <a:pt x="35" y="1"/>
                  </a:cubicBezTo>
                  <a:cubicBezTo>
                    <a:pt x="33" y="1"/>
                    <a:pt x="33" y="1"/>
                    <a:pt x="33" y="1"/>
                  </a:cubicBezTo>
                  <a:cubicBezTo>
                    <a:pt x="32" y="4"/>
                    <a:pt x="28" y="6"/>
                    <a:pt x="24" y="6"/>
                  </a:cubicBezTo>
                  <a:cubicBezTo>
                    <a:pt x="21" y="6"/>
                    <a:pt x="17" y="4"/>
                    <a:pt x="16" y="1"/>
                  </a:cubicBezTo>
                  <a:cubicBezTo>
                    <a:pt x="13" y="1"/>
                    <a:pt x="13" y="1"/>
                    <a:pt x="13" y="1"/>
                  </a:cubicBezTo>
                  <a:cubicBezTo>
                    <a:pt x="13" y="1"/>
                    <a:pt x="13" y="1"/>
                    <a:pt x="13" y="1"/>
                  </a:cubicBezTo>
                  <a:cubicBezTo>
                    <a:pt x="12" y="0"/>
                    <a:pt x="10" y="1"/>
                    <a:pt x="10"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9" y="16"/>
                    <a:pt x="9" y="16"/>
                    <a:pt x="9"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3" y="65"/>
                    <a:pt x="15" y="66"/>
                    <a:pt x="18" y="65"/>
                  </a:cubicBezTo>
                  <a:cubicBezTo>
                    <a:pt x="20" y="64"/>
                    <a:pt x="21" y="62"/>
                    <a:pt x="20" y="59"/>
                  </a:cubicBezTo>
                  <a:cubicBezTo>
                    <a:pt x="16" y="48"/>
                    <a:pt x="16" y="48"/>
                    <a:pt x="16" y="48"/>
                  </a:cubicBezTo>
                  <a:cubicBezTo>
                    <a:pt x="21" y="37"/>
                    <a:pt x="21" y="37"/>
                    <a:pt x="21" y="37"/>
                  </a:cubicBezTo>
                  <a:cubicBezTo>
                    <a:pt x="21" y="37"/>
                    <a:pt x="21" y="37"/>
                    <a:pt x="21" y="37"/>
                  </a:cubicBezTo>
                  <a:cubicBezTo>
                    <a:pt x="28" y="37"/>
                    <a:pt x="28" y="37"/>
                    <a:pt x="28" y="37"/>
                  </a:cubicBezTo>
                  <a:cubicBezTo>
                    <a:pt x="33" y="48"/>
                    <a:pt x="33" y="48"/>
                    <a:pt x="33" y="48"/>
                  </a:cubicBezTo>
                  <a:cubicBezTo>
                    <a:pt x="29" y="59"/>
                    <a:pt x="29" y="59"/>
                    <a:pt x="29" y="59"/>
                  </a:cubicBezTo>
                  <a:cubicBezTo>
                    <a:pt x="28" y="61"/>
                    <a:pt x="29" y="63"/>
                    <a:pt x="31" y="64"/>
                  </a:cubicBezTo>
                  <a:cubicBezTo>
                    <a:pt x="34" y="65"/>
                    <a:pt x="36" y="64"/>
                    <a:pt x="37" y="62"/>
                  </a:cubicBezTo>
                  <a:cubicBezTo>
                    <a:pt x="42" y="49"/>
                    <a:pt x="42" y="49"/>
                    <a:pt x="42" y="49"/>
                  </a:cubicBezTo>
                  <a:cubicBezTo>
                    <a:pt x="42" y="49"/>
                    <a:pt x="42" y="48"/>
                    <a:pt x="42" y="47"/>
                  </a:cubicBezTo>
                  <a:cubicBezTo>
                    <a:pt x="42" y="47"/>
                    <a:pt x="42" y="46"/>
                    <a:pt x="42" y="46"/>
                  </a:cubicBezTo>
                  <a:cubicBezTo>
                    <a:pt x="36" y="33"/>
                    <a:pt x="36" y="33"/>
                    <a:pt x="36" y="33"/>
                  </a:cubicBezTo>
                  <a:cubicBezTo>
                    <a:pt x="36" y="10"/>
                    <a:pt x="36" y="10"/>
                    <a:pt x="36" y="10"/>
                  </a:cubicBezTo>
                  <a:cubicBezTo>
                    <a:pt x="41" y="19"/>
                    <a:pt x="41" y="19"/>
                    <a:pt x="41" y="19"/>
                  </a:cubicBezTo>
                  <a:cubicBezTo>
                    <a:pt x="42" y="19"/>
                    <a:pt x="42" y="19"/>
                    <a:pt x="42" y="19"/>
                  </a:cubicBezTo>
                  <a:cubicBezTo>
                    <a:pt x="45" y="30"/>
                    <a:pt x="45" y="30"/>
                    <a:pt x="45" y="30"/>
                  </a:cubicBezTo>
                  <a:cubicBezTo>
                    <a:pt x="46" y="31"/>
                    <a:pt x="47" y="32"/>
                    <a:pt x="48" y="32"/>
                  </a:cubicBezTo>
                  <a:cubicBezTo>
                    <a:pt x="48" y="64"/>
                    <a:pt x="48" y="64"/>
                    <a:pt x="48" y="64"/>
                  </a:cubicBezTo>
                  <a:cubicBezTo>
                    <a:pt x="48" y="64"/>
                    <a:pt x="48" y="65"/>
                    <a:pt x="49" y="65"/>
                  </a:cubicBezTo>
                  <a:cubicBezTo>
                    <a:pt x="49" y="65"/>
                    <a:pt x="50" y="64"/>
                    <a:pt x="50" y="64"/>
                  </a:cubicBezTo>
                  <a:cubicBezTo>
                    <a:pt x="50" y="32"/>
                    <a:pt x="50" y="32"/>
                    <a:pt x="50" y="32"/>
                  </a:cubicBezTo>
                  <a:cubicBezTo>
                    <a:pt x="50" y="32"/>
                    <a:pt x="50" y="32"/>
                    <a:pt x="50" y="32"/>
                  </a:cubicBezTo>
                  <a:cubicBezTo>
                    <a:pt x="51" y="31"/>
                    <a:pt x="52" y="30"/>
                    <a:pt x="52" y="29"/>
                  </a:cubicBezTo>
                  <a:cubicBezTo>
                    <a:pt x="53" y="29"/>
                    <a:pt x="53" y="30"/>
                    <a:pt x="53" y="31"/>
                  </a:cubicBezTo>
                  <a:cubicBezTo>
                    <a:pt x="53" y="31"/>
                    <a:pt x="53" y="31"/>
                    <a:pt x="53" y="31"/>
                  </a:cubicBezTo>
                  <a:cubicBezTo>
                    <a:pt x="53" y="31"/>
                    <a:pt x="54" y="31"/>
                    <a:pt x="54" y="31"/>
                  </a:cubicBezTo>
                  <a:cubicBezTo>
                    <a:pt x="55" y="31"/>
                    <a:pt x="55" y="31"/>
                    <a:pt x="55" y="31"/>
                  </a:cubicBezTo>
                  <a:cubicBezTo>
                    <a:pt x="55" y="31"/>
                    <a:pt x="55" y="31"/>
                    <a:pt x="55" y="31"/>
                  </a:cubicBezTo>
                  <a:cubicBezTo>
                    <a:pt x="55" y="31"/>
                    <a:pt x="55" y="31"/>
                    <a:pt x="55" y="31"/>
                  </a:cubicBezTo>
                  <a:cubicBezTo>
                    <a:pt x="55" y="30"/>
                    <a:pt x="55" y="30"/>
                    <a:pt x="55" y="30"/>
                  </a:cubicBezTo>
                  <a:cubicBezTo>
                    <a:pt x="55" y="29"/>
                    <a:pt x="54"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2" name="Line 121"/>
            <p:cNvSpPr>
              <a:spLocks noChangeShapeType="1"/>
            </p:cNvSpPr>
            <p:nvPr/>
          </p:nvSpPr>
          <p:spPr bwMode="auto">
            <a:xfrm>
              <a:off x="546587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3" name="Line 122"/>
            <p:cNvSpPr>
              <a:spLocks noChangeShapeType="1"/>
            </p:cNvSpPr>
            <p:nvPr/>
          </p:nvSpPr>
          <p:spPr bwMode="auto">
            <a:xfrm>
              <a:off x="546587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4" name="Freeform 123"/>
            <p:cNvSpPr/>
            <p:nvPr/>
          </p:nvSpPr>
          <p:spPr bwMode="auto">
            <a:xfrm>
              <a:off x="6111983" y="3839941"/>
              <a:ext cx="4140" cy="392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5" name="Oval 124"/>
            <p:cNvSpPr>
              <a:spLocks noChangeArrowheads="1"/>
            </p:cNvSpPr>
            <p:nvPr/>
          </p:nvSpPr>
          <p:spPr bwMode="auto">
            <a:xfrm>
              <a:off x="5925605" y="3729980"/>
              <a:ext cx="157385" cy="137452"/>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6" name="Freeform 125"/>
            <p:cNvSpPr/>
            <p:nvPr/>
          </p:nvSpPr>
          <p:spPr bwMode="auto">
            <a:xfrm>
              <a:off x="6111982" y="3839941"/>
              <a:ext cx="20708" cy="3928"/>
            </a:xfrm>
            <a:custGeom>
              <a:avLst/>
              <a:gdLst/>
              <a:ahLst/>
              <a:cxnLst>
                <a:cxn ang="0">
                  <a:pos x="0" y="0"/>
                </a:cxn>
                <a:cxn ang="0">
                  <a:pos x="0" y="0"/>
                </a:cxn>
                <a:cxn ang="0">
                  <a:pos x="0" y="0"/>
                </a:cxn>
                <a:cxn ang="0">
                  <a:pos x="2" y="0"/>
                </a:cxn>
                <a:cxn ang="0">
                  <a:pos x="0" y="0"/>
                </a:cxn>
                <a:cxn ang="0">
                  <a:pos x="0" y="0"/>
                </a:cxn>
              </a:cxnLst>
              <a:rect l="0" t="0" r="r" b="b"/>
              <a:pathLst>
                <a:path w="2">
                  <a:moveTo>
                    <a:pt x="0" y="0"/>
                  </a:moveTo>
                  <a:cubicBezTo>
                    <a:pt x="0" y="0"/>
                    <a:pt x="0" y="0"/>
                    <a:pt x="0" y="0"/>
                  </a:cubicBezTo>
                  <a:cubicBezTo>
                    <a:pt x="0" y="0"/>
                    <a:pt x="0" y="0"/>
                    <a:pt x="0" y="0"/>
                  </a:cubicBezTo>
                  <a:cubicBezTo>
                    <a:pt x="2" y="0"/>
                    <a:pt x="2" y="0"/>
                    <a:pt x="2" y="0"/>
                  </a:cubicBezTo>
                  <a:cubicBezTo>
                    <a:pt x="1" y="0"/>
                    <a:pt x="0" y="0"/>
                    <a:pt x="0" y="0"/>
                  </a:cubicBezTo>
                  <a:cubicBezTo>
                    <a:pt x="0" y="0"/>
                    <a:pt x="0" y="0"/>
                    <a:pt x="0" y="0"/>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7" name="Freeform 126"/>
            <p:cNvSpPr/>
            <p:nvPr/>
          </p:nvSpPr>
          <p:spPr bwMode="auto">
            <a:xfrm>
              <a:off x="5768223" y="3832086"/>
              <a:ext cx="538419" cy="612639"/>
            </a:xfrm>
            <a:custGeom>
              <a:avLst/>
              <a:gdLst/>
              <a:ahLst/>
              <a:cxnLst>
                <a:cxn ang="0">
                  <a:pos x="48" y="16"/>
                </a:cxn>
                <a:cxn ang="0">
                  <a:pos x="47" y="15"/>
                </a:cxn>
                <a:cxn ang="0">
                  <a:pos x="35" y="1"/>
                </a:cxn>
                <a:cxn ang="0">
                  <a:pos x="35" y="1"/>
                </a:cxn>
                <a:cxn ang="0">
                  <a:pos x="35" y="1"/>
                </a:cxn>
                <a:cxn ang="0">
                  <a:pos x="33" y="1"/>
                </a:cxn>
                <a:cxn ang="0">
                  <a:pos x="15" y="1"/>
                </a:cxn>
                <a:cxn ang="0">
                  <a:pos x="13" y="1"/>
                </a:cxn>
                <a:cxn ang="0">
                  <a:pos x="1" y="15"/>
                </a:cxn>
                <a:cxn ang="0">
                  <a:pos x="2" y="20"/>
                </a:cxn>
                <a:cxn ang="0">
                  <a:pos x="11" y="27"/>
                </a:cxn>
                <a:cxn ang="0">
                  <a:pos x="8" y="16"/>
                </a:cxn>
                <a:cxn ang="0">
                  <a:pos x="13" y="19"/>
                </a:cxn>
                <a:cxn ang="0">
                  <a:pos x="13" y="33"/>
                </a:cxn>
                <a:cxn ang="0">
                  <a:pos x="7" y="46"/>
                </a:cxn>
                <a:cxn ang="0">
                  <a:pos x="7" y="50"/>
                </a:cxn>
                <a:cxn ang="0">
                  <a:pos x="17" y="65"/>
                </a:cxn>
                <a:cxn ang="0">
                  <a:pos x="16" y="48"/>
                </a:cxn>
                <a:cxn ang="0">
                  <a:pos x="21" y="37"/>
                </a:cxn>
                <a:cxn ang="0">
                  <a:pos x="32" y="48"/>
                </a:cxn>
                <a:cxn ang="0">
                  <a:pos x="31" y="64"/>
                </a:cxn>
                <a:cxn ang="0">
                  <a:pos x="41" y="49"/>
                </a:cxn>
                <a:cxn ang="0">
                  <a:pos x="41" y="46"/>
                </a:cxn>
                <a:cxn ang="0">
                  <a:pos x="35" y="10"/>
                </a:cxn>
                <a:cxn ang="0">
                  <a:pos x="41" y="19"/>
                </a:cxn>
                <a:cxn ang="0">
                  <a:pos x="48" y="32"/>
                </a:cxn>
                <a:cxn ang="0">
                  <a:pos x="48" y="65"/>
                </a:cxn>
                <a:cxn ang="0">
                  <a:pos x="49" y="32"/>
                </a:cxn>
                <a:cxn ang="0">
                  <a:pos x="52" y="29"/>
                </a:cxn>
                <a:cxn ang="0">
                  <a:pos x="53" y="31"/>
                </a:cxn>
                <a:cxn ang="0">
                  <a:pos x="55" y="31"/>
                </a:cxn>
                <a:cxn ang="0">
                  <a:pos x="55" y="31"/>
                </a:cxn>
                <a:cxn ang="0">
                  <a:pos x="52" y="27"/>
                </a:cxn>
              </a:cxnLst>
              <a:rect l="0" t="0" r="r" b="b"/>
              <a:pathLst>
                <a:path w="55" h="66">
                  <a:moveTo>
                    <a:pt x="52" y="27"/>
                  </a:moveTo>
                  <a:cubicBezTo>
                    <a:pt x="48" y="16"/>
                    <a:pt x="48" y="16"/>
                    <a:pt x="48" y="16"/>
                  </a:cubicBezTo>
                  <a:cubicBezTo>
                    <a:pt x="48" y="16"/>
                    <a:pt x="47" y="15"/>
                    <a:pt x="47" y="15"/>
                  </a:cubicBezTo>
                  <a:cubicBezTo>
                    <a:pt x="47" y="15"/>
                    <a:pt x="47" y="15"/>
                    <a:pt x="47" y="15"/>
                  </a:cubicBezTo>
                  <a:cubicBezTo>
                    <a:pt x="38" y="2"/>
                    <a:pt x="38" y="2"/>
                    <a:pt x="38" y="2"/>
                  </a:cubicBezTo>
                  <a:cubicBezTo>
                    <a:pt x="38" y="1"/>
                    <a:pt x="37"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3" y="1"/>
                    <a:pt x="33" y="1"/>
                    <a:pt x="33" y="1"/>
                  </a:cubicBezTo>
                  <a:cubicBezTo>
                    <a:pt x="31" y="4"/>
                    <a:pt x="28" y="6"/>
                    <a:pt x="24" y="6"/>
                  </a:cubicBezTo>
                  <a:cubicBezTo>
                    <a:pt x="20" y="6"/>
                    <a:pt x="17" y="4"/>
                    <a:pt x="15" y="1"/>
                  </a:cubicBezTo>
                  <a:cubicBezTo>
                    <a:pt x="13" y="1"/>
                    <a:pt x="13" y="1"/>
                    <a:pt x="13" y="1"/>
                  </a:cubicBezTo>
                  <a:cubicBezTo>
                    <a:pt x="13" y="1"/>
                    <a:pt x="13" y="1"/>
                    <a:pt x="13" y="1"/>
                  </a:cubicBezTo>
                  <a:cubicBezTo>
                    <a:pt x="12" y="0"/>
                    <a:pt x="10" y="1"/>
                    <a:pt x="9" y="2"/>
                  </a:cubicBezTo>
                  <a:cubicBezTo>
                    <a:pt x="1" y="15"/>
                    <a:pt x="1" y="15"/>
                    <a:pt x="1" y="15"/>
                  </a:cubicBezTo>
                  <a:cubicBezTo>
                    <a:pt x="0" y="16"/>
                    <a:pt x="0" y="18"/>
                    <a:pt x="2" y="19"/>
                  </a:cubicBezTo>
                  <a:cubicBezTo>
                    <a:pt x="2" y="20"/>
                    <a:pt x="2" y="20"/>
                    <a:pt x="2" y="20"/>
                  </a:cubicBezTo>
                  <a:cubicBezTo>
                    <a:pt x="11" y="27"/>
                    <a:pt x="11" y="27"/>
                    <a:pt x="11" y="27"/>
                  </a:cubicBezTo>
                  <a:cubicBezTo>
                    <a:pt x="11" y="27"/>
                    <a:pt x="11" y="27"/>
                    <a:pt x="11" y="27"/>
                  </a:cubicBezTo>
                  <a:cubicBezTo>
                    <a:pt x="11" y="18"/>
                    <a:pt x="11" y="18"/>
                    <a:pt x="11" y="18"/>
                  </a:cubicBezTo>
                  <a:cubicBezTo>
                    <a:pt x="8" y="16"/>
                    <a:pt x="8" y="16"/>
                    <a:pt x="8" y="16"/>
                  </a:cubicBezTo>
                  <a:cubicBezTo>
                    <a:pt x="13" y="9"/>
                    <a:pt x="13" y="9"/>
                    <a:pt x="13" y="9"/>
                  </a:cubicBezTo>
                  <a:cubicBezTo>
                    <a:pt x="13" y="19"/>
                    <a:pt x="13" y="19"/>
                    <a:pt x="13" y="19"/>
                  </a:cubicBezTo>
                  <a:cubicBezTo>
                    <a:pt x="13" y="27"/>
                    <a:pt x="13" y="27"/>
                    <a:pt x="13" y="27"/>
                  </a:cubicBezTo>
                  <a:cubicBezTo>
                    <a:pt x="13" y="33"/>
                    <a:pt x="13" y="33"/>
                    <a:pt x="13" y="33"/>
                  </a:cubicBezTo>
                  <a:cubicBezTo>
                    <a:pt x="13" y="33"/>
                    <a:pt x="13" y="33"/>
                    <a:pt x="13" y="33"/>
                  </a:cubicBezTo>
                  <a:cubicBezTo>
                    <a:pt x="7" y="46"/>
                    <a:pt x="7" y="46"/>
                    <a:pt x="7" y="46"/>
                  </a:cubicBezTo>
                  <a:cubicBezTo>
                    <a:pt x="7" y="47"/>
                    <a:pt x="7" y="48"/>
                    <a:pt x="7" y="48"/>
                  </a:cubicBezTo>
                  <a:cubicBezTo>
                    <a:pt x="7" y="49"/>
                    <a:pt x="7" y="49"/>
                    <a:pt x="7" y="50"/>
                  </a:cubicBezTo>
                  <a:cubicBezTo>
                    <a:pt x="12" y="62"/>
                    <a:pt x="12" y="62"/>
                    <a:pt x="12" y="62"/>
                  </a:cubicBezTo>
                  <a:cubicBezTo>
                    <a:pt x="12" y="65"/>
                    <a:pt x="15" y="66"/>
                    <a:pt x="17" y="65"/>
                  </a:cubicBezTo>
                  <a:cubicBezTo>
                    <a:pt x="19" y="64"/>
                    <a:pt x="21" y="62"/>
                    <a:pt x="20" y="59"/>
                  </a:cubicBezTo>
                  <a:cubicBezTo>
                    <a:pt x="16" y="48"/>
                    <a:pt x="16" y="48"/>
                    <a:pt x="16" y="48"/>
                  </a:cubicBezTo>
                  <a:cubicBezTo>
                    <a:pt x="21" y="37"/>
                    <a:pt x="21" y="37"/>
                    <a:pt x="21" y="37"/>
                  </a:cubicBezTo>
                  <a:cubicBezTo>
                    <a:pt x="21" y="37"/>
                    <a:pt x="21" y="37"/>
                    <a:pt x="21" y="37"/>
                  </a:cubicBezTo>
                  <a:cubicBezTo>
                    <a:pt x="27" y="37"/>
                    <a:pt x="27" y="37"/>
                    <a:pt x="27" y="37"/>
                  </a:cubicBezTo>
                  <a:cubicBezTo>
                    <a:pt x="32" y="48"/>
                    <a:pt x="32" y="48"/>
                    <a:pt x="32" y="48"/>
                  </a:cubicBezTo>
                  <a:cubicBezTo>
                    <a:pt x="28" y="59"/>
                    <a:pt x="28" y="59"/>
                    <a:pt x="28" y="59"/>
                  </a:cubicBezTo>
                  <a:cubicBezTo>
                    <a:pt x="27" y="61"/>
                    <a:pt x="29" y="63"/>
                    <a:pt x="31" y="64"/>
                  </a:cubicBezTo>
                  <a:cubicBezTo>
                    <a:pt x="33" y="65"/>
                    <a:pt x="36" y="64"/>
                    <a:pt x="37" y="62"/>
                  </a:cubicBezTo>
                  <a:cubicBezTo>
                    <a:pt x="41" y="49"/>
                    <a:pt x="41" y="49"/>
                    <a:pt x="41" y="49"/>
                  </a:cubicBezTo>
                  <a:cubicBezTo>
                    <a:pt x="41" y="49"/>
                    <a:pt x="42" y="48"/>
                    <a:pt x="42" y="47"/>
                  </a:cubicBezTo>
                  <a:cubicBezTo>
                    <a:pt x="42" y="47"/>
                    <a:pt x="41" y="46"/>
                    <a:pt x="41" y="46"/>
                  </a:cubicBezTo>
                  <a:cubicBezTo>
                    <a:pt x="35" y="33"/>
                    <a:pt x="35" y="33"/>
                    <a:pt x="35" y="33"/>
                  </a:cubicBezTo>
                  <a:cubicBezTo>
                    <a:pt x="35" y="10"/>
                    <a:pt x="35" y="10"/>
                    <a:pt x="35" y="10"/>
                  </a:cubicBezTo>
                  <a:cubicBezTo>
                    <a:pt x="41" y="19"/>
                    <a:pt x="41" y="19"/>
                    <a:pt x="41" y="19"/>
                  </a:cubicBezTo>
                  <a:cubicBezTo>
                    <a:pt x="41" y="19"/>
                    <a:pt x="41" y="19"/>
                    <a:pt x="41" y="19"/>
                  </a:cubicBezTo>
                  <a:cubicBezTo>
                    <a:pt x="45" y="30"/>
                    <a:pt x="45" y="30"/>
                    <a:pt x="45" y="30"/>
                  </a:cubicBezTo>
                  <a:cubicBezTo>
                    <a:pt x="46" y="31"/>
                    <a:pt x="46" y="32"/>
                    <a:pt x="48" y="32"/>
                  </a:cubicBezTo>
                  <a:cubicBezTo>
                    <a:pt x="48" y="64"/>
                    <a:pt x="48" y="64"/>
                    <a:pt x="48" y="64"/>
                  </a:cubicBezTo>
                  <a:cubicBezTo>
                    <a:pt x="48" y="64"/>
                    <a:pt x="48" y="65"/>
                    <a:pt x="48" y="65"/>
                  </a:cubicBezTo>
                  <a:cubicBezTo>
                    <a:pt x="49" y="65"/>
                    <a:pt x="49" y="64"/>
                    <a:pt x="49" y="64"/>
                  </a:cubicBezTo>
                  <a:cubicBezTo>
                    <a:pt x="49" y="32"/>
                    <a:pt x="49" y="32"/>
                    <a:pt x="49" y="32"/>
                  </a:cubicBezTo>
                  <a:cubicBezTo>
                    <a:pt x="49" y="32"/>
                    <a:pt x="50" y="32"/>
                    <a:pt x="50" y="32"/>
                  </a:cubicBezTo>
                  <a:cubicBezTo>
                    <a:pt x="51" y="31"/>
                    <a:pt x="52" y="30"/>
                    <a:pt x="52" y="29"/>
                  </a:cubicBezTo>
                  <a:cubicBezTo>
                    <a:pt x="53" y="29"/>
                    <a:pt x="53" y="30"/>
                    <a:pt x="53" y="31"/>
                  </a:cubicBezTo>
                  <a:cubicBezTo>
                    <a:pt x="53" y="31"/>
                    <a:pt x="53" y="31"/>
                    <a:pt x="53" y="31"/>
                  </a:cubicBezTo>
                  <a:cubicBezTo>
                    <a:pt x="53" y="31"/>
                    <a:pt x="53" y="31"/>
                    <a:pt x="54" y="31"/>
                  </a:cubicBezTo>
                  <a:cubicBezTo>
                    <a:pt x="54" y="31"/>
                    <a:pt x="55" y="31"/>
                    <a:pt x="55" y="31"/>
                  </a:cubicBezTo>
                  <a:cubicBezTo>
                    <a:pt x="55" y="31"/>
                    <a:pt x="55" y="31"/>
                    <a:pt x="55" y="31"/>
                  </a:cubicBezTo>
                  <a:cubicBezTo>
                    <a:pt x="55" y="31"/>
                    <a:pt x="55" y="31"/>
                    <a:pt x="55" y="31"/>
                  </a:cubicBezTo>
                  <a:cubicBezTo>
                    <a:pt x="55" y="30"/>
                    <a:pt x="55" y="30"/>
                    <a:pt x="55" y="30"/>
                  </a:cubicBezTo>
                  <a:cubicBezTo>
                    <a:pt x="55" y="29"/>
                    <a:pt x="53" y="27"/>
                    <a:pt x="52" y="27"/>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18" name="Line 127"/>
            <p:cNvSpPr>
              <a:spLocks noChangeShapeType="1"/>
            </p:cNvSpPr>
            <p:nvPr/>
          </p:nvSpPr>
          <p:spPr bwMode="auto">
            <a:xfrm>
              <a:off x="60042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sp>
          <p:nvSpPr>
            <p:cNvPr id="419" name="Line 128"/>
            <p:cNvSpPr>
              <a:spLocks noChangeShapeType="1"/>
            </p:cNvSpPr>
            <p:nvPr/>
          </p:nvSpPr>
          <p:spPr bwMode="auto">
            <a:xfrm>
              <a:off x="6004299" y="3792814"/>
              <a:ext cx="4140" cy="3928"/>
            </a:xfrm>
            <a:prstGeom prst="line">
              <a:avLst/>
            </a:prstGeom>
            <a:noFill/>
            <a:ln w="9525">
              <a:noFill/>
              <a:round/>
            </a:ln>
          </p:spPr>
          <p:txBody>
            <a:bodyPr vert="horz" wrap="square" lIns="105993" tIns="52997" rIns="105993" bIns="52997" numCol="1" anchor="t" anchorCtr="0" compatLnSpc="1"/>
            <a:lstStyle/>
            <a:p>
              <a:endParaRPr lang="zh-CN" altLang="en-US"/>
            </a:p>
          </p:txBody>
        </p:sp>
      </p:grpSp>
      <p:grpSp>
        <p:nvGrpSpPr>
          <p:cNvPr id="420" name="组合 419"/>
          <p:cNvGrpSpPr/>
          <p:nvPr/>
        </p:nvGrpSpPr>
        <p:grpSpPr>
          <a:xfrm>
            <a:off x="7620270" y="2050064"/>
            <a:ext cx="984600" cy="731841"/>
            <a:chOff x="6906828" y="1851670"/>
            <a:chExt cx="833524" cy="653393"/>
          </a:xfrm>
        </p:grpSpPr>
        <p:sp>
          <p:nvSpPr>
            <p:cNvPr id="421" name="Freeform 9"/>
            <p:cNvSpPr/>
            <p:nvPr/>
          </p:nvSpPr>
          <p:spPr bwMode="auto">
            <a:xfrm>
              <a:off x="7000770" y="1851670"/>
              <a:ext cx="645641" cy="653393"/>
            </a:xfrm>
            <a:custGeom>
              <a:avLst/>
              <a:gdLst/>
              <a:ahLst/>
              <a:cxnLst>
                <a:cxn ang="0">
                  <a:pos x="0" y="95"/>
                </a:cxn>
                <a:cxn ang="0">
                  <a:pos x="11" y="107"/>
                </a:cxn>
                <a:cxn ang="0">
                  <a:pos x="95" y="107"/>
                </a:cxn>
                <a:cxn ang="0">
                  <a:pos x="106" y="95"/>
                </a:cxn>
                <a:cxn ang="0">
                  <a:pos x="106" y="12"/>
                </a:cxn>
                <a:cxn ang="0">
                  <a:pos x="95" y="0"/>
                </a:cxn>
                <a:cxn ang="0">
                  <a:pos x="11" y="0"/>
                </a:cxn>
                <a:cxn ang="0">
                  <a:pos x="0" y="12"/>
                </a:cxn>
                <a:cxn ang="0">
                  <a:pos x="0" y="95"/>
                </a:cxn>
              </a:cxnLst>
              <a:rect l="0" t="0" r="r" b="b"/>
              <a:pathLst>
                <a:path w="106" h="107">
                  <a:moveTo>
                    <a:pt x="0" y="95"/>
                  </a:moveTo>
                  <a:cubicBezTo>
                    <a:pt x="0" y="102"/>
                    <a:pt x="5" y="107"/>
                    <a:pt x="11" y="107"/>
                  </a:cubicBezTo>
                  <a:cubicBezTo>
                    <a:pt x="95" y="107"/>
                    <a:pt x="95" y="107"/>
                    <a:pt x="95" y="107"/>
                  </a:cubicBezTo>
                  <a:cubicBezTo>
                    <a:pt x="101" y="107"/>
                    <a:pt x="106" y="102"/>
                    <a:pt x="106" y="95"/>
                  </a:cubicBezTo>
                  <a:cubicBezTo>
                    <a:pt x="106" y="12"/>
                    <a:pt x="106" y="12"/>
                    <a:pt x="106" y="12"/>
                  </a:cubicBezTo>
                  <a:cubicBezTo>
                    <a:pt x="106" y="5"/>
                    <a:pt x="101" y="0"/>
                    <a:pt x="95" y="0"/>
                  </a:cubicBezTo>
                  <a:cubicBezTo>
                    <a:pt x="11" y="0"/>
                    <a:pt x="11" y="0"/>
                    <a:pt x="11" y="0"/>
                  </a:cubicBezTo>
                  <a:cubicBezTo>
                    <a:pt x="5" y="0"/>
                    <a:pt x="0" y="5"/>
                    <a:pt x="0" y="12"/>
                  </a:cubicBezTo>
                  <a:lnTo>
                    <a:pt x="0" y="95"/>
                  </a:lnTo>
                  <a:close/>
                </a:path>
              </a:pathLst>
            </a:custGeom>
            <a:solidFill>
              <a:srgbClr val="29ABE2"/>
            </a:solidFill>
            <a:ln w="9525">
              <a:noFill/>
              <a:round/>
            </a:ln>
          </p:spPr>
          <p:txBody>
            <a:bodyPr vert="horz" wrap="square" lIns="91440" tIns="45720" rIns="91440" bIns="45720" numCol="1" anchor="t" anchorCtr="0" compatLnSpc="1"/>
            <a:lstStyle/>
            <a:p>
              <a:endParaRPr lang="zh-CN" altLang="en-US" sz="1600"/>
            </a:p>
          </p:txBody>
        </p:sp>
        <p:sp>
          <p:nvSpPr>
            <p:cNvPr id="422" name="TextBox 421"/>
            <p:cNvSpPr txBox="1"/>
            <p:nvPr/>
          </p:nvSpPr>
          <p:spPr>
            <a:xfrm>
              <a:off x="6906828" y="1940332"/>
              <a:ext cx="833524" cy="535831"/>
            </a:xfrm>
            <a:prstGeom prst="rect">
              <a:avLst/>
            </a:prstGeom>
            <a:noFill/>
          </p:spPr>
          <p:txBody>
            <a:bodyPr wrap="square" rtlCol="0">
              <a:spAutoFit/>
            </a:bodyPr>
            <a:lstStyle/>
            <a:p>
              <a:pPr algn="ctr"/>
              <a:r>
                <a:rPr lang="en-US" altLang="zh-CN" sz="3300" b="1" dirty="0">
                  <a:solidFill>
                    <a:schemeClr val="bg1"/>
                  </a:solidFill>
                </a:rPr>
                <a:t>80</a:t>
              </a:r>
              <a:r>
                <a:rPr lang="en-US" altLang="zh-CN" b="1" dirty="0" smtClean="0">
                  <a:solidFill>
                    <a:schemeClr val="bg1"/>
                  </a:solidFill>
                </a:rPr>
                <a:t>%</a:t>
              </a:r>
              <a:endParaRPr lang="zh-CN" altLang="en-US" b="1" dirty="0">
                <a:solidFill>
                  <a:schemeClr val="bg1"/>
                </a:solidFill>
              </a:endParaRPr>
            </a:p>
          </p:txBody>
        </p:sp>
      </p:grpSp>
      <p:grpSp>
        <p:nvGrpSpPr>
          <p:cNvPr id="423" name="组合 422"/>
          <p:cNvGrpSpPr/>
          <p:nvPr/>
        </p:nvGrpSpPr>
        <p:grpSpPr>
          <a:xfrm>
            <a:off x="7620270" y="2896925"/>
            <a:ext cx="984600" cy="731841"/>
            <a:chOff x="6906828" y="2571750"/>
            <a:chExt cx="833524" cy="653393"/>
          </a:xfrm>
        </p:grpSpPr>
        <p:sp>
          <p:nvSpPr>
            <p:cNvPr id="424" name="Freeform 7"/>
            <p:cNvSpPr/>
            <p:nvPr/>
          </p:nvSpPr>
          <p:spPr bwMode="auto">
            <a:xfrm>
              <a:off x="6998187" y="2571750"/>
              <a:ext cx="650806" cy="653393"/>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2"/>
                    <a:pt x="6" y="107"/>
                    <a:pt x="12" y="107"/>
                  </a:cubicBezTo>
                  <a:cubicBezTo>
                    <a:pt x="95" y="107"/>
                    <a:pt x="95" y="107"/>
                    <a:pt x="95" y="107"/>
                  </a:cubicBezTo>
                  <a:cubicBezTo>
                    <a:pt x="102" y="107"/>
                    <a:pt x="107" y="102"/>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D9E021"/>
            </a:solidFill>
            <a:ln w="9525">
              <a:noFill/>
              <a:round/>
            </a:ln>
          </p:spPr>
          <p:txBody>
            <a:bodyPr vert="horz" wrap="square" lIns="91440" tIns="45720" rIns="91440" bIns="45720" numCol="1" anchor="t" anchorCtr="0" compatLnSpc="1"/>
            <a:lstStyle/>
            <a:p>
              <a:endParaRPr lang="zh-CN" altLang="en-US" sz="1600"/>
            </a:p>
          </p:txBody>
        </p:sp>
        <p:sp>
          <p:nvSpPr>
            <p:cNvPr id="425" name="TextBox 424"/>
            <p:cNvSpPr txBox="1"/>
            <p:nvPr/>
          </p:nvSpPr>
          <p:spPr>
            <a:xfrm>
              <a:off x="6906828" y="2660412"/>
              <a:ext cx="833524" cy="535831"/>
            </a:xfrm>
            <a:prstGeom prst="rect">
              <a:avLst/>
            </a:prstGeom>
            <a:noFill/>
          </p:spPr>
          <p:txBody>
            <a:bodyPr wrap="square" rtlCol="0">
              <a:spAutoFit/>
            </a:bodyPr>
            <a:lstStyle/>
            <a:p>
              <a:pPr algn="ctr"/>
              <a:r>
                <a:rPr lang="en-US" altLang="zh-CN" sz="3300" b="1" dirty="0">
                  <a:solidFill>
                    <a:schemeClr val="bg1"/>
                  </a:solidFill>
                </a:rPr>
                <a:t>60</a:t>
              </a:r>
              <a:r>
                <a:rPr lang="en-US" altLang="zh-CN" b="1" dirty="0" smtClean="0">
                  <a:solidFill>
                    <a:schemeClr val="bg1"/>
                  </a:solidFill>
                </a:rPr>
                <a:t>%</a:t>
              </a:r>
              <a:endParaRPr lang="zh-CN" altLang="en-US" b="1" dirty="0">
                <a:solidFill>
                  <a:schemeClr val="bg1"/>
                </a:solidFill>
              </a:endParaRPr>
            </a:p>
          </p:txBody>
        </p:sp>
      </p:grpSp>
      <p:grpSp>
        <p:nvGrpSpPr>
          <p:cNvPr id="426" name="组合 425"/>
          <p:cNvGrpSpPr/>
          <p:nvPr/>
        </p:nvGrpSpPr>
        <p:grpSpPr>
          <a:xfrm>
            <a:off x="7620270" y="3743785"/>
            <a:ext cx="984600" cy="731840"/>
            <a:chOff x="6906828" y="3363838"/>
            <a:chExt cx="833524" cy="653392"/>
          </a:xfrm>
        </p:grpSpPr>
        <p:sp>
          <p:nvSpPr>
            <p:cNvPr id="427" name="Freeform 8"/>
            <p:cNvSpPr/>
            <p:nvPr/>
          </p:nvSpPr>
          <p:spPr bwMode="auto">
            <a:xfrm>
              <a:off x="6998187" y="3363838"/>
              <a:ext cx="650806" cy="653392"/>
            </a:xfrm>
            <a:custGeom>
              <a:avLst/>
              <a:gdLst/>
              <a:ahLst/>
              <a:cxnLst>
                <a:cxn ang="0">
                  <a:pos x="0" y="95"/>
                </a:cxn>
                <a:cxn ang="0">
                  <a:pos x="12" y="107"/>
                </a:cxn>
                <a:cxn ang="0">
                  <a:pos x="95" y="107"/>
                </a:cxn>
                <a:cxn ang="0">
                  <a:pos x="107" y="95"/>
                </a:cxn>
                <a:cxn ang="0">
                  <a:pos x="107" y="12"/>
                </a:cxn>
                <a:cxn ang="0">
                  <a:pos x="95" y="0"/>
                </a:cxn>
                <a:cxn ang="0">
                  <a:pos x="12" y="0"/>
                </a:cxn>
                <a:cxn ang="0">
                  <a:pos x="0" y="12"/>
                </a:cxn>
                <a:cxn ang="0">
                  <a:pos x="0" y="95"/>
                </a:cxn>
              </a:cxnLst>
              <a:rect l="0" t="0" r="r" b="b"/>
              <a:pathLst>
                <a:path w="107" h="107">
                  <a:moveTo>
                    <a:pt x="0" y="95"/>
                  </a:moveTo>
                  <a:cubicBezTo>
                    <a:pt x="0" y="101"/>
                    <a:pt x="6" y="107"/>
                    <a:pt x="12" y="107"/>
                  </a:cubicBezTo>
                  <a:cubicBezTo>
                    <a:pt x="95" y="107"/>
                    <a:pt x="95" y="107"/>
                    <a:pt x="95" y="107"/>
                  </a:cubicBezTo>
                  <a:cubicBezTo>
                    <a:pt x="102" y="107"/>
                    <a:pt x="107" y="101"/>
                    <a:pt x="107" y="95"/>
                  </a:cubicBezTo>
                  <a:cubicBezTo>
                    <a:pt x="107" y="12"/>
                    <a:pt x="107" y="12"/>
                    <a:pt x="107" y="12"/>
                  </a:cubicBezTo>
                  <a:cubicBezTo>
                    <a:pt x="107" y="5"/>
                    <a:pt x="102" y="0"/>
                    <a:pt x="95" y="0"/>
                  </a:cubicBezTo>
                  <a:cubicBezTo>
                    <a:pt x="12" y="0"/>
                    <a:pt x="12" y="0"/>
                    <a:pt x="12" y="0"/>
                  </a:cubicBezTo>
                  <a:cubicBezTo>
                    <a:pt x="6" y="0"/>
                    <a:pt x="0" y="5"/>
                    <a:pt x="0" y="12"/>
                  </a:cubicBezTo>
                  <a:lnTo>
                    <a:pt x="0" y="95"/>
                  </a:lnTo>
                  <a:close/>
                </a:path>
              </a:pathLst>
            </a:custGeom>
            <a:solidFill>
              <a:srgbClr val="8CC63F"/>
            </a:solidFill>
            <a:ln w="9525">
              <a:noFill/>
              <a:round/>
            </a:ln>
          </p:spPr>
          <p:txBody>
            <a:bodyPr vert="horz" wrap="square" lIns="91440" tIns="45720" rIns="91440" bIns="45720" numCol="1" anchor="t" anchorCtr="0" compatLnSpc="1"/>
            <a:lstStyle/>
            <a:p>
              <a:endParaRPr lang="zh-CN" altLang="en-US" sz="1600"/>
            </a:p>
          </p:txBody>
        </p:sp>
        <p:sp>
          <p:nvSpPr>
            <p:cNvPr id="428" name="TextBox 427"/>
            <p:cNvSpPr txBox="1"/>
            <p:nvPr/>
          </p:nvSpPr>
          <p:spPr>
            <a:xfrm>
              <a:off x="6906828" y="3452499"/>
              <a:ext cx="833524" cy="535831"/>
            </a:xfrm>
            <a:prstGeom prst="rect">
              <a:avLst/>
            </a:prstGeom>
            <a:noFill/>
          </p:spPr>
          <p:txBody>
            <a:bodyPr wrap="square" rtlCol="0">
              <a:spAutoFit/>
            </a:bodyPr>
            <a:lstStyle/>
            <a:p>
              <a:pPr algn="ctr"/>
              <a:r>
                <a:rPr lang="en-US" altLang="zh-CN" sz="3300" b="1" dirty="0">
                  <a:solidFill>
                    <a:schemeClr val="bg1"/>
                  </a:solidFill>
                </a:rPr>
                <a:t>50</a:t>
              </a:r>
              <a:r>
                <a:rPr lang="en-US" altLang="zh-CN" b="1" dirty="0" smtClean="0">
                  <a:solidFill>
                    <a:schemeClr val="bg1"/>
                  </a:solidFill>
                </a:rPr>
                <a:t>%</a:t>
              </a:r>
              <a:endParaRPr lang="zh-CN" altLang="en-US" b="1" dirty="0">
                <a:solidFill>
                  <a:schemeClr val="bg1"/>
                </a:solidFill>
              </a:endParaRPr>
            </a:p>
          </p:txBody>
        </p:sp>
      </p:grpSp>
      <p:sp>
        <p:nvSpPr>
          <p:cNvPr id="429" name="矩形 1"/>
          <p:cNvSpPr>
            <a:spLocks noChangeArrowheads="1"/>
          </p:cNvSpPr>
          <p:nvPr/>
        </p:nvSpPr>
        <p:spPr bwMode="auto">
          <a:xfrm>
            <a:off x="2686644" y="900137"/>
            <a:ext cx="4332540" cy="75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5993" tIns="52997" rIns="105993" bIns="5299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zh-CN" altLang="en-US" sz="3200" b="1" dirty="0" smtClean="0">
                <a:ln w="11430"/>
                <a:solidFill>
                  <a:schemeClr val="bg2"/>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消费人群百分比情况</a:t>
            </a:r>
            <a:endParaRPr lang="zh-CN" altLang="zh-CN" sz="3200" b="1" dirty="0">
              <a:ln w="11430"/>
              <a:solidFill>
                <a:schemeClr val="bg2"/>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sp>
        <p:nvSpPr>
          <p:cNvPr id="430" name="Freeform 6"/>
          <p:cNvSpPr/>
          <p:nvPr/>
        </p:nvSpPr>
        <p:spPr bwMode="auto">
          <a:xfrm flipH="1">
            <a:off x="6805141" y="3129162"/>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sp>
        <p:nvSpPr>
          <p:cNvPr id="431" name="Freeform 6"/>
          <p:cNvSpPr/>
          <p:nvPr/>
        </p:nvSpPr>
        <p:spPr bwMode="auto">
          <a:xfrm flipH="1">
            <a:off x="6805141" y="2322628"/>
            <a:ext cx="644940" cy="201978"/>
          </a:xfrm>
          <a:custGeom>
            <a:avLst/>
            <a:gdLst/>
            <a:ahLst/>
            <a:cxnLst>
              <a:cxn ang="0">
                <a:pos x="201" y="47"/>
              </a:cxn>
              <a:cxn ang="0">
                <a:pos x="201" y="0"/>
              </a:cxn>
              <a:cxn ang="0">
                <a:pos x="0" y="97"/>
              </a:cxn>
              <a:cxn ang="0">
                <a:pos x="201" y="201"/>
              </a:cxn>
              <a:cxn ang="0">
                <a:pos x="201" y="146"/>
              </a:cxn>
              <a:cxn ang="0">
                <a:pos x="430" y="146"/>
              </a:cxn>
              <a:cxn ang="0">
                <a:pos x="430" y="47"/>
              </a:cxn>
              <a:cxn ang="0">
                <a:pos x="201" y="47"/>
              </a:cxn>
            </a:cxnLst>
            <a:rect l="0" t="0" r="r" b="b"/>
            <a:pathLst>
              <a:path w="430" h="201">
                <a:moveTo>
                  <a:pt x="201" y="47"/>
                </a:moveTo>
                <a:lnTo>
                  <a:pt x="201" y="0"/>
                </a:lnTo>
                <a:lnTo>
                  <a:pt x="0" y="97"/>
                </a:lnTo>
                <a:lnTo>
                  <a:pt x="201" y="201"/>
                </a:lnTo>
                <a:lnTo>
                  <a:pt x="201" y="146"/>
                </a:lnTo>
                <a:lnTo>
                  <a:pt x="430" y="146"/>
                </a:lnTo>
                <a:lnTo>
                  <a:pt x="430" y="47"/>
                </a:lnTo>
                <a:lnTo>
                  <a:pt x="201" y="47"/>
                </a:lnTo>
                <a:close/>
              </a:path>
            </a:pathLst>
          </a:custGeom>
          <a:solidFill>
            <a:schemeClr val="tx1">
              <a:lumMod val="65000"/>
              <a:lumOff val="35000"/>
            </a:schemeClr>
          </a:solidFill>
          <a:ln w="9525">
            <a:noFill/>
            <a:round/>
          </a:ln>
        </p:spPr>
        <p:txBody>
          <a:bodyPr vert="horz" wrap="square" lIns="105993" tIns="52997" rIns="105993" bIns="52997" numCol="1" anchor="t" anchorCtr="0" compatLnSpc="1"/>
          <a:lstStyle/>
          <a:p>
            <a:endParaRPr lang="zh-CN" altLang="en-US">
              <a:solidFill>
                <a:schemeClr val="tx1">
                  <a:lumMod val="65000"/>
                  <a:lumOff val="35000"/>
                </a:schemeClr>
              </a:solidFill>
            </a:endParaRPr>
          </a:p>
        </p:txBody>
      </p:sp>
      <p:grpSp>
        <p:nvGrpSpPr>
          <p:cNvPr id="3" name="组合 2"/>
          <p:cNvGrpSpPr/>
          <p:nvPr/>
        </p:nvGrpSpPr>
        <p:grpSpPr>
          <a:xfrm>
            <a:off x="1054982" y="1939190"/>
            <a:ext cx="5172966" cy="852195"/>
            <a:chOff x="1054982" y="1939190"/>
            <a:chExt cx="5172966" cy="852195"/>
          </a:xfrm>
        </p:grpSpPr>
        <p:sp>
          <p:nvSpPr>
            <p:cNvPr id="332" name="Oval 40"/>
            <p:cNvSpPr>
              <a:spLocks noChangeArrowheads="1"/>
            </p:cNvSpPr>
            <p:nvPr/>
          </p:nvSpPr>
          <p:spPr bwMode="auto">
            <a:xfrm>
              <a:off x="1170950"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3" name="Freeform 41"/>
            <p:cNvSpPr/>
            <p:nvPr/>
          </p:nvSpPr>
          <p:spPr bwMode="auto">
            <a:xfrm>
              <a:off x="135732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34" name="Freeform 42"/>
            <p:cNvSpPr/>
            <p:nvPr/>
          </p:nvSpPr>
          <p:spPr bwMode="auto">
            <a:xfrm>
              <a:off x="1054982"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5" name="Oval 43"/>
            <p:cNvSpPr>
              <a:spLocks noChangeArrowheads="1"/>
            </p:cNvSpPr>
            <p:nvPr/>
          </p:nvSpPr>
          <p:spPr bwMode="auto">
            <a:xfrm>
              <a:off x="1709369"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6" name="Freeform 44"/>
            <p:cNvSpPr/>
            <p:nvPr/>
          </p:nvSpPr>
          <p:spPr bwMode="auto">
            <a:xfrm>
              <a:off x="1895744"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37" name="Freeform 45"/>
            <p:cNvSpPr/>
            <p:nvPr/>
          </p:nvSpPr>
          <p:spPr bwMode="auto">
            <a:xfrm>
              <a:off x="1593401" y="2115912"/>
              <a:ext cx="381035" cy="675473"/>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8" name="Oval 46"/>
            <p:cNvSpPr>
              <a:spLocks noChangeArrowheads="1"/>
            </p:cNvSpPr>
            <p:nvPr/>
          </p:nvSpPr>
          <p:spPr bwMode="auto">
            <a:xfrm>
              <a:off x="2239506" y="1954899"/>
              <a:ext cx="153242"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39" name="Freeform 47"/>
            <p:cNvSpPr/>
            <p:nvPr/>
          </p:nvSpPr>
          <p:spPr bwMode="auto">
            <a:xfrm>
              <a:off x="2421736"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0" name="Freeform 48"/>
            <p:cNvSpPr/>
            <p:nvPr/>
          </p:nvSpPr>
          <p:spPr bwMode="auto">
            <a:xfrm>
              <a:off x="2131821"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1" name="Oval 49"/>
            <p:cNvSpPr>
              <a:spLocks noChangeArrowheads="1"/>
            </p:cNvSpPr>
            <p:nvPr/>
          </p:nvSpPr>
          <p:spPr bwMode="auto">
            <a:xfrm>
              <a:off x="2765498"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2" name="Freeform 50"/>
            <p:cNvSpPr/>
            <p:nvPr/>
          </p:nvSpPr>
          <p:spPr bwMode="auto">
            <a:xfrm>
              <a:off x="295187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3" name="Freeform 51"/>
            <p:cNvSpPr/>
            <p:nvPr/>
          </p:nvSpPr>
          <p:spPr bwMode="auto">
            <a:xfrm>
              <a:off x="2657813" y="2115912"/>
              <a:ext cx="381035" cy="675473"/>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7"/>
                </a:cxn>
                <a:cxn ang="0">
                  <a:pos x="8" y="7"/>
                </a:cxn>
                <a:cxn ang="0">
                  <a:pos x="8" y="37"/>
                </a:cxn>
                <a:cxn ang="0">
                  <a:pos x="8" y="37"/>
                </a:cxn>
                <a:cxn ang="0">
                  <a:pos x="8" y="37"/>
                </a:cxn>
                <a:cxn ang="0">
                  <a:pos x="8" y="69"/>
                </a:cxn>
                <a:cxn ang="0">
                  <a:pos x="12" y="73"/>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3"/>
                </a:cxn>
                <a:cxn ang="0">
                  <a:pos x="31" y="69"/>
                </a:cxn>
                <a:cxn ang="0">
                  <a:pos x="31" y="37"/>
                </a:cxn>
                <a:cxn ang="0">
                  <a:pos x="31" y="37"/>
                </a:cxn>
                <a:cxn ang="0">
                  <a:pos x="31" y="37"/>
                </a:cxn>
                <a:cxn ang="0">
                  <a:pos x="31" y="7"/>
                </a:cxn>
                <a:cxn ang="0">
                  <a:pos x="32" y="7"/>
                </a:cxn>
                <a:cxn ang="0">
                  <a:pos x="32" y="30"/>
                </a:cxn>
                <a:cxn ang="0">
                  <a:pos x="35" y="34"/>
                </a:cxn>
                <a:cxn ang="0">
                  <a:pos x="39" y="30"/>
                </a:cxn>
                <a:cxn ang="0">
                  <a:pos x="39" y="6"/>
                </a:cxn>
                <a:cxn ang="0">
                  <a:pos x="38" y="3"/>
                </a:cxn>
              </a:cxnLst>
              <a:rect l="0" t="0" r="r" b="b"/>
              <a:pathLst>
                <a:path w="39" h="73">
                  <a:moveTo>
                    <a:pt x="38" y="3"/>
                  </a:moveTo>
                  <a:cubicBezTo>
                    <a:pt x="37" y="2"/>
                    <a:pt x="35"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2"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6"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3" y="34"/>
                    <a:pt x="35" y="34"/>
                  </a:cubicBezTo>
                  <a:cubicBezTo>
                    <a:pt x="37" y="34"/>
                    <a:pt x="39" y="32"/>
                    <a:pt x="39" y="30"/>
                  </a:cubicBezTo>
                  <a:cubicBezTo>
                    <a:pt x="39" y="6"/>
                    <a:pt x="39" y="6"/>
                    <a:pt x="39" y="6"/>
                  </a:cubicBezTo>
                  <a:cubicBezTo>
                    <a:pt x="39" y="5"/>
                    <a:pt x="38"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4" name="Oval 52"/>
            <p:cNvSpPr>
              <a:spLocks noChangeArrowheads="1"/>
            </p:cNvSpPr>
            <p:nvPr/>
          </p:nvSpPr>
          <p:spPr bwMode="auto">
            <a:xfrm>
              <a:off x="3303917" y="1954899"/>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5" name="Freeform 53"/>
            <p:cNvSpPr/>
            <p:nvPr/>
          </p:nvSpPr>
          <p:spPr bwMode="auto">
            <a:xfrm>
              <a:off x="3490292" y="2115912"/>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6" name="Freeform 54"/>
            <p:cNvSpPr/>
            <p:nvPr/>
          </p:nvSpPr>
          <p:spPr bwMode="auto">
            <a:xfrm>
              <a:off x="3187949" y="2115912"/>
              <a:ext cx="381035" cy="675473"/>
            </a:xfrm>
            <a:custGeom>
              <a:avLst/>
              <a:gdLst/>
              <a:ahLst/>
              <a:cxnLst>
                <a:cxn ang="0">
                  <a:pos x="39" y="3"/>
                </a:cxn>
                <a:cxn ang="0">
                  <a:pos x="35"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7"/>
                </a:cxn>
                <a:cxn ang="0">
                  <a:pos x="8" y="7"/>
                </a:cxn>
                <a:cxn ang="0">
                  <a:pos x="8" y="37"/>
                </a:cxn>
                <a:cxn ang="0">
                  <a:pos x="8" y="37"/>
                </a:cxn>
                <a:cxn ang="0">
                  <a:pos x="8" y="37"/>
                </a:cxn>
                <a:cxn ang="0">
                  <a:pos x="8" y="69"/>
                </a:cxn>
                <a:cxn ang="0">
                  <a:pos x="13" y="73"/>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3"/>
                </a:cxn>
                <a:cxn ang="0">
                  <a:pos x="31" y="69"/>
                </a:cxn>
                <a:cxn ang="0">
                  <a:pos x="31" y="37"/>
                </a:cxn>
                <a:cxn ang="0">
                  <a:pos x="31" y="37"/>
                </a:cxn>
                <a:cxn ang="0">
                  <a:pos x="31" y="37"/>
                </a:cxn>
                <a:cxn ang="0">
                  <a:pos x="31" y="7"/>
                </a:cxn>
                <a:cxn ang="0">
                  <a:pos x="32" y="7"/>
                </a:cxn>
                <a:cxn ang="0">
                  <a:pos x="32" y="30"/>
                </a:cxn>
                <a:cxn ang="0">
                  <a:pos x="36" y="34"/>
                </a:cxn>
                <a:cxn ang="0">
                  <a:pos x="39" y="30"/>
                </a:cxn>
                <a:cxn ang="0">
                  <a:pos x="39" y="6"/>
                </a:cxn>
                <a:cxn ang="0">
                  <a:pos x="39" y="3"/>
                </a:cxn>
              </a:cxnLst>
              <a:rect l="0" t="0" r="r" b="b"/>
              <a:pathLst>
                <a:path w="39" h="73">
                  <a:moveTo>
                    <a:pt x="39" y="3"/>
                  </a:moveTo>
                  <a:cubicBezTo>
                    <a:pt x="38" y="2"/>
                    <a:pt x="36" y="1"/>
                    <a:pt x="35"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7"/>
                    <a:pt x="7" y="7"/>
                    <a:pt x="7" y="7"/>
                  </a:cubicBezTo>
                  <a:cubicBezTo>
                    <a:pt x="8" y="7"/>
                    <a:pt x="8" y="7"/>
                    <a:pt x="8" y="7"/>
                  </a:cubicBezTo>
                  <a:cubicBezTo>
                    <a:pt x="8" y="37"/>
                    <a:pt x="8" y="37"/>
                    <a:pt x="8" y="37"/>
                  </a:cubicBezTo>
                  <a:cubicBezTo>
                    <a:pt x="8" y="37"/>
                    <a:pt x="8" y="37"/>
                    <a:pt x="8" y="37"/>
                  </a:cubicBezTo>
                  <a:cubicBezTo>
                    <a:pt x="8" y="37"/>
                    <a:pt x="8" y="37"/>
                    <a:pt x="8" y="37"/>
                  </a:cubicBezTo>
                  <a:cubicBezTo>
                    <a:pt x="8" y="69"/>
                    <a:pt x="8" y="69"/>
                    <a:pt x="8" y="69"/>
                  </a:cubicBezTo>
                  <a:cubicBezTo>
                    <a:pt x="8" y="71"/>
                    <a:pt x="10" y="73"/>
                    <a:pt x="13" y="73"/>
                  </a:cubicBezTo>
                  <a:cubicBezTo>
                    <a:pt x="15" y="73"/>
                    <a:pt x="17" y="71"/>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1"/>
                    <a:pt x="24" y="73"/>
                    <a:pt x="27" y="73"/>
                  </a:cubicBezTo>
                  <a:cubicBezTo>
                    <a:pt x="29" y="73"/>
                    <a:pt x="31" y="71"/>
                    <a:pt x="31" y="69"/>
                  </a:cubicBezTo>
                  <a:cubicBezTo>
                    <a:pt x="31" y="37"/>
                    <a:pt x="31" y="37"/>
                    <a:pt x="31" y="37"/>
                  </a:cubicBezTo>
                  <a:cubicBezTo>
                    <a:pt x="31" y="37"/>
                    <a:pt x="31" y="37"/>
                    <a:pt x="31" y="37"/>
                  </a:cubicBezTo>
                  <a:cubicBezTo>
                    <a:pt x="31" y="37"/>
                    <a:pt x="31" y="37"/>
                    <a:pt x="31" y="37"/>
                  </a:cubicBezTo>
                  <a:cubicBezTo>
                    <a:pt x="31" y="7"/>
                    <a:pt x="31" y="7"/>
                    <a:pt x="31" y="7"/>
                  </a:cubicBezTo>
                  <a:cubicBezTo>
                    <a:pt x="32" y="7"/>
                    <a:pt x="32" y="7"/>
                    <a:pt x="32" y="7"/>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7" name="Oval 55"/>
            <p:cNvSpPr>
              <a:spLocks noChangeArrowheads="1"/>
            </p:cNvSpPr>
            <p:nvPr/>
          </p:nvSpPr>
          <p:spPr bwMode="auto">
            <a:xfrm>
              <a:off x="3821626"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48" name="Freeform 56"/>
            <p:cNvSpPr/>
            <p:nvPr/>
          </p:nvSpPr>
          <p:spPr bwMode="auto">
            <a:xfrm>
              <a:off x="400800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49" name="Freeform 57"/>
            <p:cNvSpPr/>
            <p:nvPr/>
          </p:nvSpPr>
          <p:spPr bwMode="auto">
            <a:xfrm>
              <a:off x="3713946"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0" name="Oval 58"/>
            <p:cNvSpPr>
              <a:spLocks noChangeArrowheads="1"/>
            </p:cNvSpPr>
            <p:nvPr/>
          </p:nvSpPr>
          <p:spPr bwMode="auto">
            <a:xfrm>
              <a:off x="4360047"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1" name="Freeform 59"/>
            <p:cNvSpPr/>
            <p:nvPr/>
          </p:nvSpPr>
          <p:spPr bwMode="auto">
            <a:xfrm>
              <a:off x="454642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2" name="Freeform 60"/>
            <p:cNvSpPr/>
            <p:nvPr/>
          </p:nvSpPr>
          <p:spPr bwMode="auto">
            <a:xfrm>
              <a:off x="4252364"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3" name="Oval 61"/>
            <p:cNvSpPr>
              <a:spLocks noChangeArrowheads="1"/>
            </p:cNvSpPr>
            <p:nvPr/>
          </p:nvSpPr>
          <p:spPr bwMode="auto">
            <a:xfrm>
              <a:off x="4898466" y="1939190"/>
              <a:ext cx="157385" cy="149233"/>
            </a:xfrm>
            <a:prstGeom prst="ellipse">
              <a:avLst/>
            </a:prstGeom>
            <a:solidFill>
              <a:srgbClr val="29ABE2"/>
            </a:solidFill>
            <a:ln w="9525">
              <a:noFill/>
              <a:round/>
            </a:ln>
          </p:spPr>
          <p:txBody>
            <a:bodyPr vert="horz" wrap="square" lIns="105993" tIns="52997" rIns="105993" bIns="52997" numCol="1" anchor="t" anchorCtr="0" compatLnSpc="1"/>
            <a:lstStyle/>
            <a:p>
              <a:endParaRPr lang="zh-CN" altLang="en-US"/>
            </a:p>
          </p:txBody>
        </p:sp>
        <p:sp>
          <p:nvSpPr>
            <p:cNvPr id="354" name="Freeform 62"/>
            <p:cNvSpPr/>
            <p:nvPr/>
          </p:nvSpPr>
          <p:spPr bwMode="auto">
            <a:xfrm>
              <a:off x="5084844"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5" name="Oval 64"/>
            <p:cNvSpPr>
              <a:spLocks noChangeArrowheads="1"/>
            </p:cNvSpPr>
            <p:nvPr/>
          </p:nvSpPr>
          <p:spPr bwMode="auto">
            <a:xfrm>
              <a:off x="5428603" y="1939190"/>
              <a:ext cx="153242" cy="149233"/>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6" name="Freeform 65"/>
            <p:cNvSpPr/>
            <p:nvPr/>
          </p:nvSpPr>
          <p:spPr bwMode="auto">
            <a:xfrm>
              <a:off x="5614978" y="2096277"/>
              <a:ext cx="16567"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0"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57" name="Freeform 66"/>
            <p:cNvSpPr/>
            <p:nvPr/>
          </p:nvSpPr>
          <p:spPr bwMode="auto">
            <a:xfrm>
              <a:off x="5308494" y="2096278"/>
              <a:ext cx="381035" cy="687256"/>
            </a:xfrm>
            <a:custGeom>
              <a:avLst/>
              <a:gdLst/>
              <a:ahLst/>
              <a:cxnLst>
                <a:cxn ang="0">
                  <a:pos x="39" y="3"/>
                </a:cxn>
                <a:cxn ang="0">
                  <a:pos x="34" y="1"/>
                </a:cxn>
                <a:cxn ang="0">
                  <a:pos x="33"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4" y="34"/>
                </a:cxn>
                <a:cxn ang="0">
                  <a:pos x="7" y="30"/>
                </a:cxn>
                <a:cxn ang="0">
                  <a:pos x="7" y="8"/>
                </a:cxn>
                <a:cxn ang="0">
                  <a:pos x="8" y="8"/>
                </a:cxn>
                <a:cxn ang="0">
                  <a:pos x="8" y="37"/>
                </a:cxn>
                <a:cxn ang="0">
                  <a:pos x="8" y="37"/>
                </a:cxn>
                <a:cxn ang="0">
                  <a:pos x="8" y="37"/>
                </a:cxn>
                <a:cxn ang="0">
                  <a:pos x="8" y="69"/>
                </a:cxn>
                <a:cxn ang="0">
                  <a:pos x="13" y="74"/>
                </a:cxn>
                <a:cxn ang="0">
                  <a:pos x="17" y="69"/>
                </a:cxn>
                <a:cxn ang="0">
                  <a:pos x="17" y="37"/>
                </a:cxn>
                <a:cxn ang="0">
                  <a:pos x="17" y="37"/>
                </a:cxn>
                <a:cxn ang="0">
                  <a:pos x="17" y="37"/>
                </a:cxn>
                <a:cxn ang="0">
                  <a:pos x="17" y="37"/>
                </a:cxn>
                <a:cxn ang="0">
                  <a:pos x="20" y="34"/>
                </a:cxn>
                <a:cxn ang="0">
                  <a:pos x="22" y="37"/>
                </a:cxn>
                <a:cxn ang="0">
                  <a:pos x="22" y="37"/>
                </a:cxn>
                <a:cxn ang="0">
                  <a:pos x="22" y="37"/>
                </a:cxn>
                <a:cxn ang="0">
                  <a:pos x="22" y="37"/>
                </a:cxn>
                <a:cxn ang="0">
                  <a:pos x="22" y="69"/>
                </a:cxn>
                <a:cxn ang="0">
                  <a:pos x="27" y="74"/>
                </a:cxn>
                <a:cxn ang="0">
                  <a:pos x="31" y="69"/>
                </a:cxn>
                <a:cxn ang="0">
                  <a:pos x="31" y="37"/>
                </a:cxn>
                <a:cxn ang="0">
                  <a:pos x="31" y="37"/>
                </a:cxn>
                <a:cxn ang="0">
                  <a:pos x="31" y="37"/>
                </a:cxn>
                <a:cxn ang="0">
                  <a:pos x="31" y="8"/>
                </a:cxn>
                <a:cxn ang="0">
                  <a:pos x="32" y="8"/>
                </a:cxn>
                <a:cxn ang="0">
                  <a:pos x="32" y="30"/>
                </a:cxn>
                <a:cxn ang="0">
                  <a:pos x="36" y="34"/>
                </a:cxn>
                <a:cxn ang="0">
                  <a:pos x="39" y="30"/>
                </a:cxn>
                <a:cxn ang="0">
                  <a:pos x="39" y="6"/>
                </a:cxn>
                <a:cxn ang="0">
                  <a:pos x="39" y="3"/>
                </a:cxn>
              </a:cxnLst>
              <a:rect l="0" t="0" r="r" b="b"/>
              <a:pathLst>
                <a:path w="39" h="74">
                  <a:moveTo>
                    <a:pt x="39" y="3"/>
                  </a:moveTo>
                  <a:cubicBezTo>
                    <a:pt x="38" y="2"/>
                    <a:pt x="36" y="1"/>
                    <a:pt x="34" y="1"/>
                  </a:cubicBezTo>
                  <a:cubicBezTo>
                    <a:pt x="34" y="0"/>
                    <a:pt x="33" y="0"/>
                    <a:pt x="33"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3" y="1"/>
                    <a:pt x="0" y="2"/>
                    <a:pt x="0" y="6"/>
                  </a:cubicBezTo>
                  <a:cubicBezTo>
                    <a:pt x="0" y="6"/>
                    <a:pt x="0" y="6"/>
                    <a:pt x="0" y="6"/>
                  </a:cubicBezTo>
                  <a:cubicBezTo>
                    <a:pt x="0" y="6"/>
                    <a:pt x="0" y="6"/>
                    <a:pt x="0" y="6"/>
                  </a:cubicBezTo>
                  <a:cubicBezTo>
                    <a:pt x="0" y="30"/>
                    <a:pt x="0" y="30"/>
                    <a:pt x="0" y="30"/>
                  </a:cubicBezTo>
                  <a:cubicBezTo>
                    <a:pt x="0" y="32"/>
                    <a:pt x="2" y="34"/>
                    <a:pt x="4" y="34"/>
                  </a:cubicBezTo>
                  <a:cubicBezTo>
                    <a:pt x="6"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3"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20"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7"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4" y="34"/>
                    <a:pt x="36" y="34"/>
                  </a:cubicBezTo>
                  <a:cubicBezTo>
                    <a:pt x="38" y="34"/>
                    <a:pt x="39" y="32"/>
                    <a:pt x="39" y="30"/>
                  </a:cubicBezTo>
                  <a:cubicBezTo>
                    <a:pt x="39" y="6"/>
                    <a:pt x="39" y="6"/>
                    <a:pt x="39" y="6"/>
                  </a:cubicBezTo>
                  <a:cubicBezTo>
                    <a:pt x="39" y="5"/>
                    <a:pt x="39" y="4"/>
                    <a:pt x="39" y="3"/>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8" name="Oval 67"/>
            <p:cNvSpPr>
              <a:spLocks noChangeArrowheads="1"/>
            </p:cNvSpPr>
            <p:nvPr/>
          </p:nvSpPr>
          <p:spPr bwMode="auto">
            <a:xfrm>
              <a:off x="5954597" y="1939190"/>
              <a:ext cx="157385" cy="149233"/>
            </a:xfrm>
            <a:prstGeom prst="ellipse">
              <a:avLst/>
            </a:pr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359" name="Freeform 68"/>
            <p:cNvSpPr/>
            <p:nvPr/>
          </p:nvSpPr>
          <p:spPr bwMode="auto">
            <a:xfrm>
              <a:off x="6140973" y="2096277"/>
              <a:ext cx="20708" cy="3928"/>
            </a:xfrm>
            <a:custGeom>
              <a:avLst/>
              <a:gdLst/>
              <a:ahLst/>
              <a:cxnLst>
                <a:cxn ang="0">
                  <a:pos x="0" y="0"/>
                </a:cxn>
                <a:cxn ang="0">
                  <a:pos x="2" y="0"/>
                </a:cxn>
                <a:cxn ang="0">
                  <a:pos x="0" y="0"/>
                </a:cxn>
              </a:cxnLst>
              <a:rect l="0" t="0" r="r" b="b"/>
              <a:pathLst>
                <a:path w="2">
                  <a:moveTo>
                    <a:pt x="0" y="0"/>
                  </a:moveTo>
                  <a:cubicBezTo>
                    <a:pt x="2" y="0"/>
                    <a:pt x="2" y="0"/>
                    <a:pt x="2" y="0"/>
                  </a:cubicBezTo>
                  <a:cubicBezTo>
                    <a:pt x="1" y="0"/>
                    <a:pt x="1" y="0"/>
                    <a:pt x="0" y="0"/>
                  </a:cubicBezTo>
                  <a:close/>
                </a:path>
              </a:pathLst>
            </a:custGeom>
            <a:solidFill>
              <a:srgbClr val="00A99D"/>
            </a:solidFill>
            <a:ln w="9525">
              <a:noFill/>
              <a:round/>
            </a:ln>
          </p:spPr>
          <p:txBody>
            <a:bodyPr vert="horz" wrap="square" lIns="105993" tIns="52997" rIns="105993" bIns="52997" numCol="1" anchor="t" anchorCtr="0" compatLnSpc="1"/>
            <a:lstStyle/>
            <a:p>
              <a:endParaRPr lang="zh-CN" altLang="en-US"/>
            </a:p>
          </p:txBody>
        </p:sp>
        <p:sp>
          <p:nvSpPr>
            <p:cNvPr id="360" name="Freeform 69"/>
            <p:cNvSpPr/>
            <p:nvPr/>
          </p:nvSpPr>
          <p:spPr bwMode="auto">
            <a:xfrm>
              <a:off x="5846913"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E6E6E6"/>
            </a:solidFill>
            <a:ln w="9525">
              <a:noFill/>
              <a:round/>
            </a:ln>
          </p:spPr>
          <p:txBody>
            <a:bodyPr vert="horz" wrap="square" lIns="105993" tIns="52997" rIns="105993" bIns="52997" numCol="1" anchor="t" anchorCtr="0" compatLnSpc="1"/>
            <a:lstStyle/>
            <a:p>
              <a:endParaRPr lang="zh-CN" altLang="en-US"/>
            </a:p>
          </p:txBody>
        </p:sp>
        <p:sp>
          <p:nvSpPr>
            <p:cNvPr id="432" name="Freeform 60"/>
            <p:cNvSpPr/>
            <p:nvPr/>
          </p:nvSpPr>
          <p:spPr bwMode="auto">
            <a:xfrm>
              <a:off x="4777429" y="2096278"/>
              <a:ext cx="381035" cy="687256"/>
            </a:xfrm>
            <a:custGeom>
              <a:avLst/>
              <a:gdLst/>
              <a:ahLst/>
              <a:cxnLst>
                <a:cxn ang="0">
                  <a:pos x="38" y="3"/>
                </a:cxn>
                <a:cxn ang="0">
                  <a:pos x="34" y="1"/>
                </a:cxn>
                <a:cxn ang="0">
                  <a:pos x="32" y="0"/>
                </a:cxn>
                <a:cxn ang="0">
                  <a:pos x="31" y="0"/>
                </a:cxn>
                <a:cxn ang="0">
                  <a:pos x="31" y="0"/>
                </a:cxn>
                <a:cxn ang="0">
                  <a:pos x="29" y="0"/>
                </a:cxn>
                <a:cxn ang="0">
                  <a:pos x="8" y="0"/>
                </a:cxn>
                <a:cxn ang="0">
                  <a:pos x="8" y="0"/>
                </a:cxn>
                <a:cxn ang="0">
                  <a:pos x="8" y="0"/>
                </a:cxn>
                <a:cxn ang="0">
                  <a:pos x="8" y="0"/>
                </a:cxn>
                <a:cxn ang="0">
                  <a:pos x="5" y="1"/>
                </a:cxn>
                <a:cxn ang="0">
                  <a:pos x="0" y="6"/>
                </a:cxn>
                <a:cxn ang="0">
                  <a:pos x="0" y="6"/>
                </a:cxn>
                <a:cxn ang="0">
                  <a:pos x="0" y="6"/>
                </a:cxn>
                <a:cxn ang="0">
                  <a:pos x="0" y="30"/>
                </a:cxn>
                <a:cxn ang="0">
                  <a:pos x="3" y="34"/>
                </a:cxn>
                <a:cxn ang="0">
                  <a:pos x="7" y="30"/>
                </a:cxn>
                <a:cxn ang="0">
                  <a:pos x="7" y="8"/>
                </a:cxn>
                <a:cxn ang="0">
                  <a:pos x="8" y="8"/>
                </a:cxn>
                <a:cxn ang="0">
                  <a:pos x="8" y="37"/>
                </a:cxn>
                <a:cxn ang="0">
                  <a:pos x="8" y="37"/>
                </a:cxn>
                <a:cxn ang="0">
                  <a:pos x="8" y="37"/>
                </a:cxn>
                <a:cxn ang="0">
                  <a:pos x="8" y="69"/>
                </a:cxn>
                <a:cxn ang="0">
                  <a:pos x="12" y="74"/>
                </a:cxn>
                <a:cxn ang="0">
                  <a:pos x="17" y="69"/>
                </a:cxn>
                <a:cxn ang="0">
                  <a:pos x="17" y="37"/>
                </a:cxn>
                <a:cxn ang="0">
                  <a:pos x="17" y="37"/>
                </a:cxn>
                <a:cxn ang="0">
                  <a:pos x="17" y="37"/>
                </a:cxn>
                <a:cxn ang="0">
                  <a:pos x="17" y="37"/>
                </a:cxn>
                <a:cxn ang="0">
                  <a:pos x="19" y="34"/>
                </a:cxn>
                <a:cxn ang="0">
                  <a:pos x="22" y="37"/>
                </a:cxn>
                <a:cxn ang="0">
                  <a:pos x="22" y="37"/>
                </a:cxn>
                <a:cxn ang="0">
                  <a:pos x="22" y="37"/>
                </a:cxn>
                <a:cxn ang="0">
                  <a:pos x="22" y="37"/>
                </a:cxn>
                <a:cxn ang="0">
                  <a:pos x="22" y="69"/>
                </a:cxn>
                <a:cxn ang="0">
                  <a:pos x="26" y="74"/>
                </a:cxn>
                <a:cxn ang="0">
                  <a:pos x="31" y="69"/>
                </a:cxn>
                <a:cxn ang="0">
                  <a:pos x="31" y="37"/>
                </a:cxn>
                <a:cxn ang="0">
                  <a:pos x="31" y="37"/>
                </a:cxn>
                <a:cxn ang="0">
                  <a:pos x="31" y="37"/>
                </a:cxn>
                <a:cxn ang="0">
                  <a:pos x="31" y="8"/>
                </a:cxn>
                <a:cxn ang="0">
                  <a:pos x="32" y="8"/>
                </a:cxn>
                <a:cxn ang="0">
                  <a:pos x="32" y="30"/>
                </a:cxn>
                <a:cxn ang="0">
                  <a:pos x="35" y="34"/>
                </a:cxn>
                <a:cxn ang="0">
                  <a:pos x="39" y="30"/>
                </a:cxn>
                <a:cxn ang="0">
                  <a:pos x="39" y="6"/>
                </a:cxn>
                <a:cxn ang="0">
                  <a:pos x="38" y="3"/>
                </a:cxn>
              </a:cxnLst>
              <a:rect l="0" t="0" r="r" b="b"/>
              <a:pathLst>
                <a:path w="39" h="74">
                  <a:moveTo>
                    <a:pt x="38" y="3"/>
                  </a:moveTo>
                  <a:cubicBezTo>
                    <a:pt x="37" y="2"/>
                    <a:pt x="36" y="1"/>
                    <a:pt x="34" y="1"/>
                  </a:cubicBezTo>
                  <a:cubicBezTo>
                    <a:pt x="33" y="0"/>
                    <a:pt x="33" y="0"/>
                    <a:pt x="32" y="0"/>
                  </a:cubicBezTo>
                  <a:cubicBezTo>
                    <a:pt x="31" y="0"/>
                    <a:pt x="31" y="0"/>
                    <a:pt x="31" y="0"/>
                  </a:cubicBezTo>
                  <a:cubicBezTo>
                    <a:pt x="31" y="0"/>
                    <a:pt x="31" y="0"/>
                    <a:pt x="31" y="0"/>
                  </a:cubicBezTo>
                  <a:cubicBezTo>
                    <a:pt x="29" y="0"/>
                    <a:pt x="29" y="0"/>
                    <a:pt x="29" y="0"/>
                  </a:cubicBezTo>
                  <a:cubicBezTo>
                    <a:pt x="8" y="0"/>
                    <a:pt x="8" y="0"/>
                    <a:pt x="8" y="0"/>
                  </a:cubicBezTo>
                  <a:cubicBezTo>
                    <a:pt x="8" y="0"/>
                    <a:pt x="8" y="0"/>
                    <a:pt x="8" y="0"/>
                  </a:cubicBezTo>
                  <a:cubicBezTo>
                    <a:pt x="8" y="0"/>
                    <a:pt x="8" y="0"/>
                    <a:pt x="8" y="0"/>
                  </a:cubicBezTo>
                  <a:cubicBezTo>
                    <a:pt x="8" y="0"/>
                    <a:pt x="8" y="0"/>
                    <a:pt x="8" y="0"/>
                  </a:cubicBezTo>
                  <a:cubicBezTo>
                    <a:pt x="7" y="0"/>
                    <a:pt x="6" y="0"/>
                    <a:pt x="5" y="1"/>
                  </a:cubicBezTo>
                  <a:cubicBezTo>
                    <a:pt x="2" y="1"/>
                    <a:pt x="0" y="2"/>
                    <a:pt x="0" y="6"/>
                  </a:cubicBezTo>
                  <a:cubicBezTo>
                    <a:pt x="0" y="6"/>
                    <a:pt x="0" y="6"/>
                    <a:pt x="0" y="6"/>
                  </a:cubicBezTo>
                  <a:cubicBezTo>
                    <a:pt x="0" y="6"/>
                    <a:pt x="0" y="6"/>
                    <a:pt x="0" y="6"/>
                  </a:cubicBezTo>
                  <a:cubicBezTo>
                    <a:pt x="0" y="30"/>
                    <a:pt x="0" y="30"/>
                    <a:pt x="0" y="30"/>
                  </a:cubicBezTo>
                  <a:cubicBezTo>
                    <a:pt x="0" y="32"/>
                    <a:pt x="1" y="34"/>
                    <a:pt x="3" y="34"/>
                  </a:cubicBezTo>
                  <a:cubicBezTo>
                    <a:pt x="5" y="34"/>
                    <a:pt x="7" y="32"/>
                    <a:pt x="7" y="30"/>
                  </a:cubicBezTo>
                  <a:cubicBezTo>
                    <a:pt x="7" y="8"/>
                    <a:pt x="7" y="8"/>
                    <a:pt x="7" y="8"/>
                  </a:cubicBezTo>
                  <a:cubicBezTo>
                    <a:pt x="8" y="8"/>
                    <a:pt x="8" y="8"/>
                    <a:pt x="8" y="8"/>
                  </a:cubicBezTo>
                  <a:cubicBezTo>
                    <a:pt x="8" y="37"/>
                    <a:pt x="8" y="37"/>
                    <a:pt x="8" y="37"/>
                  </a:cubicBezTo>
                  <a:cubicBezTo>
                    <a:pt x="8" y="37"/>
                    <a:pt x="8" y="37"/>
                    <a:pt x="8" y="37"/>
                  </a:cubicBezTo>
                  <a:cubicBezTo>
                    <a:pt x="8" y="37"/>
                    <a:pt x="8" y="37"/>
                    <a:pt x="8" y="37"/>
                  </a:cubicBezTo>
                  <a:cubicBezTo>
                    <a:pt x="8" y="69"/>
                    <a:pt x="8" y="69"/>
                    <a:pt x="8" y="69"/>
                  </a:cubicBezTo>
                  <a:cubicBezTo>
                    <a:pt x="8" y="72"/>
                    <a:pt x="10" y="74"/>
                    <a:pt x="12" y="74"/>
                  </a:cubicBezTo>
                  <a:cubicBezTo>
                    <a:pt x="15" y="74"/>
                    <a:pt x="17" y="72"/>
                    <a:pt x="17" y="69"/>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8" y="34"/>
                    <a:pt x="19" y="34"/>
                  </a:cubicBezTo>
                  <a:cubicBezTo>
                    <a:pt x="21" y="34"/>
                    <a:pt x="22" y="36"/>
                    <a:pt x="22" y="37"/>
                  </a:cubicBezTo>
                  <a:cubicBezTo>
                    <a:pt x="22" y="37"/>
                    <a:pt x="22" y="37"/>
                    <a:pt x="22" y="37"/>
                  </a:cubicBezTo>
                  <a:cubicBezTo>
                    <a:pt x="22" y="37"/>
                    <a:pt x="22" y="37"/>
                    <a:pt x="22" y="37"/>
                  </a:cubicBezTo>
                  <a:cubicBezTo>
                    <a:pt x="22" y="37"/>
                    <a:pt x="22" y="37"/>
                    <a:pt x="22" y="37"/>
                  </a:cubicBezTo>
                  <a:cubicBezTo>
                    <a:pt x="22" y="69"/>
                    <a:pt x="22" y="69"/>
                    <a:pt x="22" y="69"/>
                  </a:cubicBezTo>
                  <a:cubicBezTo>
                    <a:pt x="22" y="72"/>
                    <a:pt x="24" y="74"/>
                    <a:pt x="26" y="74"/>
                  </a:cubicBezTo>
                  <a:cubicBezTo>
                    <a:pt x="29" y="74"/>
                    <a:pt x="31" y="72"/>
                    <a:pt x="31" y="69"/>
                  </a:cubicBezTo>
                  <a:cubicBezTo>
                    <a:pt x="31" y="37"/>
                    <a:pt x="31" y="37"/>
                    <a:pt x="31" y="37"/>
                  </a:cubicBezTo>
                  <a:cubicBezTo>
                    <a:pt x="31" y="37"/>
                    <a:pt x="31" y="37"/>
                    <a:pt x="31" y="37"/>
                  </a:cubicBezTo>
                  <a:cubicBezTo>
                    <a:pt x="31" y="37"/>
                    <a:pt x="31" y="37"/>
                    <a:pt x="31" y="37"/>
                  </a:cubicBezTo>
                  <a:cubicBezTo>
                    <a:pt x="31" y="8"/>
                    <a:pt x="31" y="8"/>
                    <a:pt x="31" y="8"/>
                  </a:cubicBezTo>
                  <a:cubicBezTo>
                    <a:pt x="32" y="8"/>
                    <a:pt x="32" y="8"/>
                    <a:pt x="32" y="8"/>
                  </a:cubicBezTo>
                  <a:cubicBezTo>
                    <a:pt x="32" y="30"/>
                    <a:pt x="32" y="30"/>
                    <a:pt x="32" y="30"/>
                  </a:cubicBezTo>
                  <a:cubicBezTo>
                    <a:pt x="32" y="32"/>
                    <a:pt x="33" y="34"/>
                    <a:pt x="35" y="34"/>
                  </a:cubicBezTo>
                  <a:cubicBezTo>
                    <a:pt x="37" y="34"/>
                    <a:pt x="39" y="32"/>
                    <a:pt x="39" y="30"/>
                  </a:cubicBezTo>
                  <a:cubicBezTo>
                    <a:pt x="39" y="6"/>
                    <a:pt x="39" y="6"/>
                    <a:pt x="39" y="6"/>
                  </a:cubicBezTo>
                  <a:cubicBezTo>
                    <a:pt x="39" y="5"/>
                    <a:pt x="39" y="4"/>
                    <a:pt x="38" y="3"/>
                  </a:cubicBezTo>
                  <a:close/>
                </a:path>
              </a:pathLst>
            </a:custGeom>
            <a:solidFill>
              <a:srgbClr val="29ABE2"/>
            </a:solidFill>
            <a:ln w="9525">
              <a:noFill/>
              <a:round/>
            </a:ln>
          </p:spPr>
          <p:txBody>
            <a:bodyPr vert="horz" wrap="square" lIns="105993" tIns="52997" rIns="105993" bIns="52997" numCol="1" anchor="t" anchorCtr="0" compatLnSpc="1"/>
            <a:lstStyle/>
            <a:p>
              <a:endParaRPr lang="zh-CN" altLang="en-US"/>
            </a:p>
          </p:txBody>
        </p:sp>
      </p:grpSp>
      <p:sp>
        <p:nvSpPr>
          <p:cNvPr id="137"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8" name="组合 137"/>
          <p:cNvGrpSpPr/>
          <p:nvPr/>
        </p:nvGrpSpPr>
        <p:grpSpPr>
          <a:xfrm>
            <a:off x="352592" y="688270"/>
            <a:ext cx="9231272" cy="67851"/>
            <a:chOff x="288133" y="483063"/>
            <a:chExt cx="8772740" cy="64666"/>
          </a:xfrm>
        </p:grpSpPr>
        <p:sp>
          <p:nvSpPr>
            <p:cNvPr id="139" name="任意多边形 13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直接连接符 139"/>
            <p:cNvCxnSpPr>
              <a:stCxn id="13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1" name="组合 140"/>
          <p:cNvGrpSpPr/>
          <p:nvPr/>
        </p:nvGrpSpPr>
        <p:grpSpPr>
          <a:xfrm>
            <a:off x="0" y="290390"/>
            <a:ext cx="641111" cy="353788"/>
            <a:chOff x="0" y="252065"/>
            <a:chExt cx="641111" cy="392113"/>
          </a:xfrm>
        </p:grpSpPr>
        <p:sp>
          <p:nvSpPr>
            <p:cNvPr id="142"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43"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44" name="五边形 143"/>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wipe(down)">
                                      <p:cBhvr>
                                        <p:cTn id="12" dur="500"/>
                                        <p:tgtEl>
                                          <p:spTgt spid="13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7"/>
                                        </p:tgtEl>
                                        <p:attrNameLst>
                                          <p:attrName>style.visibility</p:attrName>
                                        </p:attrNameLst>
                                      </p:cBhvr>
                                      <p:to>
                                        <p:strVal val="visible"/>
                                      </p:to>
                                    </p:set>
                                    <p:anim calcmode="lin" valueType="num">
                                      <p:cBhvr>
                                        <p:cTn id="16" dur="500" fill="hold"/>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7"/>
                                        </p:tgtEl>
                                        <p:attrNameLst>
                                          <p:attrName>ppt_y</p:attrName>
                                        </p:attrNameLst>
                                      </p:cBhvr>
                                      <p:tavLst>
                                        <p:tav tm="0">
                                          <p:val>
                                            <p:strVal val="#ppt_y"/>
                                          </p:val>
                                        </p:tav>
                                        <p:tav tm="100000">
                                          <p:val>
                                            <p:strVal val="#ppt_y"/>
                                          </p:val>
                                        </p:tav>
                                      </p:tavLst>
                                    </p:anim>
                                    <p:anim calcmode="lin" valueType="num">
                                      <p:cBhvr>
                                        <p:cTn id="18" dur="500" fill="hold"/>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7"/>
                                        </p:tgtEl>
                                      </p:cBhvr>
                                    </p:animEffect>
                                  </p:childTnLst>
                                </p:cTn>
                              </p:par>
                            </p:childTnLst>
                          </p:cTn>
                        </p:par>
                        <p:par>
                          <p:cTn id="21" fill="hold">
                            <p:stCondLst>
                              <p:cond delay="1450"/>
                            </p:stCondLst>
                            <p:childTnLst>
                              <p:par>
                                <p:cTn id="22" presetID="16" presetClass="entr" presetSubtype="21" fill="hold" grpId="0" nodeType="afterEffect">
                                  <p:stCondLst>
                                    <p:cond delay="0"/>
                                  </p:stCondLst>
                                  <p:childTnLst>
                                    <p:set>
                                      <p:cBhvr>
                                        <p:cTn id="23" dur="1" fill="hold">
                                          <p:stCondLst>
                                            <p:cond delay="0"/>
                                          </p:stCondLst>
                                        </p:cTn>
                                        <p:tgtEl>
                                          <p:spTgt spid="429"/>
                                        </p:tgtEl>
                                        <p:attrNameLst>
                                          <p:attrName>style.visibility</p:attrName>
                                        </p:attrNameLst>
                                      </p:cBhvr>
                                      <p:to>
                                        <p:strVal val="visible"/>
                                      </p:to>
                                    </p:set>
                                    <p:animEffect transition="in" filter="barn(inVertical)">
                                      <p:cBhvr>
                                        <p:cTn id="24" dur="500"/>
                                        <p:tgtEl>
                                          <p:spTgt spid="429"/>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30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par>
                          <p:cTn id="36" fill="hold">
                            <p:stCondLst>
                              <p:cond delay="800"/>
                            </p:stCondLst>
                            <p:childTnLst>
                              <p:par>
                                <p:cTn id="37" presetID="22" presetClass="entr" presetSubtype="8" fill="hold" grpId="0" nodeType="afterEffect">
                                  <p:stCondLst>
                                    <p:cond delay="0"/>
                                  </p:stCondLst>
                                  <p:childTnLst>
                                    <p:set>
                                      <p:cBhvr>
                                        <p:cTn id="38" dur="1" fill="hold">
                                          <p:stCondLst>
                                            <p:cond delay="0"/>
                                          </p:stCondLst>
                                        </p:cTn>
                                        <p:tgtEl>
                                          <p:spTgt spid="301"/>
                                        </p:tgtEl>
                                        <p:attrNameLst>
                                          <p:attrName>style.visibility</p:attrName>
                                        </p:attrNameLst>
                                      </p:cBhvr>
                                      <p:to>
                                        <p:strVal val="visible"/>
                                      </p:to>
                                    </p:set>
                                    <p:animEffect transition="in" filter="wipe(left)">
                                      <p:cBhvr>
                                        <p:cTn id="39" dur="500"/>
                                        <p:tgtEl>
                                          <p:spTgt spid="30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0"/>
                                        </p:tgtEl>
                                        <p:attrNameLst>
                                          <p:attrName>style.visibility</p:attrName>
                                        </p:attrNameLst>
                                      </p:cBhvr>
                                      <p:to>
                                        <p:strVal val="visible"/>
                                      </p:to>
                                    </p:set>
                                    <p:animEffect transition="in" filter="wipe(left)">
                                      <p:cBhvr>
                                        <p:cTn id="42" dur="500"/>
                                        <p:tgtEl>
                                          <p:spTgt spid="43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1"/>
                                        </p:tgtEl>
                                        <p:attrNameLst>
                                          <p:attrName>style.visibility</p:attrName>
                                        </p:attrNameLst>
                                      </p:cBhvr>
                                      <p:to>
                                        <p:strVal val="visible"/>
                                      </p:to>
                                    </p:set>
                                    <p:animEffect transition="in" filter="wipe(left)">
                                      <p:cBhvr>
                                        <p:cTn id="45" dur="500"/>
                                        <p:tgtEl>
                                          <p:spTgt spid="431"/>
                                        </p:tgtEl>
                                      </p:cBhvr>
                                    </p:animEffect>
                                  </p:childTnLst>
                                </p:cTn>
                              </p:par>
                            </p:childTnLst>
                          </p:cTn>
                        </p:par>
                        <p:par>
                          <p:cTn id="46" fill="hold">
                            <p:stCondLst>
                              <p:cond delay="1300"/>
                            </p:stCondLst>
                            <p:childTnLst>
                              <p:par>
                                <p:cTn id="47" presetID="31" presetClass="entr" presetSubtype="0" fill="hold" nodeType="afterEffect">
                                  <p:stCondLst>
                                    <p:cond delay="0"/>
                                  </p:stCondLst>
                                  <p:childTnLst>
                                    <p:set>
                                      <p:cBhvr>
                                        <p:cTn id="48" dur="1" fill="hold">
                                          <p:stCondLst>
                                            <p:cond delay="0"/>
                                          </p:stCondLst>
                                        </p:cTn>
                                        <p:tgtEl>
                                          <p:spTgt spid="420"/>
                                        </p:tgtEl>
                                        <p:attrNameLst>
                                          <p:attrName>style.visibility</p:attrName>
                                        </p:attrNameLst>
                                      </p:cBhvr>
                                      <p:to>
                                        <p:strVal val="visible"/>
                                      </p:to>
                                    </p:set>
                                    <p:anim calcmode="lin" valueType="num">
                                      <p:cBhvr>
                                        <p:cTn id="49" dur="1000" fill="hold"/>
                                        <p:tgtEl>
                                          <p:spTgt spid="420"/>
                                        </p:tgtEl>
                                        <p:attrNameLst>
                                          <p:attrName>ppt_w</p:attrName>
                                        </p:attrNameLst>
                                      </p:cBhvr>
                                      <p:tavLst>
                                        <p:tav tm="0">
                                          <p:val>
                                            <p:fltVal val="0"/>
                                          </p:val>
                                        </p:tav>
                                        <p:tav tm="100000">
                                          <p:val>
                                            <p:strVal val="#ppt_w"/>
                                          </p:val>
                                        </p:tav>
                                      </p:tavLst>
                                    </p:anim>
                                    <p:anim calcmode="lin" valueType="num">
                                      <p:cBhvr>
                                        <p:cTn id="50" dur="1000" fill="hold"/>
                                        <p:tgtEl>
                                          <p:spTgt spid="420"/>
                                        </p:tgtEl>
                                        <p:attrNameLst>
                                          <p:attrName>ppt_h</p:attrName>
                                        </p:attrNameLst>
                                      </p:cBhvr>
                                      <p:tavLst>
                                        <p:tav tm="0">
                                          <p:val>
                                            <p:fltVal val="0"/>
                                          </p:val>
                                        </p:tav>
                                        <p:tav tm="100000">
                                          <p:val>
                                            <p:strVal val="#ppt_h"/>
                                          </p:val>
                                        </p:tav>
                                      </p:tavLst>
                                    </p:anim>
                                    <p:anim calcmode="lin" valueType="num">
                                      <p:cBhvr>
                                        <p:cTn id="51" dur="1000" fill="hold"/>
                                        <p:tgtEl>
                                          <p:spTgt spid="420"/>
                                        </p:tgtEl>
                                        <p:attrNameLst>
                                          <p:attrName>style.rotation</p:attrName>
                                        </p:attrNameLst>
                                      </p:cBhvr>
                                      <p:tavLst>
                                        <p:tav tm="0">
                                          <p:val>
                                            <p:fltVal val="90"/>
                                          </p:val>
                                        </p:tav>
                                        <p:tav tm="100000">
                                          <p:val>
                                            <p:fltVal val="0"/>
                                          </p:val>
                                        </p:tav>
                                      </p:tavLst>
                                    </p:anim>
                                    <p:animEffect transition="in" filter="fade">
                                      <p:cBhvr>
                                        <p:cTn id="52" dur="1000"/>
                                        <p:tgtEl>
                                          <p:spTgt spid="420"/>
                                        </p:tgtEl>
                                      </p:cBhvr>
                                    </p:animEffect>
                                  </p:childTnLst>
                                </p:cTn>
                              </p:par>
                              <p:par>
                                <p:cTn id="53" presetID="31" presetClass="entr" presetSubtype="0" fill="hold" nodeType="withEffect">
                                  <p:stCondLst>
                                    <p:cond delay="0"/>
                                  </p:stCondLst>
                                  <p:childTnLst>
                                    <p:set>
                                      <p:cBhvr>
                                        <p:cTn id="54" dur="1" fill="hold">
                                          <p:stCondLst>
                                            <p:cond delay="0"/>
                                          </p:stCondLst>
                                        </p:cTn>
                                        <p:tgtEl>
                                          <p:spTgt spid="423"/>
                                        </p:tgtEl>
                                        <p:attrNameLst>
                                          <p:attrName>style.visibility</p:attrName>
                                        </p:attrNameLst>
                                      </p:cBhvr>
                                      <p:to>
                                        <p:strVal val="visible"/>
                                      </p:to>
                                    </p:set>
                                    <p:anim calcmode="lin" valueType="num">
                                      <p:cBhvr>
                                        <p:cTn id="55" dur="1000" fill="hold"/>
                                        <p:tgtEl>
                                          <p:spTgt spid="423"/>
                                        </p:tgtEl>
                                        <p:attrNameLst>
                                          <p:attrName>ppt_w</p:attrName>
                                        </p:attrNameLst>
                                      </p:cBhvr>
                                      <p:tavLst>
                                        <p:tav tm="0">
                                          <p:val>
                                            <p:fltVal val="0"/>
                                          </p:val>
                                        </p:tav>
                                        <p:tav tm="100000">
                                          <p:val>
                                            <p:strVal val="#ppt_w"/>
                                          </p:val>
                                        </p:tav>
                                      </p:tavLst>
                                    </p:anim>
                                    <p:anim calcmode="lin" valueType="num">
                                      <p:cBhvr>
                                        <p:cTn id="56" dur="1000" fill="hold"/>
                                        <p:tgtEl>
                                          <p:spTgt spid="423"/>
                                        </p:tgtEl>
                                        <p:attrNameLst>
                                          <p:attrName>ppt_h</p:attrName>
                                        </p:attrNameLst>
                                      </p:cBhvr>
                                      <p:tavLst>
                                        <p:tav tm="0">
                                          <p:val>
                                            <p:fltVal val="0"/>
                                          </p:val>
                                        </p:tav>
                                        <p:tav tm="100000">
                                          <p:val>
                                            <p:strVal val="#ppt_h"/>
                                          </p:val>
                                        </p:tav>
                                      </p:tavLst>
                                    </p:anim>
                                    <p:anim calcmode="lin" valueType="num">
                                      <p:cBhvr>
                                        <p:cTn id="57" dur="1000" fill="hold"/>
                                        <p:tgtEl>
                                          <p:spTgt spid="423"/>
                                        </p:tgtEl>
                                        <p:attrNameLst>
                                          <p:attrName>style.rotation</p:attrName>
                                        </p:attrNameLst>
                                      </p:cBhvr>
                                      <p:tavLst>
                                        <p:tav tm="0">
                                          <p:val>
                                            <p:fltVal val="90"/>
                                          </p:val>
                                        </p:tav>
                                        <p:tav tm="100000">
                                          <p:val>
                                            <p:fltVal val="0"/>
                                          </p:val>
                                        </p:tav>
                                      </p:tavLst>
                                    </p:anim>
                                    <p:animEffect transition="in" filter="fade">
                                      <p:cBhvr>
                                        <p:cTn id="58" dur="1000"/>
                                        <p:tgtEl>
                                          <p:spTgt spid="423"/>
                                        </p:tgtEl>
                                      </p:cBhvr>
                                    </p:animEffect>
                                  </p:childTnLst>
                                </p:cTn>
                              </p:par>
                              <p:par>
                                <p:cTn id="59" presetID="31" presetClass="entr" presetSubtype="0" fill="hold" nodeType="withEffect">
                                  <p:stCondLst>
                                    <p:cond delay="0"/>
                                  </p:stCondLst>
                                  <p:childTnLst>
                                    <p:set>
                                      <p:cBhvr>
                                        <p:cTn id="60" dur="1" fill="hold">
                                          <p:stCondLst>
                                            <p:cond delay="0"/>
                                          </p:stCondLst>
                                        </p:cTn>
                                        <p:tgtEl>
                                          <p:spTgt spid="426"/>
                                        </p:tgtEl>
                                        <p:attrNameLst>
                                          <p:attrName>style.visibility</p:attrName>
                                        </p:attrNameLst>
                                      </p:cBhvr>
                                      <p:to>
                                        <p:strVal val="visible"/>
                                      </p:to>
                                    </p:set>
                                    <p:anim calcmode="lin" valueType="num">
                                      <p:cBhvr>
                                        <p:cTn id="61" dur="1000" fill="hold"/>
                                        <p:tgtEl>
                                          <p:spTgt spid="426"/>
                                        </p:tgtEl>
                                        <p:attrNameLst>
                                          <p:attrName>ppt_w</p:attrName>
                                        </p:attrNameLst>
                                      </p:cBhvr>
                                      <p:tavLst>
                                        <p:tav tm="0">
                                          <p:val>
                                            <p:fltVal val="0"/>
                                          </p:val>
                                        </p:tav>
                                        <p:tav tm="100000">
                                          <p:val>
                                            <p:strVal val="#ppt_w"/>
                                          </p:val>
                                        </p:tav>
                                      </p:tavLst>
                                    </p:anim>
                                    <p:anim calcmode="lin" valueType="num">
                                      <p:cBhvr>
                                        <p:cTn id="62" dur="1000" fill="hold"/>
                                        <p:tgtEl>
                                          <p:spTgt spid="426"/>
                                        </p:tgtEl>
                                        <p:attrNameLst>
                                          <p:attrName>ppt_h</p:attrName>
                                        </p:attrNameLst>
                                      </p:cBhvr>
                                      <p:tavLst>
                                        <p:tav tm="0">
                                          <p:val>
                                            <p:fltVal val="0"/>
                                          </p:val>
                                        </p:tav>
                                        <p:tav tm="100000">
                                          <p:val>
                                            <p:strVal val="#ppt_h"/>
                                          </p:val>
                                        </p:tav>
                                      </p:tavLst>
                                    </p:anim>
                                    <p:anim calcmode="lin" valueType="num">
                                      <p:cBhvr>
                                        <p:cTn id="63" dur="1000" fill="hold"/>
                                        <p:tgtEl>
                                          <p:spTgt spid="426"/>
                                        </p:tgtEl>
                                        <p:attrNameLst>
                                          <p:attrName>style.rotation</p:attrName>
                                        </p:attrNameLst>
                                      </p:cBhvr>
                                      <p:tavLst>
                                        <p:tav tm="0">
                                          <p:val>
                                            <p:fltVal val="90"/>
                                          </p:val>
                                        </p:tav>
                                        <p:tav tm="100000">
                                          <p:val>
                                            <p:fltVal val="0"/>
                                          </p:val>
                                        </p:tav>
                                      </p:tavLst>
                                    </p:anim>
                                    <p:animEffect transition="in" filter="fade">
                                      <p:cBhvr>
                                        <p:cTn id="64"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429" grpId="0"/>
      <p:bldP spid="430" grpId="0" animBg="1"/>
      <p:bldP spid="431" grpId="0" animBg="1"/>
      <p:bldP spid="137"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bwMode="auto">
          <a:xfrm>
            <a:off x="5553075" y="828675"/>
            <a:ext cx="2908300" cy="1927225"/>
            <a:chOff x="5553800" y="924344"/>
            <a:chExt cx="2907525" cy="1927850"/>
          </a:xfrm>
        </p:grpSpPr>
        <p:sp>
          <p:nvSpPr>
            <p:cNvPr id="53" name="圆角矩形标注 52"/>
            <p:cNvSpPr/>
            <p:nvPr/>
          </p:nvSpPr>
          <p:spPr>
            <a:xfrm flipH="1">
              <a:off x="5553800" y="924344"/>
              <a:ext cx="2907525" cy="1927850"/>
            </a:xfrm>
            <a:prstGeom prst="wedgeRoundRectCallout">
              <a:avLst>
                <a:gd name="adj1" fmla="val -1475"/>
                <a:gd name="adj2" fmla="val 68169"/>
                <a:gd name="adj3" fmla="val 16667"/>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4" name="圆角矩形标注 53"/>
            <p:cNvSpPr/>
            <p:nvPr/>
          </p:nvSpPr>
          <p:spPr>
            <a:xfrm flipH="1">
              <a:off x="5725204" y="971984"/>
              <a:ext cx="2736121" cy="1815101"/>
            </a:xfrm>
            <a:prstGeom prst="wedgeRoundRectCallout">
              <a:avLst>
                <a:gd name="adj1" fmla="val -1475"/>
                <a:gd name="adj2" fmla="val 681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3" name="组合 54"/>
          <p:cNvGrpSpPr/>
          <p:nvPr/>
        </p:nvGrpSpPr>
        <p:grpSpPr bwMode="auto">
          <a:xfrm>
            <a:off x="1579563" y="1196975"/>
            <a:ext cx="2606675" cy="1779588"/>
            <a:chOff x="1580089" y="1293093"/>
            <a:chExt cx="2605556" cy="1779954"/>
          </a:xfrm>
        </p:grpSpPr>
        <p:sp>
          <p:nvSpPr>
            <p:cNvPr id="56" name="圆角矩形标注 55"/>
            <p:cNvSpPr/>
            <p:nvPr/>
          </p:nvSpPr>
          <p:spPr>
            <a:xfrm>
              <a:off x="1592784" y="1293093"/>
              <a:ext cx="2592861" cy="1779954"/>
            </a:xfrm>
            <a:prstGeom prst="wedgeRoundRectCallout">
              <a:avLst>
                <a:gd name="adj1" fmla="val -15494"/>
                <a:gd name="adj2" fmla="val 64875"/>
                <a:gd name="adj3" fmla="val 16667"/>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57" name="圆角矩形标注 56"/>
            <p:cNvSpPr/>
            <p:nvPr/>
          </p:nvSpPr>
          <p:spPr>
            <a:xfrm>
              <a:off x="1580089" y="1332789"/>
              <a:ext cx="2440527" cy="1675156"/>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4" name="组合 57"/>
          <p:cNvGrpSpPr/>
          <p:nvPr/>
        </p:nvGrpSpPr>
        <p:grpSpPr bwMode="auto">
          <a:xfrm>
            <a:off x="3609975" y="3108325"/>
            <a:ext cx="2619375" cy="1776413"/>
            <a:chOff x="3609583" y="3228600"/>
            <a:chExt cx="2272417" cy="1559969"/>
          </a:xfrm>
        </p:grpSpPr>
        <p:sp>
          <p:nvSpPr>
            <p:cNvPr id="59" name="圆角矩形标注 58"/>
            <p:cNvSpPr/>
            <p:nvPr/>
          </p:nvSpPr>
          <p:spPr>
            <a:xfrm>
              <a:off x="3609583" y="3228600"/>
              <a:ext cx="2272417" cy="1559969"/>
            </a:xfrm>
            <a:prstGeom prst="wedgeRoundRectCallout">
              <a:avLst>
                <a:gd name="adj1" fmla="val -15494"/>
                <a:gd name="adj2" fmla="val 64875"/>
                <a:gd name="adj3" fmla="val 16667"/>
              </a:avLst>
            </a:prstGeom>
            <a:solidFill>
              <a:schemeClr val="accent4"/>
            </a:solidFill>
            <a:ln w="127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3"/>
                </a:solidFill>
                <a:latin typeface="Calibri" panose="020F0502020204030204"/>
                <a:ea typeface="+mn-ea"/>
              </a:endParaRPr>
            </a:p>
          </p:txBody>
        </p:sp>
        <p:sp>
          <p:nvSpPr>
            <p:cNvPr id="60" name="圆角矩形标注 59"/>
            <p:cNvSpPr/>
            <p:nvPr/>
          </p:nvSpPr>
          <p:spPr>
            <a:xfrm>
              <a:off x="3609583" y="3275999"/>
              <a:ext cx="2138827" cy="1467960"/>
            </a:xfrm>
            <a:prstGeom prst="wedgeRoundRectCallout">
              <a:avLst>
                <a:gd name="adj1" fmla="val -14449"/>
                <a:gd name="adj2" fmla="val 64669"/>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grpSp>
        <p:nvGrpSpPr>
          <p:cNvPr id="5" name="组合 60"/>
          <p:cNvGrpSpPr/>
          <p:nvPr/>
        </p:nvGrpSpPr>
        <p:grpSpPr>
          <a:xfrm>
            <a:off x="6387953" y="3180187"/>
            <a:ext cx="1120093" cy="911768"/>
            <a:chOff x="6387953" y="3276402"/>
            <a:chExt cx="1120093" cy="911768"/>
          </a:xfrm>
          <a:effectLst>
            <a:outerShdw blurRad="50800" dist="38100" dir="2700000" algn="tl" rotWithShape="0">
              <a:prstClr val="black">
                <a:alpha val="40000"/>
              </a:prstClr>
            </a:outerShdw>
          </a:effectLst>
        </p:grpSpPr>
        <p:sp>
          <p:nvSpPr>
            <p:cNvPr id="62" name="圆角矩形标注 61"/>
            <p:cNvSpPr/>
            <p:nvPr/>
          </p:nvSpPr>
          <p:spPr>
            <a:xfrm flipH="1">
              <a:off x="6387953" y="3276402"/>
              <a:ext cx="1120093" cy="911768"/>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63" name="Freeform 8"/>
            <p:cNvSpPr>
              <a:spLocks noEditPoints="1"/>
            </p:cNvSpPr>
            <p:nvPr/>
          </p:nvSpPr>
          <p:spPr bwMode="auto">
            <a:xfrm>
              <a:off x="6685649" y="3482271"/>
              <a:ext cx="524699" cy="500029"/>
            </a:xfrm>
            <a:custGeom>
              <a:avLst/>
              <a:gdLst>
                <a:gd name="T0" fmla="*/ 170977 w 1145"/>
                <a:gd name="T1" fmla="*/ 701008 h 1092"/>
                <a:gd name="T2" fmla="*/ 268350 w 1145"/>
                <a:gd name="T3" fmla="*/ 701008 h 1092"/>
                <a:gd name="T4" fmla="*/ 287518 w 1145"/>
                <a:gd name="T5" fmla="*/ 682621 h 1092"/>
                <a:gd name="T6" fmla="*/ 287518 w 1145"/>
                <a:gd name="T7" fmla="*/ 517137 h 1092"/>
                <a:gd name="T8" fmla="*/ 268350 w 1145"/>
                <a:gd name="T9" fmla="*/ 498750 h 1092"/>
                <a:gd name="T10" fmla="*/ 170977 w 1145"/>
                <a:gd name="T11" fmla="*/ 498750 h 1092"/>
                <a:gd name="T12" fmla="*/ 151809 w 1145"/>
                <a:gd name="T13" fmla="*/ 517137 h 1092"/>
                <a:gd name="T14" fmla="*/ 151809 w 1145"/>
                <a:gd name="T15" fmla="*/ 682621 h 1092"/>
                <a:gd name="T16" fmla="*/ 170977 w 1145"/>
                <a:gd name="T17" fmla="*/ 701008 h 1092"/>
                <a:gd name="T18" fmla="*/ 834951 w 1145"/>
                <a:gd name="T19" fmla="*/ 751573 h 1092"/>
                <a:gd name="T20" fmla="*/ 85105 w 1145"/>
                <a:gd name="T21" fmla="*/ 751573 h 1092"/>
                <a:gd name="T22" fmla="*/ 85105 w 1145"/>
                <a:gd name="T23" fmla="*/ 42137 h 1092"/>
                <a:gd name="T24" fmla="*/ 42169 w 1145"/>
                <a:gd name="T25" fmla="*/ 0 h 1092"/>
                <a:gd name="T26" fmla="*/ 0 w 1145"/>
                <a:gd name="T27" fmla="*/ 42137 h 1092"/>
                <a:gd name="T28" fmla="*/ 0 w 1145"/>
                <a:gd name="T29" fmla="*/ 794476 h 1092"/>
                <a:gd name="T30" fmla="*/ 42169 w 1145"/>
                <a:gd name="T31" fmla="*/ 836613 h 1092"/>
                <a:gd name="T32" fmla="*/ 834951 w 1145"/>
                <a:gd name="T33" fmla="*/ 836613 h 1092"/>
                <a:gd name="T34" fmla="*/ 877887 w 1145"/>
                <a:gd name="T35" fmla="*/ 794476 h 1092"/>
                <a:gd name="T36" fmla="*/ 834951 w 1145"/>
                <a:gd name="T37" fmla="*/ 751573 h 1092"/>
                <a:gd name="T38" fmla="*/ 403291 w 1145"/>
                <a:gd name="T39" fmla="*/ 701008 h 1092"/>
                <a:gd name="T40" fmla="*/ 501431 w 1145"/>
                <a:gd name="T41" fmla="*/ 701008 h 1092"/>
                <a:gd name="T42" fmla="*/ 519832 w 1145"/>
                <a:gd name="T43" fmla="*/ 682621 h 1092"/>
                <a:gd name="T44" fmla="*/ 519832 w 1145"/>
                <a:gd name="T45" fmla="*/ 298024 h 1092"/>
                <a:gd name="T46" fmla="*/ 501431 w 1145"/>
                <a:gd name="T47" fmla="*/ 278871 h 1092"/>
                <a:gd name="T48" fmla="*/ 403291 w 1145"/>
                <a:gd name="T49" fmla="*/ 278871 h 1092"/>
                <a:gd name="T50" fmla="*/ 384890 w 1145"/>
                <a:gd name="T51" fmla="*/ 298024 h 1092"/>
                <a:gd name="T52" fmla="*/ 384890 w 1145"/>
                <a:gd name="T53" fmla="*/ 682621 h 1092"/>
                <a:gd name="T54" fmla="*/ 403291 w 1145"/>
                <a:gd name="T55" fmla="*/ 701008 h 1092"/>
                <a:gd name="T56" fmla="*/ 636372 w 1145"/>
                <a:gd name="T57" fmla="*/ 701008 h 1092"/>
                <a:gd name="T58" fmla="*/ 733745 w 1145"/>
                <a:gd name="T59" fmla="*/ 701008 h 1092"/>
                <a:gd name="T60" fmla="*/ 752146 w 1145"/>
                <a:gd name="T61" fmla="*/ 682621 h 1092"/>
                <a:gd name="T62" fmla="*/ 752146 w 1145"/>
                <a:gd name="T63" fmla="*/ 95000 h 1092"/>
                <a:gd name="T64" fmla="*/ 733745 w 1145"/>
                <a:gd name="T65" fmla="*/ 75847 h 1092"/>
                <a:gd name="T66" fmla="*/ 636372 w 1145"/>
                <a:gd name="T67" fmla="*/ 75847 h 1092"/>
                <a:gd name="T68" fmla="*/ 617204 w 1145"/>
                <a:gd name="T69" fmla="*/ 95000 h 1092"/>
                <a:gd name="T70" fmla="*/ 617204 w 1145"/>
                <a:gd name="T71" fmla="*/ 682621 h 1092"/>
                <a:gd name="T72" fmla="*/ 636372 w 1145"/>
                <a:gd name="T73" fmla="*/ 701008 h 10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5" h="1092">
                  <a:moveTo>
                    <a:pt x="223" y="915"/>
                  </a:moveTo>
                  <a:lnTo>
                    <a:pt x="350" y="915"/>
                  </a:lnTo>
                  <a:cubicBezTo>
                    <a:pt x="364" y="915"/>
                    <a:pt x="375" y="904"/>
                    <a:pt x="375" y="891"/>
                  </a:cubicBezTo>
                  <a:lnTo>
                    <a:pt x="375" y="675"/>
                  </a:lnTo>
                  <a:cubicBezTo>
                    <a:pt x="375" y="662"/>
                    <a:pt x="364" y="651"/>
                    <a:pt x="350" y="651"/>
                  </a:cubicBezTo>
                  <a:lnTo>
                    <a:pt x="223" y="651"/>
                  </a:lnTo>
                  <a:cubicBezTo>
                    <a:pt x="209" y="651"/>
                    <a:pt x="198" y="662"/>
                    <a:pt x="198" y="675"/>
                  </a:cubicBezTo>
                  <a:lnTo>
                    <a:pt x="198" y="891"/>
                  </a:lnTo>
                  <a:cubicBezTo>
                    <a:pt x="198" y="904"/>
                    <a:pt x="209" y="915"/>
                    <a:pt x="223" y="915"/>
                  </a:cubicBezTo>
                  <a:close/>
                  <a:moveTo>
                    <a:pt x="1089" y="981"/>
                  </a:moveTo>
                  <a:lnTo>
                    <a:pt x="111" y="981"/>
                  </a:lnTo>
                  <a:lnTo>
                    <a:pt x="111" y="55"/>
                  </a:lnTo>
                  <a:cubicBezTo>
                    <a:pt x="111" y="25"/>
                    <a:pt x="86" y="0"/>
                    <a:pt x="55" y="0"/>
                  </a:cubicBezTo>
                  <a:cubicBezTo>
                    <a:pt x="25" y="0"/>
                    <a:pt x="0" y="25"/>
                    <a:pt x="0" y="55"/>
                  </a:cubicBezTo>
                  <a:lnTo>
                    <a:pt x="0" y="1037"/>
                  </a:lnTo>
                  <a:cubicBezTo>
                    <a:pt x="0" y="1067"/>
                    <a:pt x="25" y="1092"/>
                    <a:pt x="55" y="1092"/>
                  </a:cubicBezTo>
                  <a:lnTo>
                    <a:pt x="1089" y="1092"/>
                  </a:lnTo>
                  <a:cubicBezTo>
                    <a:pt x="1120" y="1092"/>
                    <a:pt x="1145" y="1067"/>
                    <a:pt x="1145" y="1037"/>
                  </a:cubicBezTo>
                  <a:cubicBezTo>
                    <a:pt x="1145" y="1006"/>
                    <a:pt x="1120" y="981"/>
                    <a:pt x="1089" y="981"/>
                  </a:cubicBezTo>
                  <a:close/>
                  <a:moveTo>
                    <a:pt x="526" y="915"/>
                  </a:moveTo>
                  <a:lnTo>
                    <a:pt x="654" y="915"/>
                  </a:lnTo>
                  <a:cubicBezTo>
                    <a:pt x="667" y="915"/>
                    <a:pt x="678" y="904"/>
                    <a:pt x="678" y="891"/>
                  </a:cubicBezTo>
                  <a:lnTo>
                    <a:pt x="678" y="389"/>
                  </a:lnTo>
                  <a:cubicBezTo>
                    <a:pt x="678" y="375"/>
                    <a:pt x="667" y="364"/>
                    <a:pt x="654" y="364"/>
                  </a:cubicBezTo>
                  <a:lnTo>
                    <a:pt x="526" y="364"/>
                  </a:lnTo>
                  <a:cubicBezTo>
                    <a:pt x="513" y="364"/>
                    <a:pt x="502" y="375"/>
                    <a:pt x="502" y="389"/>
                  </a:cubicBezTo>
                  <a:lnTo>
                    <a:pt x="502" y="891"/>
                  </a:lnTo>
                  <a:cubicBezTo>
                    <a:pt x="502" y="904"/>
                    <a:pt x="513" y="915"/>
                    <a:pt x="526" y="915"/>
                  </a:cubicBezTo>
                  <a:close/>
                  <a:moveTo>
                    <a:pt x="830" y="915"/>
                  </a:moveTo>
                  <a:lnTo>
                    <a:pt x="957" y="915"/>
                  </a:lnTo>
                  <a:cubicBezTo>
                    <a:pt x="970" y="915"/>
                    <a:pt x="981" y="904"/>
                    <a:pt x="981" y="891"/>
                  </a:cubicBezTo>
                  <a:lnTo>
                    <a:pt x="981" y="124"/>
                  </a:lnTo>
                  <a:cubicBezTo>
                    <a:pt x="981" y="110"/>
                    <a:pt x="970" y="99"/>
                    <a:pt x="957" y="99"/>
                  </a:cubicBezTo>
                  <a:lnTo>
                    <a:pt x="830" y="99"/>
                  </a:lnTo>
                  <a:cubicBezTo>
                    <a:pt x="816" y="99"/>
                    <a:pt x="805" y="110"/>
                    <a:pt x="805" y="124"/>
                  </a:cubicBezTo>
                  <a:lnTo>
                    <a:pt x="805" y="891"/>
                  </a:lnTo>
                  <a:cubicBezTo>
                    <a:pt x="805" y="904"/>
                    <a:pt x="816" y="915"/>
                    <a:pt x="830" y="915"/>
                  </a:cubicBezTo>
                  <a:close/>
                </a:path>
              </a:pathLst>
            </a:custGeom>
            <a:solidFill>
              <a:schemeClr val="bg2"/>
            </a:solidFill>
            <a:ln>
              <a:noFill/>
            </a:ln>
          </p:spPr>
          <p:txBody>
            <a:bodyPr/>
            <a:lstStyle/>
            <a:p>
              <a:pPr defTabSz="967740" fontAlgn="auto">
                <a:spcBef>
                  <a:spcPts val="0"/>
                </a:spcBef>
                <a:spcAft>
                  <a:spcPts val="0"/>
                </a:spcAft>
                <a:defRPr/>
              </a:pPr>
              <a:endParaRPr lang="zh-CN" altLang="en-US">
                <a:solidFill>
                  <a:schemeClr val="accent4"/>
                </a:solidFill>
                <a:latin typeface="+mn-lt"/>
                <a:ea typeface="+mn-ea"/>
              </a:endParaRPr>
            </a:p>
          </p:txBody>
        </p:sp>
      </p:grpSp>
      <p:grpSp>
        <p:nvGrpSpPr>
          <p:cNvPr id="6" name="组合 63"/>
          <p:cNvGrpSpPr/>
          <p:nvPr/>
        </p:nvGrpSpPr>
        <p:grpSpPr>
          <a:xfrm>
            <a:off x="4433706" y="1674253"/>
            <a:ext cx="976077" cy="794537"/>
            <a:chOff x="4433706" y="1770468"/>
            <a:chExt cx="976077" cy="794537"/>
          </a:xfrm>
          <a:effectLst>
            <a:outerShdw blurRad="50800" dist="38100" dir="2700000" algn="tl" rotWithShape="0">
              <a:prstClr val="black">
                <a:alpha val="40000"/>
              </a:prstClr>
            </a:outerShdw>
          </a:effectLst>
        </p:grpSpPr>
        <p:sp>
          <p:nvSpPr>
            <p:cNvPr id="65" name="圆角矩形标注 64"/>
            <p:cNvSpPr/>
            <p:nvPr/>
          </p:nvSpPr>
          <p:spPr>
            <a:xfrm flipH="1">
              <a:off x="4433706" y="1770468"/>
              <a:ext cx="976077"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7" name="组合 65"/>
            <p:cNvGrpSpPr/>
            <p:nvPr/>
          </p:nvGrpSpPr>
          <p:grpSpPr>
            <a:xfrm>
              <a:off x="4572893" y="1866135"/>
              <a:ext cx="612285" cy="618178"/>
              <a:chOff x="10560864" y="2750058"/>
              <a:chExt cx="612285" cy="618178"/>
            </a:xfrm>
            <a:solidFill>
              <a:schemeClr val="accent1"/>
            </a:solidFill>
          </p:grpSpPr>
          <p:grpSp>
            <p:nvGrpSpPr>
              <p:cNvPr id="8" name="组合 66"/>
              <p:cNvGrpSpPr/>
              <p:nvPr/>
            </p:nvGrpSpPr>
            <p:grpSpPr>
              <a:xfrm>
                <a:off x="10560884" y="2750058"/>
                <a:ext cx="612265" cy="618178"/>
                <a:chOff x="4367213" y="536575"/>
                <a:chExt cx="657225" cy="663575"/>
              </a:xfrm>
              <a:grpFill/>
            </p:grpSpPr>
            <p:sp>
              <p:nvSpPr>
                <p:cNvPr id="72" name="Freeform 81"/>
                <p:cNvSpPr/>
                <p:nvPr/>
              </p:nvSpPr>
              <p:spPr bwMode="auto">
                <a:xfrm>
                  <a:off x="4827588" y="536575"/>
                  <a:ext cx="196850" cy="663575"/>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3" name="Freeform 82"/>
                <p:cNvSpPr/>
                <p:nvPr/>
              </p:nvSpPr>
              <p:spPr bwMode="auto">
                <a:xfrm>
                  <a:off x="4872038" y="682625"/>
                  <a:ext cx="111125" cy="374650"/>
                </a:xfrm>
                <a:custGeom>
                  <a:avLst/>
                  <a:gdLst>
                    <a:gd name="T0" fmla="*/ 12 w 70"/>
                    <a:gd name="T1" fmla="*/ 160 h 236"/>
                    <a:gd name="T2" fmla="*/ 0 w 70"/>
                    <a:gd name="T3" fmla="*/ 174 h 236"/>
                    <a:gd name="T4" fmla="*/ 14 w 70"/>
                    <a:gd name="T5" fmla="*/ 220 h 236"/>
                    <a:gd name="T6" fmla="*/ 22 w 70"/>
                    <a:gd name="T7" fmla="*/ 232 h 236"/>
                    <a:gd name="T8" fmla="*/ 32 w 70"/>
                    <a:gd name="T9" fmla="*/ 236 h 236"/>
                    <a:gd name="T10" fmla="*/ 40 w 70"/>
                    <a:gd name="T11" fmla="*/ 234 h 236"/>
                    <a:gd name="T12" fmla="*/ 52 w 70"/>
                    <a:gd name="T13" fmla="*/ 216 h 236"/>
                    <a:gd name="T14" fmla="*/ 62 w 70"/>
                    <a:gd name="T15" fmla="*/ 184 h 236"/>
                    <a:gd name="T16" fmla="*/ 68 w 70"/>
                    <a:gd name="T17" fmla="*/ 142 h 236"/>
                    <a:gd name="T18" fmla="*/ 70 w 70"/>
                    <a:gd name="T19" fmla="*/ 118 h 236"/>
                    <a:gd name="T20" fmla="*/ 66 w 70"/>
                    <a:gd name="T21" fmla="*/ 72 h 236"/>
                    <a:gd name="T22" fmla="*/ 58 w 70"/>
                    <a:gd name="T23" fmla="*/ 34 h 236"/>
                    <a:gd name="T24" fmla="*/ 46 w 70"/>
                    <a:gd name="T25" fmla="*/ 8 h 236"/>
                    <a:gd name="T26" fmla="*/ 32 w 70"/>
                    <a:gd name="T27" fmla="*/ 0 h 236"/>
                    <a:gd name="T28" fmla="*/ 28 w 70"/>
                    <a:gd name="T29" fmla="*/ 0 h 236"/>
                    <a:gd name="T30" fmla="*/ 18 w 70"/>
                    <a:gd name="T31" fmla="*/ 10 h 236"/>
                    <a:gd name="T32" fmla="*/ 6 w 70"/>
                    <a:gd name="T33" fmla="*/ 36 h 236"/>
                    <a:gd name="T34" fmla="*/ 0 w 70"/>
                    <a:gd name="T35" fmla="*/ 62 h 236"/>
                    <a:gd name="T36" fmla="*/ 12 w 70"/>
                    <a:gd name="T37" fmla="*/ 76 h 236"/>
                    <a:gd name="T38" fmla="*/ 20 w 70"/>
                    <a:gd name="T39" fmla="*/ 48 h 236"/>
                    <a:gd name="T40" fmla="*/ 30 w 70"/>
                    <a:gd name="T41" fmla="*/ 38 h 236"/>
                    <a:gd name="T42" fmla="*/ 32 w 70"/>
                    <a:gd name="T43" fmla="*/ 38 h 236"/>
                    <a:gd name="T44" fmla="*/ 42 w 70"/>
                    <a:gd name="T45" fmla="*/ 44 h 236"/>
                    <a:gd name="T46" fmla="*/ 50 w 70"/>
                    <a:gd name="T47" fmla="*/ 62 h 236"/>
                    <a:gd name="T48" fmla="*/ 58 w 70"/>
                    <a:gd name="T49" fmla="*/ 118 h 236"/>
                    <a:gd name="T50" fmla="*/ 56 w 70"/>
                    <a:gd name="T51" fmla="*/ 148 h 236"/>
                    <a:gd name="T52" fmla="*/ 46 w 70"/>
                    <a:gd name="T53" fmla="*/ 184 h 236"/>
                    <a:gd name="T54" fmla="*/ 38 w 70"/>
                    <a:gd name="T55" fmla="*/ 196 h 236"/>
                    <a:gd name="T56" fmla="*/ 32 w 70"/>
                    <a:gd name="T57" fmla="*/ 198 h 236"/>
                    <a:gd name="T58" fmla="*/ 26 w 70"/>
                    <a:gd name="T59" fmla="*/ 196 h 236"/>
                    <a:gd name="T60" fmla="*/ 16 w 70"/>
                    <a:gd name="T61" fmla="*/ 176 h 236"/>
                    <a:gd name="T62" fmla="*/ 12 w 70"/>
                    <a:gd name="T63" fmla="*/ 1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36">
                      <a:moveTo>
                        <a:pt x="12" y="160"/>
                      </a:moveTo>
                      <a:lnTo>
                        <a:pt x="12" y="160"/>
                      </a:lnTo>
                      <a:lnTo>
                        <a:pt x="0" y="174"/>
                      </a:lnTo>
                      <a:lnTo>
                        <a:pt x="0" y="174"/>
                      </a:lnTo>
                      <a:lnTo>
                        <a:pt x="6" y="200"/>
                      </a:lnTo>
                      <a:lnTo>
                        <a:pt x="14" y="220"/>
                      </a:lnTo>
                      <a:lnTo>
                        <a:pt x="18" y="226"/>
                      </a:lnTo>
                      <a:lnTo>
                        <a:pt x="22" y="232"/>
                      </a:lnTo>
                      <a:lnTo>
                        <a:pt x="28" y="236"/>
                      </a:lnTo>
                      <a:lnTo>
                        <a:pt x="32" y="236"/>
                      </a:lnTo>
                      <a:lnTo>
                        <a:pt x="32" y="236"/>
                      </a:lnTo>
                      <a:lnTo>
                        <a:pt x="40" y="234"/>
                      </a:lnTo>
                      <a:lnTo>
                        <a:pt x="46" y="228"/>
                      </a:lnTo>
                      <a:lnTo>
                        <a:pt x="52" y="216"/>
                      </a:lnTo>
                      <a:lnTo>
                        <a:pt x="58" y="202"/>
                      </a:lnTo>
                      <a:lnTo>
                        <a:pt x="62" y="184"/>
                      </a:lnTo>
                      <a:lnTo>
                        <a:pt x="66" y="164"/>
                      </a:lnTo>
                      <a:lnTo>
                        <a:pt x="68" y="142"/>
                      </a:lnTo>
                      <a:lnTo>
                        <a:pt x="70" y="118"/>
                      </a:lnTo>
                      <a:lnTo>
                        <a:pt x="70" y="118"/>
                      </a:lnTo>
                      <a:lnTo>
                        <a:pt x="68" y="94"/>
                      </a:lnTo>
                      <a:lnTo>
                        <a:pt x="66" y="72"/>
                      </a:lnTo>
                      <a:lnTo>
                        <a:pt x="62" y="52"/>
                      </a:lnTo>
                      <a:lnTo>
                        <a:pt x="58" y="34"/>
                      </a:lnTo>
                      <a:lnTo>
                        <a:pt x="52" y="20"/>
                      </a:lnTo>
                      <a:lnTo>
                        <a:pt x="46" y="8"/>
                      </a:lnTo>
                      <a:lnTo>
                        <a:pt x="40" y="2"/>
                      </a:lnTo>
                      <a:lnTo>
                        <a:pt x="32" y="0"/>
                      </a:lnTo>
                      <a:lnTo>
                        <a:pt x="32" y="0"/>
                      </a:lnTo>
                      <a:lnTo>
                        <a:pt x="28" y="0"/>
                      </a:lnTo>
                      <a:lnTo>
                        <a:pt x="22" y="4"/>
                      </a:lnTo>
                      <a:lnTo>
                        <a:pt x="18" y="10"/>
                      </a:lnTo>
                      <a:lnTo>
                        <a:pt x="14" y="16"/>
                      </a:lnTo>
                      <a:lnTo>
                        <a:pt x="6" y="36"/>
                      </a:lnTo>
                      <a:lnTo>
                        <a:pt x="0" y="62"/>
                      </a:lnTo>
                      <a:lnTo>
                        <a:pt x="0" y="62"/>
                      </a:lnTo>
                      <a:lnTo>
                        <a:pt x="12" y="76"/>
                      </a:lnTo>
                      <a:lnTo>
                        <a:pt x="12" y="76"/>
                      </a:lnTo>
                      <a:lnTo>
                        <a:pt x="16" y="60"/>
                      </a:lnTo>
                      <a:lnTo>
                        <a:pt x="20" y="48"/>
                      </a:lnTo>
                      <a:lnTo>
                        <a:pt x="26" y="40"/>
                      </a:lnTo>
                      <a:lnTo>
                        <a:pt x="30" y="38"/>
                      </a:lnTo>
                      <a:lnTo>
                        <a:pt x="32" y="38"/>
                      </a:lnTo>
                      <a:lnTo>
                        <a:pt x="32" y="38"/>
                      </a:lnTo>
                      <a:lnTo>
                        <a:pt x="38" y="40"/>
                      </a:lnTo>
                      <a:lnTo>
                        <a:pt x="42" y="44"/>
                      </a:lnTo>
                      <a:lnTo>
                        <a:pt x="46" y="52"/>
                      </a:lnTo>
                      <a:lnTo>
                        <a:pt x="50" y="62"/>
                      </a:lnTo>
                      <a:lnTo>
                        <a:pt x="56" y="86"/>
                      </a:lnTo>
                      <a:lnTo>
                        <a:pt x="58" y="118"/>
                      </a:lnTo>
                      <a:lnTo>
                        <a:pt x="58" y="118"/>
                      </a:lnTo>
                      <a:lnTo>
                        <a:pt x="56" y="148"/>
                      </a:lnTo>
                      <a:lnTo>
                        <a:pt x="50" y="174"/>
                      </a:lnTo>
                      <a:lnTo>
                        <a:pt x="46" y="184"/>
                      </a:lnTo>
                      <a:lnTo>
                        <a:pt x="42" y="192"/>
                      </a:lnTo>
                      <a:lnTo>
                        <a:pt x="38" y="196"/>
                      </a:lnTo>
                      <a:lnTo>
                        <a:pt x="32" y="198"/>
                      </a:lnTo>
                      <a:lnTo>
                        <a:pt x="32" y="198"/>
                      </a:lnTo>
                      <a:lnTo>
                        <a:pt x="30" y="198"/>
                      </a:lnTo>
                      <a:lnTo>
                        <a:pt x="26" y="196"/>
                      </a:lnTo>
                      <a:lnTo>
                        <a:pt x="20" y="188"/>
                      </a:lnTo>
                      <a:lnTo>
                        <a:pt x="16" y="176"/>
                      </a:lnTo>
                      <a:lnTo>
                        <a:pt x="12" y="160"/>
                      </a:lnTo>
                      <a:lnTo>
                        <a:pt x="12" y="160"/>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4" name="Freeform 83"/>
                <p:cNvSpPr/>
                <p:nvPr/>
              </p:nvSpPr>
              <p:spPr bwMode="auto">
                <a:xfrm>
                  <a:off x="4906963" y="803275"/>
                  <a:ext cx="38100" cy="133350"/>
                </a:xfrm>
                <a:custGeom>
                  <a:avLst/>
                  <a:gdLst>
                    <a:gd name="T0" fmla="*/ 10 w 24"/>
                    <a:gd name="T1" fmla="*/ 0 h 84"/>
                    <a:gd name="T2" fmla="*/ 10 w 24"/>
                    <a:gd name="T3" fmla="*/ 0 h 84"/>
                    <a:gd name="T4" fmla="*/ 8 w 24"/>
                    <a:gd name="T5" fmla="*/ 2 h 84"/>
                    <a:gd name="T6" fmla="*/ 4 w 24"/>
                    <a:gd name="T7" fmla="*/ 6 h 84"/>
                    <a:gd name="T8" fmla="*/ 0 w 24"/>
                    <a:gd name="T9" fmla="*/ 18 h 84"/>
                    <a:gd name="T10" fmla="*/ 0 w 24"/>
                    <a:gd name="T11" fmla="*/ 18 h 84"/>
                    <a:gd name="T12" fmla="*/ 4 w 24"/>
                    <a:gd name="T13" fmla="*/ 30 h 84"/>
                    <a:gd name="T14" fmla="*/ 6 w 24"/>
                    <a:gd name="T15" fmla="*/ 42 h 84"/>
                    <a:gd name="T16" fmla="*/ 6 w 24"/>
                    <a:gd name="T17" fmla="*/ 42 h 84"/>
                    <a:gd name="T18" fmla="*/ 4 w 24"/>
                    <a:gd name="T19" fmla="*/ 54 h 84"/>
                    <a:gd name="T20" fmla="*/ 0 w 24"/>
                    <a:gd name="T21" fmla="*/ 66 h 84"/>
                    <a:gd name="T22" fmla="*/ 0 w 24"/>
                    <a:gd name="T23" fmla="*/ 66 h 84"/>
                    <a:gd name="T24" fmla="*/ 4 w 24"/>
                    <a:gd name="T25" fmla="*/ 78 h 84"/>
                    <a:gd name="T26" fmla="*/ 8 w 24"/>
                    <a:gd name="T27" fmla="*/ 82 h 84"/>
                    <a:gd name="T28" fmla="*/ 10 w 24"/>
                    <a:gd name="T29" fmla="*/ 84 h 84"/>
                    <a:gd name="T30" fmla="*/ 10 w 24"/>
                    <a:gd name="T31" fmla="*/ 84 h 84"/>
                    <a:gd name="T32" fmla="*/ 12 w 24"/>
                    <a:gd name="T33" fmla="*/ 82 h 84"/>
                    <a:gd name="T34" fmla="*/ 16 w 24"/>
                    <a:gd name="T35" fmla="*/ 80 h 84"/>
                    <a:gd name="T36" fmla="*/ 20 w 24"/>
                    <a:gd name="T37" fmla="*/ 72 h 84"/>
                    <a:gd name="T38" fmla="*/ 22 w 24"/>
                    <a:gd name="T39" fmla="*/ 58 h 84"/>
                    <a:gd name="T40" fmla="*/ 24 w 24"/>
                    <a:gd name="T41" fmla="*/ 42 h 84"/>
                    <a:gd name="T42" fmla="*/ 24 w 24"/>
                    <a:gd name="T43" fmla="*/ 42 h 84"/>
                    <a:gd name="T44" fmla="*/ 22 w 24"/>
                    <a:gd name="T45" fmla="*/ 26 h 84"/>
                    <a:gd name="T46" fmla="*/ 20 w 24"/>
                    <a:gd name="T47" fmla="*/ 12 h 84"/>
                    <a:gd name="T48" fmla="*/ 16 w 24"/>
                    <a:gd name="T49" fmla="*/ 4 h 84"/>
                    <a:gd name="T50" fmla="*/ 12 w 24"/>
                    <a:gd name="T51" fmla="*/ 2 h 84"/>
                    <a:gd name="T52" fmla="*/ 10 w 24"/>
                    <a:gd name="T53" fmla="*/ 0 h 84"/>
                    <a:gd name="T54" fmla="*/ 10 w 24"/>
                    <a:gd name="T5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84">
                      <a:moveTo>
                        <a:pt x="10" y="0"/>
                      </a:moveTo>
                      <a:lnTo>
                        <a:pt x="10" y="0"/>
                      </a:lnTo>
                      <a:lnTo>
                        <a:pt x="8" y="2"/>
                      </a:lnTo>
                      <a:lnTo>
                        <a:pt x="4" y="6"/>
                      </a:lnTo>
                      <a:lnTo>
                        <a:pt x="0" y="18"/>
                      </a:lnTo>
                      <a:lnTo>
                        <a:pt x="0" y="18"/>
                      </a:lnTo>
                      <a:lnTo>
                        <a:pt x="4" y="30"/>
                      </a:lnTo>
                      <a:lnTo>
                        <a:pt x="6" y="42"/>
                      </a:lnTo>
                      <a:lnTo>
                        <a:pt x="6" y="42"/>
                      </a:lnTo>
                      <a:lnTo>
                        <a:pt x="4" y="54"/>
                      </a:lnTo>
                      <a:lnTo>
                        <a:pt x="0" y="66"/>
                      </a:lnTo>
                      <a:lnTo>
                        <a:pt x="0" y="66"/>
                      </a:lnTo>
                      <a:lnTo>
                        <a:pt x="4" y="78"/>
                      </a:lnTo>
                      <a:lnTo>
                        <a:pt x="8" y="82"/>
                      </a:lnTo>
                      <a:lnTo>
                        <a:pt x="10" y="84"/>
                      </a:lnTo>
                      <a:lnTo>
                        <a:pt x="10" y="84"/>
                      </a:lnTo>
                      <a:lnTo>
                        <a:pt x="12" y="82"/>
                      </a:lnTo>
                      <a:lnTo>
                        <a:pt x="16" y="80"/>
                      </a:lnTo>
                      <a:lnTo>
                        <a:pt x="20" y="72"/>
                      </a:lnTo>
                      <a:lnTo>
                        <a:pt x="22" y="58"/>
                      </a:lnTo>
                      <a:lnTo>
                        <a:pt x="24" y="42"/>
                      </a:lnTo>
                      <a:lnTo>
                        <a:pt x="24" y="42"/>
                      </a:lnTo>
                      <a:lnTo>
                        <a:pt x="22" y="26"/>
                      </a:lnTo>
                      <a:lnTo>
                        <a:pt x="20" y="12"/>
                      </a:lnTo>
                      <a:lnTo>
                        <a:pt x="16" y="4"/>
                      </a:lnTo>
                      <a:lnTo>
                        <a:pt x="12" y="2"/>
                      </a:lnTo>
                      <a:lnTo>
                        <a:pt x="10" y="0"/>
                      </a:lnTo>
                      <a:lnTo>
                        <a:pt x="10" y="0"/>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5" name="Freeform 84"/>
                <p:cNvSpPr/>
                <p:nvPr/>
              </p:nvSpPr>
              <p:spPr bwMode="auto">
                <a:xfrm>
                  <a:off x="4367213" y="777875"/>
                  <a:ext cx="533400" cy="187325"/>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6" name="Freeform 85"/>
                <p:cNvSpPr/>
                <p:nvPr/>
              </p:nvSpPr>
              <p:spPr bwMode="auto">
                <a:xfrm>
                  <a:off x="4595813" y="920750"/>
                  <a:ext cx="285750" cy="184150"/>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7" name="Freeform 86"/>
                <p:cNvSpPr/>
                <p:nvPr/>
              </p:nvSpPr>
              <p:spPr bwMode="auto">
                <a:xfrm>
                  <a:off x="4592638" y="641350"/>
                  <a:ext cx="285750" cy="184150"/>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grpSp>
          <p:sp>
            <p:nvSpPr>
              <p:cNvPr id="68" name="Freeform 81"/>
              <p:cNvSpPr/>
              <p:nvPr/>
            </p:nvSpPr>
            <p:spPr bwMode="auto">
              <a:xfrm>
                <a:off x="10989743" y="2750058"/>
                <a:ext cx="183383" cy="618177"/>
              </a:xfrm>
              <a:custGeom>
                <a:avLst/>
                <a:gdLst>
                  <a:gd name="T0" fmla="*/ 0 w 124"/>
                  <a:gd name="T1" fmla="*/ 132 h 418"/>
                  <a:gd name="T2" fmla="*/ 16 w 124"/>
                  <a:gd name="T3" fmla="*/ 144 h 418"/>
                  <a:gd name="T4" fmla="*/ 28 w 124"/>
                  <a:gd name="T5" fmla="*/ 92 h 418"/>
                  <a:gd name="T6" fmla="*/ 40 w 124"/>
                  <a:gd name="T7" fmla="*/ 68 h 418"/>
                  <a:gd name="T8" fmla="*/ 54 w 124"/>
                  <a:gd name="T9" fmla="*/ 54 h 418"/>
                  <a:gd name="T10" fmla="*/ 60 w 124"/>
                  <a:gd name="T11" fmla="*/ 52 h 418"/>
                  <a:gd name="T12" fmla="*/ 70 w 124"/>
                  <a:gd name="T13" fmla="*/ 56 h 418"/>
                  <a:gd name="T14" fmla="*/ 88 w 124"/>
                  <a:gd name="T15" fmla="*/ 80 h 418"/>
                  <a:gd name="T16" fmla="*/ 100 w 124"/>
                  <a:gd name="T17" fmla="*/ 122 h 418"/>
                  <a:gd name="T18" fmla="*/ 108 w 124"/>
                  <a:gd name="T19" fmla="*/ 178 h 418"/>
                  <a:gd name="T20" fmla="*/ 108 w 124"/>
                  <a:gd name="T21" fmla="*/ 210 h 418"/>
                  <a:gd name="T22" fmla="*/ 106 w 124"/>
                  <a:gd name="T23" fmla="*/ 272 h 418"/>
                  <a:gd name="T24" fmla="*/ 94 w 124"/>
                  <a:gd name="T25" fmla="*/ 322 h 418"/>
                  <a:gd name="T26" fmla="*/ 80 w 124"/>
                  <a:gd name="T27" fmla="*/ 354 h 418"/>
                  <a:gd name="T28" fmla="*/ 66 w 124"/>
                  <a:gd name="T29" fmla="*/ 366 h 418"/>
                  <a:gd name="T30" fmla="*/ 60 w 124"/>
                  <a:gd name="T31" fmla="*/ 368 h 418"/>
                  <a:gd name="T32" fmla="*/ 46 w 124"/>
                  <a:gd name="T33" fmla="*/ 360 h 418"/>
                  <a:gd name="T34" fmla="*/ 34 w 124"/>
                  <a:gd name="T35" fmla="*/ 342 h 418"/>
                  <a:gd name="T36" fmla="*/ 24 w 124"/>
                  <a:gd name="T37" fmla="*/ 312 h 418"/>
                  <a:gd name="T38" fmla="*/ 16 w 124"/>
                  <a:gd name="T39" fmla="*/ 276 h 418"/>
                  <a:gd name="T40" fmla="*/ 0 w 124"/>
                  <a:gd name="T41" fmla="*/ 288 h 418"/>
                  <a:gd name="T42" fmla="*/ 10 w 124"/>
                  <a:gd name="T43" fmla="*/ 340 h 418"/>
                  <a:gd name="T44" fmla="*/ 24 w 124"/>
                  <a:gd name="T45" fmla="*/ 382 h 418"/>
                  <a:gd name="T46" fmla="*/ 40 w 124"/>
                  <a:gd name="T47" fmla="*/ 410 h 418"/>
                  <a:gd name="T48" fmla="*/ 56 w 124"/>
                  <a:gd name="T49" fmla="*/ 418 h 418"/>
                  <a:gd name="T50" fmla="*/ 60 w 124"/>
                  <a:gd name="T51" fmla="*/ 418 h 418"/>
                  <a:gd name="T52" fmla="*/ 74 w 124"/>
                  <a:gd name="T53" fmla="*/ 414 h 418"/>
                  <a:gd name="T54" fmla="*/ 86 w 124"/>
                  <a:gd name="T55" fmla="*/ 402 h 418"/>
                  <a:gd name="T56" fmla="*/ 106 w 124"/>
                  <a:gd name="T57" fmla="*/ 358 h 418"/>
                  <a:gd name="T58" fmla="*/ 120 w 124"/>
                  <a:gd name="T59" fmla="*/ 292 h 418"/>
                  <a:gd name="T60" fmla="*/ 124 w 124"/>
                  <a:gd name="T61" fmla="*/ 210 h 418"/>
                  <a:gd name="T62" fmla="*/ 124 w 124"/>
                  <a:gd name="T63" fmla="*/ 168 h 418"/>
                  <a:gd name="T64" fmla="*/ 114 w 124"/>
                  <a:gd name="T65" fmla="*/ 94 h 418"/>
                  <a:gd name="T66" fmla="*/ 96 w 124"/>
                  <a:gd name="T67" fmla="*/ 36 h 418"/>
                  <a:gd name="T68" fmla="*/ 80 w 124"/>
                  <a:gd name="T69" fmla="*/ 10 h 418"/>
                  <a:gd name="T70" fmla="*/ 66 w 124"/>
                  <a:gd name="T71" fmla="*/ 2 h 418"/>
                  <a:gd name="T72" fmla="*/ 60 w 124"/>
                  <a:gd name="T73" fmla="*/ 0 h 418"/>
                  <a:gd name="T74" fmla="*/ 50 w 124"/>
                  <a:gd name="T75" fmla="*/ 4 h 418"/>
                  <a:gd name="T76" fmla="*/ 32 w 124"/>
                  <a:gd name="T77" fmla="*/ 22 h 418"/>
                  <a:gd name="T78" fmla="*/ 16 w 124"/>
                  <a:gd name="T79" fmla="*/ 56 h 418"/>
                  <a:gd name="T80" fmla="*/ 4 w 124"/>
                  <a:gd name="T81" fmla="*/ 104 h 418"/>
                  <a:gd name="T82" fmla="*/ 0 w 124"/>
                  <a:gd name="T83" fmla="*/ 1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418">
                    <a:moveTo>
                      <a:pt x="0" y="132"/>
                    </a:moveTo>
                    <a:lnTo>
                      <a:pt x="0" y="132"/>
                    </a:lnTo>
                    <a:lnTo>
                      <a:pt x="16" y="144"/>
                    </a:lnTo>
                    <a:lnTo>
                      <a:pt x="16" y="144"/>
                    </a:lnTo>
                    <a:lnTo>
                      <a:pt x="24" y="106"/>
                    </a:lnTo>
                    <a:lnTo>
                      <a:pt x="28" y="92"/>
                    </a:lnTo>
                    <a:lnTo>
                      <a:pt x="34" y="78"/>
                    </a:lnTo>
                    <a:lnTo>
                      <a:pt x="40" y="68"/>
                    </a:lnTo>
                    <a:lnTo>
                      <a:pt x="46" y="60"/>
                    </a:lnTo>
                    <a:lnTo>
                      <a:pt x="54" y="54"/>
                    </a:lnTo>
                    <a:lnTo>
                      <a:pt x="60" y="52"/>
                    </a:lnTo>
                    <a:lnTo>
                      <a:pt x="60" y="52"/>
                    </a:lnTo>
                    <a:lnTo>
                      <a:pt x="66" y="54"/>
                    </a:lnTo>
                    <a:lnTo>
                      <a:pt x="70" y="56"/>
                    </a:lnTo>
                    <a:lnTo>
                      <a:pt x="80" y="64"/>
                    </a:lnTo>
                    <a:lnTo>
                      <a:pt x="88" y="80"/>
                    </a:lnTo>
                    <a:lnTo>
                      <a:pt x="94" y="98"/>
                    </a:lnTo>
                    <a:lnTo>
                      <a:pt x="100" y="122"/>
                    </a:lnTo>
                    <a:lnTo>
                      <a:pt x="106" y="148"/>
                    </a:lnTo>
                    <a:lnTo>
                      <a:pt x="108" y="178"/>
                    </a:lnTo>
                    <a:lnTo>
                      <a:pt x="108" y="210"/>
                    </a:lnTo>
                    <a:lnTo>
                      <a:pt x="108" y="210"/>
                    </a:lnTo>
                    <a:lnTo>
                      <a:pt x="108" y="242"/>
                    </a:lnTo>
                    <a:lnTo>
                      <a:pt x="106" y="272"/>
                    </a:lnTo>
                    <a:lnTo>
                      <a:pt x="100" y="298"/>
                    </a:lnTo>
                    <a:lnTo>
                      <a:pt x="94" y="322"/>
                    </a:lnTo>
                    <a:lnTo>
                      <a:pt x="88" y="340"/>
                    </a:lnTo>
                    <a:lnTo>
                      <a:pt x="80" y="354"/>
                    </a:lnTo>
                    <a:lnTo>
                      <a:pt x="70" y="364"/>
                    </a:lnTo>
                    <a:lnTo>
                      <a:pt x="66" y="366"/>
                    </a:lnTo>
                    <a:lnTo>
                      <a:pt x="60" y="368"/>
                    </a:lnTo>
                    <a:lnTo>
                      <a:pt x="60" y="368"/>
                    </a:lnTo>
                    <a:lnTo>
                      <a:pt x="54" y="366"/>
                    </a:lnTo>
                    <a:lnTo>
                      <a:pt x="46" y="360"/>
                    </a:lnTo>
                    <a:lnTo>
                      <a:pt x="40" y="352"/>
                    </a:lnTo>
                    <a:lnTo>
                      <a:pt x="34" y="342"/>
                    </a:lnTo>
                    <a:lnTo>
                      <a:pt x="28" y="328"/>
                    </a:lnTo>
                    <a:lnTo>
                      <a:pt x="24" y="312"/>
                    </a:lnTo>
                    <a:lnTo>
                      <a:pt x="16" y="276"/>
                    </a:lnTo>
                    <a:lnTo>
                      <a:pt x="16" y="276"/>
                    </a:lnTo>
                    <a:lnTo>
                      <a:pt x="0" y="288"/>
                    </a:lnTo>
                    <a:lnTo>
                      <a:pt x="0" y="288"/>
                    </a:lnTo>
                    <a:lnTo>
                      <a:pt x="4" y="316"/>
                    </a:lnTo>
                    <a:lnTo>
                      <a:pt x="10" y="340"/>
                    </a:lnTo>
                    <a:lnTo>
                      <a:pt x="16" y="364"/>
                    </a:lnTo>
                    <a:lnTo>
                      <a:pt x="24" y="382"/>
                    </a:lnTo>
                    <a:lnTo>
                      <a:pt x="32" y="398"/>
                    </a:lnTo>
                    <a:lnTo>
                      <a:pt x="40" y="410"/>
                    </a:lnTo>
                    <a:lnTo>
                      <a:pt x="50" y="416"/>
                    </a:lnTo>
                    <a:lnTo>
                      <a:pt x="56" y="418"/>
                    </a:lnTo>
                    <a:lnTo>
                      <a:pt x="60" y="418"/>
                    </a:lnTo>
                    <a:lnTo>
                      <a:pt x="60" y="418"/>
                    </a:lnTo>
                    <a:lnTo>
                      <a:pt x="66" y="418"/>
                    </a:lnTo>
                    <a:lnTo>
                      <a:pt x="74" y="414"/>
                    </a:lnTo>
                    <a:lnTo>
                      <a:pt x="80" y="410"/>
                    </a:lnTo>
                    <a:lnTo>
                      <a:pt x="86" y="402"/>
                    </a:lnTo>
                    <a:lnTo>
                      <a:pt x="96" y="384"/>
                    </a:lnTo>
                    <a:lnTo>
                      <a:pt x="106" y="358"/>
                    </a:lnTo>
                    <a:lnTo>
                      <a:pt x="114" y="326"/>
                    </a:lnTo>
                    <a:lnTo>
                      <a:pt x="120" y="292"/>
                    </a:lnTo>
                    <a:lnTo>
                      <a:pt x="124" y="252"/>
                    </a:lnTo>
                    <a:lnTo>
                      <a:pt x="124" y="210"/>
                    </a:lnTo>
                    <a:lnTo>
                      <a:pt x="124" y="210"/>
                    </a:lnTo>
                    <a:lnTo>
                      <a:pt x="124" y="168"/>
                    </a:lnTo>
                    <a:lnTo>
                      <a:pt x="120" y="128"/>
                    </a:lnTo>
                    <a:lnTo>
                      <a:pt x="114" y="94"/>
                    </a:lnTo>
                    <a:lnTo>
                      <a:pt x="106" y="62"/>
                    </a:lnTo>
                    <a:lnTo>
                      <a:pt x="96" y="36"/>
                    </a:lnTo>
                    <a:lnTo>
                      <a:pt x="86" y="18"/>
                    </a:lnTo>
                    <a:lnTo>
                      <a:pt x="80" y="10"/>
                    </a:lnTo>
                    <a:lnTo>
                      <a:pt x="74" y="6"/>
                    </a:lnTo>
                    <a:lnTo>
                      <a:pt x="66" y="2"/>
                    </a:lnTo>
                    <a:lnTo>
                      <a:pt x="60" y="0"/>
                    </a:lnTo>
                    <a:lnTo>
                      <a:pt x="60" y="0"/>
                    </a:lnTo>
                    <a:lnTo>
                      <a:pt x="56" y="2"/>
                    </a:lnTo>
                    <a:lnTo>
                      <a:pt x="50" y="4"/>
                    </a:lnTo>
                    <a:lnTo>
                      <a:pt x="40" y="10"/>
                    </a:lnTo>
                    <a:lnTo>
                      <a:pt x="32" y="22"/>
                    </a:lnTo>
                    <a:lnTo>
                      <a:pt x="24" y="38"/>
                    </a:lnTo>
                    <a:lnTo>
                      <a:pt x="16" y="56"/>
                    </a:lnTo>
                    <a:lnTo>
                      <a:pt x="10" y="80"/>
                    </a:lnTo>
                    <a:lnTo>
                      <a:pt x="4" y="104"/>
                    </a:lnTo>
                    <a:lnTo>
                      <a:pt x="0" y="132"/>
                    </a:lnTo>
                    <a:lnTo>
                      <a:pt x="0" y="13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69" name="Freeform 84"/>
              <p:cNvSpPr/>
              <p:nvPr/>
            </p:nvSpPr>
            <p:spPr bwMode="auto">
              <a:xfrm>
                <a:off x="10560864" y="2974850"/>
                <a:ext cx="496908" cy="174509"/>
              </a:xfrm>
              <a:custGeom>
                <a:avLst/>
                <a:gdLst>
                  <a:gd name="T0" fmla="*/ 80 w 336"/>
                  <a:gd name="T1" fmla="*/ 82 h 118"/>
                  <a:gd name="T2" fmla="*/ 252 w 336"/>
                  <a:gd name="T3" fmla="*/ 80 h 118"/>
                  <a:gd name="T4" fmla="*/ 252 w 336"/>
                  <a:gd name="T5" fmla="*/ 96 h 118"/>
                  <a:gd name="T6" fmla="*/ 336 w 336"/>
                  <a:gd name="T7" fmla="*/ 60 h 118"/>
                  <a:gd name="T8" fmla="*/ 252 w 336"/>
                  <a:gd name="T9" fmla="*/ 24 h 118"/>
                  <a:gd name="T10" fmla="*/ 252 w 336"/>
                  <a:gd name="T11" fmla="*/ 40 h 118"/>
                  <a:gd name="T12" fmla="*/ 80 w 336"/>
                  <a:gd name="T13" fmla="*/ 38 h 118"/>
                  <a:gd name="T14" fmla="*/ 70 w 336"/>
                  <a:gd name="T15" fmla="*/ 8 h 118"/>
                  <a:gd name="T16" fmla="*/ 0 w 336"/>
                  <a:gd name="T17" fmla="*/ 0 h 118"/>
                  <a:gd name="T18" fmla="*/ 14 w 336"/>
                  <a:gd name="T19" fmla="*/ 56 h 118"/>
                  <a:gd name="T20" fmla="*/ 238 w 336"/>
                  <a:gd name="T21" fmla="*/ 56 h 118"/>
                  <a:gd name="T22" fmla="*/ 238 w 336"/>
                  <a:gd name="T23" fmla="*/ 62 h 118"/>
                  <a:gd name="T24" fmla="*/ 16 w 336"/>
                  <a:gd name="T25" fmla="*/ 62 h 118"/>
                  <a:gd name="T26" fmla="*/ 0 w 336"/>
                  <a:gd name="T27" fmla="*/ 118 h 118"/>
                  <a:gd name="T28" fmla="*/ 70 w 336"/>
                  <a:gd name="T29" fmla="*/ 112 h 118"/>
                  <a:gd name="T30" fmla="*/ 80 w 336"/>
                  <a:gd name="T3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118">
                    <a:moveTo>
                      <a:pt x="80" y="82"/>
                    </a:moveTo>
                    <a:lnTo>
                      <a:pt x="252" y="80"/>
                    </a:lnTo>
                    <a:lnTo>
                      <a:pt x="252" y="96"/>
                    </a:lnTo>
                    <a:lnTo>
                      <a:pt x="336" y="60"/>
                    </a:lnTo>
                    <a:lnTo>
                      <a:pt x="252" y="24"/>
                    </a:lnTo>
                    <a:lnTo>
                      <a:pt x="252" y="40"/>
                    </a:lnTo>
                    <a:lnTo>
                      <a:pt x="80" y="38"/>
                    </a:lnTo>
                    <a:lnTo>
                      <a:pt x="70" y="8"/>
                    </a:lnTo>
                    <a:lnTo>
                      <a:pt x="0" y="0"/>
                    </a:lnTo>
                    <a:lnTo>
                      <a:pt x="14" y="56"/>
                    </a:lnTo>
                    <a:lnTo>
                      <a:pt x="238" y="56"/>
                    </a:lnTo>
                    <a:lnTo>
                      <a:pt x="238" y="62"/>
                    </a:lnTo>
                    <a:lnTo>
                      <a:pt x="16" y="62"/>
                    </a:lnTo>
                    <a:lnTo>
                      <a:pt x="0" y="118"/>
                    </a:lnTo>
                    <a:lnTo>
                      <a:pt x="70" y="112"/>
                    </a:lnTo>
                    <a:lnTo>
                      <a:pt x="80"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0" name="Freeform 85"/>
              <p:cNvSpPr/>
              <p:nvPr/>
            </p:nvSpPr>
            <p:spPr bwMode="auto">
              <a:xfrm>
                <a:off x="10773825" y="3107950"/>
                <a:ext cx="266201" cy="171552"/>
              </a:xfrm>
              <a:custGeom>
                <a:avLst/>
                <a:gdLst>
                  <a:gd name="T0" fmla="*/ 56 w 180"/>
                  <a:gd name="T1" fmla="*/ 82 h 116"/>
                  <a:gd name="T2" fmla="*/ 142 w 180"/>
                  <a:gd name="T3" fmla="*/ 30 h 116"/>
                  <a:gd name="T4" fmla="*/ 144 w 180"/>
                  <a:gd name="T5" fmla="*/ 34 h 116"/>
                  <a:gd name="T6" fmla="*/ 180 w 180"/>
                  <a:gd name="T7" fmla="*/ 0 h 116"/>
                  <a:gd name="T8" fmla="*/ 132 w 180"/>
                  <a:gd name="T9" fmla="*/ 12 h 116"/>
                  <a:gd name="T10" fmla="*/ 134 w 180"/>
                  <a:gd name="T11" fmla="*/ 18 h 116"/>
                  <a:gd name="T12" fmla="*/ 46 w 180"/>
                  <a:gd name="T13" fmla="*/ 66 h 116"/>
                  <a:gd name="T14" fmla="*/ 36 w 180"/>
                  <a:gd name="T15" fmla="*/ 60 h 116"/>
                  <a:gd name="T16" fmla="*/ 0 w 180"/>
                  <a:gd name="T17" fmla="*/ 80 h 116"/>
                  <a:gd name="T18" fmla="*/ 18 w 180"/>
                  <a:gd name="T19" fmla="*/ 92 h 116"/>
                  <a:gd name="T20" fmla="*/ 130 w 180"/>
                  <a:gd name="T21" fmla="*/ 28 h 116"/>
                  <a:gd name="T22" fmla="*/ 130 w 180"/>
                  <a:gd name="T23" fmla="*/ 28 h 116"/>
                  <a:gd name="T24" fmla="*/ 18 w 180"/>
                  <a:gd name="T25" fmla="*/ 94 h 116"/>
                  <a:gd name="T26" fmla="*/ 20 w 180"/>
                  <a:gd name="T27" fmla="*/ 116 h 116"/>
                  <a:gd name="T28" fmla="*/ 56 w 180"/>
                  <a:gd name="T29" fmla="*/ 92 h 116"/>
                  <a:gd name="T30" fmla="*/ 56 w 180"/>
                  <a:gd name="T31"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56" y="82"/>
                    </a:moveTo>
                    <a:lnTo>
                      <a:pt x="142" y="30"/>
                    </a:lnTo>
                    <a:lnTo>
                      <a:pt x="144" y="34"/>
                    </a:lnTo>
                    <a:lnTo>
                      <a:pt x="180" y="0"/>
                    </a:lnTo>
                    <a:lnTo>
                      <a:pt x="132" y="12"/>
                    </a:lnTo>
                    <a:lnTo>
                      <a:pt x="134" y="18"/>
                    </a:lnTo>
                    <a:lnTo>
                      <a:pt x="46" y="66"/>
                    </a:lnTo>
                    <a:lnTo>
                      <a:pt x="36" y="60"/>
                    </a:lnTo>
                    <a:lnTo>
                      <a:pt x="0" y="80"/>
                    </a:lnTo>
                    <a:lnTo>
                      <a:pt x="18" y="92"/>
                    </a:lnTo>
                    <a:lnTo>
                      <a:pt x="130" y="28"/>
                    </a:lnTo>
                    <a:lnTo>
                      <a:pt x="130" y="28"/>
                    </a:lnTo>
                    <a:lnTo>
                      <a:pt x="18" y="94"/>
                    </a:lnTo>
                    <a:lnTo>
                      <a:pt x="20" y="116"/>
                    </a:lnTo>
                    <a:lnTo>
                      <a:pt x="56" y="92"/>
                    </a:lnTo>
                    <a:lnTo>
                      <a:pt x="56" y="82"/>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sp>
            <p:nvSpPr>
              <p:cNvPr id="71" name="Freeform 86"/>
              <p:cNvSpPr/>
              <p:nvPr/>
            </p:nvSpPr>
            <p:spPr bwMode="auto">
              <a:xfrm>
                <a:off x="10770867" y="2847665"/>
                <a:ext cx="266201" cy="171552"/>
              </a:xfrm>
              <a:custGeom>
                <a:avLst/>
                <a:gdLst>
                  <a:gd name="T0" fmla="*/ 134 w 180"/>
                  <a:gd name="T1" fmla="*/ 98 h 116"/>
                  <a:gd name="T2" fmla="*/ 132 w 180"/>
                  <a:gd name="T3" fmla="*/ 102 h 116"/>
                  <a:gd name="T4" fmla="*/ 180 w 180"/>
                  <a:gd name="T5" fmla="*/ 116 h 116"/>
                  <a:gd name="T6" fmla="*/ 144 w 180"/>
                  <a:gd name="T7" fmla="*/ 80 h 116"/>
                  <a:gd name="T8" fmla="*/ 142 w 180"/>
                  <a:gd name="T9" fmla="*/ 86 h 116"/>
                  <a:gd name="T10" fmla="*/ 54 w 180"/>
                  <a:gd name="T11" fmla="*/ 34 h 116"/>
                  <a:gd name="T12" fmla="*/ 56 w 180"/>
                  <a:gd name="T13" fmla="*/ 22 h 116"/>
                  <a:gd name="T14" fmla="*/ 20 w 180"/>
                  <a:gd name="T15" fmla="*/ 0 h 116"/>
                  <a:gd name="T16" fmla="*/ 18 w 180"/>
                  <a:gd name="T17" fmla="*/ 22 h 116"/>
                  <a:gd name="T18" fmla="*/ 130 w 180"/>
                  <a:gd name="T19" fmla="*/ 86 h 116"/>
                  <a:gd name="T20" fmla="*/ 130 w 180"/>
                  <a:gd name="T21" fmla="*/ 88 h 116"/>
                  <a:gd name="T22" fmla="*/ 18 w 180"/>
                  <a:gd name="T23" fmla="*/ 22 h 116"/>
                  <a:gd name="T24" fmla="*/ 0 w 180"/>
                  <a:gd name="T25" fmla="*/ 36 h 116"/>
                  <a:gd name="T26" fmla="*/ 36 w 180"/>
                  <a:gd name="T27" fmla="*/ 54 h 116"/>
                  <a:gd name="T28" fmla="*/ 46 w 180"/>
                  <a:gd name="T29" fmla="*/ 48 h 116"/>
                  <a:gd name="T30" fmla="*/ 134 w 180"/>
                  <a:gd name="T31" fmla="*/ 9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16">
                    <a:moveTo>
                      <a:pt x="134" y="98"/>
                    </a:moveTo>
                    <a:lnTo>
                      <a:pt x="132" y="102"/>
                    </a:lnTo>
                    <a:lnTo>
                      <a:pt x="180" y="116"/>
                    </a:lnTo>
                    <a:lnTo>
                      <a:pt x="144" y="80"/>
                    </a:lnTo>
                    <a:lnTo>
                      <a:pt x="142" y="86"/>
                    </a:lnTo>
                    <a:lnTo>
                      <a:pt x="54" y="34"/>
                    </a:lnTo>
                    <a:lnTo>
                      <a:pt x="56" y="22"/>
                    </a:lnTo>
                    <a:lnTo>
                      <a:pt x="20" y="0"/>
                    </a:lnTo>
                    <a:lnTo>
                      <a:pt x="18" y="22"/>
                    </a:lnTo>
                    <a:lnTo>
                      <a:pt x="130" y="86"/>
                    </a:lnTo>
                    <a:lnTo>
                      <a:pt x="130" y="88"/>
                    </a:lnTo>
                    <a:lnTo>
                      <a:pt x="18" y="22"/>
                    </a:lnTo>
                    <a:lnTo>
                      <a:pt x="0" y="36"/>
                    </a:lnTo>
                    <a:lnTo>
                      <a:pt x="36" y="54"/>
                    </a:lnTo>
                    <a:lnTo>
                      <a:pt x="46" y="48"/>
                    </a:lnTo>
                    <a:lnTo>
                      <a:pt x="134" y="98"/>
                    </a:lnTo>
                    <a:close/>
                  </a:path>
                </a:pathLst>
              </a:custGeom>
              <a:grpFill/>
              <a:ln>
                <a:noFill/>
              </a:ln>
            </p:spPr>
            <p:txBody>
              <a:bodyPr/>
              <a:lstStyle/>
              <a:p>
                <a:pPr defTabSz="967740" fontAlgn="auto">
                  <a:spcBef>
                    <a:spcPts val="0"/>
                  </a:spcBef>
                  <a:spcAft>
                    <a:spcPts val="0"/>
                  </a:spcAft>
                  <a:defRPr/>
                </a:pPr>
                <a:endParaRPr lang="zh-CN" altLang="en-US">
                  <a:latin typeface="+mn-lt"/>
                  <a:ea typeface="+mn-ea"/>
                </a:endParaRPr>
              </a:p>
            </p:txBody>
          </p:sp>
        </p:grpSp>
      </p:grpSp>
      <p:grpSp>
        <p:nvGrpSpPr>
          <p:cNvPr id="9" name="组合 77"/>
          <p:cNvGrpSpPr/>
          <p:nvPr/>
        </p:nvGrpSpPr>
        <p:grpSpPr>
          <a:xfrm>
            <a:off x="1809381" y="3516970"/>
            <a:ext cx="1152130" cy="794537"/>
            <a:chOff x="1809381" y="3613185"/>
            <a:chExt cx="1152130" cy="794537"/>
          </a:xfrm>
          <a:effectLst>
            <a:outerShdw blurRad="50800" dist="38100" dir="2700000" algn="tl" rotWithShape="0">
              <a:prstClr val="black">
                <a:alpha val="40000"/>
              </a:prstClr>
            </a:outerShdw>
          </a:effectLst>
        </p:grpSpPr>
        <p:sp>
          <p:nvSpPr>
            <p:cNvPr id="79" name="圆角矩形标注 78"/>
            <p:cNvSpPr/>
            <p:nvPr/>
          </p:nvSpPr>
          <p:spPr>
            <a:xfrm flipH="1">
              <a:off x="1809381" y="3613185"/>
              <a:ext cx="1152130" cy="794537"/>
            </a:xfrm>
            <a:prstGeom prst="wedgeRoundRectCallout">
              <a:avLst>
                <a:gd name="adj1" fmla="val -20118"/>
                <a:gd name="adj2" fmla="val 71633"/>
                <a:gd name="adj3" fmla="val 16667"/>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10" name="组合 79"/>
            <p:cNvGrpSpPr/>
            <p:nvPr/>
          </p:nvGrpSpPr>
          <p:grpSpPr>
            <a:xfrm>
              <a:off x="2089159" y="3793756"/>
              <a:ext cx="592574" cy="490757"/>
              <a:chOff x="981075" y="3348038"/>
              <a:chExt cx="461963" cy="382587"/>
            </a:xfrm>
            <a:solidFill>
              <a:schemeClr val="accent2"/>
            </a:solidFill>
          </p:grpSpPr>
          <p:sp>
            <p:nvSpPr>
              <p:cNvPr id="81" name="Freeform 9"/>
              <p:cNvSpPr/>
              <p:nvPr/>
            </p:nvSpPr>
            <p:spPr bwMode="auto">
              <a:xfrm>
                <a:off x="1141413" y="3348038"/>
                <a:ext cx="301625" cy="323850"/>
              </a:xfrm>
              <a:custGeom>
                <a:avLst/>
                <a:gdLst>
                  <a:gd name="T0" fmla="*/ 678 w 698"/>
                  <a:gd name="T1" fmla="*/ 363 h 748"/>
                  <a:gd name="T2" fmla="*/ 329 w 698"/>
                  <a:gd name="T3" fmla="*/ 15 h 748"/>
                  <a:gd name="T4" fmla="*/ 0 w 698"/>
                  <a:gd name="T5" fmla="*/ 109 h 748"/>
                  <a:gd name="T6" fmla="*/ 53 w 698"/>
                  <a:gd name="T7" fmla="*/ 107 h 748"/>
                  <a:gd name="T8" fmla="*/ 338 w 698"/>
                  <a:gd name="T9" fmla="*/ 194 h 748"/>
                  <a:gd name="T10" fmla="*/ 483 w 698"/>
                  <a:gd name="T11" fmla="*/ 429 h 748"/>
                  <a:gd name="T12" fmla="*/ 416 w 698"/>
                  <a:gd name="T13" fmla="*/ 666 h 748"/>
                  <a:gd name="T14" fmla="*/ 601 w 698"/>
                  <a:gd name="T15" fmla="*/ 708 h 748"/>
                  <a:gd name="T16" fmla="*/ 527 w 698"/>
                  <a:gd name="T17" fmla="*/ 574 h 748"/>
                  <a:gd name="T18" fmla="*/ 678 w 698"/>
                  <a:gd name="T19" fmla="*/ 36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748">
                    <a:moveTo>
                      <a:pt x="678" y="363"/>
                    </a:moveTo>
                    <a:cubicBezTo>
                      <a:pt x="698" y="194"/>
                      <a:pt x="542" y="38"/>
                      <a:pt x="329" y="15"/>
                    </a:cubicBezTo>
                    <a:cubicBezTo>
                      <a:pt x="200" y="0"/>
                      <a:pt x="79" y="39"/>
                      <a:pt x="0" y="109"/>
                    </a:cubicBezTo>
                    <a:cubicBezTo>
                      <a:pt x="18" y="108"/>
                      <a:pt x="35" y="107"/>
                      <a:pt x="53" y="107"/>
                    </a:cubicBezTo>
                    <a:cubicBezTo>
                      <a:pt x="158" y="107"/>
                      <a:pt x="259" y="138"/>
                      <a:pt x="338" y="194"/>
                    </a:cubicBezTo>
                    <a:cubicBezTo>
                      <a:pt x="420" y="253"/>
                      <a:pt x="472" y="337"/>
                      <a:pt x="483" y="429"/>
                    </a:cubicBezTo>
                    <a:cubicBezTo>
                      <a:pt x="492" y="511"/>
                      <a:pt x="468" y="595"/>
                      <a:pt x="416" y="666"/>
                    </a:cubicBezTo>
                    <a:cubicBezTo>
                      <a:pt x="524" y="748"/>
                      <a:pt x="624" y="726"/>
                      <a:pt x="601" y="708"/>
                    </a:cubicBezTo>
                    <a:cubicBezTo>
                      <a:pt x="536" y="659"/>
                      <a:pt x="523" y="612"/>
                      <a:pt x="527" y="574"/>
                    </a:cubicBezTo>
                    <a:cubicBezTo>
                      <a:pt x="610" y="527"/>
                      <a:pt x="667" y="452"/>
                      <a:pt x="678" y="363"/>
                    </a:cubicBezTo>
                    <a:close/>
                  </a:path>
                </a:pathLst>
              </a:custGeom>
              <a:grp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sp>
            <p:nvSpPr>
              <p:cNvPr id="82" name="Freeform 10"/>
              <p:cNvSpPr/>
              <p:nvPr/>
            </p:nvSpPr>
            <p:spPr bwMode="auto">
              <a:xfrm>
                <a:off x="981075" y="3422650"/>
                <a:ext cx="349250" cy="307975"/>
              </a:xfrm>
              <a:custGeom>
                <a:avLst/>
                <a:gdLst>
                  <a:gd name="T0" fmla="*/ 788 w 807"/>
                  <a:gd name="T1" fmla="*/ 266 h 713"/>
                  <a:gd name="T2" fmla="*/ 422 w 807"/>
                  <a:gd name="T3" fmla="*/ 0 h 713"/>
                  <a:gd name="T4" fmla="*/ 368 w 807"/>
                  <a:gd name="T5" fmla="*/ 3 h 713"/>
                  <a:gd name="T6" fmla="*/ 19 w 807"/>
                  <a:gd name="T7" fmla="*/ 351 h 713"/>
                  <a:gd name="T8" fmla="*/ 171 w 807"/>
                  <a:gd name="T9" fmla="*/ 563 h 713"/>
                  <a:gd name="T10" fmla="*/ 96 w 807"/>
                  <a:gd name="T11" fmla="*/ 697 h 713"/>
                  <a:gd name="T12" fmla="*/ 128 w 807"/>
                  <a:gd name="T13" fmla="*/ 713 h 713"/>
                  <a:gd name="T14" fmla="*/ 328 w 807"/>
                  <a:gd name="T15" fmla="*/ 614 h 713"/>
                  <a:gd name="T16" fmla="*/ 385 w 807"/>
                  <a:gd name="T17" fmla="*/ 617 h 713"/>
                  <a:gd name="T18" fmla="*/ 439 w 807"/>
                  <a:gd name="T19" fmla="*/ 614 h 713"/>
                  <a:gd name="T20" fmla="*/ 788 w 807"/>
                  <a:gd name="T21" fmla="*/ 2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713">
                    <a:moveTo>
                      <a:pt x="788" y="266"/>
                    </a:moveTo>
                    <a:cubicBezTo>
                      <a:pt x="770" y="111"/>
                      <a:pt x="611" y="0"/>
                      <a:pt x="422" y="0"/>
                    </a:cubicBezTo>
                    <a:cubicBezTo>
                      <a:pt x="404" y="0"/>
                      <a:pt x="386" y="1"/>
                      <a:pt x="368" y="3"/>
                    </a:cubicBezTo>
                    <a:cubicBezTo>
                      <a:pt x="156" y="27"/>
                      <a:pt x="0" y="183"/>
                      <a:pt x="19" y="351"/>
                    </a:cubicBezTo>
                    <a:cubicBezTo>
                      <a:pt x="30" y="441"/>
                      <a:pt x="87" y="516"/>
                      <a:pt x="171" y="563"/>
                    </a:cubicBezTo>
                    <a:cubicBezTo>
                      <a:pt x="175" y="600"/>
                      <a:pt x="161" y="648"/>
                      <a:pt x="96" y="697"/>
                    </a:cubicBezTo>
                    <a:cubicBezTo>
                      <a:pt x="86" y="704"/>
                      <a:pt x="100" y="713"/>
                      <a:pt x="128" y="713"/>
                    </a:cubicBezTo>
                    <a:cubicBezTo>
                      <a:pt x="173" y="713"/>
                      <a:pt x="252" y="692"/>
                      <a:pt x="328" y="614"/>
                    </a:cubicBezTo>
                    <a:cubicBezTo>
                      <a:pt x="347" y="616"/>
                      <a:pt x="366" y="617"/>
                      <a:pt x="385" y="617"/>
                    </a:cubicBezTo>
                    <a:cubicBezTo>
                      <a:pt x="403" y="617"/>
                      <a:pt x="421" y="616"/>
                      <a:pt x="439" y="614"/>
                    </a:cubicBezTo>
                    <a:cubicBezTo>
                      <a:pt x="651" y="590"/>
                      <a:pt x="807" y="434"/>
                      <a:pt x="788" y="266"/>
                    </a:cubicBezTo>
                    <a:close/>
                  </a:path>
                </a:pathLst>
              </a:custGeom>
              <a:grpFill/>
              <a:ln>
                <a:noFill/>
              </a:ln>
            </p:spPr>
            <p:txBody>
              <a:bodyPr/>
              <a:lstStyle/>
              <a:p>
                <a:pPr defTabSz="967740" fontAlgn="auto">
                  <a:spcBef>
                    <a:spcPts val="0"/>
                  </a:spcBef>
                  <a:spcAft>
                    <a:spcPts val="0"/>
                  </a:spcAft>
                  <a:defRPr/>
                </a:pPr>
                <a:endParaRPr lang="zh-CN" altLang="en-US">
                  <a:solidFill>
                    <a:schemeClr val="accent3"/>
                  </a:solidFill>
                  <a:latin typeface="+mn-lt"/>
                  <a:ea typeface="+mn-ea"/>
                </a:endParaRPr>
              </a:p>
            </p:txBody>
          </p:sp>
        </p:grpSp>
      </p:grpSp>
      <p:sp>
        <p:nvSpPr>
          <p:cNvPr id="83" name="Title 3"/>
          <p:cNvSpPr txBox="1"/>
          <p:nvPr/>
        </p:nvSpPr>
        <p:spPr>
          <a:xfrm>
            <a:off x="1687962" y="1277433"/>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bg2"/>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chemeClr val="bg2"/>
              </a:solidFill>
              <a:effectLst>
                <a:innerShdw blurRad="63500" dist="50800" dir="13500000">
                  <a:prstClr val="black">
                    <a:alpha val="50000"/>
                  </a:prstClr>
                </a:innerShdw>
              </a:effectLst>
              <a:latin typeface="微软雅黑" panose="020B0503020204020204" pitchFamily="34" charset="-122"/>
            </a:endParaRPr>
          </a:p>
        </p:txBody>
      </p:sp>
      <p:sp>
        <p:nvSpPr>
          <p:cNvPr id="84" name="TextBox 83"/>
          <p:cNvSpPr txBox="1"/>
          <p:nvPr/>
        </p:nvSpPr>
        <p:spPr>
          <a:xfrm>
            <a:off x="1692275" y="1874838"/>
            <a:ext cx="2663825"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chemeClr val="bg2"/>
                </a:solidFill>
                <a:latin typeface="微软雅黑" panose="020B0503020204020204" pitchFamily="34" charset="-122"/>
                <a:ea typeface="+mn-ea"/>
              </a:rPr>
              <a:t>单击此处填加标题</a:t>
            </a:r>
            <a:endParaRPr lang="en-US" altLang="zh-CN" sz="1600" b="1" dirty="0">
              <a:solidFill>
                <a:schemeClr val="bg2"/>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85" name="Title 3"/>
          <p:cNvSpPr txBox="1"/>
          <p:nvPr/>
        </p:nvSpPr>
        <p:spPr>
          <a:xfrm>
            <a:off x="5936434" y="947938"/>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accent3"/>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chemeClr val="accent3"/>
              </a:solidFill>
              <a:effectLst>
                <a:innerShdw blurRad="63500" dist="50800" dir="13500000">
                  <a:prstClr val="black">
                    <a:alpha val="50000"/>
                  </a:prstClr>
                </a:innerShdw>
              </a:effectLst>
              <a:latin typeface="微软雅黑" panose="020B0503020204020204" pitchFamily="34" charset="-122"/>
            </a:endParaRPr>
          </a:p>
        </p:txBody>
      </p:sp>
      <p:sp>
        <p:nvSpPr>
          <p:cNvPr id="86" name="TextBox 85"/>
          <p:cNvSpPr txBox="1"/>
          <p:nvPr/>
        </p:nvSpPr>
        <p:spPr>
          <a:xfrm>
            <a:off x="5940425" y="1544638"/>
            <a:ext cx="2665413" cy="874712"/>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chemeClr val="accent3"/>
                </a:solidFill>
                <a:latin typeface="微软雅黑" panose="020B0503020204020204" pitchFamily="34" charset="-122"/>
                <a:ea typeface="+mn-ea"/>
              </a:rPr>
              <a:t>单击此处填加标题</a:t>
            </a:r>
            <a:endParaRPr lang="en-US" altLang="zh-CN" sz="1600" b="1" dirty="0">
              <a:solidFill>
                <a:schemeClr val="accent3"/>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87" name="Title 3"/>
          <p:cNvSpPr txBox="1"/>
          <p:nvPr/>
        </p:nvSpPr>
        <p:spPr>
          <a:xfrm>
            <a:off x="3708797" y="3221649"/>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accent4"/>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chemeClr val="accent4"/>
              </a:solidFill>
              <a:effectLst>
                <a:innerShdw blurRad="63500" dist="50800" dir="13500000">
                  <a:prstClr val="black">
                    <a:alpha val="50000"/>
                  </a:prstClr>
                </a:innerShdw>
              </a:effectLst>
              <a:latin typeface="微软雅黑" panose="020B0503020204020204" pitchFamily="34" charset="-122"/>
            </a:endParaRPr>
          </a:p>
        </p:txBody>
      </p:sp>
      <p:sp>
        <p:nvSpPr>
          <p:cNvPr id="88" name="TextBox 87"/>
          <p:cNvSpPr txBox="1"/>
          <p:nvPr/>
        </p:nvSpPr>
        <p:spPr>
          <a:xfrm>
            <a:off x="3708400" y="3819525"/>
            <a:ext cx="2665413" cy="873125"/>
          </a:xfrm>
          <a:prstGeom prst="rect">
            <a:avLst/>
          </a:prstGeom>
          <a:noFill/>
        </p:spPr>
        <p:txBody>
          <a:bodyPr lIns="72556" tIns="36277" rIns="72556" bIns="36277">
            <a:spAutoFit/>
          </a:bodyPr>
          <a:lstStyle/>
          <a:p>
            <a:pPr defTabSz="967740" fontAlgn="auto">
              <a:lnSpc>
                <a:spcPct val="130000"/>
              </a:lnSpc>
              <a:spcBef>
                <a:spcPts val="0"/>
              </a:spcBef>
              <a:spcAft>
                <a:spcPts val="0"/>
              </a:spcAft>
              <a:defRPr/>
            </a:pPr>
            <a:r>
              <a:rPr lang="zh-CN" altLang="en-US" sz="1600" b="1" dirty="0">
                <a:solidFill>
                  <a:schemeClr val="accent4"/>
                </a:solidFill>
                <a:latin typeface="微软雅黑" panose="020B0503020204020204" pitchFamily="34" charset="-122"/>
                <a:ea typeface="+mn-ea"/>
              </a:rPr>
              <a:t>单击此处填加标题</a:t>
            </a:r>
            <a:endParaRPr lang="en-US" altLang="zh-CN" sz="1600" b="1" dirty="0">
              <a:solidFill>
                <a:schemeClr val="accent4"/>
              </a:solidFill>
              <a:latin typeface="微软雅黑" panose="020B0503020204020204" pitchFamily="34" charset="-122"/>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endParaRPr lang="en-US" altLang="zh-CN" sz="1200" dirty="0">
              <a:solidFill>
                <a:schemeClr val="accent6"/>
              </a:solidFill>
              <a:latin typeface="+mn-ea"/>
              <a:ea typeface="+mn-ea"/>
            </a:endParaRPr>
          </a:p>
          <a:p>
            <a:pPr defTabSz="967740" fontAlgn="auto">
              <a:lnSpc>
                <a:spcPct val="130000"/>
              </a:lnSpc>
              <a:spcBef>
                <a:spcPts val="0"/>
              </a:spcBef>
              <a:spcAft>
                <a:spcPts val="0"/>
              </a:spcAft>
              <a:defRPr/>
            </a:pPr>
            <a:r>
              <a:rPr lang="zh-CN" altLang="en-US" sz="1200" dirty="0">
                <a:solidFill>
                  <a:schemeClr val="accent6"/>
                </a:solidFill>
                <a:latin typeface="+mn-ea"/>
                <a:ea typeface="+mn-ea"/>
              </a:rPr>
              <a:t>请输入您的文字请输入您的文字</a:t>
            </a:r>
          </a:p>
        </p:txBody>
      </p:sp>
      <p:sp>
        <p:nvSpPr>
          <p:cNvPr id="3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组合 39"/>
          <p:cNvGrpSpPr/>
          <p:nvPr/>
        </p:nvGrpSpPr>
        <p:grpSpPr>
          <a:xfrm>
            <a:off x="352592" y="688270"/>
            <a:ext cx="9231272" cy="67851"/>
            <a:chOff x="288133" y="483063"/>
            <a:chExt cx="8772740" cy="64666"/>
          </a:xfrm>
        </p:grpSpPr>
        <p:sp>
          <p:nvSpPr>
            <p:cNvPr id="41" name="任意多边形 4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p:cNvCxnSpPr>
              <a:stCxn id="4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3" name="组合 42"/>
          <p:cNvGrpSpPr/>
          <p:nvPr/>
        </p:nvGrpSpPr>
        <p:grpSpPr>
          <a:xfrm>
            <a:off x="0" y="290390"/>
            <a:ext cx="641111" cy="353788"/>
            <a:chOff x="0" y="252065"/>
            <a:chExt cx="641111" cy="392113"/>
          </a:xfrm>
        </p:grpSpPr>
        <p:sp>
          <p:nvSpPr>
            <p:cNvPr id="4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6" name="五边形 45"/>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39"/>
                                        </p:tgtEl>
                                      </p:cBhvr>
                                    </p:animEffect>
                                  </p:childTnLst>
                                </p:cTn>
                              </p:par>
                            </p:childTnLst>
                          </p:cTn>
                        </p:par>
                        <p:par>
                          <p:cTn id="21" fill="hold">
                            <p:stCondLst>
                              <p:cond delay="145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 fill="hold"/>
                                        <p:tgtEl>
                                          <p:spTgt spid="3"/>
                                        </p:tgtEl>
                                        <p:attrNameLst>
                                          <p:attrName>ppt_w</p:attrName>
                                        </p:attrNameLst>
                                      </p:cBhvr>
                                      <p:tavLst>
                                        <p:tav tm="0">
                                          <p:val>
                                            <p:fltVal val="0"/>
                                          </p:val>
                                        </p:tav>
                                        <p:tav tm="100000">
                                          <p:val>
                                            <p:strVal val="#ppt_w"/>
                                          </p:val>
                                        </p:tav>
                                      </p:tavLst>
                                    </p:anim>
                                    <p:anim calcmode="lin" valueType="num">
                                      <p:cBhvr>
                                        <p:cTn id="25" dur="100" fill="hold"/>
                                        <p:tgtEl>
                                          <p:spTgt spid="3"/>
                                        </p:tgtEl>
                                        <p:attrNameLst>
                                          <p:attrName>ppt_h</p:attrName>
                                        </p:attrNameLst>
                                      </p:cBhvr>
                                      <p:tavLst>
                                        <p:tav tm="0">
                                          <p:val>
                                            <p:fltVal val="0"/>
                                          </p:val>
                                        </p:tav>
                                        <p:tav tm="100000">
                                          <p:val>
                                            <p:strVal val="#ppt_h"/>
                                          </p:val>
                                        </p:tav>
                                      </p:tavLst>
                                    </p:anim>
                                    <p:animEffect transition="in" filter="fade">
                                      <p:cBhvr>
                                        <p:cTn id="26" dur="100"/>
                                        <p:tgtEl>
                                          <p:spTgt spid="3"/>
                                        </p:tgtEl>
                                      </p:cBhvr>
                                    </p:animEffect>
                                  </p:childTnLst>
                                </p:cTn>
                              </p:par>
                              <p:par>
                                <p:cTn id="27" presetID="6" presetClass="emph" presetSubtype="0" fill="hold" nodeType="withEffect">
                                  <p:stCondLst>
                                    <p:cond delay="100"/>
                                  </p:stCondLst>
                                  <p:childTnLst>
                                    <p:animScale>
                                      <p:cBhvr>
                                        <p:cTn id="28" dur="100" fill="hold"/>
                                        <p:tgtEl>
                                          <p:spTgt spid="3"/>
                                        </p:tgtEl>
                                      </p:cBhvr>
                                      <p:by x="110000" y="110000"/>
                                    </p:animScale>
                                  </p:childTnLst>
                                </p:cTn>
                              </p:par>
                              <p:par>
                                <p:cTn id="29" presetID="6" presetClass="emph" presetSubtype="0" fill="hold" nodeType="withEffect">
                                  <p:stCondLst>
                                    <p:cond delay="200"/>
                                  </p:stCondLst>
                                  <p:childTnLst>
                                    <p:animScale>
                                      <p:cBhvr>
                                        <p:cTn id="30" dur="200" fill="hold"/>
                                        <p:tgtEl>
                                          <p:spTgt spid="3"/>
                                        </p:tgtEl>
                                      </p:cBhvr>
                                      <p:by x="90000" y="90000"/>
                                    </p:animScale>
                                  </p:childTnLst>
                                </p:cTn>
                              </p:par>
                              <p:par>
                                <p:cTn id="31" presetID="6" presetClass="emph" presetSubtype="0" fill="hold" nodeType="withEffect">
                                  <p:stCondLst>
                                    <p:cond delay="400"/>
                                  </p:stCondLst>
                                  <p:childTnLst>
                                    <p:animScale>
                                      <p:cBhvr>
                                        <p:cTn id="32" dur="100" fill="hold"/>
                                        <p:tgtEl>
                                          <p:spTgt spid="3"/>
                                        </p:tgtEl>
                                      </p:cBhvr>
                                      <p:by x="105000" y="105000"/>
                                    </p:animScale>
                                  </p:childTnLst>
                                </p:cTn>
                              </p:par>
                              <p:par>
                                <p:cTn id="33" presetID="6" presetClass="emph" presetSubtype="0" fill="hold" nodeType="withEffect">
                                  <p:stCondLst>
                                    <p:cond delay="500"/>
                                  </p:stCondLst>
                                  <p:childTnLst>
                                    <p:animScale>
                                      <p:cBhvr>
                                        <p:cTn id="34" dur="200" fill="hold"/>
                                        <p:tgtEl>
                                          <p:spTgt spid="3"/>
                                        </p:tgtEl>
                                      </p:cBhvr>
                                      <p:by x="95000" y="95000"/>
                                    </p:animScale>
                                  </p:childTnLst>
                                </p:cTn>
                              </p:par>
                            </p:childTnLst>
                          </p:cTn>
                        </p:par>
                        <p:par>
                          <p:cTn id="35" fill="hold">
                            <p:stCondLst>
                              <p:cond delay="1950"/>
                            </p:stCondLst>
                            <p:childTnLst>
                              <p:par>
                                <p:cTn id="36" presetID="5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 fill="hold"/>
                                        <p:tgtEl>
                                          <p:spTgt spid="2"/>
                                        </p:tgtEl>
                                        <p:attrNameLst>
                                          <p:attrName>ppt_w</p:attrName>
                                        </p:attrNameLst>
                                      </p:cBhvr>
                                      <p:tavLst>
                                        <p:tav tm="0">
                                          <p:val>
                                            <p:fltVal val="0"/>
                                          </p:val>
                                        </p:tav>
                                        <p:tav tm="100000">
                                          <p:val>
                                            <p:strVal val="#ppt_w"/>
                                          </p:val>
                                        </p:tav>
                                      </p:tavLst>
                                    </p:anim>
                                    <p:anim calcmode="lin" valueType="num">
                                      <p:cBhvr>
                                        <p:cTn id="39" dur="100" fill="hold"/>
                                        <p:tgtEl>
                                          <p:spTgt spid="2"/>
                                        </p:tgtEl>
                                        <p:attrNameLst>
                                          <p:attrName>ppt_h</p:attrName>
                                        </p:attrNameLst>
                                      </p:cBhvr>
                                      <p:tavLst>
                                        <p:tav tm="0">
                                          <p:val>
                                            <p:fltVal val="0"/>
                                          </p:val>
                                        </p:tav>
                                        <p:tav tm="100000">
                                          <p:val>
                                            <p:strVal val="#ppt_h"/>
                                          </p:val>
                                        </p:tav>
                                      </p:tavLst>
                                    </p:anim>
                                    <p:animEffect transition="in" filter="fade">
                                      <p:cBhvr>
                                        <p:cTn id="40" dur="100"/>
                                        <p:tgtEl>
                                          <p:spTgt spid="2"/>
                                        </p:tgtEl>
                                      </p:cBhvr>
                                    </p:animEffect>
                                  </p:childTnLst>
                                </p:cTn>
                              </p:par>
                              <p:par>
                                <p:cTn id="41" presetID="6" presetClass="emph" presetSubtype="0" fill="hold" nodeType="withEffect">
                                  <p:stCondLst>
                                    <p:cond delay="100"/>
                                  </p:stCondLst>
                                  <p:childTnLst>
                                    <p:animScale>
                                      <p:cBhvr>
                                        <p:cTn id="42" dur="100" fill="hold"/>
                                        <p:tgtEl>
                                          <p:spTgt spid="2"/>
                                        </p:tgtEl>
                                      </p:cBhvr>
                                      <p:by x="110000" y="110000"/>
                                    </p:animScale>
                                  </p:childTnLst>
                                </p:cTn>
                              </p:par>
                              <p:par>
                                <p:cTn id="43" presetID="6" presetClass="emph" presetSubtype="0" fill="hold" nodeType="withEffect">
                                  <p:stCondLst>
                                    <p:cond delay="200"/>
                                  </p:stCondLst>
                                  <p:childTnLst>
                                    <p:animScale>
                                      <p:cBhvr>
                                        <p:cTn id="44" dur="200" fill="hold"/>
                                        <p:tgtEl>
                                          <p:spTgt spid="2"/>
                                        </p:tgtEl>
                                      </p:cBhvr>
                                      <p:by x="90000" y="90000"/>
                                    </p:animScale>
                                  </p:childTnLst>
                                </p:cTn>
                              </p:par>
                              <p:par>
                                <p:cTn id="45" presetID="6" presetClass="emph" presetSubtype="0" fill="hold" nodeType="withEffect">
                                  <p:stCondLst>
                                    <p:cond delay="400"/>
                                  </p:stCondLst>
                                  <p:childTnLst>
                                    <p:animScale>
                                      <p:cBhvr>
                                        <p:cTn id="46" dur="100" fill="hold"/>
                                        <p:tgtEl>
                                          <p:spTgt spid="2"/>
                                        </p:tgtEl>
                                      </p:cBhvr>
                                      <p:by x="105000" y="105000"/>
                                    </p:animScale>
                                  </p:childTnLst>
                                </p:cTn>
                              </p:par>
                              <p:par>
                                <p:cTn id="47" presetID="6" presetClass="emph" presetSubtype="0" fill="hold" nodeType="withEffect">
                                  <p:stCondLst>
                                    <p:cond delay="500"/>
                                  </p:stCondLst>
                                  <p:childTnLst>
                                    <p:animScale>
                                      <p:cBhvr>
                                        <p:cTn id="48" dur="200" fill="hold"/>
                                        <p:tgtEl>
                                          <p:spTgt spid="2"/>
                                        </p:tgtEl>
                                      </p:cBhvr>
                                      <p:by x="95000" y="95000"/>
                                    </p:animScale>
                                  </p:childTnLst>
                                </p:cTn>
                              </p:par>
                            </p:childTnLst>
                          </p:cTn>
                        </p:par>
                        <p:par>
                          <p:cTn id="49" fill="hold">
                            <p:stCondLst>
                              <p:cond delay="2450"/>
                            </p:stCondLst>
                            <p:childTnLst>
                              <p:par>
                                <p:cTn id="50" presetID="53" presetClass="entr" presetSubtype="16"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 fill="hold"/>
                                        <p:tgtEl>
                                          <p:spTgt spid="4"/>
                                        </p:tgtEl>
                                        <p:attrNameLst>
                                          <p:attrName>ppt_w</p:attrName>
                                        </p:attrNameLst>
                                      </p:cBhvr>
                                      <p:tavLst>
                                        <p:tav tm="0">
                                          <p:val>
                                            <p:fltVal val="0"/>
                                          </p:val>
                                        </p:tav>
                                        <p:tav tm="100000">
                                          <p:val>
                                            <p:strVal val="#ppt_w"/>
                                          </p:val>
                                        </p:tav>
                                      </p:tavLst>
                                    </p:anim>
                                    <p:anim calcmode="lin" valueType="num">
                                      <p:cBhvr>
                                        <p:cTn id="53" dur="100" fill="hold"/>
                                        <p:tgtEl>
                                          <p:spTgt spid="4"/>
                                        </p:tgtEl>
                                        <p:attrNameLst>
                                          <p:attrName>ppt_h</p:attrName>
                                        </p:attrNameLst>
                                      </p:cBhvr>
                                      <p:tavLst>
                                        <p:tav tm="0">
                                          <p:val>
                                            <p:fltVal val="0"/>
                                          </p:val>
                                        </p:tav>
                                        <p:tav tm="100000">
                                          <p:val>
                                            <p:strVal val="#ppt_h"/>
                                          </p:val>
                                        </p:tav>
                                      </p:tavLst>
                                    </p:anim>
                                    <p:animEffect transition="in" filter="fade">
                                      <p:cBhvr>
                                        <p:cTn id="54" dur="100"/>
                                        <p:tgtEl>
                                          <p:spTgt spid="4"/>
                                        </p:tgtEl>
                                      </p:cBhvr>
                                    </p:animEffect>
                                  </p:childTnLst>
                                </p:cTn>
                              </p:par>
                              <p:par>
                                <p:cTn id="55" presetID="6" presetClass="emph" presetSubtype="0" fill="hold" nodeType="withEffect">
                                  <p:stCondLst>
                                    <p:cond delay="100"/>
                                  </p:stCondLst>
                                  <p:childTnLst>
                                    <p:animScale>
                                      <p:cBhvr>
                                        <p:cTn id="56" dur="100" fill="hold"/>
                                        <p:tgtEl>
                                          <p:spTgt spid="4"/>
                                        </p:tgtEl>
                                      </p:cBhvr>
                                      <p:by x="110000" y="110000"/>
                                    </p:animScale>
                                  </p:childTnLst>
                                </p:cTn>
                              </p:par>
                              <p:par>
                                <p:cTn id="57" presetID="6" presetClass="emph" presetSubtype="0" fill="hold" nodeType="withEffect">
                                  <p:stCondLst>
                                    <p:cond delay="200"/>
                                  </p:stCondLst>
                                  <p:childTnLst>
                                    <p:animScale>
                                      <p:cBhvr>
                                        <p:cTn id="58" dur="200" fill="hold"/>
                                        <p:tgtEl>
                                          <p:spTgt spid="4"/>
                                        </p:tgtEl>
                                      </p:cBhvr>
                                      <p:by x="90000" y="90000"/>
                                    </p:animScale>
                                  </p:childTnLst>
                                </p:cTn>
                              </p:par>
                              <p:par>
                                <p:cTn id="59" presetID="6" presetClass="emph" presetSubtype="0" fill="hold" nodeType="withEffect">
                                  <p:stCondLst>
                                    <p:cond delay="400"/>
                                  </p:stCondLst>
                                  <p:childTnLst>
                                    <p:animScale>
                                      <p:cBhvr>
                                        <p:cTn id="60" dur="100" fill="hold"/>
                                        <p:tgtEl>
                                          <p:spTgt spid="4"/>
                                        </p:tgtEl>
                                      </p:cBhvr>
                                      <p:by x="105000" y="105000"/>
                                    </p:animScale>
                                  </p:childTnLst>
                                </p:cTn>
                              </p:par>
                              <p:par>
                                <p:cTn id="61" presetID="6" presetClass="emph" presetSubtype="0" fill="hold" nodeType="withEffect">
                                  <p:stCondLst>
                                    <p:cond delay="500"/>
                                  </p:stCondLst>
                                  <p:childTnLst>
                                    <p:animScale>
                                      <p:cBhvr>
                                        <p:cTn id="62" dur="200" fill="hold"/>
                                        <p:tgtEl>
                                          <p:spTgt spid="4"/>
                                        </p:tgtEl>
                                      </p:cBhvr>
                                      <p:by x="95000" y="95000"/>
                                    </p:animScale>
                                  </p:childTnLst>
                                </p:cTn>
                              </p:par>
                            </p:childTnLst>
                          </p:cTn>
                        </p:par>
                        <p:par>
                          <p:cTn id="63" fill="hold">
                            <p:stCondLst>
                              <p:cond delay="2950"/>
                            </p:stCondLst>
                            <p:childTnLst>
                              <p:par>
                                <p:cTn id="64" presetID="53" presetClass="entr" presetSubtype="16"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 fill="hold"/>
                                        <p:tgtEl>
                                          <p:spTgt spid="6"/>
                                        </p:tgtEl>
                                        <p:attrNameLst>
                                          <p:attrName>ppt_w</p:attrName>
                                        </p:attrNameLst>
                                      </p:cBhvr>
                                      <p:tavLst>
                                        <p:tav tm="0">
                                          <p:val>
                                            <p:fltVal val="0"/>
                                          </p:val>
                                        </p:tav>
                                        <p:tav tm="100000">
                                          <p:val>
                                            <p:strVal val="#ppt_w"/>
                                          </p:val>
                                        </p:tav>
                                      </p:tavLst>
                                    </p:anim>
                                    <p:anim calcmode="lin" valueType="num">
                                      <p:cBhvr>
                                        <p:cTn id="67" dur="100" fill="hold"/>
                                        <p:tgtEl>
                                          <p:spTgt spid="6"/>
                                        </p:tgtEl>
                                        <p:attrNameLst>
                                          <p:attrName>ppt_h</p:attrName>
                                        </p:attrNameLst>
                                      </p:cBhvr>
                                      <p:tavLst>
                                        <p:tav tm="0">
                                          <p:val>
                                            <p:fltVal val="0"/>
                                          </p:val>
                                        </p:tav>
                                        <p:tav tm="100000">
                                          <p:val>
                                            <p:strVal val="#ppt_h"/>
                                          </p:val>
                                        </p:tav>
                                      </p:tavLst>
                                    </p:anim>
                                    <p:animEffect transition="in" filter="fade">
                                      <p:cBhvr>
                                        <p:cTn id="68" dur="100"/>
                                        <p:tgtEl>
                                          <p:spTgt spid="6"/>
                                        </p:tgtEl>
                                      </p:cBhvr>
                                    </p:animEffect>
                                  </p:childTnLst>
                                </p:cTn>
                              </p:par>
                              <p:par>
                                <p:cTn id="69" presetID="6" presetClass="emph" presetSubtype="0" fill="hold" nodeType="withEffect">
                                  <p:stCondLst>
                                    <p:cond delay="100"/>
                                  </p:stCondLst>
                                  <p:childTnLst>
                                    <p:animScale>
                                      <p:cBhvr>
                                        <p:cTn id="70" dur="100" fill="hold"/>
                                        <p:tgtEl>
                                          <p:spTgt spid="6"/>
                                        </p:tgtEl>
                                      </p:cBhvr>
                                      <p:by x="110000" y="110000"/>
                                    </p:animScale>
                                  </p:childTnLst>
                                </p:cTn>
                              </p:par>
                              <p:par>
                                <p:cTn id="71" presetID="6" presetClass="emph" presetSubtype="0" fill="hold" nodeType="withEffect">
                                  <p:stCondLst>
                                    <p:cond delay="200"/>
                                  </p:stCondLst>
                                  <p:childTnLst>
                                    <p:animScale>
                                      <p:cBhvr>
                                        <p:cTn id="72" dur="200" fill="hold"/>
                                        <p:tgtEl>
                                          <p:spTgt spid="6"/>
                                        </p:tgtEl>
                                      </p:cBhvr>
                                      <p:by x="90000" y="90000"/>
                                    </p:animScale>
                                  </p:childTnLst>
                                </p:cTn>
                              </p:par>
                              <p:par>
                                <p:cTn id="73" presetID="6" presetClass="emph" presetSubtype="0" fill="hold" nodeType="withEffect">
                                  <p:stCondLst>
                                    <p:cond delay="400"/>
                                  </p:stCondLst>
                                  <p:childTnLst>
                                    <p:animScale>
                                      <p:cBhvr>
                                        <p:cTn id="74" dur="100" fill="hold"/>
                                        <p:tgtEl>
                                          <p:spTgt spid="6"/>
                                        </p:tgtEl>
                                      </p:cBhvr>
                                      <p:by x="105000" y="105000"/>
                                    </p:animScale>
                                  </p:childTnLst>
                                </p:cTn>
                              </p:par>
                              <p:par>
                                <p:cTn id="75" presetID="6" presetClass="emph" presetSubtype="0" fill="hold" nodeType="withEffect">
                                  <p:stCondLst>
                                    <p:cond delay="500"/>
                                  </p:stCondLst>
                                  <p:childTnLst>
                                    <p:animScale>
                                      <p:cBhvr>
                                        <p:cTn id="76" dur="200" fill="hold"/>
                                        <p:tgtEl>
                                          <p:spTgt spid="6"/>
                                        </p:tgtEl>
                                      </p:cBhvr>
                                      <p:by x="95000" y="95000"/>
                                    </p:animScale>
                                  </p:childTnLst>
                                </p:cTn>
                              </p:par>
                            </p:childTnLst>
                          </p:cTn>
                        </p:par>
                        <p:par>
                          <p:cTn id="77" fill="hold">
                            <p:stCondLst>
                              <p:cond delay="3450"/>
                            </p:stCondLst>
                            <p:childTnLst>
                              <p:par>
                                <p:cTn id="78" presetID="53" presetClass="entr" presetSubtype="16"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 fill="hold"/>
                                        <p:tgtEl>
                                          <p:spTgt spid="9"/>
                                        </p:tgtEl>
                                        <p:attrNameLst>
                                          <p:attrName>ppt_w</p:attrName>
                                        </p:attrNameLst>
                                      </p:cBhvr>
                                      <p:tavLst>
                                        <p:tav tm="0">
                                          <p:val>
                                            <p:fltVal val="0"/>
                                          </p:val>
                                        </p:tav>
                                        <p:tav tm="100000">
                                          <p:val>
                                            <p:strVal val="#ppt_w"/>
                                          </p:val>
                                        </p:tav>
                                      </p:tavLst>
                                    </p:anim>
                                    <p:anim calcmode="lin" valueType="num">
                                      <p:cBhvr>
                                        <p:cTn id="81" dur="100" fill="hold"/>
                                        <p:tgtEl>
                                          <p:spTgt spid="9"/>
                                        </p:tgtEl>
                                        <p:attrNameLst>
                                          <p:attrName>ppt_h</p:attrName>
                                        </p:attrNameLst>
                                      </p:cBhvr>
                                      <p:tavLst>
                                        <p:tav tm="0">
                                          <p:val>
                                            <p:fltVal val="0"/>
                                          </p:val>
                                        </p:tav>
                                        <p:tav tm="100000">
                                          <p:val>
                                            <p:strVal val="#ppt_h"/>
                                          </p:val>
                                        </p:tav>
                                      </p:tavLst>
                                    </p:anim>
                                    <p:animEffect transition="in" filter="fade">
                                      <p:cBhvr>
                                        <p:cTn id="82" dur="100"/>
                                        <p:tgtEl>
                                          <p:spTgt spid="9"/>
                                        </p:tgtEl>
                                      </p:cBhvr>
                                    </p:animEffect>
                                  </p:childTnLst>
                                </p:cTn>
                              </p:par>
                              <p:par>
                                <p:cTn id="83" presetID="6" presetClass="emph" presetSubtype="0" fill="hold" nodeType="withEffect">
                                  <p:stCondLst>
                                    <p:cond delay="100"/>
                                  </p:stCondLst>
                                  <p:childTnLst>
                                    <p:animScale>
                                      <p:cBhvr>
                                        <p:cTn id="84" dur="100" fill="hold"/>
                                        <p:tgtEl>
                                          <p:spTgt spid="9"/>
                                        </p:tgtEl>
                                      </p:cBhvr>
                                      <p:by x="110000" y="110000"/>
                                    </p:animScale>
                                  </p:childTnLst>
                                </p:cTn>
                              </p:par>
                              <p:par>
                                <p:cTn id="85" presetID="6" presetClass="emph" presetSubtype="0" fill="hold" nodeType="withEffect">
                                  <p:stCondLst>
                                    <p:cond delay="200"/>
                                  </p:stCondLst>
                                  <p:childTnLst>
                                    <p:animScale>
                                      <p:cBhvr>
                                        <p:cTn id="86" dur="200" fill="hold"/>
                                        <p:tgtEl>
                                          <p:spTgt spid="9"/>
                                        </p:tgtEl>
                                      </p:cBhvr>
                                      <p:by x="90000" y="90000"/>
                                    </p:animScale>
                                  </p:childTnLst>
                                </p:cTn>
                              </p:par>
                              <p:par>
                                <p:cTn id="87" presetID="6" presetClass="emph" presetSubtype="0" fill="hold" nodeType="withEffect">
                                  <p:stCondLst>
                                    <p:cond delay="400"/>
                                  </p:stCondLst>
                                  <p:childTnLst>
                                    <p:animScale>
                                      <p:cBhvr>
                                        <p:cTn id="88" dur="100" fill="hold"/>
                                        <p:tgtEl>
                                          <p:spTgt spid="9"/>
                                        </p:tgtEl>
                                      </p:cBhvr>
                                      <p:by x="105000" y="105000"/>
                                    </p:animScale>
                                  </p:childTnLst>
                                </p:cTn>
                              </p:par>
                              <p:par>
                                <p:cTn id="89" presetID="6" presetClass="emph" presetSubtype="0" fill="hold" nodeType="withEffect">
                                  <p:stCondLst>
                                    <p:cond delay="500"/>
                                  </p:stCondLst>
                                  <p:childTnLst>
                                    <p:animScale>
                                      <p:cBhvr>
                                        <p:cTn id="90" dur="200" fill="hold"/>
                                        <p:tgtEl>
                                          <p:spTgt spid="9"/>
                                        </p:tgtEl>
                                      </p:cBhvr>
                                      <p:by x="95000" y="95000"/>
                                    </p:animScale>
                                  </p:childTnLst>
                                </p:cTn>
                              </p:par>
                            </p:childTnLst>
                          </p:cTn>
                        </p:par>
                        <p:par>
                          <p:cTn id="91" fill="hold">
                            <p:stCondLst>
                              <p:cond delay="3950"/>
                            </p:stCondLst>
                            <p:childTnLst>
                              <p:par>
                                <p:cTn id="92" presetID="53" presetClass="entr" presetSubtype="16"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100" fill="hold"/>
                                        <p:tgtEl>
                                          <p:spTgt spid="5"/>
                                        </p:tgtEl>
                                        <p:attrNameLst>
                                          <p:attrName>ppt_w</p:attrName>
                                        </p:attrNameLst>
                                      </p:cBhvr>
                                      <p:tavLst>
                                        <p:tav tm="0">
                                          <p:val>
                                            <p:fltVal val="0"/>
                                          </p:val>
                                        </p:tav>
                                        <p:tav tm="100000">
                                          <p:val>
                                            <p:strVal val="#ppt_w"/>
                                          </p:val>
                                        </p:tav>
                                      </p:tavLst>
                                    </p:anim>
                                    <p:anim calcmode="lin" valueType="num">
                                      <p:cBhvr>
                                        <p:cTn id="95" dur="100" fill="hold"/>
                                        <p:tgtEl>
                                          <p:spTgt spid="5"/>
                                        </p:tgtEl>
                                        <p:attrNameLst>
                                          <p:attrName>ppt_h</p:attrName>
                                        </p:attrNameLst>
                                      </p:cBhvr>
                                      <p:tavLst>
                                        <p:tav tm="0">
                                          <p:val>
                                            <p:fltVal val="0"/>
                                          </p:val>
                                        </p:tav>
                                        <p:tav tm="100000">
                                          <p:val>
                                            <p:strVal val="#ppt_h"/>
                                          </p:val>
                                        </p:tav>
                                      </p:tavLst>
                                    </p:anim>
                                    <p:animEffect transition="in" filter="fade">
                                      <p:cBhvr>
                                        <p:cTn id="96" dur="100"/>
                                        <p:tgtEl>
                                          <p:spTgt spid="5"/>
                                        </p:tgtEl>
                                      </p:cBhvr>
                                    </p:animEffect>
                                  </p:childTnLst>
                                </p:cTn>
                              </p:par>
                              <p:par>
                                <p:cTn id="97" presetID="6" presetClass="emph" presetSubtype="0" fill="hold" nodeType="withEffect">
                                  <p:stCondLst>
                                    <p:cond delay="100"/>
                                  </p:stCondLst>
                                  <p:childTnLst>
                                    <p:animScale>
                                      <p:cBhvr>
                                        <p:cTn id="98" dur="100" fill="hold"/>
                                        <p:tgtEl>
                                          <p:spTgt spid="5"/>
                                        </p:tgtEl>
                                      </p:cBhvr>
                                      <p:by x="110000" y="110000"/>
                                    </p:animScale>
                                  </p:childTnLst>
                                </p:cTn>
                              </p:par>
                              <p:par>
                                <p:cTn id="99" presetID="6" presetClass="emph" presetSubtype="0" fill="hold" nodeType="withEffect">
                                  <p:stCondLst>
                                    <p:cond delay="200"/>
                                  </p:stCondLst>
                                  <p:childTnLst>
                                    <p:animScale>
                                      <p:cBhvr>
                                        <p:cTn id="100" dur="200" fill="hold"/>
                                        <p:tgtEl>
                                          <p:spTgt spid="5"/>
                                        </p:tgtEl>
                                      </p:cBhvr>
                                      <p:by x="90000" y="90000"/>
                                    </p:animScale>
                                  </p:childTnLst>
                                </p:cTn>
                              </p:par>
                              <p:par>
                                <p:cTn id="101" presetID="6" presetClass="emph" presetSubtype="0" fill="hold" nodeType="withEffect">
                                  <p:stCondLst>
                                    <p:cond delay="400"/>
                                  </p:stCondLst>
                                  <p:childTnLst>
                                    <p:animScale>
                                      <p:cBhvr>
                                        <p:cTn id="102" dur="100" fill="hold"/>
                                        <p:tgtEl>
                                          <p:spTgt spid="5"/>
                                        </p:tgtEl>
                                      </p:cBhvr>
                                      <p:by x="105000" y="105000"/>
                                    </p:animScale>
                                  </p:childTnLst>
                                </p:cTn>
                              </p:par>
                              <p:par>
                                <p:cTn id="103" presetID="6" presetClass="emph" presetSubtype="0" fill="hold" nodeType="withEffect">
                                  <p:stCondLst>
                                    <p:cond delay="500"/>
                                  </p:stCondLst>
                                  <p:childTnLst>
                                    <p:animScale>
                                      <p:cBhvr>
                                        <p:cTn id="104" dur="200" fill="hold"/>
                                        <p:tgtEl>
                                          <p:spTgt spid="5"/>
                                        </p:tgtEl>
                                      </p:cBhvr>
                                      <p:by x="95000" y="95000"/>
                                    </p:animScale>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wipe(left)">
                                      <p:cBhvr>
                                        <p:cTn id="109" dur="500"/>
                                        <p:tgtEl>
                                          <p:spTgt spid="8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500"/>
                                        <p:tgtEl>
                                          <p:spTgt spid="8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wipe(left)">
                                      <p:cBhvr>
                                        <p:cTn id="119" dur="500"/>
                                        <p:tgtEl>
                                          <p:spTgt spid="8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wipe(left)">
                                      <p:cBhvr>
                                        <p:cTn id="124" dur="500"/>
                                        <p:tgtEl>
                                          <p:spTgt spid="8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7"/>
                                        </p:tgtEl>
                                        <p:attrNameLst>
                                          <p:attrName>style.visibility</p:attrName>
                                        </p:attrNameLst>
                                      </p:cBhvr>
                                      <p:to>
                                        <p:strVal val="visible"/>
                                      </p:to>
                                    </p:set>
                                    <p:animEffect transition="in" filter="wipe(left)">
                                      <p:cBhvr>
                                        <p:cTn id="129" dur="500"/>
                                        <p:tgtEl>
                                          <p:spTgt spid="8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wipe(left)">
                                      <p:cBhvr>
                                        <p:cTn id="13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39"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306513" y="900113"/>
            <a:ext cx="1887537" cy="1887537"/>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800">
              <a:lnSpc>
                <a:spcPct val="90000"/>
              </a:lnSpc>
              <a:buClr>
                <a:srgbClr val="FFFFFF">
                  <a:lumMod val="50000"/>
                  <a:lumOff val="50000"/>
                </a:srgbClr>
              </a:buClr>
              <a:buSzPct val="90000"/>
              <a:defRPr/>
            </a:pPr>
            <a:endParaRPr lang="en-US" altLang="zh-CN" sz="18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800" b="1" spc="-30" dirty="0">
                <a:solidFill>
                  <a:schemeClr val="bg1"/>
                </a:solidFill>
                <a:latin typeface="微软雅黑" panose="020B0503020204020204" pitchFamily="34" charset="-122"/>
                <a:cs typeface="Segoe UI" panose="020B0502040204020203" pitchFamily="34" charset="0"/>
              </a:rPr>
              <a:t>单击填加标题</a:t>
            </a:r>
            <a:endParaRPr lang="en-US" altLang="zh-CN" sz="1800" b="1"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endParaRPr lang="en-US"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endParaRPr lang="en-US" sz="1400" spc="-30" dirty="0">
              <a:solidFill>
                <a:schemeClr val="bg1"/>
              </a:solidFill>
              <a:latin typeface="微软雅黑" panose="020B0503020204020204" pitchFamily="34" charset="-122"/>
              <a:cs typeface="Segoe UI" panose="020B0502040204020203" pitchFamily="34" charset="0"/>
            </a:endParaRPr>
          </a:p>
        </p:txBody>
      </p:sp>
      <p:grpSp>
        <p:nvGrpSpPr>
          <p:cNvPr id="2" name="组合 22"/>
          <p:cNvGrpSpPr/>
          <p:nvPr/>
        </p:nvGrpSpPr>
        <p:grpSpPr bwMode="auto">
          <a:xfrm>
            <a:off x="1306513" y="2900363"/>
            <a:ext cx="3889375" cy="1887537"/>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800">
                <a:lnSpc>
                  <a:spcPct val="90000"/>
                </a:lnSpc>
                <a:buClr>
                  <a:srgbClr val="FFFFFF">
                    <a:lumMod val="50000"/>
                    <a:lumOff val="50000"/>
                  </a:srgbClr>
                </a:buClr>
                <a:buSzPct val="90000"/>
                <a:defRPr/>
              </a:pPr>
              <a:r>
                <a:rPr lang="zh-CN" altLang="en-US" sz="2800" b="1" spc="-30" dirty="0">
                  <a:solidFill>
                    <a:schemeClr val="bg1"/>
                  </a:solidFill>
                  <a:latin typeface="微软雅黑" panose="020B0503020204020204" pitchFamily="34" charset="-122"/>
                  <a:cs typeface="Segoe UI" panose="020B0502040204020203" pitchFamily="34" charset="0"/>
                </a:rPr>
                <a:t>单击填加标题</a:t>
              </a:r>
              <a:endParaRPr lang="en-US" altLang="zh-CN" sz="2800" b="1"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endParaRPr lang="en-US" sz="16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600" spc="-30" dirty="0">
                  <a:solidFill>
                    <a:schemeClr val="bg1"/>
                  </a:solidFill>
                  <a:latin typeface="微软雅黑" panose="020B0503020204020204" pitchFamily="34" charset="-122"/>
                  <a:cs typeface="Segoe UI" panose="020B0502040204020203" pitchFamily="34" charset="0"/>
                </a:rPr>
                <a:t>单击填加文字内容</a:t>
              </a:r>
              <a:endParaRPr lang="en-US" sz="1600" spc="-30" dirty="0">
                <a:solidFill>
                  <a:schemeClr val="bg1"/>
                </a:solidFill>
                <a:latin typeface="微软雅黑" panose="020B0503020204020204" pitchFamily="34" charset="-122"/>
                <a:cs typeface="Segoe UI" panose="020B0502040204020203" pitchFamily="34" charset="0"/>
              </a:endParaRPr>
            </a:p>
          </p:txBody>
        </p:sp>
        <p:sp>
          <p:nvSpPr>
            <p:cNvPr id="22535"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endParaRPr lang="zh-CN" altLang="en-US"/>
            </a:p>
          </p:txBody>
        </p:sp>
      </p:grpSp>
      <p:sp>
        <p:nvSpPr>
          <p:cNvPr id="26" name="Rectangle 2"/>
          <p:cNvSpPr/>
          <p:nvPr/>
        </p:nvSpPr>
        <p:spPr bwMode="auto">
          <a:xfrm>
            <a:off x="3308350" y="900113"/>
            <a:ext cx="1887538" cy="1887537"/>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685800">
              <a:lnSpc>
                <a:spcPct val="90000"/>
              </a:lnSpc>
              <a:buClr>
                <a:srgbClr val="FFFFFF">
                  <a:lumMod val="50000"/>
                  <a:lumOff val="50000"/>
                </a:srgbClr>
              </a:buClr>
              <a:buSzPct val="90000"/>
              <a:defRPr/>
            </a:pPr>
            <a:endParaRPr lang="en-US" altLang="zh-CN" sz="18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800" b="1" spc="-30" dirty="0">
                <a:solidFill>
                  <a:schemeClr val="bg1"/>
                </a:solidFill>
                <a:latin typeface="微软雅黑" panose="020B0503020204020204" pitchFamily="34" charset="-122"/>
                <a:cs typeface="Segoe UI" panose="020B0502040204020203" pitchFamily="34" charset="0"/>
              </a:rPr>
              <a:t>单击填加标题</a:t>
            </a:r>
            <a:endParaRPr lang="en-US" altLang="zh-CN" sz="1800" b="1"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endParaRPr lang="en-US" sz="18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r>
              <a:rPr lang="zh-CN" altLang="en-US" sz="1400" spc="-30" dirty="0">
                <a:solidFill>
                  <a:schemeClr val="bg1"/>
                </a:solidFill>
                <a:latin typeface="微软雅黑" panose="020B0503020204020204" pitchFamily="34" charset="-122"/>
                <a:cs typeface="Segoe UI" panose="020B0502040204020203" pitchFamily="34" charset="0"/>
              </a:rPr>
              <a:t>单击填加文字内容</a:t>
            </a:r>
            <a:endParaRPr lang="en-US" altLang="zh-CN" sz="1400" spc="-30" dirty="0">
              <a:solidFill>
                <a:schemeClr val="bg1"/>
              </a:solidFill>
              <a:latin typeface="微软雅黑" panose="020B0503020204020204" pitchFamily="34" charset="-122"/>
              <a:cs typeface="Segoe UI" panose="020B0502040204020203" pitchFamily="34" charset="0"/>
            </a:endParaRPr>
          </a:p>
          <a:p>
            <a:pPr defTabSz="685800">
              <a:lnSpc>
                <a:spcPct val="90000"/>
              </a:lnSpc>
              <a:buClr>
                <a:srgbClr val="FFFFFF">
                  <a:lumMod val="50000"/>
                  <a:lumOff val="50000"/>
                </a:srgbClr>
              </a:buClr>
              <a:buSzPct val="90000"/>
              <a:defRPr/>
            </a:pPr>
            <a:endParaRPr lang="en-US" sz="1400" spc="-30" dirty="0">
              <a:solidFill>
                <a:schemeClr val="bg1"/>
              </a:solidFill>
              <a:latin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a:blip r:embed="rId3">
            <a:extLst>
              <a:ext uri="{28A0092B-C50C-407E-A947-70E740481C1C}">
                <a14:useLocalDpi xmlns:a14="http://schemas.microsoft.com/office/drawing/2010/main" val="0"/>
              </a:ext>
            </a:extLst>
          </a:blip>
          <a:srcRect t="3629" b="2689"/>
          <a:stretch>
            <a:fillRect/>
          </a:stretch>
        </p:blipFill>
        <p:spPr bwMode="auto">
          <a:xfrm>
            <a:off x="5311775" y="900113"/>
            <a:ext cx="28622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295470" y="900113"/>
            <a:ext cx="2858666"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9"/>
          <p:cNvGrpSpPr/>
          <p:nvPr/>
        </p:nvGrpSpPr>
        <p:grpSpPr>
          <a:xfrm>
            <a:off x="352592" y="688270"/>
            <a:ext cx="9231272" cy="67851"/>
            <a:chOff x="288133" y="483063"/>
            <a:chExt cx="8772740" cy="64666"/>
          </a:xfrm>
        </p:grpSpPr>
        <p:sp>
          <p:nvSpPr>
            <p:cNvPr id="11" name="任意多边形 1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1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0" y="290390"/>
            <a:ext cx="641111" cy="353788"/>
            <a:chOff x="0" y="252065"/>
            <a:chExt cx="641111" cy="392113"/>
          </a:xfrm>
        </p:grpSpPr>
        <p:sp>
          <p:nvSpPr>
            <p:cNvPr id="1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6" name="五边形 15"/>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95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3450"/>
                            </p:stCondLst>
                            <p:childTnLst>
                              <p:par>
                                <p:cTn id="38" presetID="1"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6" presetClass="emph" presetSubtype="0" fill="hold" nodeType="withEffect">
                                  <p:stCondLst>
                                    <p:cond delay="0"/>
                                  </p:stCondLst>
                                  <p:childTnLst>
                                    <p:animScale>
                                      <p:cBhvr>
                                        <p:cTn id="41" dur="1000" fill="hold"/>
                                        <p:tgtEl>
                                          <p:spTgt spid="8"/>
                                        </p:tgtEl>
                                      </p:cBhvr>
                                      <p:by x="150000" y="150000"/>
                                    </p:animScale>
                                  </p:childTnLst>
                                </p:cTn>
                              </p:par>
                              <p:par>
                                <p:cTn id="42" presetID="10" presetClass="exit" presetSubtype="0" fill="hold" nodeType="withEffect">
                                  <p:stCondLst>
                                    <p:cond delay="0"/>
                                  </p:stCondLst>
                                  <p:childTnLst>
                                    <p:animEffect transition="out" filter="fad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9"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 y="-1"/>
            <a:ext cx="5667376" cy="5400676"/>
            <a:chOff x="175369" y="80153"/>
            <a:chExt cx="5492006" cy="5230924"/>
          </a:xfrm>
        </p:grpSpPr>
        <p:sp>
          <p:nvSpPr>
            <p:cNvPr id="10"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1440" tIns="45720" rIns="91440" bIns="45720" numCol="1" anchor="t" anchorCtr="0" compatLnSpc="1"/>
            <a:lstStyle/>
            <a:p>
              <a:endParaRPr lang="zh-CN" altLang="en-US" dirty="0"/>
            </a:p>
          </p:txBody>
        </p:sp>
        <p:sp>
          <p:nvSpPr>
            <p:cNvPr id="11"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0" y="0"/>
            <a:ext cx="5385610" cy="5400675"/>
            <a:chOff x="117866" y="80153"/>
            <a:chExt cx="5267744" cy="5237586"/>
          </a:xfrm>
        </p:grpSpPr>
        <p:sp>
          <p:nvSpPr>
            <p:cNvPr id="12"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13"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91440" tIns="45720" rIns="91440" bIns="45720" numCol="1" anchor="t" anchorCtr="0" compatLnSpc="1"/>
            <a:lstStyle/>
            <a:p>
              <a:endParaRPr lang="zh-CN" altLang="en-US"/>
            </a:p>
          </p:txBody>
        </p:sp>
        <p:sp>
          <p:nvSpPr>
            <p:cNvPr id="14"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91440" tIns="45720" rIns="91440" bIns="45720" numCol="1" anchor="t" anchorCtr="0" compatLnSpc="1"/>
            <a:lstStyle/>
            <a:p>
              <a:endParaRPr lang="zh-CN" altLang="en-US"/>
            </a:p>
          </p:txBody>
        </p:sp>
        <p:sp>
          <p:nvSpPr>
            <p:cNvPr id="15"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91440" tIns="45720" rIns="91440" bIns="45720" numCol="1" anchor="t" anchorCtr="0" compatLnSpc="1"/>
            <a:lstStyle/>
            <a:p>
              <a:endParaRPr lang="zh-CN" altLang="en-US"/>
            </a:p>
          </p:txBody>
        </p:sp>
        <p:sp>
          <p:nvSpPr>
            <p:cNvPr id="17"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91440" tIns="45720" rIns="91440" bIns="45720" numCol="1" anchor="t" anchorCtr="0" compatLnSpc="1"/>
            <a:lstStyle/>
            <a:p>
              <a:endParaRPr lang="zh-CN" altLang="en-US"/>
            </a:p>
          </p:txBody>
        </p:sp>
        <p:sp>
          <p:nvSpPr>
            <p:cNvPr id="19"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91440" tIns="45720" rIns="91440" bIns="45720" numCol="1" anchor="t" anchorCtr="0" compatLnSpc="1"/>
            <a:lstStyle/>
            <a:p>
              <a:endParaRPr lang="zh-CN" altLang="en-US"/>
            </a:p>
          </p:txBody>
        </p:sp>
      </p:grpSp>
      <p:sp>
        <p:nvSpPr>
          <p:cNvPr id="58" name="Title 3"/>
          <p:cNvSpPr txBox="1"/>
          <p:nvPr/>
        </p:nvSpPr>
        <p:spPr>
          <a:xfrm>
            <a:off x="-1" y="-1"/>
            <a:ext cx="860085" cy="185949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a:ln w="28575" cap="flat" cmpd="sng" algn="ctr">
            <a:solidFill>
              <a:schemeClr val="bg2"/>
            </a:solidFill>
            <a:prstDash val="solid"/>
          </a:ln>
          <a:effectLst>
            <a:outerShdw blurRad="50800" dist="38100" dir="2700000" algn="tl" rotWithShape="0">
              <a:prstClr val="black">
                <a:alpha val="40000"/>
              </a:prstClr>
            </a:outerShdw>
          </a:effectLst>
        </p:spPr>
        <p:txBody>
          <a:bodyPr anchor="ctr"/>
          <a:lstStyle>
            <a:defPPr>
              <a:defRPr lang="zh-CN"/>
            </a:defPPr>
            <a:lvl1pPr algn="ctr">
              <a:defRPr kern="0">
                <a:solidFill>
                  <a:schemeClr val="accent5">
                    <a:lumMod val="50000"/>
                  </a:schemeClr>
                </a:solidFill>
                <a:latin typeface="Calibri" panose="020F0502020204030204"/>
              </a:defRPr>
            </a:lvl1pPr>
          </a:lstStyle>
          <a:p>
            <a:pPr defTabSz="967740" fontAlgn="auto">
              <a:spcBef>
                <a:spcPts val="0"/>
              </a:spcBef>
              <a:spcAft>
                <a:spcPts val="0"/>
              </a:spcAft>
              <a:defRPr/>
            </a:pPr>
            <a:r>
              <a:rPr lang="zh-CN" altLang="en-US" sz="4000" b="1" dirty="0">
                <a:solidFill>
                  <a:schemeClr val="bg1"/>
                </a:solidFill>
                <a:ea typeface="+mn-ea"/>
              </a:rPr>
              <a:t>目</a:t>
            </a:r>
            <a:endParaRPr lang="en-US" altLang="zh-CN" sz="4000" b="1" dirty="0">
              <a:solidFill>
                <a:schemeClr val="bg1"/>
              </a:solidFill>
              <a:ea typeface="+mn-ea"/>
            </a:endParaRPr>
          </a:p>
          <a:p>
            <a:pPr defTabSz="967740" fontAlgn="auto">
              <a:spcBef>
                <a:spcPts val="0"/>
              </a:spcBef>
              <a:spcAft>
                <a:spcPts val="0"/>
              </a:spcAft>
              <a:defRPr/>
            </a:pPr>
            <a:r>
              <a:rPr lang="zh-CN" altLang="en-US" sz="4000" b="1" dirty="0">
                <a:solidFill>
                  <a:schemeClr val="bg1"/>
                </a:solidFill>
                <a:ea typeface="+mn-ea"/>
              </a:rPr>
              <a:t>录</a:t>
            </a:r>
            <a:endParaRPr lang="en-US" altLang="zh-CN" sz="4000" b="1" dirty="0">
              <a:solidFill>
                <a:schemeClr val="bg1"/>
              </a:solidFill>
              <a:ea typeface="+mn-ea"/>
            </a:endParaRPr>
          </a:p>
        </p:txBody>
      </p:sp>
      <p:sp>
        <p:nvSpPr>
          <p:cNvPr id="68" name="Title 3"/>
          <p:cNvSpPr txBox="1"/>
          <p:nvPr/>
        </p:nvSpPr>
        <p:spPr bwMode="auto">
          <a:xfrm>
            <a:off x="4652506" y="314671"/>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200" b="1" dirty="0" smtClean="0">
                <a:solidFill>
                  <a:schemeClr val="bg1"/>
                </a:solidFill>
                <a:latin typeface="微软雅黑" panose="020B0503020204020204" pitchFamily="34" charset="-122"/>
              </a:rPr>
              <a:t>1</a:t>
            </a:r>
            <a:endParaRPr lang="en-US" altLang="zh-CN" sz="3200" b="1" dirty="0">
              <a:solidFill>
                <a:schemeClr val="bg1"/>
              </a:solidFill>
              <a:latin typeface="微软雅黑" panose="020B0503020204020204" pitchFamily="34" charset="-122"/>
            </a:endParaRPr>
          </a:p>
        </p:txBody>
      </p:sp>
      <p:grpSp>
        <p:nvGrpSpPr>
          <p:cNvPr id="8" name="组合 7"/>
          <p:cNvGrpSpPr/>
          <p:nvPr/>
        </p:nvGrpSpPr>
        <p:grpSpPr>
          <a:xfrm>
            <a:off x="5637248" y="492648"/>
            <a:ext cx="3080527" cy="954107"/>
            <a:chOff x="5637248" y="492648"/>
            <a:chExt cx="3080527" cy="954107"/>
          </a:xfrm>
        </p:grpSpPr>
        <p:sp>
          <p:nvSpPr>
            <p:cNvPr id="86" name="TextBox 85"/>
            <p:cNvSpPr txBox="1"/>
            <p:nvPr/>
          </p:nvSpPr>
          <p:spPr>
            <a:xfrm>
              <a:off x="5712198" y="492648"/>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00B0F0"/>
                  </a:solidFill>
                  <a:latin typeface="微软雅黑" panose="020B0503020204020204" pitchFamily="34" charset="-122"/>
                  <a:ea typeface="+mn-ea"/>
                </a:rPr>
                <a:t>业务简介标题</a:t>
              </a:r>
              <a:endParaRPr lang="en-US" altLang="zh-CN" sz="1400" b="1" dirty="0" smtClean="0">
                <a:solidFill>
                  <a:srgbClr val="00B0F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ea typeface="+mn-ea"/>
                </a:rPr>
                <a:t>单击</a:t>
              </a:r>
              <a:r>
                <a:rPr lang="zh-CN" altLang="en-US" sz="1200" dirty="0">
                  <a:solidFill>
                    <a:schemeClr val="tx1">
                      <a:lumMod val="65000"/>
                      <a:lumOff val="35000"/>
                    </a:schemeClr>
                  </a:solidFill>
                  <a:latin typeface="微软雅黑" panose="020B0503020204020204" pitchFamily="34" charset="-122"/>
                  <a:ea typeface="+mn-ea"/>
                </a:rPr>
                <a:t>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20" name="Freeform 65"/>
            <p:cNvSpPr/>
            <p:nvPr/>
          </p:nvSpPr>
          <p:spPr bwMode="auto">
            <a:xfrm>
              <a:off x="5637248" y="550461"/>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grpSp>
      <p:sp>
        <p:nvSpPr>
          <p:cNvPr id="92" name="Title 3"/>
          <p:cNvSpPr txBox="1"/>
          <p:nvPr/>
        </p:nvSpPr>
        <p:spPr bwMode="auto">
          <a:xfrm>
            <a:off x="3772168" y="937659"/>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200" b="1" dirty="0" smtClean="0">
                <a:solidFill>
                  <a:schemeClr val="bg1"/>
                </a:solidFill>
                <a:latin typeface="微软雅黑" panose="020B0503020204020204" pitchFamily="34" charset="-122"/>
              </a:rPr>
              <a:t>2</a:t>
            </a:r>
            <a:endParaRPr lang="en-US" altLang="zh-CN" sz="3200" b="1" dirty="0">
              <a:solidFill>
                <a:schemeClr val="bg1"/>
              </a:solidFill>
              <a:latin typeface="微软雅黑" panose="020B0503020204020204" pitchFamily="34" charset="-122"/>
            </a:endParaRPr>
          </a:p>
        </p:txBody>
      </p:sp>
      <p:sp>
        <p:nvSpPr>
          <p:cNvPr id="93" name="Title 3"/>
          <p:cNvSpPr txBox="1"/>
          <p:nvPr/>
        </p:nvSpPr>
        <p:spPr bwMode="auto">
          <a:xfrm>
            <a:off x="2978017" y="1569507"/>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200" b="1" dirty="0" smtClean="0">
                <a:solidFill>
                  <a:schemeClr val="bg1"/>
                </a:solidFill>
                <a:latin typeface="微软雅黑" panose="020B0503020204020204" pitchFamily="34" charset="-122"/>
              </a:rPr>
              <a:t>3</a:t>
            </a:r>
            <a:endParaRPr lang="en-US" altLang="zh-CN" sz="3200" b="1" dirty="0">
              <a:solidFill>
                <a:schemeClr val="bg1"/>
              </a:solidFill>
              <a:latin typeface="微软雅黑" panose="020B0503020204020204" pitchFamily="34" charset="-122"/>
            </a:endParaRPr>
          </a:p>
        </p:txBody>
      </p:sp>
      <p:sp>
        <p:nvSpPr>
          <p:cNvPr id="103" name="Title 3"/>
          <p:cNvSpPr txBox="1"/>
          <p:nvPr/>
        </p:nvSpPr>
        <p:spPr bwMode="auto">
          <a:xfrm>
            <a:off x="2181057" y="2325793"/>
            <a:ext cx="637384" cy="47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3200" b="1" dirty="0" smtClean="0">
                <a:solidFill>
                  <a:schemeClr val="bg1"/>
                </a:solidFill>
                <a:latin typeface="微软雅黑" panose="020B0503020204020204" pitchFamily="34" charset="-122"/>
              </a:rPr>
              <a:t>4</a:t>
            </a:r>
            <a:endParaRPr lang="en-US" altLang="zh-CN" sz="3200" b="1" dirty="0">
              <a:solidFill>
                <a:schemeClr val="bg1"/>
              </a:solidFill>
              <a:latin typeface="微软雅黑" panose="020B0503020204020204" pitchFamily="34" charset="-122"/>
            </a:endParaRPr>
          </a:p>
        </p:txBody>
      </p:sp>
      <p:grpSp>
        <p:nvGrpSpPr>
          <p:cNvPr id="9" name="组合 8"/>
          <p:cNvGrpSpPr/>
          <p:nvPr/>
        </p:nvGrpSpPr>
        <p:grpSpPr>
          <a:xfrm>
            <a:off x="5065466" y="1462589"/>
            <a:ext cx="3080527" cy="954107"/>
            <a:chOff x="5065466" y="1462589"/>
            <a:chExt cx="3080527" cy="954107"/>
          </a:xfrm>
        </p:grpSpPr>
        <p:sp>
          <p:nvSpPr>
            <p:cNvPr id="107" name="TextBox 106"/>
            <p:cNvSpPr txBox="1"/>
            <p:nvPr/>
          </p:nvSpPr>
          <p:spPr>
            <a:xfrm>
              <a:off x="5140416" y="1462589"/>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rgbClr val="7030A0"/>
                  </a:solidFill>
                  <a:latin typeface="微软雅黑" panose="020B0503020204020204" pitchFamily="34" charset="-122"/>
                  <a:ea typeface="+mn-ea"/>
                </a:rPr>
                <a:t>主要工作标题</a:t>
              </a:r>
              <a:endParaRPr lang="en-US" altLang="zh-CN" sz="1400" b="1" dirty="0">
                <a:solidFill>
                  <a:srgbClr val="7030A0"/>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08" name="Freeform 65"/>
            <p:cNvSpPr/>
            <p:nvPr/>
          </p:nvSpPr>
          <p:spPr bwMode="auto">
            <a:xfrm>
              <a:off x="5065466" y="152040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rgbClr val="7030A0"/>
            </a:solidFill>
            <a:ln>
              <a:noFill/>
            </a:ln>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4386950" y="2389646"/>
            <a:ext cx="3080527" cy="954107"/>
            <a:chOff x="4386950" y="2389646"/>
            <a:chExt cx="3080527" cy="954107"/>
          </a:xfrm>
        </p:grpSpPr>
        <p:sp>
          <p:nvSpPr>
            <p:cNvPr id="109" name="TextBox 108"/>
            <p:cNvSpPr txBox="1"/>
            <p:nvPr/>
          </p:nvSpPr>
          <p:spPr>
            <a:xfrm>
              <a:off x="4461900" y="2389646"/>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chemeClr val="accent1"/>
                  </a:solidFill>
                  <a:latin typeface="微软雅黑" panose="020B0503020204020204" pitchFamily="34" charset="-122"/>
                  <a:ea typeface="+mn-ea"/>
                </a:rPr>
                <a:t>总结报告标题</a:t>
              </a:r>
              <a:endParaRPr lang="en-US" altLang="zh-CN" sz="1400" b="1" dirty="0">
                <a:solidFill>
                  <a:schemeClr val="accent1"/>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mn-ea"/>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rPr>
                <a:t>单击此处添加</a:t>
              </a:r>
              <a:r>
                <a:rPr lang="zh-CN" altLang="en-US" sz="1200" dirty="0" smtClean="0">
                  <a:solidFill>
                    <a:schemeClr val="tx1">
                      <a:lumMod val="65000"/>
                      <a:lumOff val="35000"/>
                    </a:schemeClr>
                  </a:solidFill>
                  <a:latin typeface="微软雅黑" panose="020B0503020204020204" pitchFamily="34" charset="-122"/>
                </a:rPr>
                <a:t>文本</a:t>
              </a:r>
              <a:r>
                <a:rPr lang="zh-CN" altLang="en-US" sz="1200" dirty="0">
                  <a:solidFill>
                    <a:schemeClr val="tx1">
                      <a:lumMod val="65000"/>
                      <a:lumOff val="35000"/>
                    </a:schemeClr>
                  </a:solidFill>
                  <a:latin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0" name="Freeform 65"/>
            <p:cNvSpPr/>
            <p:nvPr/>
          </p:nvSpPr>
          <p:spPr bwMode="auto">
            <a:xfrm>
              <a:off x="4386950" y="2447459"/>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3739681" y="3350409"/>
            <a:ext cx="3080527" cy="954107"/>
            <a:chOff x="3739681" y="3350409"/>
            <a:chExt cx="3080527" cy="954107"/>
          </a:xfrm>
        </p:grpSpPr>
        <p:sp>
          <p:nvSpPr>
            <p:cNvPr id="111" name="TextBox 110"/>
            <p:cNvSpPr txBox="1"/>
            <p:nvPr/>
          </p:nvSpPr>
          <p:spPr>
            <a:xfrm>
              <a:off x="3814631" y="3350409"/>
              <a:ext cx="3005577" cy="954107"/>
            </a:xfrm>
            <a:prstGeom prst="rect">
              <a:avLst/>
            </a:prstGeom>
            <a:noFill/>
          </p:spPr>
          <p:txBody>
            <a:bodyPr wrap="square">
              <a:spAutoFit/>
            </a:bodyPr>
            <a:lstStyle/>
            <a:p>
              <a:pPr defTabSz="967740" fontAlgn="auto">
                <a:spcBef>
                  <a:spcPts val="0"/>
                </a:spcBef>
                <a:spcAft>
                  <a:spcPts val="0"/>
                </a:spcAft>
                <a:defRPr/>
              </a:pPr>
              <a:r>
                <a:rPr lang="zh-CN" altLang="en-US" sz="1400" b="1" dirty="0" smtClean="0">
                  <a:solidFill>
                    <a:schemeClr val="accent2"/>
                  </a:solidFill>
                  <a:latin typeface="微软雅黑" panose="020B0503020204020204" pitchFamily="34" charset="-122"/>
                  <a:ea typeface="+mn-ea"/>
                </a:rPr>
                <a:t>发展计划标题</a:t>
              </a:r>
              <a:endParaRPr lang="en-US" altLang="zh-CN" sz="1400" b="1" dirty="0" smtClean="0">
                <a:solidFill>
                  <a:schemeClr val="accent2"/>
                </a:solidFill>
                <a:latin typeface="微软雅黑" panose="020B0503020204020204" pitchFamily="34" charset="-122"/>
                <a:ea typeface="+mn-ea"/>
              </a:endParaRPr>
            </a:p>
            <a:p>
              <a:pPr defTabSz="967740" fontAlgn="auto">
                <a:lnSpc>
                  <a:spcPct val="150000"/>
                </a:lnSpc>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ea typeface="+mn-ea"/>
                </a:rPr>
                <a:t>单击此处添加文本</a:t>
              </a:r>
              <a:r>
                <a:rPr lang="zh-CN" altLang="en-US" sz="1200" dirty="0" smtClean="0">
                  <a:solidFill>
                    <a:schemeClr val="tx1">
                      <a:lumMod val="65000"/>
                      <a:lumOff val="35000"/>
                    </a:schemeClr>
                  </a:solidFill>
                  <a:latin typeface="微软雅黑" panose="020B0503020204020204" pitchFamily="34" charset="-122"/>
                </a:rPr>
                <a:t>单击此处添加文本</a:t>
              </a:r>
              <a:endParaRPr lang="en-US" altLang="zh-CN" sz="1200" dirty="0" smtClean="0">
                <a:solidFill>
                  <a:schemeClr val="tx1">
                    <a:lumMod val="65000"/>
                    <a:lumOff val="35000"/>
                  </a:schemeClr>
                </a:solidFill>
                <a:latin typeface="微软雅黑" panose="020B0503020204020204" pitchFamily="34" charset="-122"/>
                <a:ea typeface="+mn-ea"/>
              </a:endParaRPr>
            </a:p>
            <a:p>
              <a:pPr defTabSz="967740" fontAlgn="auto">
                <a:spcBef>
                  <a:spcPts val="0"/>
                </a:spcBef>
                <a:spcAft>
                  <a:spcPts val="0"/>
                </a:spcAft>
                <a:defRPr/>
              </a:pPr>
              <a:r>
                <a:rPr lang="zh-CN" altLang="en-US" sz="1200" dirty="0" smtClean="0">
                  <a:solidFill>
                    <a:schemeClr val="tx1">
                      <a:lumMod val="65000"/>
                      <a:lumOff val="35000"/>
                    </a:schemeClr>
                  </a:solidFill>
                  <a:latin typeface="微软雅黑" panose="020B0503020204020204" pitchFamily="34" charset="-122"/>
                </a:rPr>
                <a:t>单击此处添加文本单击此处添加文本</a:t>
              </a:r>
              <a:endParaRPr lang="en-US" altLang="zh-CN" sz="1200" dirty="0" smtClean="0">
                <a:solidFill>
                  <a:schemeClr val="tx1">
                    <a:lumMod val="65000"/>
                    <a:lumOff val="35000"/>
                  </a:schemeClr>
                </a:solidFill>
                <a:latin typeface="微软雅黑" panose="020B0503020204020204" pitchFamily="34" charset="-122"/>
              </a:endParaRPr>
            </a:p>
            <a:p>
              <a:pPr defTabSz="967740" fontAlgn="auto">
                <a:spcBef>
                  <a:spcPts val="0"/>
                </a:spcBef>
                <a:spcAft>
                  <a:spcPts val="0"/>
                </a:spcAft>
                <a:defRPr/>
              </a:pPr>
              <a:endParaRPr lang="en-US" altLang="zh-CN" sz="1200" dirty="0">
                <a:solidFill>
                  <a:schemeClr val="tx1">
                    <a:lumMod val="65000"/>
                    <a:lumOff val="35000"/>
                  </a:schemeClr>
                </a:solidFill>
                <a:latin typeface="微软雅黑" panose="020B0503020204020204" pitchFamily="34" charset="-122"/>
              </a:endParaRPr>
            </a:p>
          </p:txBody>
        </p:sp>
        <p:sp>
          <p:nvSpPr>
            <p:cNvPr id="112" name="Freeform 65"/>
            <p:cNvSpPr/>
            <p:nvPr/>
          </p:nvSpPr>
          <p:spPr bwMode="auto">
            <a:xfrm>
              <a:off x="3739681" y="3408222"/>
              <a:ext cx="114911" cy="148631"/>
            </a:xfrm>
            <a:custGeom>
              <a:avLst/>
              <a:gdLst>
                <a:gd name="T0" fmla="*/ 0 w 70"/>
                <a:gd name="T1" fmla="*/ 41 h 82"/>
                <a:gd name="T2" fmla="*/ 0 w 70"/>
                <a:gd name="T3" fmla="*/ 0 h 82"/>
                <a:gd name="T4" fmla="*/ 34 w 70"/>
                <a:gd name="T5" fmla="*/ 21 h 82"/>
                <a:gd name="T6" fmla="*/ 70 w 70"/>
                <a:gd name="T7" fmla="*/ 41 h 82"/>
                <a:gd name="T8" fmla="*/ 34 w 70"/>
                <a:gd name="T9" fmla="*/ 62 h 82"/>
                <a:gd name="T10" fmla="*/ 0 w 70"/>
                <a:gd name="T11" fmla="*/ 82 h 82"/>
                <a:gd name="T12" fmla="*/ 0 w 70"/>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0" y="41"/>
                  </a:moveTo>
                  <a:lnTo>
                    <a:pt x="0" y="0"/>
                  </a:lnTo>
                  <a:lnTo>
                    <a:pt x="34" y="21"/>
                  </a:lnTo>
                  <a:lnTo>
                    <a:pt x="70" y="41"/>
                  </a:lnTo>
                  <a:lnTo>
                    <a:pt x="34" y="62"/>
                  </a:lnTo>
                  <a:lnTo>
                    <a:pt x="0" y="82"/>
                  </a:lnTo>
                  <a:lnTo>
                    <a:pt x="0" y="4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554402" y="4366546"/>
            <a:ext cx="656171" cy="656171"/>
            <a:chOff x="7008498" y="4342329"/>
            <a:chExt cx="656171" cy="656171"/>
          </a:xfrm>
        </p:grpSpPr>
        <p:grpSp>
          <p:nvGrpSpPr>
            <p:cNvPr id="431" name="组合 430"/>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432" name="椭圆 431"/>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8" name="组合 437"/>
            <p:cNvGrpSpPr/>
            <p:nvPr/>
          </p:nvGrpSpPr>
          <p:grpSpPr>
            <a:xfrm>
              <a:off x="7193414" y="4427385"/>
              <a:ext cx="286339" cy="498320"/>
              <a:chOff x="10990263" y="1525588"/>
              <a:chExt cx="1228725" cy="2138362"/>
            </a:xfrm>
            <a:solidFill>
              <a:schemeClr val="bg1"/>
            </a:solidFill>
            <a:effectLst/>
          </p:grpSpPr>
          <p:sp>
            <p:nvSpPr>
              <p:cNvPr id="43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440" name="任意多边形 43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grpSp>
        <p:nvGrpSpPr>
          <p:cNvPr id="26" name="组合 25"/>
          <p:cNvGrpSpPr/>
          <p:nvPr/>
        </p:nvGrpSpPr>
        <p:grpSpPr>
          <a:xfrm>
            <a:off x="6787874" y="4387903"/>
            <a:ext cx="656171" cy="656171"/>
            <a:chOff x="7021166" y="4387903"/>
            <a:chExt cx="656171" cy="656171"/>
          </a:xfrm>
        </p:grpSpPr>
        <p:grpSp>
          <p:nvGrpSpPr>
            <p:cNvPr id="38" name="组合 37"/>
            <p:cNvGrpSpPr/>
            <p:nvPr/>
          </p:nvGrpSpPr>
          <p:grpSpPr>
            <a:xfrm>
              <a:off x="7021166" y="4387903"/>
              <a:ext cx="656171" cy="656171"/>
              <a:chOff x="8415028" y="1301255"/>
              <a:chExt cx="1491176" cy="1491176"/>
            </a:xfrm>
            <a:solidFill>
              <a:srgbClr val="7030A0"/>
            </a:solidFill>
            <a:effectLst>
              <a:outerShdw blurRad="304800" dist="63500" dir="8100000" algn="tr" rotWithShape="0">
                <a:schemeClr val="tx1">
                  <a:alpha val="60000"/>
                </a:schemeClr>
              </a:outerShdw>
            </a:effectLst>
          </p:grpSpPr>
          <p:sp>
            <p:nvSpPr>
              <p:cNvPr id="39" name="椭圆 3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7" name="任意多边形 436"/>
            <p:cNvSpPr/>
            <p:nvPr/>
          </p:nvSpPr>
          <p:spPr bwMode="auto">
            <a:xfrm>
              <a:off x="7128437" y="4495012"/>
              <a:ext cx="441630" cy="441952"/>
            </a:xfrm>
            <a:custGeom>
              <a:avLst/>
              <a:gdLst>
                <a:gd name="connsiteX0" fmla="*/ 771525 w 1543050"/>
                <a:gd name="connsiteY0" fmla="*/ 476710 h 1543050"/>
                <a:gd name="connsiteX1" fmla="*/ 476710 w 1543050"/>
                <a:gd name="connsiteY1" fmla="*/ 771525 h 1543050"/>
                <a:gd name="connsiteX2" fmla="*/ 771525 w 1543050"/>
                <a:gd name="connsiteY2" fmla="*/ 1066340 h 1543050"/>
                <a:gd name="connsiteX3" fmla="*/ 1066340 w 1543050"/>
                <a:gd name="connsiteY3" fmla="*/ 771525 h 1543050"/>
                <a:gd name="connsiteX4" fmla="*/ 771525 w 1543050"/>
                <a:gd name="connsiteY4" fmla="*/ 476710 h 1543050"/>
                <a:gd name="connsiteX5" fmla="*/ 715072 w 1543050"/>
                <a:gd name="connsiteY5" fmla="*/ 0 h 1543050"/>
                <a:gd name="connsiteX6" fmla="*/ 837387 w 1543050"/>
                <a:gd name="connsiteY6" fmla="*/ 0 h 1543050"/>
                <a:gd name="connsiteX7" fmla="*/ 875022 w 1543050"/>
                <a:gd name="connsiteY7" fmla="*/ 47044 h 1543050"/>
                <a:gd name="connsiteX8" fmla="*/ 875022 w 1543050"/>
                <a:gd name="connsiteY8" fmla="*/ 112906 h 1543050"/>
                <a:gd name="connsiteX9" fmla="*/ 1157288 w 1543050"/>
                <a:gd name="connsiteY9" fmla="*/ 235221 h 1543050"/>
                <a:gd name="connsiteX10" fmla="*/ 1213740 w 1543050"/>
                <a:gd name="connsiteY10" fmla="*/ 178768 h 1543050"/>
                <a:gd name="connsiteX11" fmla="*/ 1279602 w 1543050"/>
                <a:gd name="connsiteY11" fmla="*/ 178768 h 1543050"/>
                <a:gd name="connsiteX12" fmla="*/ 1364282 w 1543050"/>
                <a:gd name="connsiteY12" fmla="*/ 272856 h 1543050"/>
                <a:gd name="connsiteX13" fmla="*/ 1364282 w 1543050"/>
                <a:gd name="connsiteY13" fmla="*/ 329310 h 1543050"/>
                <a:gd name="connsiteX14" fmla="*/ 1307829 w 1543050"/>
                <a:gd name="connsiteY14" fmla="*/ 385763 h 1543050"/>
                <a:gd name="connsiteX15" fmla="*/ 1430144 w 1543050"/>
                <a:gd name="connsiteY15" fmla="*/ 668028 h 1543050"/>
                <a:gd name="connsiteX16" fmla="*/ 1496006 w 1543050"/>
                <a:gd name="connsiteY16" fmla="*/ 668028 h 1543050"/>
                <a:gd name="connsiteX17" fmla="*/ 1543050 w 1543050"/>
                <a:gd name="connsiteY17" fmla="*/ 705663 h 1543050"/>
                <a:gd name="connsiteX18" fmla="*/ 1543050 w 1543050"/>
                <a:gd name="connsiteY18" fmla="*/ 827978 h 1543050"/>
                <a:gd name="connsiteX19" fmla="*/ 1496006 w 1543050"/>
                <a:gd name="connsiteY19" fmla="*/ 875022 h 1543050"/>
                <a:gd name="connsiteX20" fmla="*/ 1430144 w 1543050"/>
                <a:gd name="connsiteY20" fmla="*/ 875022 h 1543050"/>
                <a:gd name="connsiteX21" fmla="*/ 1307829 w 1543050"/>
                <a:gd name="connsiteY21" fmla="*/ 1157288 h 1543050"/>
                <a:gd name="connsiteX22" fmla="*/ 1364282 w 1543050"/>
                <a:gd name="connsiteY22" fmla="*/ 1213741 h 1543050"/>
                <a:gd name="connsiteX23" fmla="*/ 1364282 w 1543050"/>
                <a:gd name="connsiteY23" fmla="*/ 1270194 h 1543050"/>
                <a:gd name="connsiteX24" fmla="*/ 1279602 w 1543050"/>
                <a:gd name="connsiteY24" fmla="*/ 1354873 h 1543050"/>
                <a:gd name="connsiteX25" fmla="*/ 1213740 w 1543050"/>
                <a:gd name="connsiteY25" fmla="*/ 1354873 h 1543050"/>
                <a:gd name="connsiteX26" fmla="*/ 1157288 w 1543050"/>
                <a:gd name="connsiteY26" fmla="*/ 1307829 h 1543050"/>
                <a:gd name="connsiteX27" fmla="*/ 875022 w 1543050"/>
                <a:gd name="connsiteY27" fmla="*/ 1420735 h 1543050"/>
                <a:gd name="connsiteX28" fmla="*/ 875022 w 1543050"/>
                <a:gd name="connsiteY28" fmla="*/ 1496006 h 1543050"/>
                <a:gd name="connsiteX29" fmla="*/ 837387 w 1543050"/>
                <a:gd name="connsiteY29" fmla="*/ 1543050 h 1543050"/>
                <a:gd name="connsiteX30" fmla="*/ 715072 w 1543050"/>
                <a:gd name="connsiteY30" fmla="*/ 1543050 h 1543050"/>
                <a:gd name="connsiteX31" fmla="*/ 668028 w 1543050"/>
                <a:gd name="connsiteY31" fmla="*/ 1496006 h 1543050"/>
                <a:gd name="connsiteX32" fmla="*/ 668028 w 1543050"/>
                <a:gd name="connsiteY32" fmla="*/ 1420735 h 1543050"/>
                <a:gd name="connsiteX33" fmla="*/ 385762 w 1543050"/>
                <a:gd name="connsiteY33" fmla="*/ 1307829 h 1543050"/>
                <a:gd name="connsiteX34" fmla="*/ 329309 w 1543050"/>
                <a:gd name="connsiteY34" fmla="*/ 1354873 h 1543050"/>
                <a:gd name="connsiteX35" fmla="*/ 272856 w 1543050"/>
                <a:gd name="connsiteY35" fmla="*/ 1354873 h 1543050"/>
                <a:gd name="connsiteX36" fmla="*/ 188177 w 1543050"/>
                <a:gd name="connsiteY36" fmla="*/ 1270194 h 1543050"/>
                <a:gd name="connsiteX37" fmla="*/ 188177 w 1543050"/>
                <a:gd name="connsiteY37" fmla="*/ 1213741 h 1543050"/>
                <a:gd name="connsiteX38" fmla="*/ 235221 w 1543050"/>
                <a:gd name="connsiteY38" fmla="*/ 1157288 h 1543050"/>
                <a:gd name="connsiteX39" fmla="*/ 122315 w 1543050"/>
                <a:gd name="connsiteY39" fmla="*/ 875022 h 1543050"/>
                <a:gd name="connsiteX40" fmla="*/ 47044 w 1543050"/>
                <a:gd name="connsiteY40" fmla="*/ 875022 h 1543050"/>
                <a:gd name="connsiteX41" fmla="*/ 0 w 1543050"/>
                <a:gd name="connsiteY41" fmla="*/ 827978 h 1543050"/>
                <a:gd name="connsiteX42" fmla="*/ 0 w 1543050"/>
                <a:gd name="connsiteY42" fmla="*/ 705663 h 1543050"/>
                <a:gd name="connsiteX43" fmla="*/ 47044 w 1543050"/>
                <a:gd name="connsiteY43" fmla="*/ 668028 h 1543050"/>
                <a:gd name="connsiteX44" fmla="*/ 122315 w 1543050"/>
                <a:gd name="connsiteY44" fmla="*/ 668028 h 1543050"/>
                <a:gd name="connsiteX45" fmla="*/ 235221 w 1543050"/>
                <a:gd name="connsiteY45" fmla="*/ 385763 h 1543050"/>
                <a:gd name="connsiteX46" fmla="*/ 188177 w 1543050"/>
                <a:gd name="connsiteY46" fmla="*/ 329310 h 1543050"/>
                <a:gd name="connsiteX47" fmla="*/ 188177 w 1543050"/>
                <a:gd name="connsiteY47" fmla="*/ 272856 h 1543050"/>
                <a:gd name="connsiteX48" fmla="*/ 272856 w 1543050"/>
                <a:gd name="connsiteY48" fmla="*/ 178768 h 1543050"/>
                <a:gd name="connsiteX49" fmla="*/ 329309 w 1543050"/>
                <a:gd name="connsiteY49" fmla="*/ 178768 h 1543050"/>
                <a:gd name="connsiteX50" fmla="*/ 385762 w 1543050"/>
                <a:gd name="connsiteY50" fmla="*/ 235221 h 1543050"/>
                <a:gd name="connsiteX51" fmla="*/ 668028 w 1543050"/>
                <a:gd name="connsiteY51" fmla="*/ 112906 h 1543050"/>
                <a:gd name="connsiteX52" fmla="*/ 668028 w 1543050"/>
                <a:gd name="connsiteY52" fmla="*/ 47044 h 1543050"/>
                <a:gd name="connsiteX53" fmla="*/ 715072 w 1543050"/>
                <a:gd name="connsiteY53"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3050" h="1543050">
                  <a:moveTo>
                    <a:pt x="771525" y="476710"/>
                  </a:moveTo>
                  <a:cubicBezTo>
                    <a:pt x="608703" y="476710"/>
                    <a:pt x="476710" y="608703"/>
                    <a:pt x="476710" y="771525"/>
                  </a:cubicBezTo>
                  <a:cubicBezTo>
                    <a:pt x="476710" y="934347"/>
                    <a:pt x="608703" y="1066340"/>
                    <a:pt x="771525" y="1066340"/>
                  </a:cubicBezTo>
                  <a:cubicBezTo>
                    <a:pt x="934347" y="1066340"/>
                    <a:pt x="1066340" y="934347"/>
                    <a:pt x="1066340" y="771525"/>
                  </a:cubicBezTo>
                  <a:cubicBezTo>
                    <a:pt x="1066340" y="608703"/>
                    <a:pt x="934347" y="476710"/>
                    <a:pt x="771525" y="476710"/>
                  </a:cubicBezTo>
                  <a:close/>
                  <a:moveTo>
                    <a:pt x="715072" y="0"/>
                  </a:moveTo>
                  <a:cubicBezTo>
                    <a:pt x="715072" y="0"/>
                    <a:pt x="715072" y="0"/>
                    <a:pt x="837387" y="0"/>
                  </a:cubicBezTo>
                  <a:cubicBezTo>
                    <a:pt x="856205" y="0"/>
                    <a:pt x="875022" y="18818"/>
                    <a:pt x="875022" y="47044"/>
                  </a:cubicBezTo>
                  <a:cubicBezTo>
                    <a:pt x="875022" y="47044"/>
                    <a:pt x="875022" y="47044"/>
                    <a:pt x="875022" y="112906"/>
                  </a:cubicBezTo>
                  <a:cubicBezTo>
                    <a:pt x="978520" y="131724"/>
                    <a:pt x="1082017" y="178768"/>
                    <a:pt x="1157288" y="235221"/>
                  </a:cubicBezTo>
                  <a:cubicBezTo>
                    <a:pt x="1157288" y="235221"/>
                    <a:pt x="1157288" y="235221"/>
                    <a:pt x="1213740" y="178768"/>
                  </a:cubicBezTo>
                  <a:cubicBezTo>
                    <a:pt x="1232558" y="169359"/>
                    <a:pt x="1260785" y="169359"/>
                    <a:pt x="1279602" y="178768"/>
                  </a:cubicBezTo>
                  <a:cubicBezTo>
                    <a:pt x="1279602" y="178768"/>
                    <a:pt x="1279602" y="178768"/>
                    <a:pt x="1364282" y="272856"/>
                  </a:cubicBezTo>
                  <a:cubicBezTo>
                    <a:pt x="1373691" y="282265"/>
                    <a:pt x="1373691" y="310492"/>
                    <a:pt x="1364282" y="329310"/>
                  </a:cubicBezTo>
                  <a:cubicBezTo>
                    <a:pt x="1364282" y="329310"/>
                    <a:pt x="1364282" y="329310"/>
                    <a:pt x="1307829" y="385763"/>
                  </a:cubicBezTo>
                  <a:cubicBezTo>
                    <a:pt x="1364282" y="461033"/>
                    <a:pt x="1411326" y="564531"/>
                    <a:pt x="1430144" y="668028"/>
                  </a:cubicBezTo>
                  <a:cubicBezTo>
                    <a:pt x="1430144" y="668028"/>
                    <a:pt x="1430144" y="668028"/>
                    <a:pt x="1496006" y="668028"/>
                  </a:cubicBezTo>
                  <a:cubicBezTo>
                    <a:pt x="1524232" y="668028"/>
                    <a:pt x="1543050" y="686846"/>
                    <a:pt x="1543050" y="705663"/>
                  </a:cubicBezTo>
                  <a:cubicBezTo>
                    <a:pt x="1543050" y="705663"/>
                    <a:pt x="1543050" y="705663"/>
                    <a:pt x="1543050" y="827978"/>
                  </a:cubicBezTo>
                  <a:cubicBezTo>
                    <a:pt x="1543050" y="856205"/>
                    <a:pt x="1524232" y="875022"/>
                    <a:pt x="1496006" y="875022"/>
                  </a:cubicBezTo>
                  <a:cubicBezTo>
                    <a:pt x="1496006" y="875022"/>
                    <a:pt x="1496006" y="875022"/>
                    <a:pt x="1430144" y="875022"/>
                  </a:cubicBezTo>
                  <a:cubicBezTo>
                    <a:pt x="1411326" y="978520"/>
                    <a:pt x="1364282" y="1072608"/>
                    <a:pt x="1307829" y="1157288"/>
                  </a:cubicBezTo>
                  <a:cubicBezTo>
                    <a:pt x="1307829" y="1157288"/>
                    <a:pt x="1307829" y="1157288"/>
                    <a:pt x="1364282" y="1213741"/>
                  </a:cubicBezTo>
                  <a:cubicBezTo>
                    <a:pt x="1373691" y="1232558"/>
                    <a:pt x="1373691" y="1260785"/>
                    <a:pt x="1364282" y="1270194"/>
                  </a:cubicBezTo>
                  <a:cubicBezTo>
                    <a:pt x="1364282" y="1270194"/>
                    <a:pt x="1364282" y="1270194"/>
                    <a:pt x="1279602" y="1354873"/>
                  </a:cubicBezTo>
                  <a:cubicBezTo>
                    <a:pt x="1260785" y="1373691"/>
                    <a:pt x="1232558" y="1373691"/>
                    <a:pt x="1213740" y="1354873"/>
                  </a:cubicBezTo>
                  <a:lnTo>
                    <a:pt x="1157288" y="1307829"/>
                  </a:lnTo>
                  <a:cubicBezTo>
                    <a:pt x="1082017" y="1364282"/>
                    <a:pt x="978520" y="1411326"/>
                    <a:pt x="875022" y="1420735"/>
                  </a:cubicBezTo>
                  <a:cubicBezTo>
                    <a:pt x="875022" y="1420735"/>
                    <a:pt x="875022" y="1420735"/>
                    <a:pt x="875022" y="1496006"/>
                  </a:cubicBezTo>
                  <a:cubicBezTo>
                    <a:pt x="875022" y="1524233"/>
                    <a:pt x="856205" y="1543050"/>
                    <a:pt x="837387" y="1543050"/>
                  </a:cubicBezTo>
                  <a:cubicBezTo>
                    <a:pt x="837387" y="1543050"/>
                    <a:pt x="837387" y="1543050"/>
                    <a:pt x="715072" y="1543050"/>
                  </a:cubicBezTo>
                  <a:cubicBezTo>
                    <a:pt x="686845" y="1543050"/>
                    <a:pt x="668028" y="1524233"/>
                    <a:pt x="668028" y="1496006"/>
                  </a:cubicBezTo>
                  <a:cubicBezTo>
                    <a:pt x="668028" y="1496006"/>
                    <a:pt x="668028" y="1496006"/>
                    <a:pt x="668028" y="1420735"/>
                  </a:cubicBezTo>
                  <a:cubicBezTo>
                    <a:pt x="564530" y="1411326"/>
                    <a:pt x="470442" y="1364282"/>
                    <a:pt x="385762" y="1307829"/>
                  </a:cubicBezTo>
                  <a:cubicBezTo>
                    <a:pt x="385762" y="1307829"/>
                    <a:pt x="385762" y="1307829"/>
                    <a:pt x="329309" y="1354873"/>
                  </a:cubicBezTo>
                  <a:cubicBezTo>
                    <a:pt x="319901" y="1373691"/>
                    <a:pt x="291674" y="1373691"/>
                    <a:pt x="272856" y="1354873"/>
                  </a:cubicBezTo>
                  <a:cubicBezTo>
                    <a:pt x="272856" y="1354873"/>
                    <a:pt x="272856" y="1354873"/>
                    <a:pt x="188177" y="1270194"/>
                  </a:cubicBezTo>
                  <a:cubicBezTo>
                    <a:pt x="169359" y="1260785"/>
                    <a:pt x="169359" y="1232558"/>
                    <a:pt x="188177" y="1213741"/>
                  </a:cubicBezTo>
                  <a:cubicBezTo>
                    <a:pt x="188177" y="1213741"/>
                    <a:pt x="188177" y="1213741"/>
                    <a:pt x="235221" y="1157288"/>
                  </a:cubicBezTo>
                  <a:cubicBezTo>
                    <a:pt x="178768" y="1072608"/>
                    <a:pt x="131724" y="978520"/>
                    <a:pt x="122315" y="875022"/>
                  </a:cubicBezTo>
                  <a:cubicBezTo>
                    <a:pt x="122315" y="875022"/>
                    <a:pt x="122315" y="875022"/>
                    <a:pt x="47044" y="875022"/>
                  </a:cubicBezTo>
                  <a:cubicBezTo>
                    <a:pt x="18818" y="875022"/>
                    <a:pt x="0" y="856205"/>
                    <a:pt x="0" y="827978"/>
                  </a:cubicBezTo>
                  <a:cubicBezTo>
                    <a:pt x="0" y="827978"/>
                    <a:pt x="0" y="827978"/>
                    <a:pt x="0" y="705663"/>
                  </a:cubicBezTo>
                  <a:cubicBezTo>
                    <a:pt x="0" y="686846"/>
                    <a:pt x="18818" y="668028"/>
                    <a:pt x="47044" y="668028"/>
                  </a:cubicBezTo>
                  <a:cubicBezTo>
                    <a:pt x="47044" y="668028"/>
                    <a:pt x="47044" y="668028"/>
                    <a:pt x="122315" y="668028"/>
                  </a:cubicBezTo>
                  <a:cubicBezTo>
                    <a:pt x="131724" y="564531"/>
                    <a:pt x="178768" y="461033"/>
                    <a:pt x="235221" y="385763"/>
                  </a:cubicBezTo>
                  <a:cubicBezTo>
                    <a:pt x="235221" y="385763"/>
                    <a:pt x="235221" y="385763"/>
                    <a:pt x="188177" y="329310"/>
                  </a:cubicBezTo>
                  <a:cubicBezTo>
                    <a:pt x="169359" y="310492"/>
                    <a:pt x="169359" y="282265"/>
                    <a:pt x="188177" y="272856"/>
                  </a:cubicBezTo>
                  <a:cubicBezTo>
                    <a:pt x="188177" y="272856"/>
                    <a:pt x="188177" y="272856"/>
                    <a:pt x="272856" y="178768"/>
                  </a:cubicBezTo>
                  <a:cubicBezTo>
                    <a:pt x="291674" y="169359"/>
                    <a:pt x="319901" y="169359"/>
                    <a:pt x="329309" y="178768"/>
                  </a:cubicBezTo>
                  <a:cubicBezTo>
                    <a:pt x="329309" y="178768"/>
                    <a:pt x="329309" y="178768"/>
                    <a:pt x="385762" y="235221"/>
                  </a:cubicBezTo>
                  <a:cubicBezTo>
                    <a:pt x="470442" y="178768"/>
                    <a:pt x="564530" y="131724"/>
                    <a:pt x="668028" y="112906"/>
                  </a:cubicBezTo>
                  <a:cubicBezTo>
                    <a:pt x="668028" y="112906"/>
                    <a:pt x="668028" y="112906"/>
                    <a:pt x="668028" y="47044"/>
                  </a:cubicBezTo>
                  <a:cubicBezTo>
                    <a:pt x="668028" y="18818"/>
                    <a:pt x="686845" y="0"/>
                    <a:pt x="715072" y="0"/>
                  </a:cubicBez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nvGrpSpPr>
          <p:cNvPr id="4" name="组合 3"/>
          <p:cNvGrpSpPr/>
          <p:nvPr/>
        </p:nvGrpSpPr>
        <p:grpSpPr>
          <a:xfrm>
            <a:off x="5923777" y="4376643"/>
            <a:ext cx="656171" cy="656171"/>
            <a:chOff x="6157069" y="4376643"/>
            <a:chExt cx="656171" cy="656171"/>
          </a:xfrm>
        </p:grpSpPr>
        <p:grpSp>
          <p:nvGrpSpPr>
            <p:cNvPr id="42" name="组合 41"/>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43" name="椭圆 42"/>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677337" y="4377806"/>
            <a:ext cx="656171" cy="656171"/>
            <a:chOff x="7910629" y="4377806"/>
            <a:chExt cx="656171" cy="656171"/>
          </a:xfrm>
        </p:grpSpPr>
        <p:grpSp>
          <p:nvGrpSpPr>
            <p:cNvPr id="48" name="组合 47"/>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49" name="椭圆 48"/>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4" name="组合 433"/>
            <p:cNvGrpSpPr/>
            <p:nvPr/>
          </p:nvGrpSpPr>
          <p:grpSpPr>
            <a:xfrm>
              <a:off x="8030376" y="4502416"/>
              <a:ext cx="416676" cy="405480"/>
              <a:chOff x="5970999" y="1635369"/>
              <a:chExt cx="302366" cy="294242"/>
            </a:xfrm>
            <a:solidFill>
              <a:schemeClr val="bg1"/>
            </a:solidFill>
            <a:effectLst/>
          </p:grpSpPr>
          <p:sp>
            <p:nvSpPr>
              <p:cNvPr id="435"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6"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58"/>
                                        </p:tgtEl>
                                      </p:cBhvr>
                                    </p:animEffect>
                                    <p:animScale>
                                      <p:cBhvr>
                                        <p:cTn id="12" dur="250" autoRev="1" fill="hold"/>
                                        <p:tgtEl>
                                          <p:spTgt spid="58"/>
                                        </p:tgtEl>
                                      </p:cBhvr>
                                      <p:by x="105000" y="105000"/>
                                    </p:animScale>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up)">
                                      <p:cBhvr>
                                        <p:cTn id="16" dur="1000"/>
                                        <p:tgtEl>
                                          <p:spTgt spid="90"/>
                                        </p:tgtEl>
                                      </p:cBhvr>
                                    </p:animEffect>
                                  </p:childTnLst>
                                </p:cTn>
                              </p:par>
                              <p:par>
                                <p:cTn id="17" presetID="22" presetClass="entr" presetSubtype="1"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up)">
                                      <p:cBhvr>
                                        <p:cTn id="19" dur="10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par>
                                <p:cTn id="27" presetID="10" presetClass="entr" presetSubtype="0" fill="hold" grpId="0" nodeType="withEffect">
                                  <p:stCondLst>
                                    <p:cond delay="40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3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6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9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31"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 calcmode="lin" valueType="num">
                                      <p:cBhvr>
                                        <p:cTn id="59" dur="500" fill="hold"/>
                                        <p:tgtEl>
                                          <p:spTgt spid="4"/>
                                        </p:tgtEl>
                                        <p:attrNameLst>
                                          <p:attrName>style.rotation</p:attrName>
                                        </p:attrNameLst>
                                      </p:cBhvr>
                                      <p:tavLst>
                                        <p:tav tm="0">
                                          <p:val>
                                            <p:fltVal val="90"/>
                                          </p:val>
                                        </p:tav>
                                        <p:tav tm="100000">
                                          <p:val>
                                            <p:fltVal val="0"/>
                                          </p:val>
                                        </p:tav>
                                      </p:tavLst>
                                    </p:anim>
                                    <p:animEffect transition="in" filter="fade">
                                      <p:cBhvr>
                                        <p:cTn id="60" dur="500"/>
                                        <p:tgtEl>
                                          <p:spTgt spid="4"/>
                                        </p:tgtEl>
                                      </p:cBhvr>
                                    </p:animEffect>
                                  </p:childTnLst>
                                </p:cTn>
                              </p:par>
                              <p:par>
                                <p:cTn id="61" presetID="31" presetClass="entr" presetSubtype="0" fill="hold"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6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1000" fill="hold"/>
                                        <p:tgtEl>
                                          <p:spTgt spid="25"/>
                                        </p:tgtEl>
                                        <p:attrNameLst>
                                          <p:attrName>ppt_w</p:attrName>
                                        </p:attrNameLst>
                                      </p:cBhvr>
                                      <p:tavLst>
                                        <p:tav tm="0">
                                          <p:val>
                                            <p:fltVal val="0"/>
                                          </p:val>
                                        </p:tav>
                                        <p:tav tm="100000">
                                          <p:val>
                                            <p:strVal val="#ppt_w"/>
                                          </p:val>
                                        </p:tav>
                                      </p:tavLst>
                                    </p:anim>
                                    <p:anim calcmode="lin" valueType="num">
                                      <p:cBhvr>
                                        <p:cTn id="70" dur="1000" fill="hold"/>
                                        <p:tgtEl>
                                          <p:spTgt spid="25"/>
                                        </p:tgtEl>
                                        <p:attrNameLst>
                                          <p:attrName>ppt_h</p:attrName>
                                        </p:attrNameLst>
                                      </p:cBhvr>
                                      <p:tavLst>
                                        <p:tav tm="0">
                                          <p:val>
                                            <p:fltVal val="0"/>
                                          </p:val>
                                        </p:tav>
                                        <p:tav tm="100000">
                                          <p:val>
                                            <p:strVal val="#ppt_h"/>
                                          </p:val>
                                        </p:tav>
                                      </p:tavLst>
                                    </p:anim>
                                    <p:anim calcmode="lin" valueType="num">
                                      <p:cBhvr>
                                        <p:cTn id="71" dur="1000" fill="hold"/>
                                        <p:tgtEl>
                                          <p:spTgt spid="25"/>
                                        </p:tgtEl>
                                        <p:attrNameLst>
                                          <p:attrName>style.rotation</p:attrName>
                                        </p:attrNameLst>
                                      </p:cBhvr>
                                      <p:tavLst>
                                        <p:tav tm="0">
                                          <p:val>
                                            <p:fltVal val="90"/>
                                          </p:val>
                                        </p:tav>
                                        <p:tav tm="100000">
                                          <p:val>
                                            <p:fltVal val="0"/>
                                          </p:val>
                                        </p:tav>
                                      </p:tavLst>
                                    </p:anim>
                                    <p:animEffect transition="in" filter="fade">
                                      <p:cBhvr>
                                        <p:cTn id="72" dur="1000"/>
                                        <p:tgtEl>
                                          <p:spTgt spid="25"/>
                                        </p:tgtEl>
                                      </p:cBhvr>
                                    </p:animEffect>
                                  </p:childTnLst>
                                </p:cTn>
                              </p:par>
                              <p:par>
                                <p:cTn id="73" presetID="31" presetClass="entr" presetSubtype="0" fill="hold" nodeType="withEffect">
                                  <p:stCondLst>
                                    <p:cond delay="9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fltVal val="0"/>
                                          </p:val>
                                        </p:tav>
                                        <p:tav tm="100000">
                                          <p:val>
                                            <p:strVal val="#ppt_w"/>
                                          </p:val>
                                        </p:tav>
                                      </p:tavLst>
                                    </p:anim>
                                    <p:anim calcmode="lin" valueType="num">
                                      <p:cBhvr>
                                        <p:cTn id="76" dur="1000" fill="hold"/>
                                        <p:tgtEl>
                                          <p:spTgt spid="23"/>
                                        </p:tgtEl>
                                        <p:attrNameLst>
                                          <p:attrName>ppt_h</p:attrName>
                                        </p:attrNameLst>
                                      </p:cBhvr>
                                      <p:tavLst>
                                        <p:tav tm="0">
                                          <p:val>
                                            <p:fltVal val="0"/>
                                          </p:val>
                                        </p:tav>
                                        <p:tav tm="100000">
                                          <p:val>
                                            <p:strVal val="#ppt_h"/>
                                          </p:val>
                                        </p:tav>
                                      </p:tavLst>
                                    </p:anim>
                                    <p:anim calcmode="lin" valueType="num">
                                      <p:cBhvr>
                                        <p:cTn id="77" dur="1000" fill="hold"/>
                                        <p:tgtEl>
                                          <p:spTgt spid="23"/>
                                        </p:tgtEl>
                                        <p:attrNameLst>
                                          <p:attrName>style.rotation</p:attrName>
                                        </p:attrNameLst>
                                      </p:cBhvr>
                                      <p:tavLst>
                                        <p:tav tm="0">
                                          <p:val>
                                            <p:fltVal val="90"/>
                                          </p:val>
                                        </p:tav>
                                        <p:tav tm="100000">
                                          <p:val>
                                            <p:fltVal val="0"/>
                                          </p:val>
                                        </p:tav>
                                      </p:tavLst>
                                    </p:anim>
                                    <p:animEffect transition="in" filter="fade">
                                      <p:cBhvr>
                                        <p:cTn id="7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68" grpId="0"/>
      <p:bldP spid="92" grpId="0"/>
      <p:bldP spid="93" grpId="0"/>
      <p:bldP spid="1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六边形 7"/>
          <p:cNvSpPr>
            <a:spLocks noChangeArrowheads="1"/>
          </p:cNvSpPr>
          <p:nvPr/>
        </p:nvSpPr>
        <p:spPr bwMode="auto">
          <a:xfrm>
            <a:off x="5829101" y="763643"/>
            <a:ext cx="2781300" cy="2398712"/>
          </a:xfrm>
          <a:prstGeom prst="hexagon">
            <a:avLst>
              <a:gd name="adj" fmla="val 24988"/>
              <a:gd name="vf" fmla="val 115470"/>
            </a:avLst>
          </a:prstGeom>
          <a:solidFill>
            <a:srgbClr val="CC330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23" name="六边形 6"/>
          <p:cNvSpPr>
            <a:spLocks noChangeArrowheads="1"/>
          </p:cNvSpPr>
          <p:nvPr/>
        </p:nvSpPr>
        <p:spPr bwMode="auto">
          <a:xfrm>
            <a:off x="6043414" y="949380"/>
            <a:ext cx="2352675" cy="2027238"/>
          </a:xfrm>
          <a:prstGeom prst="hexagon">
            <a:avLst>
              <a:gd name="adj" fmla="val 25011"/>
              <a:gd name="vf" fmla="val 115470"/>
            </a:avLst>
          </a:prstGeom>
          <a:solidFill>
            <a:srgbClr val="CC330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24" name="六边形 5"/>
          <p:cNvSpPr>
            <a:spLocks noChangeArrowheads="1"/>
          </p:cNvSpPr>
          <p:nvPr/>
        </p:nvSpPr>
        <p:spPr bwMode="auto">
          <a:xfrm>
            <a:off x="6235501" y="1114480"/>
            <a:ext cx="1968500" cy="1697038"/>
          </a:xfrm>
          <a:prstGeom prst="hexagon">
            <a:avLst>
              <a:gd name="adj" fmla="val 24998"/>
              <a:gd name="vf" fmla="val 115470"/>
            </a:avLst>
          </a:prstGeom>
          <a:solidFill>
            <a:srgbClr val="CC330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37" name="六边形 36"/>
          <p:cNvSpPr>
            <a:spLocks noChangeArrowheads="1"/>
          </p:cNvSpPr>
          <p:nvPr/>
        </p:nvSpPr>
        <p:spPr bwMode="auto">
          <a:xfrm>
            <a:off x="6430764" y="1282755"/>
            <a:ext cx="1577975" cy="1360488"/>
          </a:xfrm>
          <a:prstGeom prst="hexagon">
            <a:avLst>
              <a:gd name="adj" fmla="val 24991"/>
              <a:gd name="vf" fmla="val 115470"/>
            </a:avLst>
          </a:prstGeom>
          <a:solidFill>
            <a:srgbClr val="CC3300"/>
          </a:solidFill>
          <a:ln w="76200" cap="flat" cmpd="sng">
            <a:solidFill>
              <a:srgbClr val="ECECEC"/>
            </a:solidFill>
            <a:miter lim="800000"/>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38" name="六边形 3"/>
          <p:cNvSpPr>
            <a:spLocks noChangeArrowheads="1"/>
          </p:cNvSpPr>
          <p:nvPr/>
        </p:nvSpPr>
        <p:spPr bwMode="auto">
          <a:xfrm>
            <a:off x="6633964" y="1458968"/>
            <a:ext cx="1171575" cy="1009650"/>
          </a:xfrm>
          <a:prstGeom prst="hexagon">
            <a:avLst>
              <a:gd name="adj" fmla="val 25013"/>
              <a:gd name="vf" fmla="val 115470"/>
            </a:avLst>
          </a:prstGeom>
          <a:solidFill>
            <a:schemeClr val="accent1"/>
          </a:solidFill>
          <a:ln w="76200" cap="flat" cmpd="sng">
            <a:solidFill>
              <a:srgbClr val="ECECEC"/>
            </a:solidFill>
            <a:miter lim="800000"/>
          </a:ln>
        </p:spPr>
        <p:txBody>
          <a:bodyPr anchor="ctr"/>
          <a:lstStyle/>
          <a:p>
            <a:pPr algn="ctr" defTabSz="967740" fontAlgn="auto">
              <a:spcBef>
                <a:spcPts val="0"/>
              </a:spcBef>
              <a:spcAft>
                <a:spcPts val="0"/>
              </a:spcAft>
              <a:defRPr/>
            </a:pPr>
            <a:r>
              <a:rPr lang="en-US" altLang="zh-CN" sz="8000" b="1">
                <a:solidFill>
                  <a:srgbClr val="F0F2F1"/>
                </a:solidFill>
                <a:latin typeface="+mn-lt"/>
                <a:ea typeface="+mn-ea"/>
                <a:sym typeface="Arial" panose="020B0604020202020204" pitchFamily="34" charset="0"/>
              </a:rPr>
              <a:t>3</a:t>
            </a:r>
            <a:endParaRPr lang="zh-CN" altLang="en-US" sz="8000" b="1">
              <a:solidFill>
                <a:srgbClr val="F0F2F1"/>
              </a:solidFill>
              <a:latin typeface="+mn-lt"/>
              <a:ea typeface="+mn-ea"/>
              <a:sym typeface="Arial" panose="020B0604020202020204" pitchFamily="34" charset="0"/>
            </a:endParaRPr>
          </a:p>
        </p:txBody>
      </p:sp>
      <p:sp>
        <p:nvSpPr>
          <p:cNvPr id="39" name="矩形 9"/>
          <p:cNvSpPr>
            <a:spLocks noChangeArrowheads="1"/>
          </p:cNvSpPr>
          <p:nvPr/>
        </p:nvSpPr>
        <p:spPr bwMode="auto">
          <a:xfrm>
            <a:off x="5436989" y="3283005"/>
            <a:ext cx="3563937" cy="647700"/>
          </a:xfrm>
          <a:prstGeom prst="rect">
            <a:avLst/>
          </a:prstGeom>
          <a:solidFill>
            <a:srgbClr val="CC3300"/>
          </a:solidFill>
          <a:ln>
            <a:noFill/>
          </a:ln>
        </p:spPr>
        <p:txBody>
          <a:bodyPr anchor="ctr"/>
          <a:lstStyle/>
          <a:p>
            <a:pPr algn="ctr" defTabSz="967740" fontAlgn="auto">
              <a:spcBef>
                <a:spcPts val="0"/>
              </a:spcBef>
              <a:spcAft>
                <a:spcPts val="0"/>
              </a:spcAft>
              <a:defRPr/>
            </a:pPr>
            <a:r>
              <a:rPr lang="zh-CN" altLang="en-US" sz="4000" dirty="0" smtClean="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总结报告</a:t>
            </a:r>
            <a:endParaRPr lang="en-US" altLang="zh-CN" sz="40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1" name="矩形 12"/>
          <p:cNvSpPr>
            <a:spLocks noChangeArrowheads="1"/>
          </p:cNvSpPr>
          <p:nvPr/>
        </p:nvSpPr>
        <p:spPr bwMode="auto">
          <a:xfrm>
            <a:off x="5508997" y="3940175"/>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smtClean="0">
                <a:solidFill>
                  <a:srgbClr val="CC3300"/>
                </a:solidFill>
                <a:latin typeface="微软雅黑" panose="020B0503020204020204" pitchFamily="34" charset="-122"/>
                <a:ea typeface="微软雅黑" panose="020B0503020204020204" pitchFamily="34" charset="-122"/>
              </a:rPr>
              <a:t>SUMMARY REPORT</a:t>
            </a:r>
            <a:endParaRPr lang="zh-CN" altLang="en-US" sz="2400" dirty="0">
              <a:solidFill>
                <a:srgbClr val="CC33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63277" y="373117"/>
            <a:ext cx="656171" cy="656171"/>
            <a:chOff x="7910629" y="4377806"/>
            <a:chExt cx="656171" cy="656171"/>
          </a:xfrm>
        </p:grpSpPr>
        <p:grpSp>
          <p:nvGrpSpPr>
            <p:cNvPr id="60" name="组合 59"/>
            <p:cNvGrpSpPr/>
            <p:nvPr/>
          </p:nvGrpSpPr>
          <p:grpSpPr>
            <a:xfrm>
              <a:off x="7910629" y="4377806"/>
              <a:ext cx="656171" cy="656171"/>
              <a:chOff x="8415028" y="1301255"/>
              <a:chExt cx="1491176" cy="1491176"/>
            </a:xfrm>
            <a:solidFill>
              <a:srgbClr val="CC3300"/>
            </a:solidFill>
            <a:effectLst>
              <a:outerShdw blurRad="304800" dist="63500" dir="8100000" algn="tr" rotWithShape="0">
                <a:schemeClr val="tx1">
                  <a:alpha val="60000"/>
                </a:schemeClr>
              </a:outerShdw>
            </a:effectLst>
          </p:grpSpPr>
          <p:sp>
            <p:nvSpPr>
              <p:cNvPr id="64" name="椭圆 63"/>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8030376" y="4502416"/>
              <a:ext cx="416676" cy="405480"/>
              <a:chOff x="5970999" y="1635369"/>
              <a:chExt cx="302366" cy="294242"/>
            </a:xfrm>
            <a:solidFill>
              <a:schemeClr val="bg1"/>
            </a:solidFill>
            <a:effectLst/>
          </p:grpSpPr>
          <p:sp>
            <p:nvSpPr>
              <p:cNvPr id="62" name="Rectangle 11"/>
              <p:cNvSpPr>
                <a:spLocks noChangeArrowheads="1"/>
              </p:cNvSpPr>
              <p:nvPr/>
            </p:nvSpPr>
            <p:spPr bwMode="auto">
              <a:xfrm>
                <a:off x="6103263" y="1635369"/>
                <a:ext cx="37156" cy="135331"/>
              </a:xfrm>
              <a:prstGeom prst="rect">
                <a:avLst/>
              </a:pr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3" name="Freeform 12"/>
              <p:cNvSpPr/>
              <p:nvPr/>
            </p:nvSpPr>
            <p:spPr bwMode="auto">
              <a:xfrm>
                <a:off x="5970999" y="1642926"/>
                <a:ext cx="302366" cy="286685"/>
              </a:xfrm>
              <a:custGeom>
                <a:avLst/>
                <a:gdLst>
                  <a:gd name="T0" fmla="*/ 270 w 373"/>
                  <a:gd name="T1" fmla="*/ 0 h 354"/>
                  <a:gd name="T2" fmla="*/ 270 w 373"/>
                  <a:gd name="T3" fmla="*/ 0 h 354"/>
                  <a:gd name="T4" fmla="*/ 251 w 373"/>
                  <a:gd name="T5" fmla="*/ 40 h 354"/>
                  <a:gd name="T6" fmla="*/ 329 w 373"/>
                  <a:gd name="T7" fmla="*/ 167 h 354"/>
                  <a:gd name="T8" fmla="*/ 186 w 373"/>
                  <a:gd name="T9" fmla="*/ 309 h 354"/>
                  <a:gd name="T10" fmla="*/ 44 w 373"/>
                  <a:gd name="T11" fmla="*/ 167 h 354"/>
                  <a:gd name="T12" fmla="*/ 123 w 373"/>
                  <a:gd name="T13" fmla="*/ 40 h 354"/>
                  <a:gd name="T14" fmla="*/ 123 w 373"/>
                  <a:gd name="T15" fmla="*/ 40 h 354"/>
                  <a:gd name="T16" fmla="*/ 102 w 373"/>
                  <a:gd name="T17" fmla="*/ 0 h 354"/>
                  <a:gd name="T18" fmla="*/ 0 w 373"/>
                  <a:gd name="T19" fmla="*/ 167 h 354"/>
                  <a:gd name="T20" fmla="*/ 186 w 373"/>
                  <a:gd name="T21" fmla="*/ 354 h 354"/>
                  <a:gd name="T22" fmla="*/ 373 w 373"/>
                  <a:gd name="T23" fmla="*/ 167 h 354"/>
                  <a:gd name="T24" fmla="*/ 270 w 373"/>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54">
                    <a:moveTo>
                      <a:pt x="270" y="0"/>
                    </a:moveTo>
                    <a:cubicBezTo>
                      <a:pt x="270" y="0"/>
                      <a:pt x="270" y="0"/>
                      <a:pt x="270" y="0"/>
                    </a:cubicBezTo>
                    <a:cubicBezTo>
                      <a:pt x="251" y="40"/>
                      <a:pt x="251" y="40"/>
                      <a:pt x="251" y="40"/>
                    </a:cubicBezTo>
                    <a:cubicBezTo>
                      <a:pt x="297" y="64"/>
                      <a:pt x="329" y="112"/>
                      <a:pt x="329" y="167"/>
                    </a:cubicBezTo>
                    <a:cubicBezTo>
                      <a:pt x="329" y="245"/>
                      <a:pt x="265" y="309"/>
                      <a:pt x="186" y="309"/>
                    </a:cubicBezTo>
                    <a:cubicBezTo>
                      <a:pt x="108" y="309"/>
                      <a:pt x="44" y="245"/>
                      <a:pt x="44" y="167"/>
                    </a:cubicBezTo>
                    <a:cubicBezTo>
                      <a:pt x="44" y="111"/>
                      <a:pt x="76" y="63"/>
                      <a:pt x="123" y="40"/>
                    </a:cubicBezTo>
                    <a:cubicBezTo>
                      <a:pt x="123" y="40"/>
                      <a:pt x="123" y="40"/>
                      <a:pt x="123" y="40"/>
                    </a:cubicBezTo>
                    <a:cubicBezTo>
                      <a:pt x="102" y="0"/>
                      <a:pt x="102" y="0"/>
                      <a:pt x="102" y="0"/>
                    </a:cubicBezTo>
                    <a:cubicBezTo>
                      <a:pt x="42" y="31"/>
                      <a:pt x="0" y="94"/>
                      <a:pt x="0" y="167"/>
                    </a:cubicBezTo>
                    <a:cubicBezTo>
                      <a:pt x="0" y="270"/>
                      <a:pt x="84" y="354"/>
                      <a:pt x="186" y="354"/>
                    </a:cubicBezTo>
                    <a:cubicBezTo>
                      <a:pt x="289" y="354"/>
                      <a:pt x="373" y="270"/>
                      <a:pt x="373" y="167"/>
                    </a:cubicBezTo>
                    <a:cubicBezTo>
                      <a:pt x="373" y="94"/>
                      <a:pt x="331" y="31"/>
                      <a:pt x="270"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1" y="-1"/>
            <a:ext cx="5667376" cy="5400676"/>
            <a:chOff x="175369" y="80153"/>
            <a:chExt cx="5492006" cy="5230924"/>
          </a:xfrm>
        </p:grpSpPr>
        <p:sp>
          <p:nvSpPr>
            <p:cNvPr id="42"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1440" tIns="45720" rIns="91440" bIns="45720" numCol="1" anchor="t" anchorCtr="0" compatLnSpc="1"/>
            <a:lstStyle/>
            <a:p>
              <a:endParaRPr lang="zh-CN" altLang="en-US" dirty="0"/>
            </a:p>
          </p:txBody>
        </p:sp>
        <p:sp>
          <p:nvSpPr>
            <p:cNvPr id="43"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0" y="0"/>
            <a:ext cx="5385610" cy="5400675"/>
            <a:chOff x="117866" y="80153"/>
            <a:chExt cx="5267744" cy="5237586"/>
          </a:xfrm>
        </p:grpSpPr>
        <p:sp>
          <p:nvSpPr>
            <p:cNvPr id="45"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46"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91440" tIns="45720" rIns="91440" bIns="45720" numCol="1" anchor="t" anchorCtr="0" compatLnSpc="1"/>
            <a:lstStyle/>
            <a:p>
              <a:endParaRPr lang="zh-CN" altLang="en-US"/>
            </a:p>
          </p:txBody>
        </p:sp>
        <p:sp>
          <p:nvSpPr>
            <p:cNvPr id="47"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91440" tIns="45720" rIns="91440" bIns="45720" numCol="1" anchor="t" anchorCtr="0" compatLnSpc="1"/>
            <a:lstStyle/>
            <a:p>
              <a:endParaRPr lang="zh-CN" altLang="en-US"/>
            </a:p>
          </p:txBody>
        </p:sp>
        <p:sp>
          <p:nvSpPr>
            <p:cNvPr id="48"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91440" tIns="45720" rIns="91440" bIns="45720" numCol="1" anchor="t" anchorCtr="0" compatLnSpc="1"/>
            <a:lstStyle/>
            <a:p>
              <a:endParaRPr lang="zh-CN" altLang="en-US"/>
            </a:p>
          </p:txBody>
        </p:sp>
        <p:sp>
          <p:nvSpPr>
            <p:cNvPr id="50"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91440" tIns="45720" rIns="91440" bIns="45720" numCol="1" anchor="t" anchorCtr="0" compatLnSpc="1"/>
            <a:lstStyle/>
            <a:p>
              <a:endParaRPr lang="zh-CN" altLang="en-US"/>
            </a:p>
          </p:txBody>
        </p:sp>
        <p:sp>
          <p:nvSpPr>
            <p:cNvPr id="52"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10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1000"/>
                                        <p:tgtEl>
                                          <p:spTgt spid="40"/>
                                        </p:tgtEl>
                                      </p:cBhvr>
                                    </p:animEffect>
                                  </p:childTnLst>
                                </p:cTn>
                              </p:par>
                              <p:par>
                                <p:cTn id="11" presetID="3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1000" fill="hold"/>
                                        <p:tgtEl>
                                          <p:spTgt spid="59"/>
                                        </p:tgtEl>
                                        <p:attrNameLst>
                                          <p:attrName>ppt_w</p:attrName>
                                        </p:attrNameLst>
                                      </p:cBhvr>
                                      <p:tavLst>
                                        <p:tav tm="0">
                                          <p:val>
                                            <p:fltVal val="0"/>
                                          </p:val>
                                        </p:tav>
                                        <p:tav tm="100000">
                                          <p:val>
                                            <p:strVal val="#ppt_w"/>
                                          </p:val>
                                        </p:tav>
                                      </p:tavLst>
                                    </p:anim>
                                    <p:anim calcmode="lin" valueType="num">
                                      <p:cBhvr>
                                        <p:cTn id="14" dur="1000" fill="hold"/>
                                        <p:tgtEl>
                                          <p:spTgt spid="59"/>
                                        </p:tgtEl>
                                        <p:attrNameLst>
                                          <p:attrName>ppt_h</p:attrName>
                                        </p:attrNameLst>
                                      </p:cBhvr>
                                      <p:tavLst>
                                        <p:tav tm="0">
                                          <p:val>
                                            <p:fltVal val="0"/>
                                          </p:val>
                                        </p:tav>
                                        <p:tav tm="100000">
                                          <p:val>
                                            <p:strVal val="#ppt_h"/>
                                          </p:val>
                                        </p:tav>
                                      </p:tavLst>
                                    </p:anim>
                                    <p:anim calcmode="lin" valueType="num">
                                      <p:cBhvr>
                                        <p:cTn id="15" dur="1000" fill="hold"/>
                                        <p:tgtEl>
                                          <p:spTgt spid="59"/>
                                        </p:tgtEl>
                                        <p:attrNameLst>
                                          <p:attrName>style.rotation</p:attrName>
                                        </p:attrNameLst>
                                      </p:cBhvr>
                                      <p:tavLst>
                                        <p:tav tm="0">
                                          <p:val>
                                            <p:fltVal val="90"/>
                                          </p:val>
                                        </p:tav>
                                        <p:tav tm="100000">
                                          <p:val>
                                            <p:fltVal val="0"/>
                                          </p:val>
                                        </p:tav>
                                      </p:tavLst>
                                    </p:anim>
                                    <p:animEffect transition="in" filter="fade">
                                      <p:cBhvr>
                                        <p:cTn id="16" dur="1000"/>
                                        <p:tgtEl>
                                          <p:spTgt spid="59"/>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2000" fill="hold"/>
                                        <p:tgtEl>
                                          <p:spTgt spid="22"/>
                                        </p:tgtEl>
                                        <p:attrNameLst>
                                          <p:attrName>ppt_w</p:attrName>
                                        </p:attrNameLst>
                                      </p:cBhvr>
                                      <p:tavLst>
                                        <p:tav tm="0">
                                          <p:val>
                                            <p:fltVal val="0"/>
                                          </p:val>
                                        </p:tav>
                                        <p:tav tm="100000">
                                          <p:val>
                                            <p:strVal val="#ppt_w"/>
                                          </p:val>
                                        </p:tav>
                                      </p:tavLst>
                                    </p:anim>
                                    <p:anim calcmode="lin" valueType="num">
                                      <p:cBhvr>
                                        <p:cTn id="21" dur="2000" fill="hold"/>
                                        <p:tgtEl>
                                          <p:spTgt spid="22"/>
                                        </p:tgtEl>
                                        <p:attrNameLst>
                                          <p:attrName>ppt_h</p:attrName>
                                        </p:attrNameLst>
                                      </p:cBhvr>
                                      <p:tavLst>
                                        <p:tav tm="0">
                                          <p:val>
                                            <p:fltVal val="0"/>
                                          </p:val>
                                        </p:tav>
                                        <p:tav tm="100000">
                                          <p:val>
                                            <p:strVal val="#ppt_h"/>
                                          </p:val>
                                        </p:tav>
                                      </p:tavLst>
                                    </p:anim>
                                    <p:anim calcmode="lin" valueType="num">
                                      <p:cBhvr>
                                        <p:cTn id="22" dur="2000" fill="hold"/>
                                        <p:tgtEl>
                                          <p:spTgt spid="22"/>
                                        </p:tgtEl>
                                        <p:attrNameLst>
                                          <p:attrName>style.rotation</p:attrName>
                                        </p:attrNameLst>
                                      </p:cBhvr>
                                      <p:tavLst>
                                        <p:tav tm="0">
                                          <p:val>
                                            <p:fltVal val="360"/>
                                          </p:val>
                                        </p:tav>
                                        <p:tav tm="100000">
                                          <p:val>
                                            <p:fltVal val="0"/>
                                          </p:val>
                                        </p:tav>
                                      </p:tavLst>
                                    </p:anim>
                                    <p:animEffect>
                                      <p:cBhvr>
                                        <p:cTn id="23" dur="2000"/>
                                        <p:tgtEl>
                                          <p:spTgt spid="22"/>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750" fill="hold"/>
                                        <p:tgtEl>
                                          <p:spTgt spid="23"/>
                                        </p:tgtEl>
                                        <p:attrNameLst>
                                          <p:attrName>ppt_w</p:attrName>
                                        </p:attrNameLst>
                                      </p:cBhvr>
                                      <p:tavLst>
                                        <p:tav tm="0">
                                          <p:val>
                                            <p:fltVal val="0"/>
                                          </p:val>
                                        </p:tav>
                                        <p:tav tm="100000">
                                          <p:val>
                                            <p:strVal val="#ppt_w"/>
                                          </p:val>
                                        </p:tav>
                                      </p:tavLst>
                                    </p:anim>
                                    <p:anim calcmode="lin" valueType="num">
                                      <p:cBhvr>
                                        <p:cTn id="27" dur="1750" fill="hold"/>
                                        <p:tgtEl>
                                          <p:spTgt spid="23"/>
                                        </p:tgtEl>
                                        <p:attrNameLst>
                                          <p:attrName>ppt_h</p:attrName>
                                        </p:attrNameLst>
                                      </p:cBhvr>
                                      <p:tavLst>
                                        <p:tav tm="0">
                                          <p:val>
                                            <p:fltVal val="0"/>
                                          </p:val>
                                        </p:tav>
                                        <p:tav tm="100000">
                                          <p:val>
                                            <p:strVal val="#ppt_h"/>
                                          </p:val>
                                        </p:tav>
                                      </p:tavLst>
                                    </p:anim>
                                    <p:anim calcmode="lin" valueType="num">
                                      <p:cBhvr>
                                        <p:cTn id="28" dur="1750" fill="hold"/>
                                        <p:tgtEl>
                                          <p:spTgt spid="23"/>
                                        </p:tgtEl>
                                        <p:attrNameLst>
                                          <p:attrName>style.rotation</p:attrName>
                                        </p:attrNameLst>
                                      </p:cBhvr>
                                      <p:tavLst>
                                        <p:tav tm="0">
                                          <p:val>
                                            <p:fltVal val="360"/>
                                          </p:val>
                                        </p:tav>
                                        <p:tav tm="100000">
                                          <p:val>
                                            <p:fltVal val="0"/>
                                          </p:val>
                                        </p:tav>
                                      </p:tavLst>
                                    </p:anim>
                                    <p:animEffect>
                                      <p:cBhvr>
                                        <p:cTn id="29" dur="1750"/>
                                        <p:tgtEl>
                                          <p:spTgt spid="2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500" fill="hold"/>
                                        <p:tgtEl>
                                          <p:spTgt spid="24"/>
                                        </p:tgtEl>
                                        <p:attrNameLst>
                                          <p:attrName>ppt_w</p:attrName>
                                        </p:attrNameLst>
                                      </p:cBhvr>
                                      <p:tavLst>
                                        <p:tav tm="0">
                                          <p:val>
                                            <p:fltVal val="0"/>
                                          </p:val>
                                        </p:tav>
                                        <p:tav tm="100000">
                                          <p:val>
                                            <p:strVal val="#ppt_w"/>
                                          </p:val>
                                        </p:tav>
                                      </p:tavLst>
                                    </p:anim>
                                    <p:anim calcmode="lin" valueType="num">
                                      <p:cBhvr>
                                        <p:cTn id="33" dur="1500" fill="hold"/>
                                        <p:tgtEl>
                                          <p:spTgt spid="24"/>
                                        </p:tgtEl>
                                        <p:attrNameLst>
                                          <p:attrName>ppt_h</p:attrName>
                                        </p:attrNameLst>
                                      </p:cBhvr>
                                      <p:tavLst>
                                        <p:tav tm="0">
                                          <p:val>
                                            <p:fltVal val="0"/>
                                          </p:val>
                                        </p:tav>
                                        <p:tav tm="100000">
                                          <p:val>
                                            <p:strVal val="#ppt_h"/>
                                          </p:val>
                                        </p:tav>
                                      </p:tavLst>
                                    </p:anim>
                                    <p:anim calcmode="lin" valueType="num">
                                      <p:cBhvr>
                                        <p:cTn id="34" dur="1500" fill="hold"/>
                                        <p:tgtEl>
                                          <p:spTgt spid="24"/>
                                        </p:tgtEl>
                                        <p:attrNameLst>
                                          <p:attrName>style.rotation</p:attrName>
                                        </p:attrNameLst>
                                      </p:cBhvr>
                                      <p:tavLst>
                                        <p:tav tm="0">
                                          <p:val>
                                            <p:fltVal val="360"/>
                                          </p:val>
                                        </p:tav>
                                        <p:tav tm="100000">
                                          <p:val>
                                            <p:fltVal val="0"/>
                                          </p:val>
                                        </p:tav>
                                      </p:tavLst>
                                    </p:anim>
                                    <p:animEffect>
                                      <p:cBhvr>
                                        <p:cTn id="35" dur="1500"/>
                                        <p:tgtEl>
                                          <p:spTgt spid="24"/>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250" fill="hold"/>
                                        <p:tgtEl>
                                          <p:spTgt spid="37"/>
                                        </p:tgtEl>
                                        <p:attrNameLst>
                                          <p:attrName>ppt_w</p:attrName>
                                        </p:attrNameLst>
                                      </p:cBhvr>
                                      <p:tavLst>
                                        <p:tav tm="0">
                                          <p:val>
                                            <p:fltVal val="0"/>
                                          </p:val>
                                        </p:tav>
                                        <p:tav tm="100000">
                                          <p:val>
                                            <p:strVal val="#ppt_w"/>
                                          </p:val>
                                        </p:tav>
                                      </p:tavLst>
                                    </p:anim>
                                    <p:anim calcmode="lin" valueType="num">
                                      <p:cBhvr>
                                        <p:cTn id="39" dur="1250" fill="hold"/>
                                        <p:tgtEl>
                                          <p:spTgt spid="37"/>
                                        </p:tgtEl>
                                        <p:attrNameLst>
                                          <p:attrName>ppt_h</p:attrName>
                                        </p:attrNameLst>
                                      </p:cBhvr>
                                      <p:tavLst>
                                        <p:tav tm="0">
                                          <p:val>
                                            <p:fltVal val="0"/>
                                          </p:val>
                                        </p:tav>
                                        <p:tav tm="100000">
                                          <p:val>
                                            <p:strVal val="#ppt_h"/>
                                          </p:val>
                                        </p:tav>
                                      </p:tavLst>
                                    </p:anim>
                                    <p:anim calcmode="lin" valueType="num">
                                      <p:cBhvr>
                                        <p:cTn id="40" dur="1250" fill="hold"/>
                                        <p:tgtEl>
                                          <p:spTgt spid="37"/>
                                        </p:tgtEl>
                                        <p:attrNameLst>
                                          <p:attrName>style.rotation</p:attrName>
                                        </p:attrNameLst>
                                      </p:cBhvr>
                                      <p:tavLst>
                                        <p:tav tm="0">
                                          <p:val>
                                            <p:fltVal val="360"/>
                                          </p:val>
                                        </p:tav>
                                        <p:tav tm="100000">
                                          <p:val>
                                            <p:fltVal val="0"/>
                                          </p:val>
                                        </p:tav>
                                      </p:tavLst>
                                    </p:anim>
                                    <p:animEffect>
                                      <p:cBhvr>
                                        <p:cTn id="41" dur="1250"/>
                                        <p:tgtEl>
                                          <p:spTgt spid="37"/>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360"/>
                                          </p:val>
                                        </p:tav>
                                        <p:tav tm="100000">
                                          <p:val>
                                            <p:fltVal val="0"/>
                                          </p:val>
                                        </p:tav>
                                      </p:tavLst>
                                    </p:anim>
                                    <p:animEffect>
                                      <p:cBhvr>
                                        <p:cTn id="47" dur="1000"/>
                                        <p:tgtEl>
                                          <p:spTgt spid="38"/>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p:cBhvr>
                                        <p:cTn id="51" dur="750"/>
                                        <p:tgtEl>
                                          <p:spTgt spid="39"/>
                                        </p:tgtEl>
                                      </p:cBhvr>
                                    </p:animEffect>
                                    <p:anim calcmode="lin" valueType="num">
                                      <p:cBhvr>
                                        <p:cTn id="52" dur="750" fill="hold"/>
                                        <p:tgtEl>
                                          <p:spTgt spid="39"/>
                                        </p:tgtEl>
                                        <p:attrNameLst>
                                          <p:attrName>ppt_x</p:attrName>
                                        </p:attrNameLst>
                                      </p:cBhvr>
                                      <p:tavLst>
                                        <p:tav tm="0">
                                          <p:val>
                                            <p:strVal val="#ppt_x"/>
                                          </p:val>
                                        </p:tav>
                                        <p:tav tm="100000">
                                          <p:val>
                                            <p:strVal val="#ppt_x"/>
                                          </p:val>
                                        </p:tav>
                                      </p:tavLst>
                                    </p:anim>
                                    <p:anim calcmode="lin" valueType="num">
                                      <p:cBhvr>
                                        <p:cTn id="53" dur="750" fill="hold"/>
                                        <p:tgtEl>
                                          <p:spTgt spid="3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50"/>
                                  </p:stCondLst>
                                  <p:childTnLst>
                                    <p:set>
                                      <p:cBhvr>
                                        <p:cTn id="55" dur="1" fill="hold">
                                          <p:stCondLst>
                                            <p:cond delay="0"/>
                                          </p:stCondLst>
                                        </p:cTn>
                                        <p:tgtEl>
                                          <p:spTgt spid="41"/>
                                        </p:tgtEl>
                                        <p:attrNameLst>
                                          <p:attrName>style.visibility</p:attrName>
                                        </p:attrNameLst>
                                      </p:cBhvr>
                                      <p:to>
                                        <p:strVal val="visible"/>
                                      </p:to>
                                    </p:set>
                                    <p:animEffect>
                                      <p:cBhvr>
                                        <p:cTn id="56" dur="750"/>
                                        <p:tgtEl>
                                          <p:spTgt spid="41"/>
                                        </p:tgtEl>
                                      </p:cBhvr>
                                    </p:animEffect>
                                    <p:anim calcmode="lin" valueType="num">
                                      <p:cBhvr>
                                        <p:cTn id="57" dur="750" fill="hold"/>
                                        <p:tgtEl>
                                          <p:spTgt spid="41"/>
                                        </p:tgtEl>
                                        <p:attrNameLst>
                                          <p:attrName>ppt_x</p:attrName>
                                        </p:attrNameLst>
                                      </p:cBhvr>
                                      <p:tavLst>
                                        <p:tav tm="0">
                                          <p:val>
                                            <p:strVal val="#ppt_x"/>
                                          </p:val>
                                        </p:tav>
                                        <p:tav tm="100000">
                                          <p:val>
                                            <p:strVal val="#ppt_x"/>
                                          </p:val>
                                        </p:tav>
                                      </p:tavLst>
                                    </p:anim>
                                    <p:anim calcmode="lin" valueType="num">
                                      <p:cBhvr>
                                        <p:cTn id="5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38" grpId="0" bldLvl="0" animBg="1" autoUpdateAnimBg="0"/>
      <p:bldP spid="39" grpId="0" bldLvl="0" animBg="1" autoUpdateAnimBg="0"/>
      <p:bldP spid="41"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9383" y="2707188"/>
            <a:ext cx="7330291" cy="397416"/>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sp>
            <p:nvSpPr>
              <p:cNvPr id="81" name="泪滴形 80"/>
              <p:cNvSpPr/>
              <p:nvPr/>
            </p:nvSpPr>
            <p:spPr>
              <a:xfrm rot="2700000">
                <a:off x="800099" y="3476852"/>
                <a:ext cx="478971" cy="478971"/>
              </a:xfrm>
              <a:prstGeom prst="teardrop">
                <a:avLst/>
              </a:prstGeom>
              <a:gradFill>
                <a:gsLst>
                  <a:gs pos="0">
                    <a:schemeClr val="accent5">
                      <a:lumMod val="60000"/>
                      <a:lumOff val="40000"/>
                    </a:schemeClr>
                  </a:gs>
                  <a:gs pos="100000">
                    <a:schemeClr val="accent5">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grpSp>
        <p:cxnSp>
          <p:nvCxnSpPr>
            <p:cNvPr id="82" name="直接连接符 81"/>
            <p:cNvCxnSpPr>
              <a:stCxn id="81" idx="7"/>
            </p:cNvCxnSpPr>
            <p:nvPr/>
          </p:nvCxnSpPr>
          <p:spPr>
            <a:xfrm>
              <a:off x="1497857" y="2905886"/>
              <a:ext cx="6881817" cy="0"/>
            </a:xfrm>
            <a:prstGeom prst="line">
              <a:avLst/>
            </a:prstGeom>
            <a:ln w="28575">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sp>
          <p:nvSpPr>
            <p:cNvPr id="96" name="椭圆 95"/>
            <p:cNvSpPr/>
            <p:nvPr/>
          </p:nvSpPr>
          <p:spPr>
            <a:xfrm>
              <a:off x="4102434" y="2829346"/>
              <a:ext cx="166904" cy="16483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sp>
          <p:nvSpPr>
            <p:cNvPr id="97" name="椭圆 96"/>
            <p:cNvSpPr/>
            <p:nvPr/>
          </p:nvSpPr>
          <p:spPr>
            <a:xfrm>
              <a:off x="5711736" y="2829346"/>
              <a:ext cx="166904" cy="164832"/>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sp>
          <p:nvSpPr>
            <p:cNvPr id="98" name="椭圆 97"/>
            <p:cNvSpPr/>
            <p:nvPr/>
          </p:nvSpPr>
          <p:spPr>
            <a:xfrm>
              <a:off x="7273597" y="2829346"/>
              <a:ext cx="166904" cy="164832"/>
            </a:xfrm>
            <a:prstGeom prst="ellipse">
              <a:avLst/>
            </a:prstGeom>
            <a:solidFill>
              <a:srgbClr val="FF29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grpSp>
      <p:grpSp>
        <p:nvGrpSpPr>
          <p:cNvPr id="4" name="组合 3"/>
          <p:cNvGrpSpPr/>
          <p:nvPr/>
        </p:nvGrpSpPr>
        <p:grpSpPr>
          <a:xfrm>
            <a:off x="1993510" y="1257278"/>
            <a:ext cx="1457902" cy="3550798"/>
            <a:chOff x="1993510" y="1257278"/>
            <a:chExt cx="1457902" cy="3550798"/>
          </a:xfrm>
        </p:grpSpPr>
        <p:sp>
          <p:nvSpPr>
            <p:cNvPr id="83" name="泪滴形 82"/>
            <p:cNvSpPr/>
            <p:nvPr/>
          </p:nvSpPr>
          <p:spPr>
            <a:xfrm rot="18900000">
              <a:off x="1993510" y="3624965"/>
              <a:ext cx="1197976" cy="1183111"/>
            </a:xfrm>
            <a:prstGeom prst="teardrop">
              <a:avLst>
                <a:gd name="adj" fmla="val 127047"/>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grpSp>
        <p:sp>
          <p:nvSpPr>
            <p:cNvPr id="87" name="文本框 12"/>
            <p:cNvSpPr txBox="1"/>
            <p:nvPr/>
          </p:nvSpPr>
          <p:spPr>
            <a:xfrm>
              <a:off x="2332641" y="4033348"/>
              <a:ext cx="576736" cy="412036"/>
            </a:xfrm>
            <a:prstGeom prst="rect">
              <a:avLst/>
            </a:prstGeom>
            <a:noFill/>
          </p:spPr>
          <p:txBody>
            <a:bodyPr wrap="none" lIns="72576" tIns="36291" rIns="72576" bIns="36291" rtlCol="0">
              <a:spAutoFit/>
            </a:bodyPr>
            <a:lstStyle/>
            <a:p>
              <a:pPr defTabSz="725805"/>
              <a:r>
                <a:rPr lang="en-US" altLang="zh-CN" sz="2200" dirty="0">
                  <a:solidFill>
                    <a:srgbClr val="00A2E5"/>
                  </a:solidFill>
                  <a:latin typeface="DotumChe" panose="020B0609000101010101" pitchFamily="49" charset="-127"/>
                  <a:ea typeface="DotumChe" panose="020B0609000101010101" pitchFamily="49" charset="-127"/>
                </a:rPr>
                <a:t>50%</a:t>
              </a:r>
              <a:endParaRPr lang="zh-CN" altLang="en-US" sz="2200" dirty="0">
                <a:solidFill>
                  <a:srgbClr val="00A2E5"/>
                </a:solidFill>
                <a:latin typeface="DotumChe" panose="020B0609000101010101" pitchFamily="49" charset="-127"/>
                <a:ea typeface="DotumChe" panose="020B0609000101010101" pitchFamily="49" charset="-127"/>
              </a:endParaRPr>
            </a:p>
          </p:txBody>
        </p:sp>
        <p:grpSp>
          <p:nvGrpSpPr>
            <p:cNvPr id="99" name="组合 98"/>
            <p:cNvGrpSpPr/>
            <p:nvPr/>
          </p:nvGrpSpPr>
          <p:grpSpPr>
            <a:xfrm>
              <a:off x="2048956" y="1257278"/>
              <a:ext cx="1402456" cy="1421405"/>
              <a:chOff x="2133083" y="1429938"/>
              <a:chExt cx="1920881" cy="1971299"/>
            </a:xfrm>
          </p:grpSpPr>
          <p:grpSp>
            <p:nvGrpSpPr>
              <p:cNvPr id="100" name="组合 99"/>
              <p:cNvGrpSpPr/>
              <p:nvPr/>
            </p:nvGrpSpPr>
            <p:grpSpPr>
              <a:xfrm>
                <a:off x="2133083" y="1429938"/>
                <a:ext cx="460653" cy="592135"/>
                <a:chOff x="5190582" y="2207324"/>
                <a:chExt cx="366237" cy="470769"/>
              </a:xfrm>
              <a:solidFill>
                <a:schemeClr val="bg1">
                  <a:lumMod val="50000"/>
                </a:schemeClr>
              </a:solidFill>
              <a:scene3d>
                <a:camera prst="orthographicFront">
                  <a:rot lat="0" lon="0" rev="0"/>
                </a:camera>
                <a:lightRig rig="threePt" dir="t"/>
              </a:scene3d>
            </p:grpSpPr>
            <p:sp>
              <p:nvSpPr>
                <p:cNvPr id="103" name="Freeform 108"/>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4" name="Freeform 109"/>
                <p:cNvSpPr>
                  <a:spLocks noEditPoints="1"/>
                </p:cNvSpPr>
                <p:nvPr/>
              </p:nvSpPr>
              <p:spPr bwMode="auto">
                <a:xfrm flipH="1">
                  <a:off x="5190588" y="2207324"/>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sp>
            <p:nvSpPr>
              <p:cNvPr id="101" name="文本框 47"/>
              <p:cNvSpPr txBox="1"/>
              <p:nvPr/>
            </p:nvSpPr>
            <p:spPr>
              <a:xfrm>
                <a:off x="2552858" y="1625872"/>
                <a:ext cx="1003811" cy="533557"/>
              </a:xfrm>
              <a:prstGeom prst="rect">
                <a:avLst/>
              </a:prstGeom>
              <a:noFill/>
            </p:spPr>
            <p:txBody>
              <a:bodyPr wrap="none" rtlCol="0">
                <a:spAutoFit/>
              </a:bodyPr>
              <a:lstStyle/>
              <a:p>
                <a:pPr defTabSz="725805"/>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02" name="文本框 48"/>
              <p:cNvSpPr txBox="1"/>
              <p:nvPr/>
            </p:nvSpPr>
            <p:spPr>
              <a:xfrm>
                <a:off x="2133083" y="2078018"/>
                <a:ext cx="1920881" cy="1323219"/>
              </a:xfrm>
              <a:prstGeom prst="rect">
                <a:avLst/>
              </a:prstGeom>
              <a:noFill/>
            </p:spPr>
            <p:txBody>
              <a:bodyPr wrap="square" rtlCol="0">
                <a:spAutoFit/>
              </a:bodyPr>
              <a:lstStyle/>
              <a:p>
                <a:pPr defTabSz="725805"/>
                <a:r>
                  <a:rPr lang="zh-CN" altLang="en-US" sz="1400" dirty="0" smtClean="0">
                    <a:solidFill>
                      <a:srgbClr val="898989"/>
                    </a:solidFill>
                    <a:latin typeface="微软雅黑" panose="020B0503020204020204" pitchFamily="34" charset="-122"/>
                    <a:ea typeface="微软雅黑" panose="020B0503020204020204" pitchFamily="34" charset="-122"/>
                  </a:rPr>
                  <a:t>请输入你</a:t>
                </a:r>
                <a:r>
                  <a:rPr lang="zh-CN" altLang="en-US" sz="1400" dirty="0">
                    <a:solidFill>
                      <a:srgbClr val="898989"/>
                    </a:solidFill>
                    <a:latin typeface="微软雅黑" panose="020B0503020204020204" pitchFamily="34" charset="-122"/>
                    <a:ea typeface="微软雅黑" panose="020B0503020204020204" pitchFamily="34" charset="-122"/>
                  </a:rPr>
                  <a:t>的标题请输入你的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3577264" y="999497"/>
            <a:ext cx="1251258" cy="3470679"/>
            <a:chOff x="3577264" y="999497"/>
            <a:chExt cx="1251258" cy="3470679"/>
          </a:xfrm>
        </p:grpSpPr>
        <p:sp>
          <p:nvSpPr>
            <p:cNvPr id="91" name="泪滴形 90"/>
            <p:cNvSpPr/>
            <p:nvPr/>
          </p:nvSpPr>
          <p:spPr>
            <a:xfrm rot="2700000" flipV="1">
              <a:off x="3585455" y="992063"/>
              <a:ext cx="1183109" cy="1197978"/>
            </a:xfrm>
            <a:prstGeom prst="teardrop">
              <a:avLst>
                <a:gd name="adj" fmla="val 12704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grpSp>
          <p:nvGrpSpPr>
            <p:cNvPr id="5" name="组合 4"/>
            <p:cNvGrpSpPr/>
            <p:nvPr/>
          </p:nvGrpSpPr>
          <p:grpSpPr>
            <a:xfrm>
              <a:off x="3577264" y="1124452"/>
              <a:ext cx="1251258" cy="3345724"/>
              <a:chOff x="3577264" y="1124452"/>
              <a:chExt cx="1251258" cy="3345724"/>
            </a:xfrm>
          </p:grpSpPr>
          <p:grpSp>
            <p:nvGrpSpPr>
              <p:cNvPr id="113" name="组合 112"/>
              <p:cNvGrpSpPr/>
              <p:nvPr/>
            </p:nvGrpSpPr>
            <p:grpSpPr>
              <a:xfrm>
                <a:off x="3577264" y="3027984"/>
                <a:ext cx="1251258" cy="1442192"/>
                <a:chOff x="4226336" y="3885671"/>
                <a:chExt cx="1713793" cy="2000129"/>
              </a:xfrm>
            </p:grpSpPr>
            <p:sp>
              <p:nvSpPr>
                <p:cNvPr id="114" name="文本框 52"/>
                <p:cNvSpPr txBox="1"/>
                <p:nvPr/>
              </p:nvSpPr>
              <p:spPr>
                <a:xfrm>
                  <a:off x="4646110" y="4110436"/>
                  <a:ext cx="1003811" cy="533557"/>
                </a:xfrm>
                <a:prstGeom prst="rect">
                  <a:avLst/>
                </a:prstGeom>
                <a:noFill/>
              </p:spPr>
              <p:txBody>
                <a:bodyPr wrap="none" rtlCol="0">
                  <a:spAutoFit/>
                </a:bodyPr>
                <a:lstStyle/>
                <a:p>
                  <a:pPr defTabSz="725805"/>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15" name="文本框 53"/>
                <p:cNvSpPr txBox="1"/>
                <p:nvPr/>
              </p:nvSpPr>
              <p:spPr>
                <a:xfrm>
                  <a:off x="4226336" y="4562581"/>
                  <a:ext cx="1713793" cy="1323219"/>
                </a:xfrm>
                <a:prstGeom prst="rect">
                  <a:avLst/>
                </a:prstGeom>
                <a:noFill/>
              </p:spPr>
              <p:txBody>
                <a:bodyPr wrap="square" rtlCol="0">
                  <a:spAutoFit/>
                </a:bodyPr>
                <a:lstStyle/>
                <a:p>
                  <a:pPr defTabSz="725805"/>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p:nvPr/>
                </p:nvSpPr>
                <p:spPr bwMode="auto">
                  <a:xfrm flipH="1">
                    <a:off x="5056777" y="3378999"/>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8" name="Freeform 55"/>
                  <p:cNvSpPr/>
                  <p:nvPr/>
                </p:nvSpPr>
                <p:spPr bwMode="auto">
                  <a:xfrm flipH="1">
                    <a:off x="5056777" y="3536363"/>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9" name="Freeform 56"/>
                  <p:cNvSpPr/>
                  <p:nvPr/>
                </p:nvSpPr>
                <p:spPr bwMode="auto">
                  <a:xfrm flipH="1">
                    <a:off x="5161018" y="3444150"/>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grpSp>
          <p:sp>
            <p:nvSpPr>
              <p:cNvPr id="127" name="文本框 27"/>
              <p:cNvSpPr txBox="1"/>
              <p:nvPr/>
            </p:nvSpPr>
            <p:spPr>
              <a:xfrm>
                <a:off x="3920808" y="1385030"/>
                <a:ext cx="576736" cy="412036"/>
              </a:xfrm>
              <a:prstGeom prst="rect">
                <a:avLst/>
              </a:prstGeom>
              <a:noFill/>
            </p:spPr>
            <p:txBody>
              <a:bodyPr wrap="none" lIns="72576" tIns="36291" rIns="72576" bIns="36291" rtlCol="0">
                <a:spAutoFit/>
              </a:bodyPr>
              <a:lstStyle/>
              <a:p>
                <a:pPr defTabSz="725805"/>
                <a:r>
                  <a:rPr lang="en-US" altLang="zh-CN" sz="2200" dirty="0">
                    <a:solidFill>
                      <a:srgbClr val="82BA48"/>
                    </a:solidFill>
                    <a:latin typeface="DotumChe" panose="020B0609000101010101" pitchFamily="49" charset="-127"/>
                    <a:ea typeface="DotumChe" panose="020B0609000101010101" pitchFamily="49" charset="-127"/>
                  </a:rPr>
                  <a:t>30%</a:t>
                </a:r>
                <a:endParaRPr lang="zh-CN" altLang="en-US" sz="2200" dirty="0">
                  <a:solidFill>
                    <a:srgbClr val="82BA48"/>
                  </a:solidFill>
                  <a:latin typeface="DotumChe" panose="020B0609000101010101" pitchFamily="49" charset="-127"/>
                  <a:ea typeface="DotumChe" panose="020B0609000101010101" pitchFamily="49" charset="-127"/>
                </a:endParaRPr>
              </a:p>
            </p:txBody>
          </p:sp>
        </p:grpSp>
      </p:grpSp>
      <p:grpSp>
        <p:nvGrpSpPr>
          <p:cNvPr id="10" name="组合 9"/>
          <p:cNvGrpSpPr/>
          <p:nvPr/>
        </p:nvGrpSpPr>
        <p:grpSpPr>
          <a:xfrm>
            <a:off x="5196200" y="1248864"/>
            <a:ext cx="1427040" cy="3559212"/>
            <a:chOff x="5196200" y="1248864"/>
            <a:chExt cx="1427040" cy="3559212"/>
          </a:xfrm>
        </p:grpSpPr>
        <p:sp>
          <p:nvSpPr>
            <p:cNvPr id="89" name="泪滴形 88"/>
            <p:cNvSpPr/>
            <p:nvPr/>
          </p:nvSpPr>
          <p:spPr>
            <a:xfrm rot="18900000">
              <a:off x="5196200" y="3624965"/>
              <a:ext cx="1197976" cy="1183111"/>
            </a:xfrm>
            <a:prstGeom prst="teardrop">
              <a:avLst>
                <a:gd name="adj" fmla="val 127047"/>
              </a:avLst>
            </a:prstGeom>
            <a:solidFill>
              <a:srgbClr val="006DF0"/>
            </a:soli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grpSp>
          <p:nvGrpSpPr>
            <p:cNvPr id="6" name="组合 5"/>
            <p:cNvGrpSpPr/>
            <p:nvPr/>
          </p:nvGrpSpPr>
          <p:grpSpPr>
            <a:xfrm>
              <a:off x="5210549" y="1248864"/>
              <a:ext cx="1412691" cy="3434262"/>
              <a:chOff x="5210549" y="1248864"/>
              <a:chExt cx="1412691" cy="3434262"/>
            </a:xfrm>
          </p:grpSpPr>
          <p:grpSp>
            <p:nvGrpSpPr>
              <p:cNvPr id="107" name="组合 106"/>
              <p:cNvGrpSpPr/>
              <p:nvPr/>
            </p:nvGrpSpPr>
            <p:grpSpPr>
              <a:xfrm>
                <a:off x="5210549" y="1248864"/>
                <a:ext cx="1412691" cy="1449711"/>
                <a:chOff x="6463371" y="1418264"/>
                <a:chExt cx="1934900" cy="2010556"/>
              </a:xfrm>
            </p:grpSpPr>
            <p:sp>
              <p:nvSpPr>
                <p:cNvPr id="108" name="文本框 60"/>
                <p:cNvSpPr txBox="1"/>
                <p:nvPr/>
              </p:nvSpPr>
              <p:spPr>
                <a:xfrm>
                  <a:off x="6888868" y="1653454"/>
                  <a:ext cx="1003811" cy="533557"/>
                </a:xfrm>
                <a:prstGeom prst="rect">
                  <a:avLst/>
                </a:prstGeom>
                <a:noFill/>
              </p:spPr>
              <p:txBody>
                <a:bodyPr wrap="none" rtlCol="0">
                  <a:spAutoFit/>
                </a:bodyPr>
                <a:lstStyle/>
                <a:p>
                  <a:pPr defTabSz="725805"/>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09" name="文本框 61"/>
                <p:cNvSpPr txBox="1"/>
                <p:nvPr/>
              </p:nvSpPr>
              <p:spPr>
                <a:xfrm>
                  <a:off x="6469092" y="2105601"/>
                  <a:ext cx="1929179" cy="1323219"/>
                </a:xfrm>
                <a:prstGeom prst="rect">
                  <a:avLst/>
                </a:prstGeom>
                <a:noFill/>
              </p:spPr>
              <p:txBody>
                <a:bodyPr wrap="square" rtlCol="0">
                  <a:spAutoFit/>
                </a:bodyPr>
                <a:lstStyle/>
                <a:p>
                  <a:pPr defTabSz="725805"/>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463371" y="1418264"/>
                  <a:ext cx="461421" cy="671558"/>
                  <a:chOff x="5690315" y="3674507"/>
                  <a:chExt cx="314729" cy="458061"/>
                </a:xfrm>
                <a:solidFill>
                  <a:schemeClr val="bg1">
                    <a:lumMod val="50000"/>
                  </a:schemeClr>
                </a:solidFill>
                <a:scene3d>
                  <a:camera prst="orthographicFront">
                    <a:rot lat="0" lon="0" rev="0"/>
                  </a:camera>
                  <a:lightRig rig="threePt" dir="t"/>
                </a:scene3d>
              </p:grpSpPr>
              <p:sp>
                <p:nvSpPr>
                  <p:cNvPr id="11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sp>
                <p:nvSpPr>
                  <p:cNvPr id="11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grpSp>
          <p:sp>
            <p:nvSpPr>
              <p:cNvPr id="131" name="文本框 20"/>
              <p:cNvSpPr txBox="1"/>
              <p:nvPr/>
            </p:nvSpPr>
            <p:spPr>
              <a:xfrm>
                <a:off x="5506816" y="4015132"/>
                <a:ext cx="576736" cy="412036"/>
              </a:xfrm>
              <a:prstGeom prst="rect">
                <a:avLst/>
              </a:prstGeom>
              <a:noFill/>
            </p:spPr>
            <p:txBody>
              <a:bodyPr wrap="none" lIns="72576" tIns="36291" rIns="72576" bIns="36291" rtlCol="0">
                <a:spAutoFit/>
              </a:bodyPr>
              <a:lstStyle/>
              <a:p>
                <a:pPr defTabSz="725805"/>
                <a:r>
                  <a:rPr lang="en-US" altLang="zh-CN" sz="2200" dirty="0">
                    <a:solidFill>
                      <a:srgbClr val="B08500"/>
                    </a:solidFill>
                    <a:latin typeface="DotumChe" panose="020B0609000101010101" pitchFamily="49" charset="-127"/>
                    <a:ea typeface="DotumChe" panose="020B0609000101010101" pitchFamily="49" charset="-127"/>
                  </a:rPr>
                  <a:t>70%</a:t>
                </a:r>
                <a:endParaRPr lang="zh-CN" altLang="en-US" sz="2200" dirty="0">
                  <a:solidFill>
                    <a:srgbClr val="B08500"/>
                  </a:solidFill>
                  <a:latin typeface="DotumChe" panose="020B0609000101010101" pitchFamily="49" charset="-127"/>
                  <a:ea typeface="DotumChe" panose="020B0609000101010101" pitchFamily="49" charset="-127"/>
                </a:endParaRPr>
              </a:p>
            </p:txBody>
          </p:sp>
        </p:grpSp>
      </p:grpSp>
      <p:grpSp>
        <p:nvGrpSpPr>
          <p:cNvPr id="7" name="组合 6"/>
          <p:cNvGrpSpPr/>
          <p:nvPr/>
        </p:nvGrpSpPr>
        <p:grpSpPr>
          <a:xfrm>
            <a:off x="6757166" y="1021730"/>
            <a:ext cx="1375844" cy="3448457"/>
            <a:chOff x="6757166" y="1021730"/>
            <a:chExt cx="1375844" cy="3448457"/>
          </a:xfrm>
        </p:grpSpPr>
        <p:sp>
          <p:nvSpPr>
            <p:cNvPr id="93" name="泪滴形 92"/>
            <p:cNvSpPr/>
            <p:nvPr/>
          </p:nvSpPr>
          <p:spPr>
            <a:xfrm rot="2700000" flipV="1">
              <a:off x="6764600" y="1014296"/>
              <a:ext cx="1183109" cy="1197978"/>
            </a:xfrm>
            <a:prstGeom prst="teardrop">
              <a:avLst>
                <a:gd name="adj" fmla="val 127047"/>
              </a:avLst>
            </a:prstGeom>
            <a:gradFill>
              <a:gsLst>
                <a:gs pos="0">
                  <a:srgbClr val="FF2929"/>
                </a:gs>
                <a:gs pos="100000">
                  <a:srgbClr val="C00000"/>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576" tIns="36291" rIns="72576" bIns="36291" rtlCol="0" anchor="ctr"/>
            <a:lstStyle/>
            <a:p>
              <a:pPr algn="ctr" defTabSz="725805"/>
              <a:endParaRPr lang="zh-CN" altLang="en-US">
                <a:solidFill>
                  <a:prstClr val="white"/>
                </a:solidFill>
              </a:endParaRPr>
            </a:p>
          </p:txBody>
        </p:sp>
        <p:grpSp>
          <p:nvGrpSpPr>
            <p:cNvPr id="120" name="组合 119"/>
            <p:cNvGrpSpPr/>
            <p:nvPr/>
          </p:nvGrpSpPr>
          <p:grpSpPr>
            <a:xfrm>
              <a:off x="6787951" y="3039970"/>
              <a:ext cx="1345059" cy="1430217"/>
              <a:chOff x="8623869" y="3902281"/>
              <a:chExt cx="1842267" cy="1983521"/>
            </a:xfrm>
          </p:grpSpPr>
          <p:sp>
            <p:nvSpPr>
              <p:cNvPr id="121" name="文本框 68"/>
              <p:cNvSpPr txBox="1"/>
              <p:nvPr/>
            </p:nvSpPr>
            <p:spPr>
              <a:xfrm>
                <a:off x="9043644" y="4110437"/>
                <a:ext cx="1003811" cy="533557"/>
              </a:xfrm>
              <a:prstGeom prst="rect">
                <a:avLst/>
              </a:prstGeom>
              <a:noFill/>
            </p:spPr>
            <p:txBody>
              <a:bodyPr wrap="none" rtlCol="0">
                <a:spAutoFit/>
              </a:bodyPr>
              <a:lstStyle/>
              <a:p>
                <a:pPr defTabSz="725805"/>
                <a:r>
                  <a:rPr lang="en-US" altLang="zh-CN" sz="1900" b="1" dirty="0">
                    <a:solidFill>
                      <a:srgbClr val="898989"/>
                    </a:solidFill>
                    <a:latin typeface="微软雅黑" panose="020B0503020204020204" pitchFamily="34" charset="-122"/>
                    <a:ea typeface="微软雅黑" panose="020B0503020204020204" pitchFamily="34" charset="-122"/>
                  </a:rPr>
                  <a:t>AAA</a:t>
                </a:r>
                <a:endParaRPr lang="zh-CN" altLang="en-US" sz="1900" b="1" dirty="0">
                  <a:solidFill>
                    <a:srgbClr val="898989"/>
                  </a:solidFill>
                  <a:latin typeface="微软雅黑" panose="020B0503020204020204" pitchFamily="34" charset="-122"/>
                  <a:ea typeface="微软雅黑" panose="020B0503020204020204" pitchFamily="34" charset="-122"/>
                </a:endParaRPr>
              </a:p>
            </p:txBody>
          </p:sp>
          <p:sp>
            <p:nvSpPr>
              <p:cNvPr id="122" name="文本框 69"/>
              <p:cNvSpPr txBox="1"/>
              <p:nvPr/>
            </p:nvSpPr>
            <p:spPr>
              <a:xfrm>
                <a:off x="8623869" y="4562582"/>
                <a:ext cx="1842267" cy="1323220"/>
              </a:xfrm>
              <a:prstGeom prst="rect">
                <a:avLst/>
              </a:prstGeom>
              <a:noFill/>
            </p:spPr>
            <p:txBody>
              <a:bodyPr wrap="square" rtlCol="0">
                <a:spAutoFit/>
              </a:bodyPr>
              <a:lstStyle/>
              <a:p>
                <a:pPr defTabSz="725805"/>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a:t>
                </a:r>
                <a:r>
                  <a:rPr lang="zh-CN" altLang="en-US" sz="1400" dirty="0" smtClean="0">
                    <a:solidFill>
                      <a:srgbClr val="898989"/>
                    </a:solidFill>
                    <a:latin typeface="微软雅黑" panose="020B0503020204020204" pitchFamily="34" charset="-122"/>
                    <a:ea typeface="微软雅黑" panose="020B0503020204020204" pitchFamily="34" charset="-122"/>
                  </a:rPr>
                  <a:t>标题</a:t>
                </a:r>
                <a:r>
                  <a:rPr lang="zh-CN" altLang="en-US" sz="1400" dirty="0">
                    <a:solidFill>
                      <a:srgbClr val="898989"/>
                    </a:solidFill>
                    <a:latin typeface="微软雅黑" panose="020B0503020204020204" pitchFamily="34" charset="-122"/>
                    <a:ea typeface="微软雅黑" panose="020B0503020204020204" pitchFamily="34" charset="-122"/>
                  </a:rPr>
                  <a:t>请输入你的标题</a:t>
                </a:r>
                <a:r>
                  <a:rPr lang="zh-CN" altLang="en-US" sz="1400" dirty="0" smtClean="0">
                    <a:solidFill>
                      <a:srgbClr val="898989"/>
                    </a:solidFill>
                    <a:latin typeface="微软雅黑" panose="020B0503020204020204" pitchFamily="34" charset="-122"/>
                    <a:ea typeface="微软雅黑" panose="020B0503020204020204" pitchFamily="34" charset="-122"/>
                  </a:rPr>
                  <a:t>。</a:t>
                </a:r>
                <a:endParaRPr lang="zh-CN" altLang="en-US" sz="1400" dirty="0">
                  <a:solidFill>
                    <a:srgbClr val="898989"/>
                  </a:solidFill>
                  <a:latin typeface="微软雅黑" panose="020B0503020204020204" pitchFamily="34" charset="-122"/>
                  <a:ea typeface="微软雅黑" panose="020B0503020204020204" pitchFamily="34" charset="-122"/>
                </a:endParaRPr>
              </a:p>
            </p:txBody>
          </p:sp>
          <p:sp>
            <p:nvSpPr>
              <p:cNvPr id="123" name="Freeform 119"/>
              <p:cNvSpPr/>
              <p:nvPr/>
            </p:nvSpPr>
            <p:spPr bwMode="auto">
              <a:xfrm rot="2700000" flipH="1">
                <a:off x="8617914" y="3925979"/>
                <a:ext cx="568780" cy="521383"/>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endParaRPr>
              </a:p>
            </p:txBody>
          </p:sp>
        </p:grpSp>
        <p:grpSp>
          <p:nvGrpSpPr>
            <p:cNvPr id="132" name="组合 131"/>
            <p:cNvGrpSpPr/>
            <p:nvPr/>
          </p:nvGrpSpPr>
          <p:grpSpPr>
            <a:xfrm>
              <a:off x="6883692" y="1124452"/>
              <a:ext cx="944928" cy="933201"/>
              <a:chOff x="2538627" y="4777016"/>
              <a:chExt cx="1185017" cy="1185017"/>
            </a:xfrm>
          </p:grpSpPr>
          <p:sp>
            <p:nvSpPr>
              <p:cNvPr id="133" name="椭圆 132"/>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sp>
            <p:nvSpPr>
              <p:cNvPr id="134" name="椭圆 133"/>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5805"/>
                <a:endParaRPr lang="zh-CN" altLang="en-US">
                  <a:solidFill>
                    <a:prstClr val="white"/>
                  </a:solidFill>
                </a:endParaRPr>
              </a:p>
            </p:txBody>
          </p:sp>
        </p:grpSp>
        <p:sp>
          <p:nvSpPr>
            <p:cNvPr id="135" name="文本框 34"/>
            <p:cNvSpPr txBox="1"/>
            <p:nvPr/>
          </p:nvSpPr>
          <p:spPr>
            <a:xfrm>
              <a:off x="7093266" y="1397469"/>
              <a:ext cx="576736" cy="412036"/>
            </a:xfrm>
            <a:prstGeom prst="rect">
              <a:avLst/>
            </a:prstGeom>
            <a:noFill/>
          </p:spPr>
          <p:txBody>
            <a:bodyPr wrap="none" lIns="72576" tIns="36291" rIns="72576" bIns="36291" rtlCol="0">
              <a:spAutoFit/>
            </a:bodyPr>
            <a:lstStyle/>
            <a:p>
              <a:pPr defTabSz="725805"/>
              <a:r>
                <a:rPr lang="en-US" altLang="zh-CN" sz="2200" dirty="0">
                  <a:solidFill>
                    <a:srgbClr val="FF2929"/>
                  </a:solidFill>
                  <a:latin typeface="DotumChe" panose="020B0609000101010101" pitchFamily="49" charset="-127"/>
                  <a:ea typeface="DotumChe" panose="020B0609000101010101" pitchFamily="49" charset="-127"/>
                </a:rPr>
                <a:t>45%</a:t>
              </a:r>
              <a:endParaRPr lang="zh-CN" altLang="en-US" sz="2200" dirty="0">
                <a:solidFill>
                  <a:srgbClr val="FF2929"/>
                </a:solidFill>
                <a:latin typeface="DotumChe" panose="020B0609000101010101" pitchFamily="49" charset="-127"/>
                <a:ea typeface="DotumChe" panose="020B0609000101010101" pitchFamily="49" charset="-127"/>
              </a:endParaRPr>
            </a:p>
          </p:txBody>
        </p:sp>
      </p:grpSp>
      <p:sp>
        <p:nvSpPr>
          <p:cNvPr id="6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a:off x="352592" y="688270"/>
            <a:ext cx="9231272" cy="67851"/>
            <a:chOff x="288133" y="483063"/>
            <a:chExt cx="8772740" cy="64666"/>
          </a:xfrm>
        </p:grpSpPr>
        <p:sp>
          <p:nvSpPr>
            <p:cNvPr id="68" name="任意多边形 6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a:stCxn id="6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0" y="290390"/>
            <a:ext cx="641111" cy="353788"/>
            <a:chOff x="0" y="252065"/>
            <a:chExt cx="641111" cy="392113"/>
          </a:xfrm>
        </p:grpSpPr>
        <p:sp>
          <p:nvSpPr>
            <p:cNvPr id="7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73" name="五边形 72"/>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6"/>
                                        </p:tgtEl>
                                        <p:attrNameLst>
                                          <p:attrName>ppt_y</p:attrName>
                                        </p:attrNameLst>
                                      </p:cBhvr>
                                      <p:tavLst>
                                        <p:tav tm="0">
                                          <p:val>
                                            <p:strVal val="#ppt_y"/>
                                          </p:val>
                                        </p:tav>
                                        <p:tav tm="100000">
                                          <p:val>
                                            <p:strVal val="#ppt_y"/>
                                          </p:val>
                                        </p:tav>
                                      </p:tavLst>
                                    </p:anim>
                                    <p:anim calcmode="lin" valueType="num">
                                      <p:cBhvr>
                                        <p:cTn id="18"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66"/>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245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2950"/>
                            </p:stCondLst>
                            <p:childTnLst>
                              <p:par>
                                <p:cTn id="30" presetID="16" presetClass="entr" presetSubtype="2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3450"/>
                            </p:stCondLst>
                            <p:childTnLst>
                              <p:par>
                                <p:cTn id="34" presetID="16" presetClass="entr" presetSubtype="2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par>
                          <p:cTn id="37" fill="hold">
                            <p:stCondLst>
                              <p:cond delay="3950"/>
                            </p:stCondLst>
                            <p:childTnLst>
                              <p:par>
                                <p:cTn id="38" presetID="16" presetClass="entr" presetSubtype="2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312444" y="870093"/>
            <a:ext cx="2713038" cy="2592388"/>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anose="020B0503020204020204" pitchFamily="34" charset="-122"/>
                  <a:ea typeface="微软雅黑" panose="020B0503020204020204" pitchFamily="34" charset="-122"/>
                </a:rPr>
                <a:t>① </a:t>
              </a:r>
              <a:endParaRPr lang="en-US" altLang="zh-CN" sz="36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400" b="1">
                  <a:solidFill>
                    <a:srgbClr val="F8F8F8"/>
                  </a:solidFill>
                  <a:latin typeface="微软雅黑" panose="020B0503020204020204" pitchFamily="34" charset="-122"/>
                  <a:ea typeface="微软雅黑" panose="020B0503020204020204" pitchFamily="34" charset="-122"/>
                </a:rPr>
                <a:t>您的标题</a:t>
              </a:r>
              <a:endParaRPr lang="zh-CN" altLang="en-US" sz="2400" b="1">
                <a:solidFill>
                  <a:srgbClr val="F8F8F8"/>
                </a:solidFill>
                <a:ea typeface="微软雅黑" panose="020B0503020204020204" pitchFamily="34" charset="-122"/>
              </a:endParaRPr>
            </a:p>
          </p:txBody>
        </p:sp>
      </p:grpSp>
      <p:grpSp>
        <p:nvGrpSpPr>
          <p:cNvPr id="5" name="组合 32"/>
          <p:cNvGrpSpPr/>
          <p:nvPr/>
        </p:nvGrpSpPr>
        <p:grpSpPr bwMode="auto">
          <a:xfrm>
            <a:off x="3124994" y="2698893"/>
            <a:ext cx="2182813" cy="2085975"/>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3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②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grpSp>
        <p:nvGrpSpPr>
          <p:cNvPr id="8" name="组合 39"/>
          <p:cNvGrpSpPr/>
          <p:nvPr/>
        </p:nvGrpSpPr>
        <p:grpSpPr bwMode="auto">
          <a:xfrm>
            <a:off x="2853532" y="1313006"/>
            <a:ext cx="1803400" cy="1720850"/>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anose="020B0503020204020204" pitchFamily="34" charset="-122"/>
                  <a:ea typeface="微软雅黑" panose="020B0503020204020204" pitchFamily="34" charset="-122"/>
                </a:rPr>
                <a:t>③ </a:t>
              </a:r>
              <a:endParaRPr lang="en-US" altLang="zh-CN" sz="2800"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800" b="1">
                  <a:solidFill>
                    <a:srgbClr val="F8F8F8"/>
                  </a:solidFill>
                  <a:latin typeface="微软雅黑" panose="020B0503020204020204" pitchFamily="34" charset="-122"/>
                  <a:ea typeface="微软雅黑" panose="020B0503020204020204" pitchFamily="34" charset="-122"/>
                </a:rPr>
                <a:t>您的标题</a:t>
              </a:r>
              <a:endParaRPr lang="zh-CN" altLang="en-US" sz="1800" b="1">
                <a:solidFill>
                  <a:srgbClr val="F8F8F8"/>
                </a:solidFill>
                <a:ea typeface="微软雅黑" panose="020B0503020204020204" pitchFamily="34" charset="-122"/>
              </a:endParaRPr>
            </a:p>
          </p:txBody>
        </p:sp>
      </p:grpSp>
      <p:sp>
        <p:nvSpPr>
          <p:cNvPr id="69" name="矩形 68"/>
          <p:cNvSpPr/>
          <p:nvPr/>
        </p:nvSpPr>
        <p:spPr>
          <a:xfrm>
            <a:off x="5315744" y="4038743"/>
            <a:ext cx="3365500" cy="1212850"/>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4"/>
                </a:solidFill>
                <a:latin typeface="微软雅黑" panose="020B0503020204020204" pitchFamily="34" charset="-122"/>
                <a:ea typeface="微软雅黑" panose="020B0503020204020204" pitchFamily="34" charset="-122"/>
              </a:rPr>
              <a:t>单击填加标题</a:t>
            </a:r>
            <a:endParaRPr lang="en-US" altLang="zh-CN" sz="1800" dirty="0">
              <a:solidFill>
                <a:schemeClr val="accent4"/>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025482" y="1562243"/>
            <a:ext cx="2447925" cy="1452563"/>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accent1"/>
                </a:solidFill>
                <a:latin typeface="微软雅黑" panose="020B0503020204020204" pitchFamily="34" charset="-122"/>
                <a:ea typeface="微软雅黑" panose="020B0503020204020204" pitchFamily="34" charset="-122"/>
              </a:rPr>
              <a:t>单击填加标题</a:t>
            </a:r>
            <a:endParaRPr lang="en-US" altLang="zh-CN" sz="1800" dirty="0">
              <a:solidFill>
                <a:schemeClr val="accent1"/>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43719" y="2370281"/>
            <a:ext cx="2449513" cy="1452562"/>
          </a:xfrm>
          <a:prstGeom prst="rect">
            <a:avLst/>
          </a:prstGeom>
        </p:spPr>
        <p:txBody>
          <a:bodyPr>
            <a:spAutoFit/>
          </a:bodyPr>
          <a:lstStyle/>
          <a:p>
            <a:pPr defTabSz="967740" fontAlgn="auto">
              <a:lnSpc>
                <a:spcPct val="130000"/>
              </a:lnSpc>
              <a:spcBef>
                <a:spcPts val="0"/>
              </a:spcBef>
              <a:spcAft>
                <a:spcPts val="0"/>
              </a:spcAft>
              <a:defRPr/>
            </a:pPr>
            <a:r>
              <a:rPr lang="zh-CN" altLang="en-US" sz="1800" dirty="0">
                <a:solidFill>
                  <a:schemeClr val="bg2"/>
                </a:solidFill>
                <a:latin typeface="微软雅黑" panose="020B0503020204020204" pitchFamily="34" charset="-122"/>
                <a:ea typeface="微软雅黑" panose="020B0503020204020204" pitchFamily="34" charset="-122"/>
              </a:rPr>
              <a:t>单击填加标题</a:t>
            </a:r>
            <a:endParaRPr lang="en-US" altLang="zh-CN" sz="1800" dirty="0">
              <a:solidFill>
                <a:schemeClr val="bg2"/>
              </a:solidFill>
              <a:latin typeface="微软雅黑" panose="020B0503020204020204" pitchFamily="34" charset="-122"/>
              <a:ea typeface="微软雅黑" panose="020B0503020204020204" pitchFamily="34" charset="-122"/>
            </a:endParaRPr>
          </a:p>
          <a:p>
            <a:pPr defTabSz="967740" fontAlgn="auto">
              <a:lnSpc>
                <a:spcPct val="13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67740" fontAlgn="auto">
              <a:lnSpc>
                <a:spcPct val="130000"/>
              </a:lnSpc>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组合 32"/>
          <p:cNvGrpSpPr/>
          <p:nvPr/>
        </p:nvGrpSpPr>
        <p:grpSpPr>
          <a:xfrm>
            <a:off x="0" y="290390"/>
            <a:ext cx="641111" cy="353788"/>
            <a:chOff x="0" y="252065"/>
            <a:chExt cx="641111" cy="392113"/>
          </a:xfrm>
        </p:grpSpPr>
        <p:sp>
          <p:nvSpPr>
            <p:cNvPr id="3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7" name="五边形 36"/>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par>
                          <p:cTn id="21" fill="hold">
                            <p:stCondLst>
                              <p:cond delay="1450"/>
                            </p:stCondLst>
                            <p:childTnLst>
                              <p:par>
                                <p:cTn id="22" presetID="23" presetClass="entr" presetSubtype="3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6*min(max(#ppt_w*#ppt_h,.3),1)-7.4)/-.7*#ppt_w"/>
                                          </p:val>
                                        </p:tav>
                                        <p:tav tm="100000">
                                          <p:val>
                                            <p:strVal val="#ppt_w"/>
                                          </p:val>
                                        </p:tav>
                                      </p:tavLst>
                                    </p:anim>
                                    <p:anim calcmode="lin" valueType="num">
                                      <p:cBhvr>
                                        <p:cTn id="25" dur="500" fill="hold"/>
                                        <p:tgtEl>
                                          <p:spTgt spid="2"/>
                                        </p:tgtEl>
                                        <p:attrNameLst>
                                          <p:attrName>ppt_h</p:attrName>
                                        </p:attrNameLst>
                                      </p:cBhvr>
                                      <p:tavLst>
                                        <p:tav tm="0">
                                          <p:val>
                                            <p:strVal val="(6*min(max(#ppt_w*#ppt_h,.3),1)-7.4)/-.7*#ppt_h"/>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950"/>
                            </p:stCondLst>
                            <p:childTnLst>
                              <p:par>
                                <p:cTn id="29" presetID="23" presetClass="entr" presetSubtype="3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strVal val="(6*min(max(#ppt_w*#ppt_h,.3),1)-7.4)/-.7*#ppt_w"/>
                                          </p:val>
                                        </p:tav>
                                        <p:tav tm="100000">
                                          <p:val>
                                            <p:strVal val="#ppt_w"/>
                                          </p:val>
                                        </p:tav>
                                      </p:tavLst>
                                    </p:anim>
                                    <p:anim calcmode="lin" valueType="num">
                                      <p:cBhvr>
                                        <p:cTn id="32" dur="500" fill="hold"/>
                                        <p:tgtEl>
                                          <p:spTgt spid="5"/>
                                        </p:tgtEl>
                                        <p:attrNameLst>
                                          <p:attrName>ppt_h</p:attrName>
                                        </p:attrNameLst>
                                      </p:cBhvr>
                                      <p:tavLst>
                                        <p:tav tm="0">
                                          <p:val>
                                            <p:strVal val="(6*min(max(#ppt_w*#ppt_h,.3),1)-7.4)/-.7*#ppt_h"/>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450"/>
                            </p:stCondLst>
                            <p:childTnLst>
                              <p:par>
                                <p:cTn id="36" presetID="23" presetClass="entr" presetSubtype="3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6*min(max(#ppt_w*#ppt_h,.3),1)-7.4)/-.7*#ppt_w"/>
                                          </p:val>
                                        </p:tav>
                                        <p:tav tm="100000">
                                          <p:val>
                                            <p:strVal val="#ppt_w"/>
                                          </p:val>
                                        </p:tav>
                                      </p:tavLst>
                                    </p:anim>
                                    <p:anim calcmode="lin" valueType="num">
                                      <p:cBhvr>
                                        <p:cTn id="39" dur="500" fill="hold"/>
                                        <p:tgtEl>
                                          <p:spTgt spid="8"/>
                                        </p:tgtEl>
                                        <p:attrNameLst>
                                          <p:attrName>ppt_h</p:attrName>
                                        </p:attrNameLst>
                                      </p:cBhvr>
                                      <p:tavLst>
                                        <p:tav tm="0">
                                          <p:val>
                                            <p:strVal val="(6*min(max(#ppt_w*#ppt_h,.3),1)-7.4)/-.7*#ppt_h"/>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2950"/>
                            </p:stCondLst>
                            <p:childTnLst>
                              <p:par>
                                <p:cTn id="43" presetID="2" presetClass="entr" presetSubtype="6" decel="100000"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1+#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0-#ppt_w/2"/>
                                          </p:val>
                                        </p:tav>
                                        <p:tav tm="100000">
                                          <p:val>
                                            <p:strVal val="#ppt_x"/>
                                          </p:val>
                                        </p:tav>
                                      </p:tavLst>
                                    </p:anim>
                                    <p:anim calcmode="lin" valueType="num">
                                      <p:cBhvr additive="base">
                                        <p:cTn id="54"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26"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ChangeArrowheads="1"/>
          </p:cNvSpPr>
          <p:nvPr/>
        </p:nvSpPr>
        <p:spPr bwMode="auto">
          <a:xfrm>
            <a:off x="2287588" y="1109662"/>
            <a:ext cx="1562100" cy="1574800"/>
          </a:xfrm>
          <a:custGeom>
            <a:avLst/>
            <a:gdLst>
              <a:gd name="T0" fmla="*/ 771771 w 455"/>
              <a:gd name="T1" fmla="*/ 1576036 h 459"/>
              <a:gd name="T2" fmla="*/ 1560693 w 455"/>
              <a:gd name="T3" fmla="*/ 789735 h 459"/>
              <a:gd name="T4" fmla="*/ 771771 w 455"/>
              <a:gd name="T5" fmla="*/ 0 h 459"/>
              <a:gd name="T6" fmla="*/ 0 w 455"/>
              <a:gd name="T7" fmla="*/ 635222 h 459"/>
              <a:gd name="T8" fmla="*/ 17150 w 455"/>
              <a:gd name="T9" fmla="*/ 1576036 h 459"/>
              <a:gd name="T10" fmla="*/ 771771 w 455"/>
              <a:gd name="T11" fmla="*/ 1576036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19" name="Freeform 6"/>
          <p:cNvSpPr>
            <a:spLocks noChangeArrowheads="1"/>
          </p:cNvSpPr>
          <p:nvPr/>
        </p:nvSpPr>
        <p:spPr bwMode="auto">
          <a:xfrm>
            <a:off x="4384675" y="1146175"/>
            <a:ext cx="1565275" cy="1576387"/>
          </a:xfrm>
          <a:custGeom>
            <a:avLst/>
            <a:gdLst>
              <a:gd name="T0" fmla="*/ 775662 w 456"/>
              <a:gd name="T1" fmla="*/ 1576036 h 459"/>
              <a:gd name="T2" fmla="*/ 1565053 w 456"/>
              <a:gd name="T3" fmla="*/ 786301 h 459"/>
              <a:gd name="T4" fmla="*/ 775662 w 456"/>
              <a:gd name="T5" fmla="*/ 0 h 459"/>
              <a:gd name="T6" fmla="*/ 0 w 456"/>
              <a:gd name="T7" fmla="*/ 635222 h 459"/>
              <a:gd name="T8" fmla="*/ 17161 w 456"/>
              <a:gd name="T9" fmla="*/ 1576036 h 459"/>
              <a:gd name="T10" fmla="*/ 775662 w 456"/>
              <a:gd name="T11" fmla="*/ 1576036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5" name="Freeform 7"/>
          <p:cNvSpPr>
            <a:spLocks noChangeArrowheads="1"/>
          </p:cNvSpPr>
          <p:nvPr/>
        </p:nvSpPr>
        <p:spPr bwMode="auto">
          <a:xfrm>
            <a:off x="6575425" y="1127125"/>
            <a:ext cx="1565275" cy="1577975"/>
          </a:xfrm>
          <a:custGeom>
            <a:avLst/>
            <a:gdLst>
              <a:gd name="T0" fmla="*/ 775662 w 456"/>
              <a:gd name="T1" fmla="*/ 1578942 h 460"/>
              <a:gd name="T2" fmla="*/ 1565053 w 456"/>
              <a:gd name="T3" fmla="*/ 789471 h 460"/>
              <a:gd name="T4" fmla="*/ 775662 w 456"/>
              <a:gd name="T5" fmla="*/ 0 h 460"/>
              <a:gd name="T6" fmla="*/ 0 w 456"/>
              <a:gd name="T7" fmla="*/ 638442 h 460"/>
              <a:gd name="T8" fmla="*/ 17161 w 456"/>
              <a:gd name="T9" fmla="*/ 1578942 h 460"/>
              <a:gd name="T10" fmla="*/ 775662 w 456"/>
              <a:gd name="T11" fmla="*/ 1578942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6" name="Freeform 378"/>
          <p:cNvSpPr>
            <a:spLocks noChangeArrowheads="1"/>
          </p:cNvSpPr>
          <p:nvPr/>
        </p:nvSpPr>
        <p:spPr bwMode="auto">
          <a:xfrm>
            <a:off x="1354138" y="2911475"/>
            <a:ext cx="874712" cy="222250"/>
          </a:xfrm>
          <a:custGeom>
            <a:avLst/>
            <a:gdLst>
              <a:gd name="T0" fmla="*/ 874802 w 255"/>
              <a:gd name="T1" fmla="*/ 112831 h 65"/>
              <a:gd name="T2" fmla="*/ 819912 w 255"/>
              <a:gd name="T3" fmla="*/ 0 h 65"/>
              <a:gd name="T4" fmla="*/ 58320 w 255"/>
              <a:gd name="T5" fmla="*/ 0 h 65"/>
              <a:gd name="T6" fmla="*/ 0 w 255"/>
              <a:gd name="T7" fmla="*/ 112831 h 65"/>
              <a:gd name="T8" fmla="*/ 0 w 255"/>
              <a:gd name="T9" fmla="*/ 112831 h 65"/>
              <a:gd name="T10" fmla="*/ 58320 w 255"/>
              <a:gd name="T11" fmla="*/ 222243 h 65"/>
              <a:gd name="T12" fmla="*/ 819912 w 255"/>
              <a:gd name="T13" fmla="*/ 222243 h 65"/>
              <a:gd name="T14" fmla="*/ 874802 w 255"/>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7" name="Freeform 379"/>
          <p:cNvSpPr>
            <a:spLocks noChangeArrowheads="1"/>
          </p:cNvSpPr>
          <p:nvPr/>
        </p:nvSpPr>
        <p:spPr bwMode="auto">
          <a:xfrm>
            <a:off x="2252663" y="2911475"/>
            <a:ext cx="879475" cy="222250"/>
          </a:xfrm>
          <a:custGeom>
            <a:avLst/>
            <a:gdLst>
              <a:gd name="T0" fmla="*/ 879162 w 256"/>
              <a:gd name="T1" fmla="*/ 112831 h 65"/>
              <a:gd name="T2" fmla="*/ 820780 w 256"/>
              <a:gd name="T3" fmla="*/ 0 h 65"/>
              <a:gd name="T4" fmla="*/ 58382 w 256"/>
              <a:gd name="T5" fmla="*/ 0 h 65"/>
              <a:gd name="T6" fmla="*/ 0 w 256"/>
              <a:gd name="T7" fmla="*/ 112831 h 65"/>
              <a:gd name="T8" fmla="*/ 0 w 256"/>
              <a:gd name="T9" fmla="*/ 112831 h 65"/>
              <a:gd name="T10" fmla="*/ 58382 w 256"/>
              <a:gd name="T11" fmla="*/ 222243 h 65"/>
              <a:gd name="T12" fmla="*/ 820780 w 256"/>
              <a:gd name="T13" fmla="*/ 222243 h 65"/>
              <a:gd name="T14" fmla="*/ 879162 w 256"/>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8" name="Freeform 380"/>
          <p:cNvSpPr>
            <a:spLocks noChangeArrowheads="1"/>
          </p:cNvSpPr>
          <p:nvPr/>
        </p:nvSpPr>
        <p:spPr bwMode="auto">
          <a:xfrm>
            <a:off x="3022600" y="2911475"/>
            <a:ext cx="1417638" cy="222250"/>
          </a:xfrm>
          <a:custGeom>
            <a:avLst/>
            <a:gdLst>
              <a:gd name="T0" fmla="*/ 1418283 w 413"/>
              <a:gd name="T1" fmla="*/ 112831 h 65"/>
              <a:gd name="T2" fmla="*/ 1359903 w 413"/>
              <a:gd name="T3" fmla="*/ 0 h 65"/>
              <a:gd name="T4" fmla="*/ 58380 w 413"/>
              <a:gd name="T5" fmla="*/ 0 h 65"/>
              <a:gd name="T6" fmla="*/ 0 w 413"/>
              <a:gd name="T7" fmla="*/ 112831 h 65"/>
              <a:gd name="T8" fmla="*/ 0 w 413"/>
              <a:gd name="T9" fmla="*/ 112831 h 65"/>
              <a:gd name="T10" fmla="*/ 58380 w 413"/>
              <a:gd name="T11" fmla="*/ 222243 h 65"/>
              <a:gd name="T12" fmla="*/ 1359903 w 413"/>
              <a:gd name="T13" fmla="*/ 222243 h 65"/>
              <a:gd name="T14" fmla="*/ 1418283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39" name="Freeform 381"/>
          <p:cNvSpPr>
            <a:spLocks noChangeArrowheads="1"/>
          </p:cNvSpPr>
          <p:nvPr/>
        </p:nvSpPr>
        <p:spPr bwMode="auto">
          <a:xfrm>
            <a:off x="4070350" y="2911475"/>
            <a:ext cx="1416050" cy="222250"/>
          </a:xfrm>
          <a:custGeom>
            <a:avLst/>
            <a:gdLst>
              <a:gd name="T0" fmla="*/ 1416831 w 413"/>
              <a:gd name="T1" fmla="*/ 112831 h 65"/>
              <a:gd name="T2" fmla="*/ 1358511 w 413"/>
              <a:gd name="T3" fmla="*/ 0 h 65"/>
              <a:gd name="T4" fmla="*/ 58320 w 413"/>
              <a:gd name="T5" fmla="*/ 0 h 65"/>
              <a:gd name="T6" fmla="*/ 0 w 413"/>
              <a:gd name="T7" fmla="*/ 112831 h 65"/>
              <a:gd name="T8" fmla="*/ 0 w 413"/>
              <a:gd name="T9" fmla="*/ 112831 h 65"/>
              <a:gd name="T10" fmla="*/ 58320 w 413"/>
              <a:gd name="T11" fmla="*/ 222243 h 65"/>
              <a:gd name="T12" fmla="*/ 1358511 w 413"/>
              <a:gd name="T13" fmla="*/ 222243 h 65"/>
              <a:gd name="T14" fmla="*/ 1416831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40" name="Freeform 382"/>
          <p:cNvSpPr>
            <a:spLocks noChangeArrowheads="1"/>
          </p:cNvSpPr>
          <p:nvPr/>
        </p:nvSpPr>
        <p:spPr bwMode="auto">
          <a:xfrm>
            <a:off x="5353050" y="2911475"/>
            <a:ext cx="2689225" cy="222250"/>
          </a:xfrm>
          <a:custGeom>
            <a:avLst/>
            <a:gdLst>
              <a:gd name="T0" fmla="*/ 2689798 w 514"/>
              <a:gd name="T1" fmla="*/ 112831 h 65"/>
              <a:gd name="T2" fmla="*/ 2600835 w 514"/>
              <a:gd name="T3" fmla="*/ 0 h 65"/>
              <a:gd name="T4" fmla="*/ 88962 w 514"/>
              <a:gd name="T5" fmla="*/ 0 h 65"/>
              <a:gd name="T6" fmla="*/ 0 w 514"/>
              <a:gd name="T7" fmla="*/ 112831 h 65"/>
              <a:gd name="T8" fmla="*/ 0 w 514"/>
              <a:gd name="T9" fmla="*/ 112831 h 65"/>
              <a:gd name="T10" fmla="*/ 88962 w 514"/>
              <a:gd name="T11" fmla="*/ 222243 h 65"/>
              <a:gd name="T12" fmla="*/ 2600835 w 514"/>
              <a:gd name="T13" fmla="*/ 222243 h 65"/>
              <a:gd name="T14" fmla="*/ 2689798 w 514"/>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a:p>
        </p:txBody>
      </p:sp>
      <p:sp>
        <p:nvSpPr>
          <p:cNvPr id="41" name="Oval 414"/>
          <p:cNvSpPr>
            <a:spLocks noChangeArrowheads="1"/>
          </p:cNvSpPr>
          <p:nvPr/>
        </p:nvSpPr>
        <p:spPr bwMode="auto">
          <a:xfrm>
            <a:off x="6635750" y="2798762"/>
            <a:ext cx="481013" cy="4778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2" name="Oval 415"/>
          <p:cNvSpPr>
            <a:spLocks noChangeArrowheads="1"/>
          </p:cNvSpPr>
          <p:nvPr/>
        </p:nvSpPr>
        <p:spPr bwMode="auto">
          <a:xfrm>
            <a:off x="6777038" y="2924175"/>
            <a:ext cx="198437" cy="196850"/>
          </a:xfrm>
          <a:prstGeom prst="ellipse">
            <a:avLst/>
          </a:prstGeom>
          <a:solidFill>
            <a:srgbClr val="FF3B77"/>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3" name="Oval 416"/>
          <p:cNvSpPr>
            <a:spLocks noChangeArrowheads="1"/>
          </p:cNvSpPr>
          <p:nvPr/>
        </p:nvSpPr>
        <p:spPr bwMode="auto">
          <a:xfrm>
            <a:off x="4298950" y="2784475"/>
            <a:ext cx="479425" cy="4778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4" name="Oval 417"/>
          <p:cNvSpPr>
            <a:spLocks noChangeArrowheads="1"/>
          </p:cNvSpPr>
          <p:nvPr/>
        </p:nvSpPr>
        <p:spPr bwMode="auto">
          <a:xfrm>
            <a:off x="4440238" y="2924175"/>
            <a:ext cx="198437" cy="196850"/>
          </a:xfrm>
          <a:prstGeom prst="ellipse">
            <a:avLst/>
          </a:prstGeom>
          <a:solidFill>
            <a:srgbClr val="01B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5" name="Oval 416"/>
          <p:cNvSpPr>
            <a:spLocks noChangeArrowheads="1"/>
          </p:cNvSpPr>
          <p:nvPr/>
        </p:nvSpPr>
        <p:spPr bwMode="auto">
          <a:xfrm>
            <a:off x="1997075" y="2784475"/>
            <a:ext cx="479425" cy="4778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7" name="Oval 417"/>
          <p:cNvSpPr>
            <a:spLocks noChangeArrowheads="1"/>
          </p:cNvSpPr>
          <p:nvPr/>
        </p:nvSpPr>
        <p:spPr bwMode="auto">
          <a:xfrm>
            <a:off x="2138363" y="2924175"/>
            <a:ext cx="200025" cy="196850"/>
          </a:xfrm>
          <a:prstGeom prst="ellipse">
            <a:avLst/>
          </a:prstGeom>
          <a:solidFill>
            <a:srgbClr val="FF780A"/>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zh-CN" sz="120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8" name="TextBox 692"/>
          <p:cNvSpPr>
            <a:spLocks noChangeArrowheads="1"/>
          </p:cNvSpPr>
          <p:nvPr/>
        </p:nvSpPr>
        <p:spPr bwMode="auto">
          <a:xfrm>
            <a:off x="2438400"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9" name="矩形 1"/>
          <p:cNvSpPr>
            <a:spLocks noChangeArrowheads="1"/>
          </p:cNvSpPr>
          <p:nvPr/>
        </p:nvSpPr>
        <p:spPr bwMode="auto">
          <a:xfrm>
            <a:off x="2346325" y="1857375"/>
            <a:ext cx="1436688"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TextBox 692"/>
          <p:cNvSpPr>
            <a:spLocks noChangeArrowheads="1"/>
          </p:cNvSpPr>
          <p:nvPr/>
        </p:nvSpPr>
        <p:spPr bwMode="auto">
          <a:xfrm>
            <a:off x="4530725"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1" name="矩形 1"/>
          <p:cNvSpPr>
            <a:spLocks noChangeArrowheads="1"/>
          </p:cNvSpPr>
          <p:nvPr/>
        </p:nvSpPr>
        <p:spPr bwMode="auto">
          <a:xfrm>
            <a:off x="4440238" y="1857375"/>
            <a:ext cx="1435100"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TextBox 692"/>
          <p:cNvSpPr>
            <a:spLocks noChangeArrowheads="1"/>
          </p:cNvSpPr>
          <p:nvPr/>
        </p:nvSpPr>
        <p:spPr bwMode="auto">
          <a:xfrm>
            <a:off x="6727825" y="1422400"/>
            <a:ext cx="9080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15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3" name="矩形 1"/>
          <p:cNvSpPr>
            <a:spLocks noChangeArrowheads="1"/>
          </p:cNvSpPr>
          <p:nvPr/>
        </p:nvSpPr>
        <p:spPr bwMode="auto">
          <a:xfrm>
            <a:off x="6637338" y="1857375"/>
            <a:ext cx="1435100"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9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900"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Box 692"/>
          <p:cNvSpPr>
            <a:spLocks noChangeArrowheads="1"/>
          </p:cNvSpPr>
          <p:nvPr/>
        </p:nvSpPr>
        <p:spPr bwMode="auto">
          <a:xfrm>
            <a:off x="1466850" y="3524250"/>
            <a:ext cx="18319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p>
            <a:r>
              <a:rPr lang="zh-CN" altLang="en-US" sz="3300" b="1">
                <a:solidFill>
                  <a:srgbClr val="284848"/>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5" name="矩形 1"/>
          <p:cNvSpPr>
            <a:spLocks noChangeArrowheads="1"/>
          </p:cNvSpPr>
          <p:nvPr/>
        </p:nvSpPr>
        <p:spPr bwMode="auto">
          <a:xfrm>
            <a:off x="3708400" y="3613150"/>
            <a:ext cx="4333875" cy="5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请在这里输入您要的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内容请</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在这里输入您要的内容</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直接连接符 31"/>
          <p:cNvSpPr>
            <a:spLocks noChangeShapeType="1"/>
          </p:cNvSpPr>
          <p:nvPr/>
        </p:nvSpPr>
        <p:spPr bwMode="auto">
          <a:xfrm>
            <a:off x="2424113" y="1806575"/>
            <a:ext cx="1271587"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57" name="直接连接符 32"/>
          <p:cNvSpPr>
            <a:spLocks noChangeShapeType="1"/>
          </p:cNvSpPr>
          <p:nvPr/>
        </p:nvSpPr>
        <p:spPr bwMode="auto">
          <a:xfrm>
            <a:off x="4510088" y="1806575"/>
            <a:ext cx="1270000"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58" name="直接连接符 33"/>
          <p:cNvSpPr>
            <a:spLocks noChangeShapeType="1"/>
          </p:cNvSpPr>
          <p:nvPr/>
        </p:nvSpPr>
        <p:spPr bwMode="auto">
          <a:xfrm>
            <a:off x="6692900" y="1806575"/>
            <a:ext cx="1271588" cy="0"/>
          </a:xfrm>
          <a:prstGeom prst="line">
            <a:avLst/>
          </a:prstGeom>
          <a:noFill/>
          <a:ln w="9525">
            <a:solidFill>
              <a:schemeClr val="bg1"/>
            </a:solidFill>
            <a:miter lim="800000"/>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27"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组合 27"/>
          <p:cNvGrpSpPr/>
          <p:nvPr/>
        </p:nvGrpSpPr>
        <p:grpSpPr>
          <a:xfrm>
            <a:off x="352592" y="688270"/>
            <a:ext cx="9231272" cy="67851"/>
            <a:chOff x="288133" y="483063"/>
            <a:chExt cx="8772740" cy="64666"/>
          </a:xfrm>
        </p:grpSpPr>
        <p:sp>
          <p:nvSpPr>
            <p:cNvPr id="29" name="任意多边形 28"/>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9"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1" name="组合 30"/>
          <p:cNvGrpSpPr/>
          <p:nvPr/>
        </p:nvGrpSpPr>
        <p:grpSpPr>
          <a:xfrm>
            <a:off x="0" y="290390"/>
            <a:ext cx="641111" cy="353788"/>
            <a:chOff x="0" y="252065"/>
            <a:chExt cx="641111" cy="392113"/>
          </a:xfrm>
        </p:grpSpPr>
        <p:sp>
          <p:nvSpPr>
            <p:cNvPr id="32"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3"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4" name="五边形 33"/>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7"/>
                                        </p:tgtEl>
                                      </p:cBhvr>
                                    </p:animEffect>
                                  </p:childTnLst>
                                </p:cTn>
                              </p:par>
                            </p:childTnLst>
                          </p:cTn>
                        </p:par>
                        <p:par>
                          <p:cTn id="21" fill="hold">
                            <p:stCondLst>
                              <p:cond delay="145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1950"/>
                            </p:stCondLst>
                            <p:childTnLst>
                              <p:par>
                                <p:cTn id="38" presetID="53" presetClass="entr" presetSubtype="16"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par>
                          <p:cTn id="43" fill="hold">
                            <p:stCondLst>
                              <p:cond delay="245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2950"/>
                            </p:stCondLst>
                            <p:childTnLst>
                              <p:par>
                                <p:cTn id="50" presetID="14"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par>
                          <p:cTn id="53" fill="hold">
                            <p:stCondLst>
                              <p:cond delay="3450"/>
                            </p:stCondLst>
                            <p:childTnLst>
                              <p:par>
                                <p:cTn id="54" presetID="2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3950"/>
                            </p:stCondLst>
                            <p:childTnLst>
                              <p:par>
                                <p:cTn id="64" presetID="53" presetClass="entr" presetSubtype="16"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par>
                          <p:cTn id="69" fill="hold">
                            <p:stCondLst>
                              <p:cond delay="445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4950"/>
                            </p:stCondLst>
                            <p:childTnLst>
                              <p:par>
                                <p:cTn id="76" presetID="14" presetClass="entr" presetSubtype="1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randombar(horizontal)">
                                      <p:cBhvr>
                                        <p:cTn id="78" dur="500"/>
                                        <p:tgtEl>
                                          <p:spTgt spid="19"/>
                                        </p:tgtEl>
                                      </p:cBhvr>
                                    </p:animEffect>
                                  </p:childTnLst>
                                </p:cTn>
                              </p:par>
                            </p:childTnLst>
                          </p:cTn>
                        </p:par>
                        <p:par>
                          <p:cTn id="79" fill="hold">
                            <p:stCondLst>
                              <p:cond delay="545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5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6450"/>
                            </p:stCondLst>
                            <p:childTnLst>
                              <p:par>
                                <p:cTn id="96" presetID="53" presetClass="entr" presetSubtype="16"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6950"/>
                            </p:stCondLst>
                            <p:childTnLst>
                              <p:par>
                                <p:cTn id="102" presetID="14" presetClass="entr" presetSubtype="10"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randombar(horizontal)">
                                      <p:cBhvr>
                                        <p:cTn id="104" dur="500"/>
                                        <p:tgtEl>
                                          <p:spTgt spid="35"/>
                                        </p:tgtEl>
                                      </p:cBhvr>
                                    </p:animEffect>
                                  </p:childTnLst>
                                </p:cTn>
                              </p:par>
                            </p:childTnLst>
                          </p:cTn>
                        </p:par>
                        <p:par>
                          <p:cTn id="105" fill="hold">
                            <p:stCondLst>
                              <p:cond delay="7450"/>
                            </p:stCondLst>
                            <p:childTnLst>
                              <p:par>
                                <p:cTn id="106" presetID="22" presetClass="entr" presetSubtype="8"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left)">
                                      <p:cBhvr>
                                        <p:cTn id="108" dur="500"/>
                                        <p:tgtEl>
                                          <p:spTgt spid="58"/>
                                        </p:tgtEl>
                                      </p:cBhvr>
                                    </p:animEffect>
                                  </p:childTnLst>
                                </p:cTn>
                              </p:par>
                            </p:childTnLst>
                          </p:cTn>
                        </p:par>
                        <p:par>
                          <p:cTn id="109" fill="hold">
                            <p:stCondLst>
                              <p:cond delay="7950"/>
                            </p:stCondLst>
                            <p:childTnLst>
                              <p:par>
                                <p:cTn id="110" presetID="22" presetClass="entr" presetSubtype="8"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left)">
                                      <p:cBhvr>
                                        <p:cTn id="112" dur="500"/>
                                        <p:tgtEl>
                                          <p:spTgt spid="53"/>
                                        </p:tgtEl>
                                      </p:cBhvr>
                                    </p:animEffect>
                                  </p:childTnLst>
                                </p:cTn>
                              </p:par>
                            </p:childTnLst>
                          </p:cTn>
                        </p:par>
                        <p:par>
                          <p:cTn id="113" fill="hold">
                            <p:stCondLst>
                              <p:cond delay="8450"/>
                            </p:stCondLst>
                            <p:childTnLst>
                              <p:par>
                                <p:cTn id="114" presetID="22" presetClass="entr" presetSubtype="8"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left)">
                                      <p:cBhvr>
                                        <p:cTn id="116" dur="500"/>
                                        <p:tgtEl>
                                          <p:spTgt spid="52"/>
                                        </p:tgtEl>
                                      </p:cBhvr>
                                    </p:animEffect>
                                  </p:childTnLst>
                                </p:cTn>
                              </p:par>
                            </p:childTnLst>
                          </p:cTn>
                        </p:par>
                        <p:par>
                          <p:cTn id="117" fill="hold">
                            <p:stCondLst>
                              <p:cond delay="8950"/>
                            </p:stCondLst>
                            <p:childTnLst>
                              <p:par>
                                <p:cTn id="118" presetID="53" presetClass="entr" presetSubtype="16" fill="hold" grpId="0"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p:cTn id="120" dur="500" fill="hold"/>
                                        <p:tgtEl>
                                          <p:spTgt spid="54"/>
                                        </p:tgtEl>
                                        <p:attrNameLst>
                                          <p:attrName>ppt_w</p:attrName>
                                        </p:attrNameLst>
                                      </p:cBhvr>
                                      <p:tavLst>
                                        <p:tav tm="0">
                                          <p:val>
                                            <p:fltVal val="0"/>
                                          </p:val>
                                        </p:tav>
                                        <p:tav tm="100000">
                                          <p:val>
                                            <p:strVal val="#ppt_w"/>
                                          </p:val>
                                        </p:tav>
                                      </p:tavLst>
                                    </p:anim>
                                    <p:anim calcmode="lin" valueType="num">
                                      <p:cBhvr>
                                        <p:cTn id="121" dur="500" fill="hold"/>
                                        <p:tgtEl>
                                          <p:spTgt spid="54"/>
                                        </p:tgtEl>
                                        <p:attrNameLst>
                                          <p:attrName>ppt_h</p:attrName>
                                        </p:attrNameLst>
                                      </p:cBhvr>
                                      <p:tavLst>
                                        <p:tav tm="0">
                                          <p:val>
                                            <p:fltVal val="0"/>
                                          </p:val>
                                        </p:tav>
                                        <p:tav tm="100000">
                                          <p:val>
                                            <p:strVal val="#ppt_h"/>
                                          </p:val>
                                        </p:tav>
                                      </p:tavLst>
                                    </p:anim>
                                    <p:animEffect transition="in" filter="fade">
                                      <p:cBhvr>
                                        <p:cTn id="122" dur="500"/>
                                        <p:tgtEl>
                                          <p:spTgt spid="54"/>
                                        </p:tgtEl>
                                      </p:cBhvr>
                                    </p:animEffect>
                                  </p:childTnLst>
                                </p:cTn>
                              </p:par>
                            </p:childTnLst>
                          </p:cTn>
                        </p:par>
                        <p:par>
                          <p:cTn id="123" fill="hold">
                            <p:stCondLst>
                              <p:cond delay="945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55"/>
                                        </p:tgtEl>
                                        <p:attrNameLst>
                                          <p:attrName>style.visibility</p:attrName>
                                        </p:attrNameLst>
                                      </p:cBhvr>
                                      <p:to>
                                        <p:strVal val="visible"/>
                                      </p:to>
                                    </p:set>
                                    <p:anim calcmode="lin" valueType="num">
                                      <p:cBhvr>
                                        <p:cTn id="12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55"/>
                                        </p:tgtEl>
                                        <p:attrNameLst>
                                          <p:attrName>ppt_y</p:attrName>
                                        </p:attrNameLst>
                                      </p:cBhvr>
                                      <p:tavLst>
                                        <p:tav tm="0">
                                          <p:val>
                                            <p:strVal val="#ppt_y"/>
                                          </p:val>
                                        </p:tav>
                                        <p:tav tm="100000">
                                          <p:val>
                                            <p:strVal val="#ppt_y"/>
                                          </p:val>
                                        </p:tav>
                                      </p:tavLst>
                                    </p:anim>
                                    <p:anim calcmode="lin" valueType="num">
                                      <p:cBhvr>
                                        <p:cTn id="12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p:bldP spid="49" grpId="0"/>
      <p:bldP spid="50" grpId="0"/>
      <p:bldP spid="51" grpId="0"/>
      <p:bldP spid="52" grpId="0"/>
      <p:bldP spid="53" grpId="0"/>
      <p:bldP spid="54" grpId="0"/>
      <p:bldP spid="55" grpId="0"/>
      <p:bldP spid="56" grpId="0" animBg="1"/>
      <p:bldP spid="57" grpId="0" animBg="1"/>
      <p:bldP spid="58" grpId="0" animBg="1"/>
      <p:bldP spid="27"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p:nvPr/>
        </p:nvSpPr>
        <p:spPr bwMode="auto">
          <a:xfrm>
            <a:off x="268288" y="901700"/>
            <a:ext cx="5440362" cy="465931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defTabSz="967740">
              <a:defRPr/>
            </a:pPr>
            <a:endParaRPr lang="zh-CN" altLang="en-US" sz="1700" b="1" kern="0">
              <a:solidFill>
                <a:srgbClr val="000000"/>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1798638" y="3759200"/>
            <a:ext cx="2122487" cy="392113"/>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2012</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4</a:t>
            </a:r>
            <a:r>
              <a:rPr lang="zh-CN" altLang="en-US" sz="1700" dirty="0">
                <a:latin typeface="微软雅黑" panose="020B0503020204020204" pitchFamily="34" charset="-122"/>
              </a:rPr>
              <a:t>月</a:t>
            </a:r>
          </a:p>
        </p:txBody>
      </p:sp>
      <p:sp>
        <p:nvSpPr>
          <p:cNvPr id="31" name="圆角矩形 30"/>
          <p:cNvSpPr/>
          <p:nvPr/>
        </p:nvSpPr>
        <p:spPr>
          <a:xfrm>
            <a:off x="2689225" y="2911475"/>
            <a:ext cx="2122488" cy="39370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2013</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5</a:t>
            </a:r>
            <a:r>
              <a:rPr lang="zh-CN" altLang="en-US" sz="1700" dirty="0">
                <a:latin typeface="微软雅黑" panose="020B0503020204020204" pitchFamily="34" charset="-122"/>
              </a:rPr>
              <a:t>月</a:t>
            </a:r>
          </a:p>
        </p:txBody>
      </p:sp>
      <p:sp>
        <p:nvSpPr>
          <p:cNvPr id="32" name="圆角矩形 31"/>
          <p:cNvSpPr/>
          <p:nvPr/>
        </p:nvSpPr>
        <p:spPr>
          <a:xfrm>
            <a:off x="3351213" y="2095500"/>
            <a:ext cx="2122487" cy="393700"/>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2014</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6</a:t>
            </a:r>
            <a:r>
              <a:rPr lang="zh-CN" altLang="en-US" sz="1700" dirty="0">
                <a:latin typeface="微软雅黑" panose="020B0503020204020204" pitchFamily="34" charset="-122"/>
              </a:rPr>
              <a:t>月</a:t>
            </a:r>
          </a:p>
        </p:txBody>
      </p:sp>
      <p:sp>
        <p:nvSpPr>
          <p:cNvPr id="33" name="圆角矩形 32"/>
          <p:cNvSpPr/>
          <p:nvPr/>
        </p:nvSpPr>
        <p:spPr>
          <a:xfrm>
            <a:off x="4095750" y="1323975"/>
            <a:ext cx="2122488" cy="393700"/>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2015</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12</a:t>
            </a:r>
            <a:r>
              <a:rPr lang="zh-CN" altLang="en-US" sz="1700" dirty="0">
                <a:latin typeface="微软雅黑" panose="020B0503020204020204" pitchFamily="34" charset="-122"/>
              </a:rPr>
              <a:t>月</a:t>
            </a:r>
          </a:p>
        </p:txBody>
      </p:sp>
      <p:sp>
        <p:nvSpPr>
          <p:cNvPr id="34" name="圆角矩形 33"/>
          <p:cNvSpPr/>
          <p:nvPr/>
        </p:nvSpPr>
        <p:spPr>
          <a:xfrm>
            <a:off x="955675" y="4533900"/>
            <a:ext cx="2122488" cy="393700"/>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anchor="ctr"/>
          <a:lstStyle/>
          <a:p>
            <a:pPr algn="ctr" defTabSz="967740" fontAlgn="auto">
              <a:spcBef>
                <a:spcPts val="0"/>
              </a:spcBef>
              <a:spcAft>
                <a:spcPts val="0"/>
              </a:spcAft>
              <a:defRPr/>
            </a:pPr>
            <a:r>
              <a:rPr lang="en-US" altLang="zh-CN" sz="1700" dirty="0" smtClean="0">
                <a:latin typeface="微软雅黑" panose="020B0503020204020204" pitchFamily="34" charset="-122"/>
              </a:rPr>
              <a:t>2011</a:t>
            </a:r>
            <a:r>
              <a:rPr lang="zh-CN" altLang="en-US" sz="1700" dirty="0" smtClean="0">
                <a:latin typeface="微软雅黑" panose="020B0503020204020204" pitchFamily="34" charset="-122"/>
              </a:rPr>
              <a:t>年</a:t>
            </a:r>
            <a:r>
              <a:rPr lang="en-US" altLang="zh-CN" sz="1700" dirty="0">
                <a:latin typeface="微软雅黑" panose="020B0503020204020204" pitchFamily="34" charset="-122"/>
              </a:rPr>
              <a:t>3</a:t>
            </a:r>
            <a:r>
              <a:rPr lang="zh-CN" altLang="en-US" sz="1700" dirty="0">
                <a:latin typeface="微软雅黑" panose="020B0503020204020204" pitchFamily="34" charset="-122"/>
              </a:rPr>
              <a:t>月</a:t>
            </a:r>
          </a:p>
        </p:txBody>
      </p:sp>
      <p:sp>
        <p:nvSpPr>
          <p:cNvPr id="35" name="矩形 34"/>
          <p:cNvSpPr/>
          <p:nvPr/>
        </p:nvSpPr>
        <p:spPr>
          <a:xfrm>
            <a:off x="4095750" y="4508500"/>
            <a:ext cx="2105025" cy="546100"/>
          </a:xfrm>
          <a:prstGeom prst="rect">
            <a:avLst/>
          </a:prstGeom>
          <a:ln>
            <a:solidFill>
              <a:schemeClr val="accent4"/>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6" name="矩形 35"/>
          <p:cNvSpPr/>
          <p:nvPr/>
        </p:nvSpPr>
        <p:spPr>
          <a:xfrm>
            <a:off x="4656138" y="3676650"/>
            <a:ext cx="2105025" cy="546100"/>
          </a:xfrm>
          <a:prstGeom prst="rect">
            <a:avLst/>
          </a:prstGeom>
          <a:ln>
            <a:solidFill>
              <a:schemeClr val="accent3"/>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7" name="矩形 36"/>
          <p:cNvSpPr/>
          <p:nvPr/>
        </p:nvSpPr>
        <p:spPr>
          <a:xfrm>
            <a:off x="5200650" y="2844800"/>
            <a:ext cx="2105025" cy="546100"/>
          </a:xfrm>
          <a:prstGeom prst="rect">
            <a:avLst/>
          </a:prstGeom>
          <a:ln>
            <a:solidFill>
              <a:schemeClr val="accent2"/>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8" name="矩形 37"/>
          <p:cNvSpPr/>
          <p:nvPr/>
        </p:nvSpPr>
        <p:spPr>
          <a:xfrm>
            <a:off x="5708650" y="2012950"/>
            <a:ext cx="2106613" cy="546100"/>
          </a:xfrm>
          <a:prstGeom prst="rect">
            <a:avLst/>
          </a:prstGeom>
          <a:ln>
            <a:solidFill>
              <a:schemeClr val="accent1"/>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39" name="矩形 38"/>
          <p:cNvSpPr/>
          <p:nvPr/>
        </p:nvSpPr>
        <p:spPr>
          <a:xfrm>
            <a:off x="6507163" y="1257300"/>
            <a:ext cx="2105025" cy="546100"/>
          </a:xfrm>
          <a:prstGeom prst="rect">
            <a:avLst/>
          </a:prstGeom>
          <a:ln>
            <a:solidFill>
              <a:schemeClr val="bg2"/>
            </a:solidFill>
            <a:prstDash val="dash"/>
          </a:ln>
        </p:spPr>
        <p:txBody>
          <a:bodyPr lIns="83831" tIns="41916" rIns="83831" bIns="41916">
            <a:spAutoFit/>
          </a:bodyPr>
          <a:lstStyle/>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endParaRPr lang="en-US" altLang="zh-CN" sz="1500" dirty="0">
              <a:solidFill>
                <a:schemeClr val="accent5">
                  <a:lumMod val="50000"/>
                </a:schemeClr>
              </a:solidFill>
              <a:latin typeface="微软雅黑" panose="020B0503020204020204" pitchFamily="34" charset="-122"/>
              <a:ea typeface="微软雅黑" panose="020B0503020204020204" pitchFamily="34" charset="-122"/>
            </a:endParaRPr>
          </a:p>
          <a:p>
            <a:pPr algn="ctr" defTabSz="967740" fontAlgn="auto">
              <a:spcBef>
                <a:spcPts val="0"/>
              </a:spcBef>
              <a:spcAft>
                <a:spcPts val="0"/>
              </a:spcAft>
              <a:defRPr/>
            </a:pPr>
            <a:r>
              <a:rPr lang="zh-CN" altLang="en-US" sz="1500" dirty="0">
                <a:solidFill>
                  <a:schemeClr val="accent5">
                    <a:lumMod val="50000"/>
                  </a:schemeClr>
                </a:solidFill>
                <a:latin typeface="微软雅黑" panose="020B0503020204020204" pitchFamily="34" charset="-122"/>
                <a:ea typeface="微软雅黑" panose="020B0503020204020204" pitchFamily="34" charset="-122"/>
              </a:rPr>
              <a:t>单击此处添加文本</a:t>
            </a:r>
          </a:p>
        </p:txBody>
      </p:sp>
      <p:sp>
        <p:nvSpPr>
          <p:cNvPr id="1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52592" y="688270"/>
            <a:ext cx="9231272" cy="67851"/>
            <a:chOff x="288133" y="483063"/>
            <a:chExt cx="8772740" cy="64666"/>
          </a:xfrm>
        </p:grpSpPr>
        <p:sp>
          <p:nvSpPr>
            <p:cNvPr id="15" name="任意多边形 1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 name="组合 16"/>
          <p:cNvGrpSpPr/>
          <p:nvPr/>
        </p:nvGrpSpPr>
        <p:grpSpPr>
          <a:xfrm>
            <a:off x="0" y="290390"/>
            <a:ext cx="641111" cy="353788"/>
            <a:chOff x="0" y="252065"/>
            <a:chExt cx="641111" cy="392113"/>
          </a:xfrm>
        </p:grpSpPr>
        <p:sp>
          <p:nvSpPr>
            <p:cNvPr id="18"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9"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0" name="五边形 19"/>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3"/>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 presetClass="entr" presetSubtype="8" fill="hold" grpId="0" nodeType="withEffect">
                                  <p:stCondLst>
                                    <p:cond delay="3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7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7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9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90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2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0-#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2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1+#ppt_w/2"/>
                                          </p:val>
                                        </p:tav>
                                        <p:tav tm="100000">
                                          <p:val>
                                            <p:strVal val="#ppt_x"/>
                                          </p:val>
                                        </p:tav>
                                      </p:tavLst>
                                    </p:anim>
                                    <p:anim calcmode="lin" valueType="num">
                                      <p:cBhvr additive="base">
                                        <p:cTn id="6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13"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30300" y="873125"/>
            <a:ext cx="7978775"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solidFill>
                <a:schemeClr val="bg1"/>
              </a:solidFill>
              <a:ea typeface="微软雅黑" panose="020B0503020204020204" pitchFamily="34" charset="-122"/>
            </a:endParaRPr>
          </a:p>
        </p:txBody>
      </p:sp>
      <p:sp>
        <p:nvSpPr>
          <p:cNvPr id="4" name="Arc 8"/>
          <p:cNvSpPr/>
          <p:nvPr/>
        </p:nvSpPr>
        <p:spPr bwMode="auto">
          <a:xfrm>
            <a:off x="3297238" y="1441450"/>
            <a:ext cx="1589087" cy="3041650"/>
          </a:xfrm>
          <a:custGeom>
            <a:avLst/>
            <a:gdLst>
              <a:gd name="T0" fmla="*/ 0 w 22625"/>
              <a:gd name="T1" fmla="*/ 141 h 43200"/>
              <a:gd name="T2" fmla="*/ 1219927 w 22625"/>
              <a:gd name="T3" fmla="*/ 586855 h 43200"/>
              <a:gd name="T4" fmla="*/ 22616 w 22625"/>
              <a:gd name="T5" fmla="*/ 1520825 h 43200"/>
              <a:gd name="T6" fmla="*/ 0 60000 65536"/>
              <a:gd name="T7" fmla="*/ 0 60000 65536"/>
              <a:gd name="T8" fmla="*/ 0 60000 65536"/>
              <a:gd name="T9" fmla="*/ 0 w 22625"/>
              <a:gd name="T10" fmla="*/ 0 h 43200"/>
              <a:gd name="T11" fmla="*/ 22625 w 22625"/>
              <a:gd name="T12" fmla="*/ 43200 h 43200"/>
            </a:gdLst>
            <a:ahLst/>
            <a:cxnLst>
              <a:cxn ang="T6">
                <a:pos x="T0" y="T1"/>
              </a:cxn>
              <a:cxn ang="T7">
                <a:pos x="T2" y="T3"/>
              </a:cxn>
              <a:cxn ang="T8">
                <a:pos x="T4" y="T5"/>
              </a:cxn>
            </a:cxnLst>
            <a:rect l="T9" t="T10" r="T11" b="T12"/>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chemeClr val="bg2"/>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en-US"/>
          </a:p>
        </p:txBody>
      </p:sp>
      <p:sp>
        <p:nvSpPr>
          <p:cNvPr id="5" name="Arc 9"/>
          <p:cNvSpPr/>
          <p:nvPr/>
        </p:nvSpPr>
        <p:spPr bwMode="auto">
          <a:xfrm>
            <a:off x="4792663" y="1441450"/>
            <a:ext cx="1220787" cy="1520825"/>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chemeClr val="accent4"/>
          </a:solidFill>
          <a:ln w="3175" cap="flat" cmpd="sng">
            <a:noFill/>
            <a:bevel/>
          </a:ln>
        </p:spPr>
        <p:txBody>
          <a:bodyPr anchor="ctr"/>
          <a:lstStyle/>
          <a:p>
            <a:pPr defTabSz="967740" fontAlgn="auto">
              <a:spcBef>
                <a:spcPts val="0"/>
              </a:spcBef>
              <a:spcAft>
                <a:spcPts val="0"/>
              </a:spcAft>
              <a:defRPr/>
            </a:pPr>
            <a:endParaRPr lang="zh-CN" altLang="en-US">
              <a:solidFill>
                <a:srgbClr val="F8F8F8"/>
              </a:solidFill>
              <a:latin typeface="+mn-lt"/>
              <a:ea typeface="+mn-ea"/>
            </a:endParaRPr>
          </a:p>
        </p:txBody>
      </p:sp>
      <p:sp>
        <p:nvSpPr>
          <p:cNvPr id="6" name="Arc 10"/>
          <p:cNvSpPr/>
          <p:nvPr/>
        </p:nvSpPr>
        <p:spPr bwMode="auto">
          <a:xfrm rot="5400000">
            <a:off x="4473576" y="2355850"/>
            <a:ext cx="2220912" cy="1519237"/>
          </a:xfrm>
          <a:custGeom>
            <a:avLst/>
            <a:gdLst>
              <a:gd name="T0" fmla="*/ 0 w 31543"/>
              <a:gd name="T1" fmla="*/ 335358 h 21600"/>
              <a:gd name="T2" fmla="*/ 2220913 w 31543"/>
              <a:gd name="T3" fmla="*/ 680140 h 21600"/>
              <a:gd name="T4" fmla="*/ 953127 w 31543"/>
              <a:gd name="T5" fmla="*/ 1519237 h 21600"/>
              <a:gd name="T6" fmla="*/ 0 60000 65536"/>
              <a:gd name="T7" fmla="*/ 0 60000 65536"/>
              <a:gd name="T8" fmla="*/ 0 60000 65536"/>
              <a:gd name="T9" fmla="*/ 0 w 31543"/>
              <a:gd name="T10" fmla="*/ 0 h 21600"/>
              <a:gd name="T11" fmla="*/ 31543 w 31543"/>
              <a:gd name="T12" fmla="*/ 21600 h 21600"/>
            </a:gdLst>
            <a:ahLst/>
            <a:cxnLst>
              <a:cxn ang="T6">
                <a:pos x="T0" y="T1"/>
              </a:cxn>
              <a:cxn ang="T7">
                <a:pos x="T2" y="T3"/>
              </a:cxn>
              <a:cxn ang="T8">
                <a:pos x="T4" y="T5"/>
              </a:cxn>
            </a:cxnLst>
            <a:rect l="T9" t="T10" r="T11" b="T12"/>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anchor="ctr"/>
          <a:lstStyle/>
          <a:p>
            <a:endParaRPr lang="zh-CN" altLang="en-US"/>
          </a:p>
        </p:txBody>
      </p:sp>
      <p:sp>
        <p:nvSpPr>
          <p:cNvPr id="7" name="Arc 11"/>
          <p:cNvSpPr/>
          <p:nvPr/>
        </p:nvSpPr>
        <p:spPr bwMode="auto">
          <a:xfrm rot="9670427">
            <a:off x="4638675" y="2924175"/>
            <a:ext cx="820738" cy="1519238"/>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3175" cap="flat" cmpd="sng">
            <a:noFill/>
            <a:bevel/>
          </a:ln>
        </p:spPr>
        <p:txBody>
          <a:bodyPr anchor="ctr"/>
          <a:lstStyle/>
          <a:p>
            <a:pPr defTabSz="967740" fontAlgn="auto">
              <a:spcBef>
                <a:spcPts val="0"/>
              </a:spcBef>
              <a:spcAft>
                <a:spcPts val="0"/>
              </a:spcAft>
              <a:defRPr/>
            </a:pPr>
            <a:endParaRPr lang="zh-CN" altLang="en-US">
              <a:solidFill>
                <a:srgbClr val="F8F8F8"/>
              </a:solidFill>
              <a:latin typeface="+mn-lt"/>
              <a:ea typeface="+mn-ea"/>
            </a:endParaRPr>
          </a:p>
        </p:txBody>
      </p:sp>
      <p:sp>
        <p:nvSpPr>
          <p:cNvPr id="30727" name="Oval 12"/>
          <p:cNvSpPr>
            <a:spLocks noChangeArrowheads="1"/>
          </p:cNvSpPr>
          <p:nvPr/>
        </p:nvSpPr>
        <p:spPr bwMode="auto">
          <a:xfrm>
            <a:off x="4300538" y="2454275"/>
            <a:ext cx="1035050" cy="1035050"/>
          </a:xfrm>
          <a:prstGeom prst="ellipse">
            <a:avLst/>
          </a:pr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ea typeface="微软雅黑" panose="020B0503020204020204" pitchFamily="34" charset="-122"/>
            </a:endParaRPr>
          </a:p>
        </p:txBody>
      </p:sp>
      <p:sp>
        <p:nvSpPr>
          <p:cNvPr id="9" name="Text Box 13"/>
          <p:cNvSpPr txBox="1">
            <a:spLocks noChangeArrowheads="1"/>
          </p:cNvSpPr>
          <p:nvPr/>
        </p:nvSpPr>
        <p:spPr bwMode="auto">
          <a:xfrm>
            <a:off x="3330575" y="2730500"/>
            <a:ext cx="89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50%</a:t>
            </a:r>
          </a:p>
        </p:txBody>
      </p:sp>
      <p:sp>
        <p:nvSpPr>
          <p:cNvPr id="10" name="Text Box 14"/>
          <p:cNvSpPr txBox="1">
            <a:spLocks noChangeArrowheads="1"/>
          </p:cNvSpPr>
          <p:nvPr/>
        </p:nvSpPr>
        <p:spPr bwMode="auto">
          <a:xfrm>
            <a:off x="5335588" y="2909888"/>
            <a:ext cx="88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24%</a:t>
            </a:r>
          </a:p>
        </p:txBody>
      </p:sp>
      <p:sp>
        <p:nvSpPr>
          <p:cNvPr id="11" name="Text Box 15"/>
          <p:cNvSpPr txBox="1">
            <a:spLocks noChangeArrowheads="1"/>
          </p:cNvSpPr>
          <p:nvPr/>
        </p:nvSpPr>
        <p:spPr bwMode="auto">
          <a:xfrm>
            <a:off x="4849813" y="1854200"/>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16%</a:t>
            </a:r>
          </a:p>
        </p:txBody>
      </p:sp>
      <p:sp>
        <p:nvSpPr>
          <p:cNvPr id="12" name="Text Box 16"/>
          <p:cNvSpPr txBox="1">
            <a:spLocks noChangeArrowheads="1"/>
          </p:cNvSpPr>
          <p:nvPr/>
        </p:nvSpPr>
        <p:spPr bwMode="auto">
          <a:xfrm>
            <a:off x="4848225" y="3816350"/>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eaLnBrk="0" hangingPunct="0">
              <a:spcBef>
                <a:spcPct val="50000"/>
              </a:spcBef>
            </a:pPr>
            <a:r>
              <a:rPr lang="en-US" altLang="zh-CN">
                <a:solidFill>
                  <a:srgbClr val="F8F8F8"/>
                </a:solidFill>
                <a:latin typeface="微软雅黑" panose="020B0503020204020204" pitchFamily="34" charset="-122"/>
              </a:rPr>
              <a:t>10%</a:t>
            </a:r>
          </a:p>
        </p:txBody>
      </p:sp>
      <p:grpSp>
        <p:nvGrpSpPr>
          <p:cNvPr id="2" name="Group 17"/>
          <p:cNvGrpSpPr/>
          <p:nvPr/>
        </p:nvGrpSpPr>
        <p:grpSpPr bwMode="auto">
          <a:xfrm>
            <a:off x="5951538" y="1155700"/>
            <a:ext cx="2747962" cy="965200"/>
            <a:chOff x="0" y="0"/>
            <a:chExt cx="4325" cy="1520"/>
          </a:xfrm>
        </p:grpSpPr>
        <p:sp>
          <p:nvSpPr>
            <p:cNvPr id="14" name="AutoShape 18"/>
            <p:cNvSpPr>
              <a:spLocks noChangeArrowheads="1"/>
            </p:cNvSpPr>
            <p:nvPr/>
          </p:nvSpPr>
          <p:spPr bwMode="auto">
            <a:xfrm>
              <a:off x="949" y="0"/>
              <a:ext cx="3376" cy="152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5" name="AutoShape 19"/>
            <p:cNvSpPr>
              <a:spLocks noChangeArrowheads="1"/>
            </p:cNvSpPr>
            <p:nvPr/>
          </p:nvSpPr>
          <p:spPr bwMode="auto">
            <a:xfrm>
              <a:off x="155" y="418"/>
              <a:ext cx="1509"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6" name="Arc 20"/>
            <p:cNvSpPr/>
            <p:nvPr/>
          </p:nvSpPr>
          <p:spPr bwMode="auto">
            <a:xfrm>
              <a:off x="1142" y="480"/>
              <a:ext cx="430" cy="548"/>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chemeClr val="accent4"/>
            </a:solidFill>
            <a:ln>
              <a:noFill/>
            </a:ln>
            <a:effectLst>
              <a:outerShdw dist="38100"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17" name="Text Box 21"/>
            <p:cNvSpPr txBox="1">
              <a:spLocks noChangeArrowheads="1"/>
            </p:cNvSpPr>
            <p:nvPr/>
          </p:nvSpPr>
          <p:spPr bwMode="auto">
            <a:xfrm>
              <a:off x="0" y="488"/>
              <a:ext cx="1289" cy="530"/>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dirty="0">
                  <a:solidFill>
                    <a:schemeClr val="accent6">
                      <a:lumMod val="75000"/>
                      <a:lumOff val="25000"/>
                    </a:schemeClr>
                  </a:solidFill>
                  <a:latin typeface="微软雅黑" panose="020B0503020204020204" pitchFamily="34" charset="-122"/>
                  <a:ea typeface="微软雅黑" panose="020B0503020204020204" pitchFamily="34" charset="-122"/>
                </a:rPr>
                <a:t>16%</a:t>
              </a:r>
            </a:p>
          </p:txBody>
        </p:sp>
        <p:sp>
          <p:nvSpPr>
            <p:cNvPr id="18" name="Rectangle 22"/>
            <p:cNvSpPr>
              <a:spLocks noChangeArrowheads="1"/>
            </p:cNvSpPr>
            <p:nvPr/>
          </p:nvSpPr>
          <p:spPr bwMode="auto">
            <a:xfrm>
              <a:off x="1682" y="35"/>
              <a:ext cx="2519" cy="578"/>
            </a:xfrm>
            <a:prstGeom prst="rect">
              <a:avLst/>
            </a:prstGeom>
            <a:noFill/>
            <a:ln>
              <a:noFill/>
            </a:ln>
            <a:effectLst/>
          </p:spPr>
          <p:txBody>
            <a:bodyPr>
              <a:spAutoFit/>
            </a:bodyPr>
            <a:lstStyle/>
            <a:p>
              <a:pPr algn="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区域二</a:t>
              </a:r>
            </a:p>
          </p:txBody>
        </p:sp>
        <p:sp>
          <p:nvSpPr>
            <p:cNvPr id="19" name="Text Box 23"/>
            <p:cNvSpPr txBox="1">
              <a:spLocks noChangeArrowheads="1"/>
            </p:cNvSpPr>
            <p:nvPr/>
          </p:nvSpPr>
          <p:spPr bwMode="auto">
            <a:xfrm>
              <a:off x="1589" y="613"/>
              <a:ext cx="2711" cy="822"/>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grpSp>
      <p:grpSp>
        <p:nvGrpSpPr>
          <p:cNvPr id="13" name="Group 24"/>
          <p:cNvGrpSpPr/>
          <p:nvPr/>
        </p:nvGrpSpPr>
        <p:grpSpPr bwMode="auto">
          <a:xfrm>
            <a:off x="5942013" y="3824288"/>
            <a:ext cx="2740025" cy="993775"/>
            <a:chOff x="0" y="0"/>
            <a:chExt cx="4315" cy="1565"/>
          </a:xfrm>
        </p:grpSpPr>
        <p:sp>
          <p:nvSpPr>
            <p:cNvPr id="21" name="AutoShape 25"/>
            <p:cNvSpPr>
              <a:spLocks noChangeArrowheads="1"/>
            </p:cNvSpPr>
            <p:nvPr/>
          </p:nvSpPr>
          <p:spPr bwMode="auto">
            <a:xfrm>
              <a:off x="940" y="0"/>
              <a:ext cx="3375" cy="156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2" name="AutoShape 26"/>
            <p:cNvSpPr>
              <a:spLocks noChangeArrowheads="1"/>
            </p:cNvSpPr>
            <p:nvPr/>
          </p:nvSpPr>
          <p:spPr bwMode="auto">
            <a:xfrm>
              <a:off x="142" y="472"/>
              <a:ext cx="1513" cy="715"/>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3" name="Arc 27"/>
            <p:cNvSpPr/>
            <p:nvPr/>
          </p:nvSpPr>
          <p:spPr bwMode="auto">
            <a:xfrm rot="5400000">
              <a:off x="987" y="600"/>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accent1"/>
            </a:solidFill>
            <a:ln>
              <a:noFill/>
            </a:ln>
            <a:effectLst>
              <a:outerShdw dist="56796" dir="1593903"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24" name="Text Box 28"/>
            <p:cNvSpPr txBox="1">
              <a:spLocks noChangeArrowheads="1"/>
            </p:cNvSpPr>
            <p:nvPr/>
          </p:nvSpPr>
          <p:spPr bwMode="auto">
            <a:xfrm>
              <a:off x="0" y="535"/>
              <a:ext cx="1290"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a:solidFill>
                    <a:schemeClr val="accent6">
                      <a:lumMod val="75000"/>
                      <a:lumOff val="25000"/>
                    </a:schemeClr>
                  </a:solidFill>
                  <a:latin typeface="微软雅黑" panose="020B0503020204020204" pitchFamily="34" charset="-122"/>
                  <a:ea typeface="微软雅黑" panose="020B0503020204020204" pitchFamily="34" charset="-122"/>
                </a:rPr>
                <a:t>24%</a:t>
              </a:r>
            </a:p>
          </p:txBody>
        </p:sp>
        <p:sp>
          <p:nvSpPr>
            <p:cNvPr id="26" name="Rectangle 29"/>
            <p:cNvSpPr>
              <a:spLocks noChangeArrowheads="1"/>
            </p:cNvSpPr>
            <p:nvPr/>
          </p:nvSpPr>
          <p:spPr bwMode="auto">
            <a:xfrm>
              <a:off x="1645" y="57"/>
              <a:ext cx="2545" cy="583"/>
            </a:xfrm>
            <a:prstGeom prst="rect">
              <a:avLst/>
            </a:prstGeom>
            <a:noFill/>
            <a:ln>
              <a:noFill/>
            </a:ln>
            <a:effectLst/>
          </p:spPr>
          <p:txBody>
            <a:bodyPr>
              <a:spAutoFit/>
            </a:bodyPr>
            <a:lstStyle/>
            <a:p>
              <a:pPr algn="r" defTabSz="967740" eaLnBrk="0" fontAlgn="auto" hangingPunct="0">
                <a:spcBef>
                  <a:spcPts val="0"/>
                </a:spcBef>
                <a:spcAft>
                  <a:spcPts val="0"/>
                </a:spcAft>
                <a:defRPr/>
              </a:pPr>
              <a:r>
                <a:rPr lang="zh-CN" altLang="en-US" sz="1800" b="1" dirty="0">
                  <a:solidFill>
                    <a:schemeClr val="accent6">
                      <a:lumMod val="75000"/>
                      <a:lumOff val="25000"/>
                    </a:schemeClr>
                  </a:solidFill>
                  <a:latin typeface="+mn-lt"/>
                  <a:ea typeface="微软雅黑" panose="020B0503020204020204" pitchFamily="34" charset="-122"/>
                </a:rPr>
                <a:t>区域三</a:t>
              </a:r>
              <a:endParaRPr lang="en-US" sz="1200" b="1" dirty="0">
                <a:solidFill>
                  <a:schemeClr val="accent6">
                    <a:lumMod val="75000"/>
                    <a:lumOff val="25000"/>
                  </a:schemeClr>
                </a:solidFill>
                <a:latin typeface="+mn-lt"/>
                <a:ea typeface="+mn-ea"/>
              </a:endParaRPr>
            </a:p>
          </p:txBody>
        </p:sp>
        <p:sp>
          <p:nvSpPr>
            <p:cNvPr id="27" name="Text Box 30"/>
            <p:cNvSpPr txBox="1">
              <a:spLocks noChangeArrowheads="1"/>
            </p:cNvSpPr>
            <p:nvPr/>
          </p:nvSpPr>
          <p:spPr bwMode="auto">
            <a:xfrm>
              <a:off x="1605" y="650"/>
              <a:ext cx="2710" cy="817"/>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grpSp>
      <p:grpSp>
        <p:nvGrpSpPr>
          <p:cNvPr id="20" name="Group 31"/>
          <p:cNvGrpSpPr/>
          <p:nvPr/>
        </p:nvGrpSpPr>
        <p:grpSpPr bwMode="auto">
          <a:xfrm>
            <a:off x="889000" y="3825875"/>
            <a:ext cx="2757488" cy="1035050"/>
            <a:chOff x="0" y="0"/>
            <a:chExt cx="4343" cy="1630"/>
          </a:xfrm>
        </p:grpSpPr>
        <p:sp>
          <p:nvSpPr>
            <p:cNvPr id="29" name="AutoShape 32"/>
            <p:cNvSpPr>
              <a:spLocks noChangeArrowheads="1"/>
            </p:cNvSpPr>
            <p:nvPr/>
          </p:nvSpPr>
          <p:spPr bwMode="auto">
            <a:xfrm>
              <a:off x="0" y="0"/>
              <a:ext cx="3375" cy="1630"/>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0" name="AutoShape 33"/>
            <p:cNvSpPr>
              <a:spLocks noChangeArrowheads="1"/>
            </p:cNvSpPr>
            <p:nvPr/>
          </p:nvSpPr>
          <p:spPr bwMode="auto">
            <a:xfrm>
              <a:off x="2775" y="450"/>
              <a:ext cx="1568" cy="718"/>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1" name="Arc 34"/>
            <p:cNvSpPr/>
            <p:nvPr/>
          </p:nvSpPr>
          <p:spPr bwMode="auto">
            <a:xfrm rot="9670427">
              <a:off x="3800" y="493"/>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9525" cap="flat" cmpd="sng">
              <a:solidFill>
                <a:schemeClr val="bg2"/>
              </a:solidFill>
              <a:miter lim="800000"/>
            </a:ln>
            <a:effectLst>
              <a:outerShdw dist="52363" dir="842175" algn="ctr" rotWithShape="0">
                <a:srgbClr val="C0C0C0">
                  <a:alpha val="50000"/>
                </a:srgbClr>
              </a:outerShdw>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2" name="Text Box 35"/>
            <p:cNvSpPr txBox="1">
              <a:spLocks noChangeArrowheads="1"/>
            </p:cNvSpPr>
            <p:nvPr/>
          </p:nvSpPr>
          <p:spPr bwMode="auto">
            <a:xfrm>
              <a:off x="2820" y="523"/>
              <a:ext cx="980"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b="1">
                  <a:solidFill>
                    <a:schemeClr val="accent6">
                      <a:lumMod val="75000"/>
                      <a:lumOff val="25000"/>
                    </a:schemeClr>
                  </a:solidFill>
                  <a:latin typeface="+mn-lt"/>
                  <a:ea typeface="+mn-ea"/>
                </a:rPr>
                <a:t>10%</a:t>
              </a:r>
            </a:p>
          </p:txBody>
        </p:sp>
        <p:sp>
          <p:nvSpPr>
            <p:cNvPr id="33" name="Rectangle 36"/>
            <p:cNvSpPr>
              <a:spLocks noChangeArrowheads="1"/>
            </p:cNvSpPr>
            <p:nvPr/>
          </p:nvSpPr>
          <p:spPr bwMode="auto">
            <a:xfrm>
              <a:off x="95" y="115"/>
              <a:ext cx="3033" cy="578"/>
            </a:xfrm>
            <a:prstGeom prst="rect">
              <a:avLst/>
            </a:prstGeom>
            <a:noFill/>
            <a:ln>
              <a:noFill/>
            </a:ln>
            <a:effectLst/>
          </p:spPr>
          <p:txBody>
            <a:bodyPr>
              <a:spAutoFit/>
            </a:bodyPr>
            <a:lstStyle/>
            <a:p>
              <a:pP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区域四</a:t>
              </a:r>
              <a:endParaRPr lang="en-US" sz="1000" b="1" dirty="0">
                <a:solidFill>
                  <a:schemeClr val="accent6">
                    <a:lumMod val="75000"/>
                    <a:lumOff val="25000"/>
                  </a:schemeClr>
                </a:solidFill>
                <a:latin typeface="+mn-lt"/>
                <a:ea typeface="+mn-ea"/>
              </a:endParaRPr>
            </a:p>
          </p:txBody>
        </p:sp>
        <p:sp>
          <p:nvSpPr>
            <p:cNvPr id="34" name="Text Box 37"/>
            <p:cNvSpPr txBox="1">
              <a:spLocks noChangeArrowheads="1"/>
            </p:cNvSpPr>
            <p:nvPr/>
          </p:nvSpPr>
          <p:spPr bwMode="auto">
            <a:xfrm>
              <a:off x="113" y="648"/>
              <a:ext cx="2710" cy="817"/>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grpSp>
      <p:grpSp>
        <p:nvGrpSpPr>
          <p:cNvPr id="25" name="Group 38"/>
          <p:cNvGrpSpPr/>
          <p:nvPr/>
        </p:nvGrpSpPr>
        <p:grpSpPr bwMode="auto">
          <a:xfrm>
            <a:off x="938213" y="1131888"/>
            <a:ext cx="2763837" cy="987425"/>
            <a:chOff x="0" y="0"/>
            <a:chExt cx="4352" cy="1555"/>
          </a:xfrm>
        </p:grpSpPr>
        <p:sp>
          <p:nvSpPr>
            <p:cNvPr id="36" name="AutoShape 39"/>
            <p:cNvSpPr>
              <a:spLocks noChangeArrowheads="1"/>
            </p:cNvSpPr>
            <p:nvPr/>
          </p:nvSpPr>
          <p:spPr bwMode="auto">
            <a:xfrm>
              <a:off x="0" y="0"/>
              <a:ext cx="3375" cy="1555"/>
            </a:xfrm>
            <a:prstGeom prst="roundRect">
              <a:avLst>
                <a:gd name="adj" fmla="val 16667"/>
              </a:avLst>
            </a:prstGeom>
            <a:no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7" name="AutoShape 40"/>
            <p:cNvSpPr>
              <a:spLocks noChangeArrowheads="1"/>
            </p:cNvSpPr>
            <p:nvPr/>
          </p:nvSpPr>
          <p:spPr bwMode="auto">
            <a:xfrm>
              <a:off x="2742" y="402"/>
              <a:ext cx="1610" cy="770"/>
            </a:xfrm>
            <a:prstGeom prst="roundRect">
              <a:avLst>
                <a:gd name="adj" fmla="val 16667"/>
              </a:avLst>
            </a:prstGeom>
            <a:solidFill>
              <a:srgbClr val="FFFFFF"/>
            </a:solidFill>
            <a:ln w="3175" cap="flat" cmpd="sng">
              <a:solidFill>
                <a:schemeClr val="accent6">
                  <a:lumMod val="75000"/>
                  <a:lumOff val="25000"/>
                </a:schemeClr>
              </a:solidFill>
              <a:prstDash val="dash"/>
              <a:miter lim="800000"/>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8" name="Arc 41"/>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chemeClr val="bg2"/>
            </a:solidFill>
            <a:ln>
              <a:noFill/>
            </a:ln>
            <a:effectLst/>
          </p:spPr>
          <p:txBody>
            <a:bodyPr wrap="none" anchor="ctr"/>
            <a:lstStyle/>
            <a:p>
              <a:pPr defTabSz="967740" fontAlgn="auto">
                <a:spcBef>
                  <a:spcPts val="0"/>
                </a:spcBef>
                <a:spcAft>
                  <a:spcPts val="0"/>
                </a:spcAft>
                <a:defRPr/>
              </a:pPr>
              <a:endParaRPr lang="zh-CN" altLang="en-US">
                <a:solidFill>
                  <a:schemeClr val="accent6">
                    <a:lumMod val="75000"/>
                    <a:lumOff val="25000"/>
                  </a:schemeClr>
                </a:solidFill>
                <a:latin typeface="+mn-lt"/>
                <a:ea typeface="+mn-ea"/>
              </a:endParaRPr>
            </a:p>
          </p:txBody>
        </p:sp>
        <p:sp>
          <p:nvSpPr>
            <p:cNvPr id="39" name="Text Box 42"/>
            <p:cNvSpPr txBox="1">
              <a:spLocks noChangeArrowheads="1"/>
            </p:cNvSpPr>
            <p:nvPr/>
          </p:nvSpPr>
          <p:spPr bwMode="auto">
            <a:xfrm>
              <a:off x="2742" y="545"/>
              <a:ext cx="1027" cy="527"/>
            </a:xfrm>
            <a:prstGeom prst="rect">
              <a:avLst/>
            </a:prstGeom>
            <a:noFill/>
            <a:ln>
              <a:noFill/>
            </a:ln>
            <a:effectLst/>
          </p:spPr>
          <p:txBody>
            <a:bodyPr>
              <a:spAutoFit/>
            </a:bodyPr>
            <a:lstStyle/>
            <a:p>
              <a:pPr algn="ctr" defTabSz="967740" eaLnBrk="0" fontAlgn="auto" hangingPunct="0">
                <a:spcBef>
                  <a:spcPct val="50000"/>
                </a:spcBef>
                <a:spcAft>
                  <a:spcPts val="0"/>
                </a:spcAft>
                <a:defRPr/>
              </a:pPr>
              <a:r>
                <a:rPr lang="en-US" sz="1600">
                  <a:solidFill>
                    <a:schemeClr val="accent6">
                      <a:lumMod val="75000"/>
                      <a:lumOff val="25000"/>
                    </a:schemeClr>
                  </a:solidFill>
                  <a:latin typeface="微软雅黑" panose="020B0503020204020204" pitchFamily="34" charset="-122"/>
                  <a:ea typeface="微软雅黑" panose="020B0503020204020204" pitchFamily="34" charset="-122"/>
                </a:rPr>
                <a:t>50%</a:t>
              </a:r>
            </a:p>
          </p:txBody>
        </p:sp>
        <p:sp>
          <p:nvSpPr>
            <p:cNvPr id="40" name="Rectangle 43"/>
            <p:cNvSpPr>
              <a:spLocks noChangeArrowheads="1"/>
            </p:cNvSpPr>
            <p:nvPr/>
          </p:nvSpPr>
          <p:spPr bwMode="auto">
            <a:xfrm>
              <a:off x="107" y="72"/>
              <a:ext cx="2750" cy="578"/>
            </a:xfrm>
            <a:prstGeom prst="rect">
              <a:avLst/>
            </a:prstGeom>
            <a:noFill/>
            <a:ln>
              <a:noFill/>
            </a:ln>
            <a:effectLst/>
          </p:spPr>
          <p:txBody>
            <a:bodyPr>
              <a:spAutoFit/>
            </a:bodyPr>
            <a:lstStyle/>
            <a:p>
              <a:pPr defTabSz="967740" eaLnBrk="0" fontAlgn="auto" hangingPunct="0">
                <a:spcBef>
                  <a:spcPts val="0"/>
                </a:spcBef>
                <a:spcAft>
                  <a:spcPts val="0"/>
                </a:spcAft>
                <a:defRPr/>
              </a:pPr>
              <a:r>
                <a:rPr lang="zh-CN" altLang="en-US" sz="1800" b="1" dirty="0">
                  <a:solidFill>
                    <a:schemeClr val="accent6">
                      <a:lumMod val="75000"/>
                      <a:lumOff val="25000"/>
                    </a:schemeClr>
                  </a:solidFill>
                  <a:latin typeface="微软雅黑" panose="020B0503020204020204" pitchFamily="34" charset="-122"/>
                  <a:ea typeface="微软雅黑" panose="020B0503020204020204" pitchFamily="34" charset="-122"/>
                </a:rPr>
                <a:t>区域一</a:t>
              </a:r>
              <a:endParaRPr lang="en-US" sz="1200" b="1" dirty="0">
                <a:solidFill>
                  <a:schemeClr val="accent6">
                    <a:lumMod val="75000"/>
                    <a:lumOff val="25000"/>
                  </a:schemeClr>
                </a:solidFill>
                <a:latin typeface="+mn-lt"/>
                <a:ea typeface="+mn-ea"/>
              </a:endParaRPr>
            </a:p>
          </p:txBody>
        </p:sp>
        <p:sp>
          <p:nvSpPr>
            <p:cNvPr id="41" name="Text Box 44"/>
            <p:cNvSpPr txBox="1">
              <a:spLocks noChangeArrowheads="1"/>
            </p:cNvSpPr>
            <p:nvPr/>
          </p:nvSpPr>
          <p:spPr bwMode="auto">
            <a:xfrm>
              <a:off x="35" y="545"/>
              <a:ext cx="2710" cy="822"/>
            </a:xfrm>
            <a:prstGeom prst="rect">
              <a:avLst/>
            </a:prstGeom>
            <a:noFill/>
            <a:ln>
              <a:noFill/>
            </a:ln>
            <a:effectLst/>
          </p:spPr>
          <p:txBody>
            <a:bodyPr>
              <a:spAutoFit/>
            </a:bodyPr>
            <a:lstStyle/>
            <a:p>
              <a:pPr defTabSz="967740" fontAlgn="auto">
                <a:spcBef>
                  <a:spcPts val="0"/>
                </a:spcBef>
                <a:spcAft>
                  <a:spcPts val="0"/>
                </a:spcAft>
                <a:defRPr/>
              </a:pPr>
              <a:r>
                <a:rPr lang="zh-CN" altLang="en-US" sz="1400">
                  <a:solidFill>
                    <a:schemeClr val="accent6">
                      <a:lumMod val="75000"/>
                      <a:lumOff val="25000"/>
                    </a:schemeClr>
                  </a:solidFill>
                  <a:latin typeface="微软雅黑" panose="020B0503020204020204" pitchFamily="34" charset="-122"/>
                  <a:ea typeface="微软雅黑" panose="020B0503020204020204" pitchFamily="34" charset="-122"/>
                </a:rPr>
                <a:t>请输入您的文字请输入您的文字</a:t>
              </a:r>
            </a:p>
          </p:txBody>
        </p:sp>
      </p:grpSp>
      <p:sp>
        <p:nvSpPr>
          <p:cNvPr id="4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组合 42"/>
          <p:cNvGrpSpPr/>
          <p:nvPr/>
        </p:nvGrpSpPr>
        <p:grpSpPr>
          <a:xfrm>
            <a:off x="352592" y="688270"/>
            <a:ext cx="9231272" cy="67851"/>
            <a:chOff x="288133" y="483063"/>
            <a:chExt cx="8772740" cy="64666"/>
          </a:xfrm>
        </p:grpSpPr>
        <p:sp>
          <p:nvSpPr>
            <p:cNvPr id="44" name="任意多边形 4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stCxn id="4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组合 45"/>
          <p:cNvGrpSpPr/>
          <p:nvPr/>
        </p:nvGrpSpPr>
        <p:grpSpPr>
          <a:xfrm>
            <a:off x="0" y="290390"/>
            <a:ext cx="641111" cy="353788"/>
            <a:chOff x="0" y="252065"/>
            <a:chExt cx="641111" cy="392113"/>
          </a:xfrm>
        </p:grpSpPr>
        <p:sp>
          <p:nvSpPr>
            <p:cNvPr id="47"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8"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9" name="五边形 48"/>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2"/>
                                        </p:tgtEl>
                                      </p:cBhvr>
                                    </p:animEffect>
                                  </p:childTnLst>
                                </p:cTn>
                              </p:par>
                            </p:childTnLst>
                          </p:cTn>
                        </p:par>
                        <p:par>
                          <p:cTn id="21" fill="hold">
                            <p:stCondLst>
                              <p:cond delay="1450"/>
                            </p:stCondLst>
                            <p:childTnLst>
                              <p:par>
                                <p:cTn id="22" presetID="18" presetClass="entr" presetSubtype="1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par>
                                <p:cTn id="31" presetID="18"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30727"/>
                                        </p:tgtEl>
                                        <p:attrNameLst>
                                          <p:attrName>style.visibility</p:attrName>
                                        </p:attrNameLst>
                                      </p:cBhvr>
                                      <p:to>
                                        <p:strVal val="visible"/>
                                      </p:to>
                                    </p:set>
                                    <p:animEffect transition="in" filter="strips(downLeft)">
                                      <p:cBhvr>
                                        <p:cTn id="36" dur="500"/>
                                        <p:tgtEl>
                                          <p:spTgt spid="30727"/>
                                        </p:tgtEl>
                                      </p:cBhvr>
                                    </p:animEffect>
                                  </p:childTnLst>
                                </p:cTn>
                              </p:par>
                            </p:childTnLst>
                          </p:cTn>
                        </p:par>
                        <p:par>
                          <p:cTn id="37" fill="hold">
                            <p:stCondLst>
                              <p:cond delay="19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p:tgtEl>
                                          <p:spTgt spid="10"/>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p:tgtEl>
                                          <p:spTgt spid="12"/>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anim calcmode="lin" valueType="num">
                                      <p:cBhvr>
                                        <p:cTn id="5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p:tgtEl>
                                          <p:spTgt spid="11"/>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p:tgtEl>
                                          <p:spTgt spid="9"/>
                                        </p:tgtEl>
                                      </p:cBhvr>
                                    </p:animEffect>
                                  </p:childTnLst>
                                </p:cTn>
                              </p:par>
                            </p:childTnLst>
                          </p:cTn>
                        </p:par>
                        <p:par>
                          <p:cTn id="66" fill="hold">
                            <p:stCondLst>
                              <p:cond delay="2549"/>
                            </p:stCondLst>
                            <p:childTnLst>
                              <p:par>
                                <p:cTn id="67" presetID="2" presetClass="entr" presetSubtype="2"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par>
                          <p:cTn id="71" fill="hold">
                            <p:stCondLst>
                              <p:cond delay="3049"/>
                            </p:stCondLst>
                            <p:childTnLst>
                              <p:par>
                                <p:cTn id="72" presetID="2" presetClass="entr" presetSubtype="2"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1+#ppt_w/2"/>
                                          </p:val>
                                        </p:tav>
                                        <p:tav tm="100000">
                                          <p:val>
                                            <p:strVal val="#ppt_x"/>
                                          </p:val>
                                        </p:tav>
                                      </p:tavLst>
                                    </p:anim>
                                    <p:anim calcmode="lin" valueType="num">
                                      <p:cBhvr additive="base">
                                        <p:cTn id="75" dur="500" fill="hold"/>
                                        <p:tgtEl>
                                          <p:spTgt spid="2"/>
                                        </p:tgtEl>
                                        <p:attrNameLst>
                                          <p:attrName>ppt_y</p:attrName>
                                        </p:attrNameLst>
                                      </p:cBhvr>
                                      <p:tavLst>
                                        <p:tav tm="0">
                                          <p:val>
                                            <p:strVal val="#ppt_y"/>
                                          </p:val>
                                        </p:tav>
                                        <p:tav tm="100000">
                                          <p:val>
                                            <p:strVal val="#ppt_y"/>
                                          </p:val>
                                        </p:tav>
                                      </p:tavLst>
                                    </p:anim>
                                  </p:childTnLst>
                                </p:cTn>
                              </p:par>
                            </p:childTnLst>
                          </p:cTn>
                        </p:par>
                        <p:par>
                          <p:cTn id="76" fill="hold">
                            <p:stCondLst>
                              <p:cond delay="3549"/>
                            </p:stCondLst>
                            <p:childTnLst>
                              <p:par>
                                <p:cTn id="77" presetID="2" presetClass="entr" presetSubtype="8"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4049"/>
                            </p:stCondLst>
                            <p:childTnLst>
                              <p:par>
                                <p:cTn id="82" presetID="2" presetClass="entr" presetSubtype="8"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0-#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0727" grpId="0" animBg="1"/>
      <p:bldP spid="9" grpId="0" bldLvl="0" autoUpdateAnimBg="0"/>
      <p:bldP spid="10" grpId="0" bldLvl="0" autoUpdateAnimBg="0"/>
      <p:bldP spid="11" grpId="0" bldLvl="0" autoUpdateAnimBg="0"/>
      <p:bldP spid="12" grpId="0" bldLvl="0" autoUpdateAnimBg="0"/>
      <p:bldP spid="42"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2411" y="1078212"/>
            <a:ext cx="19636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09117" y="1078942"/>
            <a:ext cx="1979613" cy="126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80805" y="2469588"/>
            <a:ext cx="2009775" cy="128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 name="组合 16"/>
          <p:cNvGrpSpPr/>
          <p:nvPr/>
        </p:nvGrpSpPr>
        <p:grpSpPr bwMode="auto">
          <a:xfrm>
            <a:off x="5920755" y="2468862"/>
            <a:ext cx="1957387" cy="1284288"/>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19" name="TextBox 17"/>
            <p:cNvSpPr txBox="1">
              <a:spLocks noChangeArrowheads="1"/>
            </p:cNvSpPr>
            <p:nvPr/>
          </p:nvSpPr>
          <p:spPr bwMode="auto">
            <a:xfrm flipH="1">
              <a:off x="4286774" y="2206985"/>
              <a:ext cx="1335620" cy="52340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grpSp>
        <p:nvGrpSpPr>
          <p:cNvPr id="3" name="组合 19"/>
          <p:cNvGrpSpPr/>
          <p:nvPr/>
        </p:nvGrpSpPr>
        <p:grpSpPr bwMode="auto">
          <a:xfrm>
            <a:off x="1709117" y="2468862"/>
            <a:ext cx="1979613" cy="1284288"/>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latin typeface="+mj-ea"/>
                <a:ea typeface="+mj-ea"/>
              </a:endParaRPr>
            </a:p>
          </p:txBody>
        </p:sp>
        <p:sp>
          <p:nvSpPr>
            <p:cNvPr id="22" name="TextBox 18"/>
            <p:cNvSpPr txBox="1">
              <a:spLocks noChangeArrowheads="1"/>
            </p:cNvSpPr>
            <p:nvPr/>
          </p:nvSpPr>
          <p:spPr bwMode="auto">
            <a:xfrm flipH="1">
              <a:off x="322279" y="2432112"/>
              <a:ext cx="1335153" cy="52340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grpSp>
        <p:nvGrpSpPr>
          <p:cNvPr id="4" name="组合 22"/>
          <p:cNvGrpSpPr/>
          <p:nvPr/>
        </p:nvGrpSpPr>
        <p:grpSpPr bwMode="auto">
          <a:xfrm>
            <a:off x="3780805" y="1078212"/>
            <a:ext cx="2009775" cy="1268413"/>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a:solidFill>
                  <a:sysClr val="window" lastClr="FFFFFF"/>
                </a:solidFill>
                <a:latin typeface="+mj-ea"/>
                <a:ea typeface="+mj-ea"/>
              </a:endParaRPr>
            </a:p>
          </p:txBody>
        </p:sp>
        <p:sp>
          <p:nvSpPr>
            <p:cNvPr id="25" name="TextBox 18"/>
            <p:cNvSpPr txBox="1">
              <a:spLocks noChangeArrowheads="1"/>
            </p:cNvSpPr>
            <p:nvPr/>
          </p:nvSpPr>
          <p:spPr bwMode="auto">
            <a:xfrm flipH="1">
              <a:off x="2408931" y="867215"/>
              <a:ext cx="1336467" cy="522078"/>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    </a:t>
              </a:r>
              <a:endParaRPr lang="en-US" altLang="zh-CN" sz="1400" kern="0" dirty="0" smtClean="0">
                <a:solidFill>
                  <a:sysClr val="window" lastClr="FFFFFF">
                    <a:lumMod val="95000"/>
                  </a:sysClr>
                </a:solidFill>
                <a:latin typeface="+mj-ea"/>
                <a:ea typeface="+mj-ea"/>
              </a:endParaRPr>
            </a:p>
            <a:p>
              <a:pPr fontAlgn="auto">
                <a:spcBef>
                  <a:spcPts val="0"/>
                </a:spcBef>
                <a:spcAft>
                  <a:spcPts val="0"/>
                </a:spcAft>
                <a:defRPr/>
              </a:pPr>
              <a:r>
                <a:rPr lang="zh-CN" altLang="en-US" sz="1400" kern="0" dirty="0" smtClean="0">
                  <a:solidFill>
                    <a:sysClr val="window" lastClr="FFFFFF">
                      <a:lumMod val="95000"/>
                    </a:sysClr>
                  </a:solidFill>
                  <a:latin typeface="+mj-ea"/>
                  <a:ea typeface="+mj-ea"/>
                </a:rPr>
                <a:t>点击添加文本</a:t>
              </a:r>
              <a:endParaRPr lang="en-US" altLang="zh-CN" sz="1400" kern="0" dirty="0" smtClean="0">
                <a:solidFill>
                  <a:sysClr val="window" lastClr="FFFFFF">
                    <a:lumMod val="95000"/>
                  </a:sysClr>
                </a:solidFill>
                <a:latin typeface="+mj-ea"/>
                <a:ea typeface="+mj-ea"/>
              </a:endParaRPr>
            </a:p>
          </p:txBody>
        </p:sp>
      </p:grpSp>
      <p:sp>
        <p:nvSpPr>
          <p:cNvPr id="26" name="TextBox 25"/>
          <p:cNvSpPr txBox="1"/>
          <p:nvPr/>
        </p:nvSpPr>
        <p:spPr>
          <a:xfrm>
            <a:off x="1697547" y="3941545"/>
            <a:ext cx="6237288" cy="1106488"/>
          </a:xfrm>
          <a:prstGeom prst="rect">
            <a:avLst/>
          </a:prstGeom>
          <a:noFill/>
        </p:spPr>
        <p:txBody>
          <a:bodyPr>
            <a:spAutoFit/>
          </a:bodyPr>
          <a:lstStyle/>
          <a:p>
            <a:pPr algn="ctr" defTabSz="967740" fontAlgn="auto">
              <a:lnSpc>
                <a:spcPct val="150000"/>
              </a:lnSpc>
              <a:spcBef>
                <a:spcPts val="0"/>
              </a:spcBef>
              <a:spcAft>
                <a:spcPts val="0"/>
              </a:spcAft>
              <a:defRPr/>
            </a:pPr>
            <a:r>
              <a:rPr lang="zh-CN" altLang="en-US" sz="1600" b="1" dirty="0">
                <a:solidFill>
                  <a:schemeClr val="accent1"/>
                </a:solidFill>
                <a:latin typeface="+mn-ea"/>
                <a:ea typeface="+mn-ea"/>
              </a:rPr>
              <a:t>解决方案</a:t>
            </a:r>
            <a:endParaRPr lang="en-US" altLang="zh-CN" sz="1600" b="1" dirty="0">
              <a:solidFill>
                <a:schemeClr val="accent1"/>
              </a:solidFill>
              <a:latin typeface="+mn-ea"/>
              <a:ea typeface="+mn-ea"/>
            </a:endParaRPr>
          </a:p>
          <a:p>
            <a:pPr algn="ctr" defTabSz="967740" fontAlgn="auto">
              <a:lnSpc>
                <a:spcPct val="150000"/>
              </a:lnSpc>
              <a:spcBef>
                <a:spcPts val="0"/>
              </a:spcBef>
              <a:spcAft>
                <a:spcPts val="0"/>
              </a:spcAft>
              <a:defRPr/>
            </a:pPr>
            <a:r>
              <a:rPr lang="zh-CN" altLang="en-US" sz="1400" dirty="0" smtClean="0">
                <a:solidFill>
                  <a:schemeClr val="tx1">
                    <a:lumMod val="65000"/>
                    <a:lumOff val="35000"/>
                  </a:schemeClr>
                </a:solidFill>
                <a:latin typeface="+mn-ea"/>
                <a:ea typeface="+mn-ea"/>
              </a:rPr>
              <a:t>单击此处添加文本单击此处添加文本 单击此处添加文本单击此处添加文本</a:t>
            </a:r>
            <a:endParaRPr lang="en-US" altLang="zh-CN" sz="1400" dirty="0" smtClean="0">
              <a:solidFill>
                <a:schemeClr val="tx1">
                  <a:lumMod val="65000"/>
                  <a:lumOff val="35000"/>
                </a:schemeClr>
              </a:solidFill>
              <a:latin typeface="+mn-ea"/>
              <a:ea typeface="+mn-ea"/>
            </a:endParaRPr>
          </a:p>
          <a:p>
            <a:pPr algn="ctr" defTabSz="967740" fontAlgn="auto">
              <a:lnSpc>
                <a:spcPct val="150000"/>
              </a:lnSpc>
              <a:spcBef>
                <a:spcPts val="0"/>
              </a:spcBef>
              <a:spcAft>
                <a:spcPts val="0"/>
              </a:spcAft>
              <a:defRPr/>
            </a:pPr>
            <a:r>
              <a:rPr lang="zh-CN" altLang="en-US" sz="1400" dirty="0" smtClean="0">
                <a:solidFill>
                  <a:schemeClr val="tx1">
                    <a:lumMod val="65000"/>
                    <a:lumOff val="35000"/>
                  </a:schemeClr>
                </a:solidFill>
                <a:latin typeface="+mn-ea"/>
                <a:ea typeface="+mn-ea"/>
              </a:rPr>
              <a:t>单击</a:t>
            </a:r>
            <a:r>
              <a:rPr lang="zh-CN" altLang="en-US" sz="1400" dirty="0">
                <a:solidFill>
                  <a:schemeClr val="tx1">
                    <a:lumMod val="65000"/>
                    <a:lumOff val="35000"/>
                  </a:schemeClr>
                </a:solidFill>
                <a:latin typeface="+mn-ea"/>
                <a:ea typeface="+mn-ea"/>
              </a:rPr>
              <a:t>此处添加文本单击此处添加文本 单击此处添加文本单击此处添加文本</a:t>
            </a:r>
            <a:endParaRPr lang="en-US" altLang="zh-CN" sz="1400" dirty="0">
              <a:solidFill>
                <a:schemeClr val="tx1">
                  <a:lumMod val="65000"/>
                  <a:lumOff val="35000"/>
                </a:schemeClr>
              </a:solidFill>
              <a:latin typeface="+mn-ea"/>
              <a:ea typeface="+mn-ea"/>
            </a:endParaRPr>
          </a:p>
        </p:txBody>
      </p:sp>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a:xfrm>
            <a:off x="352592" y="688270"/>
            <a:ext cx="9231272" cy="67851"/>
            <a:chOff x="288133" y="483063"/>
            <a:chExt cx="8772740" cy="64666"/>
          </a:xfrm>
        </p:grpSpPr>
        <p:sp>
          <p:nvSpPr>
            <p:cNvPr id="20" name="任意多边形 1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0" y="290390"/>
            <a:ext cx="641111" cy="353788"/>
            <a:chOff x="0" y="252065"/>
            <a:chExt cx="641111" cy="392113"/>
          </a:xfrm>
        </p:grpSpPr>
        <p:sp>
          <p:nvSpPr>
            <p:cNvPr id="28"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9"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0" name="五边形 29"/>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23" presetClass="entr" presetSubtype="52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25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ppt_x</p:attrName>
                                        </p:attrNameLst>
                                      </p:cBhvr>
                                      <p:tavLst>
                                        <p:tav tm="0">
                                          <p:val>
                                            <p:fltVal val="0.5"/>
                                          </p:val>
                                        </p:tav>
                                        <p:tav tm="100000">
                                          <p:val>
                                            <p:strVal val="#ppt_x"/>
                                          </p:val>
                                        </p:tav>
                                      </p:tavLst>
                                    </p:anim>
                                    <p:anim calcmode="lin" valueType="num">
                                      <p:cBhvr>
                                        <p:cTn id="33" dur="500" fill="hold"/>
                                        <p:tgtEl>
                                          <p:spTgt spid="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30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75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ppt_x</p:attrName>
                                        </p:attrNameLst>
                                      </p:cBhvr>
                                      <p:tavLst>
                                        <p:tav tm="0">
                                          <p:val>
                                            <p:fltVal val="0.5"/>
                                          </p:val>
                                        </p:tav>
                                        <p:tav tm="100000">
                                          <p:val>
                                            <p:strVal val="#ppt_x"/>
                                          </p:val>
                                        </p:tav>
                                      </p:tavLst>
                                    </p:anim>
                                    <p:anim calcmode="lin" valueType="num">
                                      <p:cBhvr>
                                        <p:cTn id="51" dur="500" fill="hold"/>
                                        <p:tgtEl>
                                          <p:spTgt spid="13"/>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100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 calcmode="lin" valueType="num">
                                      <p:cBhvr>
                                        <p:cTn id="56" dur="500" fill="hold"/>
                                        <p:tgtEl>
                                          <p:spTgt spid="2"/>
                                        </p:tgtEl>
                                        <p:attrNameLst>
                                          <p:attrName>ppt_x</p:attrName>
                                        </p:attrNameLst>
                                      </p:cBhvr>
                                      <p:tavLst>
                                        <p:tav tm="0">
                                          <p:val>
                                            <p:fltVal val="0.5"/>
                                          </p:val>
                                        </p:tav>
                                        <p:tav tm="100000">
                                          <p:val>
                                            <p:strVal val="#ppt_x"/>
                                          </p:val>
                                        </p:tav>
                                      </p:tavLst>
                                    </p:anim>
                                    <p:anim calcmode="lin" valueType="num">
                                      <p:cBhvr>
                                        <p:cTn id="57" dur="500" fill="hold"/>
                                        <p:tgtEl>
                                          <p:spTgt spid="2"/>
                                        </p:tgtEl>
                                        <p:attrNameLst>
                                          <p:attrName>ppt_y</p:attrName>
                                        </p:attrNameLst>
                                      </p:cBhvr>
                                      <p:tavLst>
                                        <p:tav tm="0">
                                          <p:val>
                                            <p:fltVal val="0.5"/>
                                          </p:val>
                                        </p:tav>
                                        <p:tav tm="100000">
                                          <p:val>
                                            <p:strVal val="#ppt_y"/>
                                          </p:val>
                                        </p:tav>
                                      </p:tavLst>
                                    </p:anim>
                                  </p:childTnLst>
                                </p:cTn>
                              </p:par>
                            </p:childTnLst>
                          </p:cTn>
                        </p:par>
                        <p:par>
                          <p:cTn id="58" fill="hold">
                            <p:stCondLst>
                              <p:cond delay="19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472199" y="372293"/>
            <a:ext cx="656171" cy="656171"/>
            <a:chOff x="7008498" y="4342329"/>
            <a:chExt cx="656171" cy="656171"/>
          </a:xfrm>
        </p:grpSpPr>
        <p:grpSp>
          <p:nvGrpSpPr>
            <p:cNvPr id="97" name="组合 96"/>
            <p:cNvGrpSpPr/>
            <p:nvPr/>
          </p:nvGrpSpPr>
          <p:grpSpPr>
            <a:xfrm>
              <a:off x="7008498" y="4342329"/>
              <a:ext cx="656171" cy="656171"/>
              <a:chOff x="8415028" y="1301255"/>
              <a:chExt cx="1491176" cy="1491176"/>
            </a:xfrm>
            <a:solidFill>
              <a:srgbClr val="FFC000"/>
            </a:solidFill>
            <a:effectLst>
              <a:outerShdw blurRad="304800" dist="63500" dir="8100000" algn="tr" rotWithShape="0">
                <a:schemeClr val="tx1">
                  <a:alpha val="60000"/>
                </a:schemeClr>
              </a:outerShdw>
            </a:effectLst>
          </p:grpSpPr>
          <p:sp>
            <p:nvSpPr>
              <p:cNvPr id="101" name="椭圆 100"/>
              <p:cNvSpPr/>
              <p:nvPr/>
            </p:nvSpPr>
            <p:spPr>
              <a:xfrm>
                <a:off x="8415028" y="1301255"/>
                <a:ext cx="1491176" cy="14911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8440616" y="1326843"/>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7193414" y="4427385"/>
              <a:ext cx="286339" cy="498320"/>
              <a:chOff x="10990263" y="1525588"/>
              <a:chExt cx="1228725" cy="2138362"/>
            </a:xfrm>
            <a:solidFill>
              <a:schemeClr val="bg1"/>
            </a:solidFill>
            <a:effectLst/>
          </p:grpSpPr>
          <p:sp>
            <p:nvSpPr>
              <p:cNvPr id="99" name="Freeform 26"/>
              <p:cNvSpPr/>
              <p:nvPr/>
            </p:nvSpPr>
            <p:spPr bwMode="auto">
              <a:xfrm>
                <a:off x="11303000" y="3403600"/>
                <a:ext cx="601663" cy="260350"/>
              </a:xfrm>
              <a:custGeom>
                <a:avLst/>
                <a:gdLst>
                  <a:gd name="T0" fmla="*/ 21 w 23"/>
                  <a:gd name="T1" fmla="*/ 0 h 10"/>
                  <a:gd name="T2" fmla="*/ 2 w 23"/>
                  <a:gd name="T3" fmla="*/ 0 h 10"/>
                  <a:gd name="T4" fmla="*/ 0 w 23"/>
                  <a:gd name="T5" fmla="*/ 2 h 10"/>
                  <a:gd name="T6" fmla="*/ 2 w 23"/>
                  <a:gd name="T7" fmla="*/ 5 h 10"/>
                  <a:gd name="T8" fmla="*/ 3 w 23"/>
                  <a:gd name="T9" fmla="*/ 5 h 10"/>
                  <a:gd name="T10" fmla="*/ 5 w 23"/>
                  <a:gd name="T11" fmla="*/ 7 h 10"/>
                  <a:gd name="T12" fmla="*/ 5 w 23"/>
                  <a:gd name="T13" fmla="*/ 7 h 10"/>
                  <a:gd name="T14" fmla="*/ 6 w 23"/>
                  <a:gd name="T15" fmla="*/ 9 h 10"/>
                  <a:gd name="T16" fmla="*/ 8 w 23"/>
                  <a:gd name="T17" fmla="*/ 10 h 10"/>
                  <a:gd name="T18" fmla="*/ 15 w 23"/>
                  <a:gd name="T19" fmla="*/ 10 h 10"/>
                  <a:gd name="T20" fmla="*/ 17 w 23"/>
                  <a:gd name="T21" fmla="*/ 9 h 10"/>
                  <a:gd name="T22" fmla="*/ 18 w 23"/>
                  <a:gd name="T23" fmla="*/ 7 h 10"/>
                  <a:gd name="T24" fmla="*/ 18 w 23"/>
                  <a:gd name="T25" fmla="*/ 7 h 10"/>
                  <a:gd name="T26" fmla="*/ 20 w 23"/>
                  <a:gd name="T27" fmla="*/ 5 h 10"/>
                  <a:gd name="T28" fmla="*/ 21 w 23"/>
                  <a:gd name="T29" fmla="*/ 5 h 10"/>
                  <a:gd name="T30" fmla="*/ 23 w 23"/>
                  <a:gd name="T31" fmla="*/ 2 h 10"/>
                  <a:gd name="T32" fmla="*/ 21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21" y="0"/>
                    </a:moveTo>
                    <a:cubicBezTo>
                      <a:pt x="2" y="0"/>
                      <a:pt x="2" y="0"/>
                      <a:pt x="2" y="0"/>
                    </a:cubicBezTo>
                    <a:cubicBezTo>
                      <a:pt x="1" y="0"/>
                      <a:pt x="0" y="1"/>
                      <a:pt x="0" y="2"/>
                    </a:cubicBezTo>
                    <a:cubicBezTo>
                      <a:pt x="0" y="4"/>
                      <a:pt x="1" y="5"/>
                      <a:pt x="2" y="5"/>
                    </a:cubicBezTo>
                    <a:cubicBezTo>
                      <a:pt x="3" y="5"/>
                      <a:pt x="3" y="5"/>
                      <a:pt x="3" y="5"/>
                    </a:cubicBezTo>
                    <a:cubicBezTo>
                      <a:pt x="3" y="6"/>
                      <a:pt x="4" y="7"/>
                      <a:pt x="5" y="7"/>
                    </a:cubicBezTo>
                    <a:cubicBezTo>
                      <a:pt x="5" y="7"/>
                      <a:pt x="5" y="7"/>
                      <a:pt x="5" y="7"/>
                    </a:cubicBezTo>
                    <a:cubicBezTo>
                      <a:pt x="5" y="8"/>
                      <a:pt x="5" y="9"/>
                      <a:pt x="6" y="9"/>
                    </a:cubicBezTo>
                    <a:cubicBezTo>
                      <a:pt x="6" y="10"/>
                      <a:pt x="7" y="10"/>
                      <a:pt x="8" y="10"/>
                    </a:cubicBezTo>
                    <a:cubicBezTo>
                      <a:pt x="15" y="10"/>
                      <a:pt x="15" y="10"/>
                      <a:pt x="15" y="10"/>
                    </a:cubicBezTo>
                    <a:cubicBezTo>
                      <a:pt x="16" y="10"/>
                      <a:pt x="17" y="10"/>
                      <a:pt x="17" y="9"/>
                    </a:cubicBezTo>
                    <a:cubicBezTo>
                      <a:pt x="18" y="9"/>
                      <a:pt x="18" y="8"/>
                      <a:pt x="18" y="7"/>
                    </a:cubicBezTo>
                    <a:cubicBezTo>
                      <a:pt x="18" y="7"/>
                      <a:pt x="18" y="7"/>
                      <a:pt x="18" y="7"/>
                    </a:cubicBezTo>
                    <a:cubicBezTo>
                      <a:pt x="19" y="7"/>
                      <a:pt x="20" y="6"/>
                      <a:pt x="20" y="5"/>
                    </a:cubicBezTo>
                    <a:cubicBezTo>
                      <a:pt x="21" y="5"/>
                      <a:pt x="21" y="5"/>
                      <a:pt x="21" y="5"/>
                    </a:cubicBezTo>
                    <a:cubicBezTo>
                      <a:pt x="22" y="5"/>
                      <a:pt x="23" y="4"/>
                      <a:pt x="23" y="2"/>
                    </a:cubicBezTo>
                    <a:cubicBezTo>
                      <a:pt x="23" y="1"/>
                      <a:pt x="22" y="0"/>
                      <a:pt x="21"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sp>
            <p:nvSpPr>
              <p:cNvPr id="100" name="任意多边形 99"/>
              <p:cNvSpPr/>
              <p:nvPr/>
            </p:nvSpPr>
            <p:spPr bwMode="auto">
              <a:xfrm>
                <a:off x="10990263" y="1525588"/>
                <a:ext cx="1228725" cy="1722438"/>
              </a:xfrm>
              <a:custGeom>
                <a:avLst/>
                <a:gdLst>
                  <a:gd name="connsiteX0" fmla="*/ 482503 w 1228725"/>
                  <a:gd name="connsiteY0" fmla="*/ 283413 h 1722438"/>
                  <a:gd name="connsiteX1" fmla="*/ 295797 w 1228725"/>
                  <a:gd name="connsiteY1" fmla="*/ 522046 h 1722438"/>
                  <a:gd name="connsiteX2" fmla="*/ 295797 w 1228725"/>
                  <a:gd name="connsiteY2" fmla="*/ 835129 h 1722438"/>
                  <a:gd name="connsiteX3" fmla="*/ 504289 w 1228725"/>
                  <a:gd name="connsiteY3" fmla="*/ 600317 h 1722438"/>
                  <a:gd name="connsiteX4" fmla="*/ 504289 w 1228725"/>
                  <a:gd name="connsiteY4" fmla="*/ 287234 h 1722438"/>
                  <a:gd name="connsiteX5" fmla="*/ 482503 w 1228725"/>
                  <a:gd name="connsiteY5" fmla="*/ 283413 h 1722438"/>
                  <a:gd name="connsiteX6" fmla="*/ 627434 w 1228725"/>
                  <a:gd name="connsiteY6" fmla="*/ 0 h 1722438"/>
                  <a:gd name="connsiteX7" fmla="*/ 1228725 w 1228725"/>
                  <a:gd name="connsiteY7" fmla="*/ 652439 h 1722438"/>
                  <a:gd name="connsiteX8" fmla="*/ 1071867 w 1228725"/>
                  <a:gd name="connsiteY8" fmla="*/ 1070000 h 1722438"/>
                  <a:gd name="connsiteX9" fmla="*/ 967294 w 1228725"/>
                  <a:gd name="connsiteY9" fmla="*/ 1513658 h 1722438"/>
                  <a:gd name="connsiteX10" fmla="*/ 967294 w 1228725"/>
                  <a:gd name="connsiteY10" fmla="*/ 1565853 h 1722438"/>
                  <a:gd name="connsiteX11" fmla="*/ 810436 w 1228725"/>
                  <a:gd name="connsiteY11" fmla="*/ 1722438 h 1722438"/>
                  <a:gd name="connsiteX12" fmla="*/ 418289 w 1228725"/>
                  <a:gd name="connsiteY12" fmla="*/ 1722438 h 1722438"/>
                  <a:gd name="connsiteX13" fmla="*/ 261431 w 1228725"/>
                  <a:gd name="connsiteY13" fmla="*/ 1565853 h 1722438"/>
                  <a:gd name="connsiteX14" fmla="*/ 261431 w 1228725"/>
                  <a:gd name="connsiteY14" fmla="*/ 1513658 h 1722438"/>
                  <a:gd name="connsiteX15" fmla="*/ 156859 w 1228725"/>
                  <a:gd name="connsiteY15" fmla="*/ 1043902 h 1722438"/>
                  <a:gd name="connsiteX16" fmla="*/ 0 w 1228725"/>
                  <a:gd name="connsiteY16" fmla="*/ 652439 h 1722438"/>
                  <a:gd name="connsiteX17" fmla="*/ 627434 w 1228725"/>
                  <a:gd name="connsiteY17" fmla="*/ 0 h 172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725" h="1722438">
                    <a:moveTo>
                      <a:pt x="482503" y="283413"/>
                    </a:moveTo>
                    <a:cubicBezTo>
                      <a:pt x="426919" y="288050"/>
                      <a:pt x="341405" y="385073"/>
                      <a:pt x="295797" y="522046"/>
                    </a:cubicBezTo>
                    <a:cubicBezTo>
                      <a:pt x="243674" y="678588"/>
                      <a:pt x="243674" y="835129"/>
                      <a:pt x="295797" y="835129"/>
                    </a:cubicBezTo>
                    <a:cubicBezTo>
                      <a:pt x="347920" y="861219"/>
                      <a:pt x="452166" y="756858"/>
                      <a:pt x="504289" y="600317"/>
                    </a:cubicBezTo>
                    <a:cubicBezTo>
                      <a:pt x="556412" y="443776"/>
                      <a:pt x="556412" y="287234"/>
                      <a:pt x="504289" y="287234"/>
                    </a:cubicBezTo>
                    <a:cubicBezTo>
                      <a:pt x="497774" y="283973"/>
                      <a:pt x="490444" y="282750"/>
                      <a:pt x="482503" y="283413"/>
                    </a:cubicBezTo>
                    <a:close/>
                    <a:moveTo>
                      <a:pt x="627434" y="0"/>
                    </a:moveTo>
                    <a:cubicBezTo>
                      <a:pt x="967294" y="0"/>
                      <a:pt x="1228725" y="313171"/>
                      <a:pt x="1228725" y="652439"/>
                    </a:cubicBezTo>
                    <a:cubicBezTo>
                      <a:pt x="1228725" y="887317"/>
                      <a:pt x="1071867" y="1070000"/>
                      <a:pt x="1071867" y="1070000"/>
                    </a:cubicBezTo>
                    <a:cubicBezTo>
                      <a:pt x="1019580" y="1122195"/>
                      <a:pt x="967294" y="1435365"/>
                      <a:pt x="967294" y="1513658"/>
                    </a:cubicBezTo>
                    <a:cubicBezTo>
                      <a:pt x="967294" y="1513658"/>
                      <a:pt x="967294" y="1513658"/>
                      <a:pt x="967294" y="1565853"/>
                    </a:cubicBezTo>
                    <a:cubicBezTo>
                      <a:pt x="967294" y="1644146"/>
                      <a:pt x="888865" y="1722438"/>
                      <a:pt x="810436" y="1722438"/>
                    </a:cubicBezTo>
                    <a:cubicBezTo>
                      <a:pt x="810436" y="1722438"/>
                      <a:pt x="810436" y="1722438"/>
                      <a:pt x="418289" y="1722438"/>
                    </a:cubicBezTo>
                    <a:cubicBezTo>
                      <a:pt x="313717" y="1722438"/>
                      <a:pt x="261431" y="1644146"/>
                      <a:pt x="261431" y="1565853"/>
                    </a:cubicBezTo>
                    <a:cubicBezTo>
                      <a:pt x="261431" y="1565853"/>
                      <a:pt x="261431" y="1565853"/>
                      <a:pt x="261431" y="1513658"/>
                    </a:cubicBezTo>
                    <a:cubicBezTo>
                      <a:pt x="261431" y="1435365"/>
                      <a:pt x="209145" y="1122195"/>
                      <a:pt x="156859" y="1043902"/>
                    </a:cubicBezTo>
                    <a:cubicBezTo>
                      <a:pt x="156859" y="1043902"/>
                      <a:pt x="0" y="861219"/>
                      <a:pt x="0" y="652439"/>
                    </a:cubicBezTo>
                    <a:cubicBezTo>
                      <a:pt x="0" y="313171"/>
                      <a:pt x="261431" y="0"/>
                      <a:pt x="627434" y="0"/>
                    </a:cubicBezTo>
                    <a:close/>
                  </a:path>
                </a:pathLst>
              </a:custGeom>
              <a:grpFill/>
              <a:ln>
                <a:noFill/>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noAutofit/>
              </a:bodyPr>
              <a:lstStyle/>
              <a:p>
                <a:endParaRPr lang="zh-CN" altLang="en-US"/>
              </a:p>
            </p:txBody>
          </p:sp>
        </p:grpSp>
      </p:grpSp>
      <p:sp>
        <p:nvSpPr>
          <p:cNvPr id="22" name="流程图: 摘录 3"/>
          <p:cNvSpPr>
            <a:spLocks noChangeArrowheads="1"/>
          </p:cNvSpPr>
          <p:nvPr/>
        </p:nvSpPr>
        <p:spPr bwMode="auto">
          <a:xfrm>
            <a:off x="5718547" y="350761"/>
            <a:ext cx="3144837" cy="2892773"/>
          </a:xfrm>
          <a:prstGeom prst="flowChartExtract">
            <a:avLst/>
          </a:prstGeom>
          <a:solidFill>
            <a:srgbClr val="FF9201"/>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23" name="流程图: 摘录 4"/>
          <p:cNvSpPr>
            <a:spLocks noChangeArrowheads="1"/>
          </p:cNvSpPr>
          <p:nvPr/>
        </p:nvSpPr>
        <p:spPr bwMode="auto">
          <a:xfrm>
            <a:off x="5974134" y="649770"/>
            <a:ext cx="2635250" cy="2425490"/>
          </a:xfrm>
          <a:prstGeom prst="flowChartExtract">
            <a:avLst/>
          </a:prstGeom>
          <a:solidFill>
            <a:srgbClr val="FF9201"/>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24" name="流程图: 摘录 5"/>
          <p:cNvSpPr>
            <a:spLocks noChangeArrowheads="1"/>
          </p:cNvSpPr>
          <p:nvPr/>
        </p:nvSpPr>
        <p:spPr bwMode="auto">
          <a:xfrm>
            <a:off x="6205909" y="960278"/>
            <a:ext cx="2171700" cy="1999094"/>
          </a:xfrm>
          <a:prstGeom prst="flowChartExtract">
            <a:avLst/>
          </a:prstGeom>
          <a:solidFill>
            <a:srgbClr val="FF9201"/>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37" name="流程图: 摘录 6"/>
          <p:cNvSpPr>
            <a:spLocks noChangeArrowheads="1"/>
          </p:cNvSpPr>
          <p:nvPr/>
        </p:nvSpPr>
        <p:spPr bwMode="auto">
          <a:xfrm>
            <a:off x="6455147" y="1291800"/>
            <a:ext cx="1673225" cy="1540572"/>
          </a:xfrm>
          <a:prstGeom prst="flowChartExtract">
            <a:avLst/>
          </a:prstGeom>
          <a:solidFill>
            <a:srgbClr val="FFC000"/>
          </a:solidFill>
          <a:ln w="76200">
            <a:solidFill>
              <a:srgbClr val="EDEDED"/>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grpSp>
        <p:nvGrpSpPr>
          <p:cNvPr id="38" name="Group 6"/>
          <p:cNvGrpSpPr/>
          <p:nvPr/>
        </p:nvGrpSpPr>
        <p:grpSpPr bwMode="auto">
          <a:xfrm>
            <a:off x="6718672" y="1638135"/>
            <a:ext cx="1146175" cy="1089905"/>
            <a:chOff x="0" y="0"/>
            <a:chExt cx="1145547" cy="1184308"/>
          </a:xfrm>
        </p:grpSpPr>
        <p:sp>
          <p:nvSpPr>
            <p:cNvPr id="39" name="流程图: 摘录 8"/>
            <p:cNvSpPr>
              <a:spLocks noChangeArrowheads="1"/>
            </p:cNvSpPr>
            <p:nvPr/>
          </p:nvSpPr>
          <p:spPr bwMode="auto">
            <a:xfrm>
              <a:off x="0" y="0"/>
              <a:ext cx="1145547" cy="1145547"/>
            </a:xfrm>
            <a:prstGeom prst="flowChartExtract">
              <a:avLst/>
            </a:prstGeom>
            <a:solidFill>
              <a:srgbClr val="FFFF00">
                <a:alpha val="40000"/>
              </a:srgbClr>
            </a:solidFill>
            <a:ln w="9525">
              <a:solidFill>
                <a:srgbClr val="FFFF00"/>
              </a:solidFill>
              <a:miter lim="800000"/>
            </a:ln>
          </p:spPr>
          <p:txBody>
            <a:bodyPr anchor="ctr"/>
            <a:lstStyle/>
            <a:p>
              <a:pPr algn="ctr"/>
              <a:endParaRPr lang="zh-CN" altLang="zh-CN" sz="8000" b="1">
                <a:solidFill>
                  <a:srgbClr val="FFFFFF"/>
                </a:solidFill>
                <a:ea typeface="微软雅黑" panose="020B0503020204020204" pitchFamily="34" charset="-122"/>
                <a:sym typeface="Arial" panose="020B0604020202020204" pitchFamily="34" charset="0"/>
              </a:endParaRPr>
            </a:p>
          </p:txBody>
        </p:sp>
        <p:sp>
          <p:nvSpPr>
            <p:cNvPr id="40" name="矩形 9"/>
            <p:cNvSpPr>
              <a:spLocks noChangeArrowheads="1"/>
            </p:cNvSpPr>
            <p:nvPr/>
          </p:nvSpPr>
          <p:spPr bwMode="auto">
            <a:xfrm>
              <a:off x="212731" y="76312"/>
              <a:ext cx="6559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6600" b="1" dirty="0">
                  <a:solidFill>
                    <a:srgbClr val="EEF0EF"/>
                  </a:solidFill>
                  <a:ea typeface="微软雅黑" panose="020B0503020204020204" pitchFamily="34" charset="-122"/>
                  <a:sym typeface="Arial" panose="020B0604020202020204" pitchFamily="34" charset="0"/>
                </a:rPr>
                <a:t>4</a:t>
              </a:r>
              <a:endParaRPr lang="zh-CN" altLang="en-US" sz="6600" b="1" dirty="0">
                <a:solidFill>
                  <a:srgbClr val="EEF0EF"/>
                </a:solidFill>
                <a:ea typeface="微软雅黑" panose="020B0503020204020204" pitchFamily="34" charset="-122"/>
                <a:sym typeface="Arial" panose="020B0604020202020204" pitchFamily="34" charset="0"/>
              </a:endParaRPr>
            </a:p>
          </p:txBody>
        </p:sp>
      </p:grpSp>
      <p:sp>
        <p:nvSpPr>
          <p:cNvPr id="41" name="矩形 11"/>
          <p:cNvSpPr>
            <a:spLocks noChangeArrowheads="1"/>
          </p:cNvSpPr>
          <p:nvPr/>
        </p:nvSpPr>
        <p:spPr bwMode="auto">
          <a:xfrm>
            <a:off x="5508997" y="3391172"/>
            <a:ext cx="3563937" cy="647700"/>
          </a:xfrm>
          <a:prstGeom prst="rect">
            <a:avLst/>
          </a:prstGeom>
          <a:solidFill>
            <a:srgbClr val="FF9201"/>
          </a:solidFill>
          <a:ln>
            <a:noFill/>
          </a:ln>
        </p:spPr>
        <p:txBody>
          <a:bodyPr anchor="ctr"/>
          <a:lstStyle/>
          <a:p>
            <a:pPr algn="ctr"/>
            <a:r>
              <a:rPr lang="zh-CN" altLang="en-US" sz="4000" dirty="0" smtClean="0">
                <a:solidFill>
                  <a:schemeClr val="bg1"/>
                </a:solidFill>
                <a:latin typeface="宋体" panose="02010600030101010101" pitchFamily="2" charset="-122"/>
                <a:ea typeface="微软雅黑" panose="020B0503020204020204" pitchFamily="34" charset="-122"/>
                <a:sym typeface="宋体" panose="02010600030101010101" pitchFamily="2" charset="-122"/>
              </a:rPr>
              <a:t>发展计划</a:t>
            </a:r>
            <a:endParaRPr lang="zh-CN" altLang="en-US" sz="4000" dirty="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2" name="矩形 12"/>
          <p:cNvSpPr>
            <a:spLocks noChangeArrowheads="1"/>
          </p:cNvSpPr>
          <p:nvPr/>
        </p:nvSpPr>
        <p:spPr bwMode="auto">
          <a:xfrm>
            <a:off x="5508997" y="4038872"/>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smtClean="0">
                <a:solidFill>
                  <a:srgbClr val="FF9201"/>
                </a:solidFill>
                <a:latin typeface="微软雅黑" panose="020B0503020204020204" pitchFamily="34" charset="-122"/>
                <a:ea typeface="微软雅黑" panose="020B0503020204020204" pitchFamily="34" charset="-122"/>
              </a:rPr>
              <a:t>DEVELOPMENT PLAN</a:t>
            </a:r>
            <a:endParaRPr lang="zh-CN" altLang="en-US" sz="2400" dirty="0">
              <a:solidFill>
                <a:srgbClr val="FF920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组合 42"/>
          <p:cNvGrpSpPr/>
          <p:nvPr/>
        </p:nvGrpSpPr>
        <p:grpSpPr>
          <a:xfrm>
            <a:off x="-1" y="-1"/>
            <a:ext cx="5667376" cy="5400676"/>
            <a:chOff x="175369" y="80153"/>
            <a:chExt cx="5492006" cy="5230924"/>
          </a:xfrm>
        </p:grpSpPr>
        <p:sp>
          <p:nvSpPr>
            <p:cNvPr id="44"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1440" tIns="45720" rIns="91440" bIns="45720" numCol="1" anchor="t" anchorCtr="0" compatLnSpc="1"/>
            <a:lstStyle/>
            <a:p>
              <a:endParaRPr lang="zh-CN" altLang="en-US" dirty="0"/>
            </a:p>
          </p:txBody>
        </p:sp>
        <p:sp>
          <p:nvSpPr>
            <p:cNvPr id="45"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0" y="0"/>
            <a:ext cx="5385610" cy="5400675"/>
            <a:chOff x="117866" y="80153"/>
            <a:chExt cx="5267744" cy="5237586"/>
          </a:xfrm>
        </p:grpSpPr>
        <p:sp>
          <p:nvSpPr>
            <p:cNvPr id="47"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48"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91440" tIns="45720" rIns="91440" bIns="45720" numCol="1" anchor="t" anchorCtr="0" compatLnSpc="1"/>
            <a:lstStyle/>
            <a:p>
              <a:endParaRPr lang="zh-CN" altLang="en-US"/>
            </a:p>
          </p:txBody>
        </p:sp>
        <p:sp>
          <p:nvSpPr>
            <p:cNvPr id="49"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91440" tIns="45720" rIns="91440" bIns="45720" numCol="1" anchor="t" anchorCtr="0" compatLnSpc="1"/>
            <a:lstStyle/>
            <a:p>
              <a:endParaRPr lang="zh-CN" altLang="en-US"/>
            </a:p>
          </p:txBody>
        </p:sp>
        <p:sp>
          <p:nvSpPr>
            <p:cNvPr id="50"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91440" tIns="45720" rIns="91440" bIns="45720" numCol="1" anchor="t" anchorCtr="0" compatLnSpc="1"/>
            <a:lstStyle/>
            <a:p>
              <a:endParaRPr lang="zh-CN" altLang="en-US"/>
            </a:p>
          </p:txBody>
        </p:sp>
        <p:sp>
          <p:nvSpPr>
            <p:cNvPr id="52"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91440" tIns="45720" rIns="91440" bIns="45720" numCol="1" anchor="t" anchorCtr="0" compatLnSpc="1"/>
            <a:lstStyle/>
            <a:p>
              <a:endParaRPr lang="zh-CN" altLang="en-US"/>
            </a:p>
          </p:txBody>
        </p:sp>
        <p:sp>
          <p:nvSpPr>
            <p:cNvPr id="54"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par>
                                <p:cTn id="8" presetID="22" presetClass="entr" presetSubtype="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1000" fill="hold"/>
                                        <p:tgtEl>
                                          <p:spTgt spid="96"/>
                                        </p:tgtEl>
                                        <p:attrNameLst>
                                          <p:attrName>ppt_w</p:attrName>
                                        </p:attrNameLst>
                                      </p:cBhvr>
                                      <p:tavLst>
                                        <p:tav tm="0">
                                          <p:val>
                                            <p:fltVal val="0"/>
                                          </p:val>
                                        </p:tav>
                                        <p:tav tm="100000">
                                          <p:val>
                                            <p:strVal val="#ppt_w"/>
                                          </p:val>
                                        </p:tav>
                                      </p:tavLst>
                                    </p:anim>
                                    <p:anim calcmode="lin" valueType="num">
                                      <p:cBhvr>
                                        <p:cTn id="14" dur="1000" fill="hold"/>
                                        <p:tgtEl>
                                          <p:spTgt spid="96"/>
                                        </p:tgtEl>
                                        <p:attrNameLst>
                                          <p:attrName>ppt_h</p:attrName>
                                        </p:attrNameLst>
                                      </p:cBhvr>
                                      <p:tavLst>
                                        <p:tav tm="0">
                                          <p:val>
                                            <p:fltVal val="0"/>
                                          </p:val>
                                        </p:tav>
                                        <p:tav tm="100000">
                                          <p:val>
                                            <p:strVal val="#ppt_h"/>
                                          </p:val>
                                        </p:tav>
                                      </p:tavLst>
                                    </p:anim>
                                    <p:anim calcmode="lin" valueType="num">
                                      <p:cBhvr>
                                        <p:cTn id="15" dur="1000" fill="hold"/>
                                        <p:tgtEl>
                                          <p:spTgt spid="96"/>
                                        </p:tgtEl>
                                        <p:attrNameLst>
                                          <p:attrName>style.rotation</p:attrName>
                                        </p:attrNameLst>
                                      </p:cBhvr>
                                      <p:tavLst>
                                        <p:tav tm="0">
                                          <p:val>
                                            <p:fltVal val="90"/>
                                          </p:val>
                                        </p:tav>
                                        <p:tav tm="100000">
                                          <p:val>
                                            <p:fltVal val="0"/>
                                          </p:val>
                                        </p:tav>
                                      </p:tavLst>
                                    </p:anim>
                                    <p:animEffect transition="in" filter="fade">
                                      <p:cBhvr>
                                        <p:cTn id="16" dur="1000"/>
                                        <p:tgtEl>
                                          <p:spTgt spid="96"/>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2000" fill="hold"/>
                                        <p:tgtEl>
                                          <p:spTgt spid="22"/>
                                        </p:tgtEl>
                                        <p:attrNameLst>
                                          <p:attrName>ppt_w</p:attrName>
                                        </p:attrNameLst>
                                      </p:cBhvr>
                                      <p:tavLst>
                                        <p:tav tm="0">
                                          <p:val>
                                            <p:fltVal val="0"/>
                                          </p:val>
                                        </p:tav>
                                        <p:tav tm="100000">
                                          <p:val>
                                            <p:strVal val="#ppt_w"/>
                                          </p:val>
                                        </p:tav>
                                      </p:tavLst>
                                    </p:anim>
                                    <p:anim calcmode="lin" valueType="num">
                                      <p:cBhvr>
                                        <p:cTn id="21" dur="2000" fill="hold"/>
                                        <p:tgtEl>
                                          <p:spTgt spid="22"/>
                                        </p:tgtEl>
                                        <p:attrNameLst>
                                          <p:attrName>ppt_h</p:attrName>
                                        </p:attrNameLst>
                                      </p:cBhvr>
                                      <p:tavLst>
                                        <p:tav tm="0">
                                          <p:val>
                                            <p:fltVal val="0"/>
                                          </p:val>
                                        </p:tav>
                                        <p:tav tm="100000">
                                          <p:val>
                                            <p:strVal val="#ppt_h"/>
                                          </p:val>
                                        </p:tav>
                                      </p:tavLst>
                                    </p:anim>
                                    <p:anim calcmode="lin" valueType="num">
                                      <p:cBhvr>
                                        <p:cTn id="22" dur="2000" fill="hold"/>
                                        <p:tgtEl>
                                          <p:spTgt spid="22"/>
                                        </p:tgtEl>
                                        <p:attrNameLst>
                                          <p:attrName>style.rotation</p:attrName>
                                        </p:attrNameLst>
                                      </p:cBhvr>
                                      <p:tavLst>
                                        <p:tav tm="0">
                                          <p:val>
                                            <p:fltVal val="360"/>
                                          </p:val>
                                        </p:tav>
                                        <p:tav tm="100000">
                                          <p:val>
                                            <p:fltVal val="0"/>
                                          </p:val>
                                        </p:tav>
                                      </p:tavLst>
                                    </p:anim>
                                    <p:animEffect>
                                      <p:cBhvr>
                                        <p:cTn id="23" dur="2000"/>
                                        <p:tgtEl>
                                          <p:spTgt spid="22"/>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750" fill="hold"/>
                                        <p:tgtEl>
                                          <p:spTgt spid="23"/>
                                        </p:tgtEl>
                                        <p:attrNameLst>
                                          <p:attrName>ppt_w</p:attrName>
                                        </p:attrNameLst>
                                      </p:cBhvr>
                                      <p:tavLst>
                                        <p:tav tm="0">
                                          <p:val>
                                            <p:fltVal val="0"/>
                                          </p:val>
                                        </p:tav>
                                        <p:tav tm="100000">
                                          <p:val>
                                            <p:strVal val="#ppt_w"/>
                                          </p:val>
                                        </p:tav>
                                      </p:tavLst>
                                    </p:anim>
                                    <p:anim calcmode="lin" valueType="num">
                                      <p:cBhvr>
                                        <p:cTn id="27" dur="1750" fill="hold"/>
                                        <p:tgtEl>
                                          <p:spTgt spid="23"/>
                                        </p:tgtEl>
                                        <p:attrNameLst>
                                          <p:attrName>ppt_h</p:attrName>
                                        </p:attrNameLst>
                                      </p:cBhvr>
                                      <p:tavLst>
                                        <p:tav tm="0">
                                          <p:val>
                                            <p:fltVal val="0"/>
                                          </p:val>
                                        </p:tav>
                                        <p:tav tm="100000">
                                          <p:val>
                                            <p:strVal val="#ppt_h"/>
                                          </p:val>
                                        </p:tav>
                                      </p:tavLst>
                                    </p:anim>
                                    <p:anim calcmode="lin" valueType="num">
                                      <p:cBhvr>
                                        <p:cTn id="28" dur="1750" fill="hold"/>
                                        <p:tgtEl>
                                          <p:spTgt spid="23"/>
                                        </p:tgtEl>
                                        <p:attrNameLst>
                                          <p:attrName>style.rotation</p:attrName>
                                        </p:attrNameLst>
                                      </p:cBhvr>
                                      <p:tavLst>
                                        <p:tav tm="0">
                                          <p:val>
                                            <p:fltVal val="360"/>
                                          </p:val>
                                        </p:tav>
                                        <p:tav tm="100000">
                                          <p:val>
                                            <p:fltVal val="0"/>
                                          </p:val>
                                        </p:tav>
                                      </p:tavLst>
                                    </p:anim>
                                    <p:animEffect>
                                      <p:cBhvr>
                                        <p:cTn id="29" dur="1750"/>
                                        <p:tgtEl>
                                          <p:spTgt spid="2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500" fill="hold"/>
                                        <p:tgtEl>
                                          <p:spTgt spid="24"/>
                                        </p:tgtEl>
                                        <p:attrNameLst>
                                          <p:attrName>ppt_w</p:attrName>
                                        </p:attrNameLst>
                                      </p:cBhvr>
                                      <p:tavLst>
                                        <p:tav tm="0">
                                          <p:val>
                                            <p:fltVal val="0"/>
                                          </p:val>
                                        </p:tav>
                                        <p:tav tm="100000">
                                          <p:val>
                                            <p:strVal val="#ppt_w"/>
                                          </p:val>
                                        </p:tav>
                                      </p:tavLst>
                                    </p:anim>
                                    <p:anim calcmode="lin" valueType="num">
                                      <p:cBhvr>
                                        <p:cTn id="33" dur="1500" fill="hold"/>
                                        <p:tgtEl>
                                          <p:spTgt spid="24"/>
                                        </p:tgtEl>
                                        <p:attrNameLst>
                                          <p:attrName>ppt_h</p:attrName>
                                        </p:attrNameLst>
                                      </p:cBhvr>
                                      <p:tavLst>
                                        <p:tav tm="0">
                                          <p:val>
                                            <p:fltVal val="0"/>
                                          </p:val>
                                        </p:tav>
                                        <p:tav tm="100000">
                                          <p:val>
                                            <p:strVal val="#ppt_h"/>
                                          </p:val>
                                        </p:tav>
                                      </p:tavLst>
                                    </p:anim>
                                    <p:anim calcmode="lin" valueType="num">
                                      <p:cBhvr>
                                        <p:cTn id="34" dur="1500" fill="hold"/>
                                        <p:tgtEl>
                                          <p:spTgt spid="24"/>
                                        </p:tgtEl>
                                        <p:attrNameLst>
                                          <p:attrName>style.rotation</p:attrName>
                                        </p:attrNameLst>
                                      </p:cBhvr>
                                      <p:tavLst>
                                        <p:tav tm="0">
                                          <p:val>
                                            <p:fltVal val="360"/>
                                          </p:val>
                                        </p:tav>
                                        <p:tav tm="100000">
                                          <p:val>
                                            <p:fltVal val="0"/>
                                          </p:val>
                                        </p:tav>
                                      </p:tavLst>
                                    </p:anim>
                                    <p:animEffect>
                                      <p:cBhvr>
                                        <p:cTn id="35" dur="1500"/>
                                        <p:tgtEl>
                                          <p:spTgt spid="24"/>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250" fill="hold"/>
                                        <p:tgtEl>
                                          <p:spTgt spid="37"/>
                                        </p:tgtEl>
                                        <p:attrNameLst>
                                          <p:attrName>ppt_w</p:attrName>
                                        </p:attrNameLst>
                                      </p:cBhvr>
                                      <p:tavLst>
                                        <p:tav tm="0">
                                          <p:val>
                                            <p:fltVal val="0"/>
                                          </p:val>
                                        </p:tav>
                                        <p:tav tm="100000">
                                          <p:val>
                                            <p:strVal val="#ppt_w"/>
                                          </p:val>
                                        </p:tav>
                                      </p:tavLst>
                                    </p:anim>
                                    <p:anim calcmode="lin" valueType="num">
                                      <p:cBhvr>
                                        <p:cTn id="39" dur="1250" fill="hold"/>
                                        <p:tgtEl>
                                          <p:spTgt spid="37"/>
                                        </p:tgtEl>
                                        <p:attrNameLst>
                                          <p:attrName>ppt_h</p:attrName>
                                        </p:attrNameLst>
                                      </p:cBhvr>
                                      <p:tavLst>
                                        <p:tav tm="0">
                                          <p:val>
                                            <p:fltVal val="0"/>
                                          </p:val>
                                        </p:tav>
                                        <p:tav tm="100000">
                                          <p:val>
                                            <p:strVal val="#ppt_h"/>
                                          </p:val>
                                        </p:tav>
                                      </p:tavLst>
                                    </p:anim>
                                    <p:anim calcmode="lin" valueType="num">
                                      <p:cBhvr>
                                        <p:cTn id="40" dur="1250" fill="hold"/>
                                        <p:tgtEl>
                                          <p:spTgt spid="37"/>
                                        </p:tgtEl>
                                        <p:attrNameLst>
                                          <p:attrName>style.rotation</p:attrName>
                                        </p:attrNameLst>
                                      </p:cBhvr>
                                      <p:tavLst>
                                        <p:tav tm="0">
                                          <p:val>
                                            <p:fltVal val="360"/>
                                          </p:val>
                                        </p:tav>
                                        <p:tav tm="100000">
                                          <p:val>
                                            <p:fltVal val="0"/>
                                          </p:val>
                                        </p:tav>
                                      </p:tavLst>
                                    </p:anim>
                                    <p:animEffect>
                                      <p:cBhvr>
                                        <p:cTn id="41" dur="1250"/>
                                        <p:tgtEl>
                                          <p:spTgt spid="37"/>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000" fill="hold"/>
                                        <p:tgtEl>
                                          <p:spTgt spid="38"/>
                                        </p:tgtEl>
                                        <p:attrNameLst>
                                          <p:attrName>ppt_w</p:attrName>
                                        </p:attrNameLst>
                                      </p:cBhvr>
                                      <p:tavLst>
                                        <p:tav tm="0">
                                          <p:val>
                                            <p:fltVal val="0"/>
                                          </p:val>
                                        </p:tav>
                                        <p:tav tm="100000">
                                          <p:val>
                                            <p:strVal val="#ppt_w"/>
                                          </p:val>
                                        </p:tav>
                                      </p:tavLst>
                                    </p:anim>
                                    <p:anim calcmode="lin" valueType="num">
                                      <p:cBhvr>
                                        <p:cTn id="45" dur="1000" fill="hold"/>
                                        <p:tgtEl>
                                          <p:spTgt spid="38"/>
                                        </p:tgtEl>
                                        <p:attrNameLst>
                                          <p:attrName>ppt_h</p:attrName>
                                        </p:attrNameLst>
                                      </p:cBhvr>
                                      <p:tavLst>
                                        <p:tav tm="0">
                                          <p:val>
                                            <p:fltVal val="0"/>
                                          </p:val>
                                        </p:tav>
                                        <p:tav tm="100000">
                                          <p:val>
                                            <p:strVal val="#ppt_h"/>
                                          </p:val>
                                        </p:tav>
                                      </p:tavLst>
                                    </p:anim>
                                    <p:anim calcmode="lin" valueType="num">
                                      <p:cBhvr>
                                        <p:cTn id="46" dur="1000" fill="hold"/>
                                        <p:tgtEl>
                                          <p:spTgt spid="38"/>
                                        </p:tgtEl>
                                        <p:attrNameLst>
                                          <p:attrName>style.rotation</p:attrName>
                                        </p:attrNameLst>
                                      </p:cBhvr>
                                      <p:tavLst>
                                        <p:tav tm="0">
                                          <p:val>
                                            <p:fltVal val="360"/>
                                          </p:val>
                                        </p:tav>
                                        <p:tav tm="100000">
                                          <p:val>
                                            <p:fltVal val="0"/>
                                          </p:val>
                                        </p:tav>
                                      </p:tavLst>
                                    </p:anim>
                                    <p:animEffect>
                                      <p:cBhvr>
                                        <p:cTn id="47" dur="1000"/>
                                        <p:tgtEl>
                                          <p:spTgt spid="38"/>
                                        </p:tgtEl>
                                      </p:cBhvr>
                                    </p:animEffect>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p:cBhvr>
                                        <p:cTn id="51" dur="750"/>
                                        <p:tgtEl>
                                          <p:spTgt spid="41"/>
                                        </p:tgtEl>
                                      </p:cBhvr>
                                    </p:animEffect>
                                    <p:anim calcmode="lin" valueType="num">
                                      <p:cBhvr>
                                        <p:cTn id="52" dur="750" fill="hold"/>
                                        <p:tgtEl>
                                          <p:spTgt spid="41"/>
                                        </p:tgtEl>
                                        <p:attrNameLst>
                                          <p:attrName>ppt_x</p:attrName>
                                        </p:attrNameLst>
                                      </p:cBhvr>
                                      <p:tavLst>
                                        <p:tav tm="0">
                                          <p:val>
                                            <p:strVal val="#ppt_x"/>
                                          </p:val>
                                        </p:tav>
                                        <p:tav tm="100000">
                                          <p:val>
                                            <p:strVal val="#ppt_x"/>
                                          </p:val>
                                        </p:tav>
                                      </p:tavLst>
                                    </p:anim>
                                    <p:anim calcmode="lin" valueType="num">
                                      <p:cBhvr>
                                        <p:cTn id="53" dur="750" fill="hold"/>
                                        <p:tgtEl>
                                          <p:spTgt spid="4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250"/>
                                  </p:stCondLst>
                                  <p:childTnLst>
                                    <p:set>
                                      <p:cBhvr>
                                        <p:cTn id="55" dur="1" fill="hold">
                                          <p:stCondLst>
                                            <p:cond delay="0"/>
                                          </p:stCondLst>
                                        </p:cTn>
                                        <p:tgtEl>
                                          <p:spTgt spid="42"/>
                                        </p:tgtEl>
                                        <p:attrNameLst>
                                          <p:attrName>style.visibility</p:attrName>
                                        </p:attrNameLst>
                                      </p:cBhvr>
                                      <p:to>
                                        <p:strVal val="visible"/>
                                      </p:to>
                                    </p:set>
                                    <p:animEffect>
                                      <p:cBhvr>
                                        <p:cTn id="56" dur="750"/>
                                        <p:tgtEl>
                                          <p:spTgt spid="42"/>
                                        </p:tgtEl>
                                      </p:cBhvr>
                                    </p:animEffect>
                                    <p:anim calcmode="lin" valueType="num">
                                      <p:cBhvr>
                                        <p:cTn id="57" dur="750" fill="hold"/>
                                        <p:tgtEl>
                                          <p:spTgt spid="42"/>
                                        </p:tgtEl>
                                        <p:attrNameLst>
                                          <p:attrName>ppt_x</p:attrName>
                                        </p:attrNameLst>
                                      </p:cBhvr>
                                      <p:tavLst>
                                        <p:tav tm="0">
                                          <p:val>
                                            <p:strVal val="#ppt_x"/>
                                          </p:val>
                                        </p:tav>
                                        <p:tav tm="100000">
                                          <p:val>
                                            <p:strVal val="#ppt_x"/>
                                          </p:val>
                                        </p:tav>
                                      </p:tavLst>
                                    </p:anim>
                                    <p:anim calcmode="lin" valueType="num">
                                      <p:cBhvr>
                                        <p:cTn id="58"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nimBg="1" autoUpdateAnimBg="0"/>
      <p:bldP spid="24" grpId="0" bldLvl="0" animBg="1" autoUpdateAnimBg="0"/>
      <p:bldP spid="37" grpId="0" bldLvl="0" animBg="1" autoUpdateAnimBg="0"/>
      <p:bldP spid="41" grpId="0" bldLvl="0" animBg="1" autoUpdateAnimBg="0"/>
      <p:bldP spid="42"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3672505" y="4420005"/>
            <a:ext cx="2341577" cy="35424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6" rIns="121893" bIns="60946" rtlCol="0" anchor="ctr"/>
          <a:lstStyle/>
          <a:p>
            <a:pPr algn="ctr" defTabSz="1219200" fontAlgn="base">
              <a:spcBef>
                <a:spcPct val="0"/>
              </a:spcBef>
              <a:spcAft>
                <a:spcPct val="0"/>
              </a:spcAft>
            </a:pPr>
            <a:endParaRPr lang="zh-CN" altLang="en-US">
              <a:solidFill>
                <a:prstClr val="white"/>
              </a:solidFill>
            </a:endParaRPr>
          </a:p>
        </p:txBody>
      </p:sp>
      <p:grpSp>
        <p:nvGrpSpPr>
          <p:cNvPr id="394" name="组合 393"/>
          <p:cNvGrpSpPr/>
          <p:nvPr/>
        </p:nvGrpSpPr>
        <p:grpSpPr>
          <a:xfrm>
            <a:off x="3758195" y="987391"/>
            <a:ext cx="2155176" cy="3613065"/>
            <a:chOff x="3546995" y="2016281"/>
            <a:chExt cx="1616382" cy="2709799"/>
          </a:xfrm>
        </p:grpSpPr>
        <p:sp>
          <p:nvSpPr>
            <p:cNvPr id="395" name="Freeform 33"/>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396" name="Freeform 33"/>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grpSp>
          <p:nvGrpSpPr>
            <p:cNvPr id="397" name="组合 396"/>
            <p:cNvGrpSpPr/>
            <p:nvPr/>
          </p:nvGrpSpPr>
          <p:grpSpPr>
            <a:xfrm>
              <a:off x="3999883" y="4025097"/>
              <a:ext cx="716912" cy="700983"/>
              <a:chOff x="3759201" y="3508375"/>
              <a:chExt cx="828024" cy="809626"/>
            </a:xfrm>
          </p:grpSpPr>
          <p:sp>
            <p:nvSpPr>
              <p:cNvPr id="398" name="Freeform 6"/>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399" name="Freeform 7"/>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0" name="Freeform 8"/>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1" name="Freeform 9"/>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2" name="Freeform 10"/>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3" name="Freeform 11"/>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4" name="Freeform 12"/>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5" name="Freeform 13"/>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6" name="Freeform 14"/>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7" name="Freeform 15"/>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8" name="Freeform 16"/>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09" name="Freeform 17"/>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0" name="Freeform 18"/>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1" name="Freeform 19"/>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2" name="Freeform 20"/>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3" name="Freeform 21"/>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4" name="Freeform 22"/>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5" name="Freeform 23"/>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6" name="Freeform 24"/>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7" name="Freeform 25"/>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8" name="Freeform 26"/>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19" name="Freeform 27"/>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0" name="Freeform 28"/>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grpSp>
      </p:grpSp>
      <p:grpSp>
        <p:nvGrpSpPr>
          <p:cNvPr id="421" name="Group 37"/>
          <p:cNvGrpSpPr>
            <a:grpSpLocks noChangeAspect="1"/>
          </p:cNvGrpSpPr>
          <p:nvPr/>
        </p:nvGrpSpPr>
        <p:grpSpPr bwMode="auto">
          <a:xfrm>
            <a:off x="3731641" y="963600"/>
            <a:ext cx="2208313" cy="2671983"/>
            <a:chOff x="2250" y="790"/>
            <a:chExt cx="1205" cy="1458"/>
          </a:xfrm>
        </p:grpSpPr>
        <p:sp>
          <p:nvSpPr>
            <p:cNvPr id="422" name="Rectangle 38"/>
            <p:cNvSpPr>
              <a:spLocks noChangeArrowheads="1"/>
            </p:cNvSpPr>
            <p:nvPr/>
          </p:nvSpPr>
          <p:spPr bwMode="auto">
            <a:xfrm>
              <a:off x="2847" y="1827"/>
              <a:ext cx="12" cy="36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3"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4"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5"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6"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7"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8"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29"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0"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1"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2"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3"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4"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5" name="Freeform 51"/>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6"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7"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8"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39"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0"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1"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2"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3"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4"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5"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6"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7"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8"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49"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0"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1"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2"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3"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4"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5"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6"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7"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8"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59"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0"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1"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2"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3"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4"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5"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6"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7"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8"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69"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0"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1"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2"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3"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4" name="Freeform 90"/>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5"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6"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7"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8"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79"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0"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1"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2"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3"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4"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5"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6"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7"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8"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89"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0"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1"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2"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3"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4"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5"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6"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7"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8"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499"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500"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501"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502"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503"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504"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505"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solidFill>
              <a:srgbClr val="505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sp>
          <p:nvSpPr>
            <p:cNvPr id="506" name="Oval 122"/>
            <p:cNvSpPr>
              <a:spLocks noChangeArrowheads="1"/>
            </p:cNvSpPr>
            <p:nvPr/>
          </p:nvSpPr>
          <p:spPr bwMode="auto">
            <a:xfrm>
              <a:off x="2786" y="1291"/>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7" name="Oval 123"/>
            <p:cNvSpPr>
              <a:spLocks noChangeArrowheads="1"/>
            </p:cNvSpPr>
            <p:nvPr/>
          </p:nvSpPr>
          <p:spPr bwMode="auto">
            <a:xfrm>
              <a:off x="2306" y="1591"/>
              <a:ext cx="111" cy="114"/>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8" name="Oval 124"/>
            <p:cNvSpPr>
              <a:spLocks noChangeArrowheads="1"/>
            </p:cNvSpPr>
            <p:nvPr/>
          </p:nvSpPr>
          <p:spPr bwMode="auto">
            <a:xfrm>
              <a:off x="2798" y="2137"/>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09" name="Oval 125"/>
            <p:cNvSpPr>
              <a:spLocks noChangeArrowheads="1"/>
            </p:cNvSpPr>
            <p:nvPr/>
          </p:nvSpPr>
          <p:spPr bwMode="auto">
            <a:xfrm>
              <a:off x="2798" y="1579"/>
              <a:ext cx="111" cy="11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0" name="Oval 126"/>
            <p:cNvSpPr>
              <a:spLocks noChangeArrowheads="1"/>
            </p:cNvSpPr>
            <p:nvPr/>
          </p:nvSpPr>
          <p:spPr bwMode="auto">
            <a:xfrm>
              <a:off x="2781" y="1761"/>
              <a:ext cx="144" cy="144"/>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1" name="Oval 127"/>
            <p:cNvSpPr>
              <a:spLocks noChangeArrowheads="1"/>
            </p:cNvSpPr>
            <p:nvPr/>
          </p:nvSpPr>
          <p:spPr bwMode="auto">
            <a:xfrm>
              <a:off x="3341" y="1421"/>
              <a:ext cx="114" cy="11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2" name="Oval 128"/>
            <p:cNvSpPr>
              <a:spLocks noChangeArrowheads="1"/>
            </p:cNvSpPr>
            <p:nvPr/>
          </p:nvSpPr>
          <p:spPr bwMode="auto">
            <a:xfrm>
              <a:off x="2524" y="835"/>
              <a:ext cx="111" cy="11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3" name="Oval 129"/>
            <p:cNvSpPr>
              <a:spLocks noChangeArrowheads="1"/>
            </p:cNvSpPr>
            <p:nvPr/>
          </p:nvSpPr>
          <p:spPr bwMode="auto">
            <a:xfrm>
              <a:off x="2521" y="1227"/>
              <a:ext cx="81" cy="81"/>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4" name="Oval 130"/>
            <p:cNvSpPr>
              <a:spLocks noChangeArrowheads="1"/>
            </p:cNvSpPr>
            <p:nvPr/>
          </p:nvSpPr>
          <p:spPr bwMode="auto">
            <a:xfrm>
              <a:off x="2250" y="1249"/>
              <a:ext cx="80" cy="80"/>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5" name="Oval 131"/>
            <p:cNvSpPr>
              <a:spLocks noChangeArrowheads="1"/>
            </p:cNvSpPr>
            <p:nvPr/>
          </p:nvSpPr>
          <p:spPr bwMode="auto">
            <a:xfrm>
              <a:off x="2351" y="1001"/>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6" name="Oval 132"/>
            <p:cNvSpPr>
              <a:spLocks noChangeArrowheads="1"/>
            </p:cNvSpPr>
            <p:nvPr/>
          </p:nvSpPr>
          <p:spPr bwMode="auto">
            <a:xfrm>
              <a:off x="2942" y="1069"/>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7" name="Oval 133"/>
            <p:cNvSpPr>
              <a:spLocks noChangeArrowheads="1"/>
            </p:cNvSpPr>
            <p:nvPr/>
          </p:nvSpPr>
          <p:spPr bwMode="auto">
            <a:xfrm>
              <a:off x="3346" y="1109"/>
              <a:ext cx="80" cy="81"/>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8" name="Oval 134"/>
            <p:cNvSpPr>
              <a:spLocks noChangeArrowheads="1"/>
            </p:cNvSpPr>
            <p:nvPr/>
          </p:nvSpPr>
          <p:spPr bwMode="auto">
            <a:xfrm>
              <a:off x="3110" y="1558"/>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19" name="Oval 135"/>
            <p:cNvSpPr>
              <a:spLocks noChangeArrowheads="1"/>
            </p:cNvSpPr>
            <p:nvPr/>
          </p:nvSpPr>
          <p:spPr bwMode="auto">
            <a:xfrm>
              <a:off x="3204" y="1225"/>
              <a:ext cx="78" cy="78"/>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0" name="Oval 136"/>
            <p:cNvSpPr>
              <a:spLocks noChangeArrowheads="1"/>
            </p:cNvSpPr>
            <p:nvPr/>
          </p:nvSpPr>
          <p:spPr bwMode="auto">
            <a:xfrm>
              <a:off x="2491" y="1962"/>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1" name="Oval 137"/>
            <p:cNvSpPr>
              <a:spLocks noChangeArrowheads="1"/>
            </p:cNvSpPr>
            <p:nvPr/>
          </p:nvSpPr>
          <p:spPr bwMode="auto">
            <a:xfrm>
              <a:off x="3136" y="190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2" name="Oval 138"/>
            <p:cNvSpPr>
              <a:spLocks noChangeArrowheads="1"/>
            </p:cNvSpPr>
            <p:nvPr/>
          </p:nvSpPr>
          <p:spPr bwMode="auto">
            <a:xfrm>
              <a:off x="2746" y="1102"/>
              <a:ext cx="57" cy="59"/>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3" name="Oval 139"/>
            <p:cNvSpPr>
              <a:spLocks noChangeArrowheads="1"/>
            </p:cNvSpPr>
            <p:nvPr/>
          </p:nvSpPr>
          <p:spPr bwMode="auto">
            <a:xfrm>
              <a:off x="2422" y="1395"/>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4" name="Oval 140"/>
            <p:cNvSpPr>
              <a:spLocks noChangeArrowheads="1"/>
            </p:cNvSpPr>
            <p:nvPr/>
          </p:nvSpPr>
          <p:spPr bwMode="auto">
            <a:xfrm>
              <a:off x="2573" y="1357"/>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5" name="Oval 141"/>
            <p:cNvSpPr>
              <a:spLocks noChangeArrowheads="1"/>
            </p:cNvSpPr>
            <p:nvPr/>
          </p:nvSpPr>
          <p:spPr bwMode="auto">
            <a:xfrm>
              <a:off x="3065" y="1362"/>
              <a:ext cx="59" cy="57"/>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6" name="Oval 142"/>
            <p:cNvSpPr>
              <a:spLocks noChangeArrowheads="1"/>
            </p:cNvSpPr>
            <p:nvPr/>
          </p:nvSpPr>
          <p:spPr bwMode="auto">
            <a:xfrm>
              <a:off x="2968" y="1610"/>
              <a:ext cx="57" cy="57"/>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7" name="Oval 143"/>
            <p:cNvSpPr>
              <a:spLocks noChangeArrowheads="1"/>
            </p:cNvSpPr>
            <p:nvPr/>
          </p:nvSpPr>
          <p:spPr bwMode="auto">
            <a:xfrm>
              <a:off x="2873" y="790"/>
              <a:ext cx="57" cy="59"/>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8" name="Oval 144"/>
            <p:cNvSpPr>
              <a:spLocks noChangeArrowheads="1"/>
            </p:cNvSpPr>
            <p:nvPr/>
          </p:nvSpPr>
          <p:spPr bwMode="auto">
            <a:xfrm>
              <a:off x="3178" y="923"/>
              <a:ext cx="57" cy="56"/>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29" name="Oval 145"/>
            <p:cNvSpPr>
              <a:spLocks noChangeArrowheads="1"/>
            </p:cNvSpPr>
            <p:nvPr/>
          </p:nvSpPr>
          <p:spPr bwMode="auto">
            <a:xfrm>
              <a:off x="3254" y="1707"/>
              <a:ext cx="57"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0" name="Oval 146"/>
            <p:cNvSpPr>
              <a:spLocks noChangeArrowheads="1"/>
            </p:cNvSpPr>
            <p:nvPr/>
          </p:nvSpPr>
          <p:spPr bwMode="auto">
            <a:xfrm>
              <a:off x="3119" y="2139"/>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1" name="Oval 147"/>
            <p:cNvSpPr>
              <a:spLocks noChangeArrowheads="1"/>
            </p:cNvSpPr>
            <p:nvPr/>
          </p:nvSpPr>
          <p:spPr bwMode="auto">
            <a:xfrm>
              <a:off x="2994" y="2170"/>
              <a:ext cx="57" cy="59"/>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2" name="Oval 148"/>
            <p:cNvSpPr>
              <a:spLocks noChangeArrowheads="1"/>
            </p:cNvSpPr>
            <p:nvPr/>
          </p:nvSpPr>
          <p:spPr bwMode="auto">
            <a:xfrm>
              <a:off x="2557" y="2172"/>
              <a:ext cx="56" cy="59"/>
            </a:xfrm>
            <a:prstGeom prst="ellipse">
              <a:avLst/>
            </a:prstGeom>
            <a:gradFill>
              <a:gsLst>
                <a:gs pos="0">
                  <a:srgbClr val="F05F55"/>
                </a:gs>
                <a:gs pos="100000">
                  <a:srgbClr val="D7190F"/>
                </a:gs>
              </a:gsLst>
              <a:lin ang="54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3" name="Oval 149"/>
            <p:cNvSpPr>
              <a:spLocks noChangeArrowheads="1"/>
            </p:cNvSpPr>
            <p:nvPr/>
          </p:nvSpPr>
          <p:spPr bwMode="auto">
            <a:xfrm>
              <a:off x="2618" y="1735"/>
              <a:ext cx="81" cy="81"/>
            </a:xfrm>
            <a:prstGeom prst="ellipse">
              <a:avLst/>
            </a:prstGeom>
            <a:gradFill>
              <a:gsLst>
                <a:gs pos="100000">
                  <a:srgbClr val="EC880E"/>
                </a:gs>
                <a:gs pos="0">
                  <a:srgbClr val="FFC000"/>
                </a:gs>
              </a:gsLst>
              <a:lin ang="72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4" name="Oval 150"/>
            <p:cNvSpPr>
              <a:spLocks noChangeArrowheads="1"/>
            </p:cNvSpPr>
            <p:nvPr/>
          </p:nvSpPr>
          <p:spPr bwMode="auto">
            <a:xfrm>
              <a:off x="2989" y="1809"/>
              <a:ext cx="81" cy="80"/>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5" name="Oval 151"/>
            <p:cNvSpPr>
              <a:spLocks noChangeArrowheads="1"/>
            </p:cNvSpPr>
            <p:nvPr/>
          </p:nvSpPr>
          <p:spPr bwMode="auto">
            <a:xfrm>
              <a:off x="2994" y="2009"/>
              <a:ext cx="80" cy="81"/>
            </a:xfrm>
            <a:prstGeom prst="ellipse">
              <a:avLst/>
            </a:prstGeom>
            <a:gradFill>
              <a:gsLst>
                <a:gs pos="0">
                  <a:srgbClr val="76B531"/>
                </a:gs>
                <a:gs pos="100000">
                  <a:srgbClr val="5B960C"/>
                </a:gs>
              </a:gsLst>
              <a:lin ang="9000000" scaled="0"/>
            </a:gra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6" name="Oval 152"/>
            <p:cNvSpPr>
              <a:spLocks noChangeArrowheads="1"/>
            </p:cNvSpPr>
            <p:nvPr/>
          </p:nvSpPr>
          <p:spPr bwMode="auto">
            <a:xfrm>
              <a:off x="2694" y="1991"/>
              <a:ext cx="80" cy="80"/>
            </a:xfrm>
            <a:prstGeom prst="ellipse">
              <a:avLst/>
            </a:prstGeom>
            <a:gradFill>
              <a:gsLst>
                <a:gs pos="100000">
                  <a:srgbClr val="0070C0"/>
                </a:gs>
                <a:gs pos="0">
                  <a:srgbClr val="00B0F0"/>
                </a:gs>
              </a:gsLst>
              <a:lin ang="7200000" scaled="0"/>
            </a:gra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7" name="Oval 153"/>
            <p:cNvSpPr>
              <a:spLocks noChangeArrowheads="1"/>
            </p:cNvSpPr>
            <p:nvPr/>
          </p:nvSpPr>
          <p:spPr bwMode="auto">
            <a:xfrm>
              <a:off x="2583" y="1483"/>
              <a:ext cx="80" cy="80"/>
            </a:xfrm>
            <a:prstGeom prst="ellipse">
              <a:avLst/>
            </a:prstGeom>
            <a:gradFill>
              <a:gsLst>
                <a:gs pos="0">
                  <a:srgbClr val="56C7CA"/>
                </a:gs>
                <a:gs pos="100000">
                  <a:srgbClr val="11817E"/>
                </a:gs>
              </a:gsLst>
              <a:lin ang="7200000" scaled="0"/>
            </a:gra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38" name="Freeform 154"/>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grpSp>
      <p:grpSp>
        <p:nvGrpSpPr>
          <p:cNvPr id="539" name="组合 538"/>
          <p:cNvGrpSpPr/>
          <p:nvPr/>
        </p:nvGrpSpPr>
        <p:grpSpPr>
          <a:xfrm>
            <a:off x="2536233" y="2916321"/>
            <a:ext cx="354368" cy="354368"/>
            <a:chOff x="2771800" y="2974815"/>
            <a:chExt cx="265776" cy="265776"/>
          </a:xfrm>
        </p:grpSpPr>
        <p:sp>
          <p:nvSpPr>
            <p:cNvPr id="540" name="椭圆 539"/>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1" name="椭圆 540"/>
            <p:cNvSpPr/>
            <p:nvPr/>
          </p:nvSpPr>
          <p:spPr>
            <a:xfrm>
              <a:off x="2798757" y="2999947"/>
              <a:ext cx="211861" cy="21186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2"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grpSp>
      <p:sp>
        <p:nvSpPr>
          <p:cNvPr id="543" name="矩形 542"/>
          <p:cNvSpPr/>
          <p:nvPr/>
        </p:nvSpPr>
        <p:spPr>
          <a:xfrm flipH="1">
            <a:off x="651972" y="3694149"/>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44" name="矩形 543"/>
          <p:cNvSpPr/>
          <p:nvPr/>
        </p:nvSpPr>
        <p:spPr>
          <a:xfrm>
            <a:off x="1605139" y="3377371"/>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45" name="组合 544"/>
          <p:cNvGrpSpPr/>
          <p:nvPr/>
        </p:nvGrpSpPr>
        <p:grpSpPr>
          <a:xfrm>
            <a:off x="2536233" y="1188129"/>
            <a:ext cx="354368" cy="354368"/>
            <a:chOff x="2771800" y="2974815"/>
            <a:chExt cx="265776" cy="265776"/>
          </a:xfrm>
        </p:grpSpPr>
        <p:sp>
          <p:nvSpPr>
            <p:cNvPr id="546" name="椭圆 545"/>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7" name="椭圆 546"/>
            <p:cNvSpPr/>
            <p:nvPr/>
          </p:nvSpPr>
          <p:spPr>
            <a:xfrm>
              <a:off x="2798757" y="2999947"/>
              <a:ext cx="211861" cy="2118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48"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grpSp>
      <p:sp>
        <p:nvSpPr>
          <p:cNvPr id="549" name="矩形 548"/>
          <p:cNvSpPr/>
          <p:nvPr/>
        </p:nvSpPr>
        <p:spPr>
          <a:xfrm flipH="1">
            <a:off x="651972" y="1965957"/>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0" name="矩形 549"/>
          <p:cNvSpPr/>
          <p:nvPr/>
        </p:nvSpPr>
        <p:spPr>
          <a:xfrm>
            <a:off x="1605139" y="1649171"/>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1" name="组合 550"/>
          <p:cNvGrpSpPr/>
          <p:nvPr/>
        </p:nvGrpSpPr>
        <p:grpSpPr>
          <a:xfrm>
            <a:off x="6848779" y="1188129"/>
            <a:ext cx="354368" cy="354368"/>
            <a:chOff x="2771800" y="2974815"/>
            <a:chExt cx="265776" cy="265776"/>
          </a:xfrm>
        </p:grpSpPr>
        <p:sp>
          <p:nvSpPr>
            <p:cNvPr id="552" name="椭圆 551"/>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3" name="椭圆 552"/>
            <p:cNvSpPr/>
            <p:nvPr/>
          </p:nvSpPr>
          <p:spPr>
            <a:xfrm>
              <a:off x="2798757" y="2999947"/>
              <a:ext cx="211861" cy="2118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4"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grpSp>
      <p:sp>
        <p:nvSpPr>
          <p:cNvPr id="555" name="矩形 554"/>
          <p:cNvSpPr/>
          <p:nvPr/>
        </p:nvSpPr>
        <p:spPr>
          <a:xfrm flipH="1">
            <a:off x="6749376" y="1965957"/>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请输入你的文字</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内容、请输入你的文字</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内容。</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6" name="矩形 555"/>
          <p:cNvSpPr/>
          <p:nvPr/>
        </p:nvSpPr>
        <p:spPr>
          <a:xfrm>
            <a:off x="6749385" y="1649171"/>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grpSp>
        <p:nvGrpSpPr>
          <p:cNvPr id="557" name="组合 556"/>
          <p:cNvGrpSpPr/>
          <p:nvPr/>
        </p:nvGrpSpPr>
        <p:grpSpPr>
          <a:xfrm>
            <a:off x="6848779" y="2916321"/>
            <a:ext cx="354368" cy="354368"/>
            <a:chOff x="2771800" y="2974815"/>
            <a:chExt cx="265776" cy="265776"/>
          </a:xfrm>
        </p:grpSpPr>
        <p:sp>
          <p:nvSpPr>
            <p:cNvPr id="558" name="椭圆 557"/>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59" name="椭圆 558"/>
            <p:cNvSpPr/>
            <p:nvPr/>
          </p:nvSpPr>
          <p:spPr>
            <a:xfrm>
              <a:off x="2798757" y="2999947"/>
              <a:ext cx="211861" cy="2118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a:solidFill>
                  <a:prstClr val="white"/>
                </a:solidFill>
              </a:endParaRPr>
            </a:p>
          </p:txBody>
        </p:sp>
        <p:sp>
          <p:nvSpPr>
            <p:cNvPr id="560" name="Freeform 154"/>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zh-CN" altLang="en-US">
                <a:solidFill>
                  <a:prstClr val="black"/>
                </a:solidFill>
              </a:endParaRPr>
            </a:p>
          </p:txBody>
        </p:sp>
      </p:grpSp>
      <p:sp>
        <p:nvSpPr>
          <p:cNvPr id="561" name="矩形 560"/>
          <p:cNvSpPr/>
          <p:nvPr/>
        </p:nvSpPr>
        <p:spPr>
          <a:xfrm flipH="1">
            <a:off x="6749376" y="3694149"/>
            <a:ext cx="2393331"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62" name="矩形 561"/>
          <p:cNvSpPr/>
          <p:nvPr/>
        </p:nvSpPr>
        <p:spPr>
          <a:xfrm>
            <a:off x="6749385" y="3377371"/>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17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3" name="组合 172"/>
          <p:cNvGrpSpPr/>
          <p:nvPr/>
        </p:nvGrpSpPr>
        <p:grpSpPr>
          <a:xfrm>
            <a:off x="352592" y="688270"/>
            <a:ext cx="9231272" cy="67851"/>
            <a:chOff x="288133" y="483063"/>
            <a:chExt cx="8772740" cy="64666"/>
          </a:xfrm>
        </p:grpSpPr>
        <p:sp>
          <p:nvSpPr>
            <p:cNvPr id="174" name="任意多边形 17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5" name="直接连接符 174"/>
            <p:cNvCxnSpPr>
              <a:stCxn id="17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6" name="组合 175"/>
          <p:cNvGrpSpPr/>
          <p:nvPr/>
        </p:nvGrpSpPr>
        <p:grpSpPr>
          <a:xfrm>
            <a:off x="0" y="290390"/>
            <a:ext cx="641111" cy="353788"/>
            <a:chOff x="0" y="252065"/>
            <a:chExt cx="641111" cy="392113"/>
          </a:xfrm>
        </p:grpSpPr>
        <p:sp>
          <p:nvSpPr>
            <p:cNvPr id="177"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78"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79" name="五边形 178"/>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left)">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wipe(down)">
                                      <p:cBhvr>
                                        <p:cTn id="12" dur="500"/>
                                        <p:tgtEl>
                                          <p:spTgt spid="17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2"/>
                                        </p:tgtEl>
                                        <p:attrNameLst>
                                          <p:attrName>style.visibility</p:attrName>
                                        </p:attrNameLst>
                                      </p:cBhvr>
                                      <p:to>
                                        <p:strVal val="visible"/>
                                      </p:to>
                                    </p:set>
                                    <p:anim calcmode="lin" valueType="num">
                                      <p:cBhvr>
                                        <p:cTn id="16" dur="50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2"/>
                                        </p:tgtEl>
                                        <p:attrNameLst>
                                          <p:attrName>ppt_y</p:attrName>
                                        </p:attrNameLst>
                                      </p:cBhvr>
                                      <p:tavLst>
                                        <p:tav tm="0">
                                          <p:val>
                                            <p:strVal val="#ppt_y"/>
                                          </p:val>
                                        </p:tav>
                                        <p:tav tm="100000">
                                          <p:val>
                                            <p:strVal val="#ppt_y"/>
                                          </p:val>
                                        </p:tav>
                                      </p:tavLst>
                                    </p:anim>
                                    <p:anim calcmode="lin" valueType="num">
                                      <p:cBhvr>
                                        <p:cTn id="18" dur="50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72"/>
                                        </p:tgtEl>
                                      </p:cBhvr>
                                    </p:animEffect>
                                  </p:childTnLst>
                                </p:cTn>
                              </p:par>
                            </p:childTnLst>
                          </p:cTn>
                        </p:par>
                        <p:par>
                          <p:cTn id="21" fill="hold">
                            <p:stCondLst>
                              <p:cond delay="1450"/>
                            </p:stCondLst>
                            <p:childTnLst>
                              <p:par>
                                <p:cTn id="22" presetID="2" presetClass="entr" presetSubtype="1" fill="hold" nodeType="afterEffect">
                                  <p:stCondLst>
                                    <p:cond delay="0"/>
                                  </p:stCondLst>
                                  <p:childTnLst>
                                    <p:set>
                                      <p:cBhvr>
                                        <p:cTn id="23" dur="1" fill="hold">
                                          <p:stCondLst>
                                            <p:cond delay="0"/>
                                          </p:stCondLst>
                                        </p:cTn>
                                        <p:tgtEl>
                                          <p:spTgt spid="394"/>
                                        </p:tgtEl>
                                        <p:attrNameLst>
                                          <p:attrName>style.visibility</p:attrName>
                                        </p:attrNameLst>
                                      </p:cBhvr>
                                      <p:to>
                                        <p:strVal val="visible"/>
                                      </p:to>
                                    </p:set>
                                    <p:anim calcmode="lin" valueType="num">
                                      <p:cBhvr additive="base">
                                        <p:cTn id="24" dur="300" fill="hold"/>
                                        <p:tgtEl>
                                          <p:spTgt spid="394"/>
                                        </p:tgtEl>
                                        <p:attrNameLst>
                                          <p:attrName>ppt_x</p:attrName>
                                        </p:attrNameLst>
                                      </p:cBhvr>
                                      <p:tavLst>
                                        <p:tav tm="0">
                                          <p:val>
                                            <p:strVal val="#ppt_x"/>
                                          </p:val>
                                        </p:tav>
                                        <p:tav tm="100000">
                                          <p:val>
                                            <p:strVal val="#ppt_x"/>
                                          </p:val>
                                        </p:tav>
                                      </p:tavLst>
                                    </p:anim>
                                    <p:anim calcmode="lin" valueType="num">
                                      <p:cBhvr additive="base">
                                        <p:cTn id="25" dur="300" fill="hold"/>
                                        <p:tgtEl>
                                          <p:spTgt spid="394"/>
                                        </p:tgtEl>
                                        <p:attrNameLst>
                                          <p:attrName>ppt_y</p:attrName>
                                        </p:attrNameLst>
                                      </p:cBhvr>
                                      <p:tavLst>
                                        <p:tav tm="0">
                                          <p:val>
                                            <p:strVal val="0-#ppt_h/2"/>
                                          </p:val>
                                        </p:tav>
                                        <p:tav tm="100000">
                                          <p:val>
                                            <p:strVal val="#ppt_y"/>
                                          </p:val>
                                        </p:tav>
                                      </p:tavLst>
                                    </p:anim>
                                  </p:childTnLst>
                                </p:cTn>
                              </p:par>
                              <p:par>
                                <p:cTn id="26" presetID="6" presetClass="entr" presetSubtype="32" fill="hold" grpId="0" nodeType="with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circle(out)">
                                      <p:cBhvr>
                                        <p:cTn id="28" dur="300"/>
                                        <p:tgtEl>
                                          <p:spTgt spid="393"/>
                                        </p:tgtEl>
                                      </p:cBhvr>
                                    </p:animEffect>
                                  </p:childTnLst>
                                </p:cTn>
                              </p:par>
                            </p:childTnLst>
                          </p:cTn>
                        </p:par>
                        <p:par>
                          <p:cTn id="29" fill="hold">
                            <p:stCondLst>
                              <p:cond delay="1950"/>
                            </p:stCondLst>
                            <p:childTnLst>
                              <p:par>
                                <p:cTn id="30" presetID="10" presetClass="entr" presetSubtype="0" fill="hold" nodeType="afterEffect">
                                  <p:stCondLst>
                                    <p:cond delay="0"/>
                                  </p:stCondLst>
                                  <p:childTnLst>
                                    <p:set>
                                      <p:cBhvr>
                                        <p:cTn id="31" dur="1" fill="hold">
                                          <p:stCondLst>
                                            <p:cond delay="0"/>
                                          </p:stCondLst>
                                        </p:cTn>
                                        <p:tgtEl>
                                          <p:spTgt spid="421"/>
                                        </p:tgtEl>
                                        <p:attrNameLst>
                                          <p:attrName>style.visibility</p:attrName>
                                        </p:attrNameLst>
                                      </p:cBhvr>
                                      <p:to>
                                        <p:strVal val="visible"/>
                                      </p:to>
                                    </p:set>
                                    <p:animEffect transition="in" filter="fade">
                                      <p:cBhvr>
                                        <p:cTn id="32" dur="500"/>
                                        <p:tgtEl>
                                          <p:spTgt spid="421"/>
                                        </p:tgtEl>
                                      </p:cBhvr>
                                    </p:animEffect>
                                  </p:childTnLst>
                                </p:cTn>
                              </p:par>
                              <p:par>
                                <p:cTn id="33" presetID="26" presetClass="emph" presetSubtype="0" fill="hold" nodeType="withEffect">
                                  <p:stCondLst>
                                    <p:cond delay="0"/>
                                  </p:stCondLst>
                                  <p:childTnLst>
                                    <p:animEffect transition="out" filter="fade">
                                      <p:cBhvr>
                                        <p:cTn id="34" dur="400" tmFilter="0, 0; .2, .5; .8, .5; 1, 0"/>
                                        <p:tgtEl>
                                          <p:spTgt spid="421"/>
                                        </p:tgtEl>
                                      </p:cBhvr>
                                    </p:animEffect>
                                    <p:animScale>
                                      <p:cBhvr>
                                        <p:cTn id="35" dur="200" autoRev="1" fill="hold"/>
                                        <p:tgtEl>
                                          <p:spTgt spid="421"/>
                                        </p:tgtEl>
                                      </p:cBhvr>
                                      <p:by x="105000" y="105000"/>
                                    </p:animScale>
                                  </p:childTnLst>
                                </p:cTn>
                              </p:par>
                            </p:childTnLst>
                          </p:cTn>
                        </p:par>
                        <p:par>
                          <p:cTn id="36" fill="hold">
                            <p:stCondLst>
                              <p:cond delay="2450"/>
                            </p:stCondLst>
                            <p:childTnLst>
                              <p:par>
                                <p:cTn id="37" presetID="10" presetClass="entr" presetSubtype="0" fill="hold" nodeType="afterEffect">
                                  <p:stCondLst>
                                    <p:cond delay="0"/>
                                  </p:stCondLst>
                                  <p:childTnLst>
                                    <p:set>
                                      <p:cBhvr>
                                        <p:cTn id="38" dur="1" fill="hold">
                                          <p:stCondLst>
                                            <p:cond delay="0"/>
                                          </p:stCondLst>
                                        </p:cTn>
                                        <p:tgtEl>
                                          <p:spTgt spid="545"/>
                                        </p:tgtEl>
                                        <p:attrNameLst>
                                          <p:attrName>style.visibility</p:attrName>
                                        </p:attrNameLst>
                                      </p:cBhvr>
                                      <p:to>
                                        <p:strVal val="visible"/>
                                      </p:to>
                                    </p:set>
                                    <p:animEffect transition="in" filter="fade">
                                      <p:cBhvr>
                                        <p:cTn id="39" dur="350"/>
                                        <p:tgtEl>
                                          <p:spTgt spid="545"/>
                                        </p:tgtEl>
                                      </p:cBhvr>
                                    </p:animEffect>
                                  </p:childTnLst>
                                </p:cTn>
                              </p:par>
                              <p:par>
                                <p:cTn id="40" presetID="26" presetClass="emph" presetSubtype="0" fill="hold" nodeType="withEffect">
                                  <p:stCondLst>
                                    <p:cond delay="0"/>
                                  </p:stCondLst>
                                  <p:childTnLst>
                                    <p:animEffect transition="out" filter="fade">
                                      <p:cBhvr>
                                        <p:cTn id="41" dur="400" tmFilter="0, 0; .2, .5; .8, .5; 1, 0"/>
                                        <p:tgtEl>
                                          <p:spTgt spid="545"/>
                                        </p:tgtEl>
                                      </p:cBhvr>
                                    </p:animEffect>
                                    <p:animScale>
                                      <p:cBhvr>
                                        <p:cTn id="42" dur="200" autoRev="1" fill="hold"/>
                                        <p:tgtEl>
                                          <p:spTgt spid="545"/>
                                        </p:tgtEl>
                                      </p:cBhvr>
                                      <p:by x="105000" y="105000"/>
                                    </p:animScale>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550"/>
                                        </p:tgtEl>
                                        <p:attrNameLst>
                                          <p:attrName>style.visibility</p:attrName>
                                        </p:attrNameLst>
                                      </p:cBhvr>
                                      <p:to>
                                        <p:strVal val="visible"/>
                                      </p:to>
                                    </p:set>
                                    <p:animEffect transition="in" filter="fade">
                                      <p:cBhvr>
                                        <p:cTn id="46" dur="350"/>
                                        <p:tgtEl>
                                          <p:spTgt spid="550"/>
                                        </p:tgtEl>
                                      </p:cBhvr>
                                    </p:animEffect>
                                  </p:childTnLst>
                                </p:cTn>
                              </p:par>
                              <p:par>
                                <p:cTn id="47" presetID="26" presetClass="emph" presetSubtype="0" fill="hold" grpId="1" nodeType="withEffect">
                                  <p:stCondLst>
                                    <p:cond delay="0"/>
                                  </p:stCondLst>
                                  <p:childTnLst>
                                    <p:animEffect transition="out" filter="fade">
                                      <p:cBhvr>
                                        <p:cTn id="48" dur="400" tmFilter="0, 0; .2, .5; .8, .5; 1, 0"/>
                                        <p:tgtEl>
                                          <p:spTgt spid="550"/>
                                        </p:tgtEl>
                                      </p:cBhvr>
                                    </p:animEffect>
                                    <p:animScale>
                                      <p:cBhvr>
                                        <p:cTn id="49" dur="200" autoRev="1" fill="hold"/>
                                        <p:tgtEl>
                                          <p:spTgt spid="550"/>
                                        </p:tgtEl>
                                      </p:cBhvr>
                                      <p:by x="105000" y="105000"/>
                                    </p:animScale>
                                  </p:childTnLst>
                                </p:cTn>
                              </p:par>
                            </p:childTnLst>
                          </p:cTn>
                        </p:par>
                        <p:par>
                          <p:cTn id="50" fill="hold">
                            <p:stCondLst>
                              <p:cond delay="3450"/>
                            </p:stCondLst>
                            <p:childTnLst>
                              <p:par>
                                <p:cTn id="51" presetID="10" presetClass="entr" presetSubtype="0" fill="hold" grpId="0" nodeType="afterEffect">
                                  <p:stCondLst>
                                    <p:cond delay="0"/>
                                  </p:stCondLst>
                                  <p:childTnLst>
                                    <p:set>
                                      <p:cBhvr>
                                        <p:cTn id="52" dur="1" fill="hold">
                                          <p:stCondLst>
                                            <p:cond delay="0"/>
                                          </p:stCondLst>
                                        </p:cTn>
                                        <p:tgtEl>
                                          <p:spTgt spid="549"/>
                                        </p:tgtEl>
                                        <p:attrNameLst>
                                          <p:attrName>style.visibility</p:attrName>
                                        </p:attrNameLst>
                                      </p:cBhvr>
                                      <p:to>
                                        <p:strVal val="visible"/>
                                      </p:to>
                                    </p:set>
                                    <p:animEffect transition="in" filter="fade">
                                      <p:cBhvr>
                                        <p:cTn id="53" dur="500"/>
                                        <p:tgtEl>
                                          <p:spTgt spid="549"/>
                                        </p:tgtEl>
                                      </p:cBhvr>
                                    </p:animEffect>
                                  </p:childTnLst>
                                </p:cTn>
                              </p:par>
                            </p:childTnLst>
                          </p:cTn>
                        </p:par>
                        <p:par>
                          <p:cTn id="54" fill="hold">
                            <p:stCondLst>
                              <p:cond delay="3950"/>
                            </p:stCondLst>
                            <p:childTnLst>
                              <p:par>
                                <p:cTn id="55" presetID="10" presetClass="entr" presetSubtype="0" fill="hold" nodeType="afterEffect">
                                  <p:stCondLst>
                                    <p:cond delay="0"/>
                                  </p:stCondLst>
                                  <p:childTnLst>
                                    <p:set>
                                      <p:cBhvr>
                                        <p:cTn id="56" dur="1" fill="hold">
                                          <p:stCondLst>
                                            <p:cond delay="0"/>
                                          </p:stCondLst>
                                        </p:cTn>
                                        <p:tgtEl>
                                          <p:spTgt spid="539"/>
                                        </p:tgtEl>
                                        <p:attrNameLst>
                                          <p:attrName>style.visibility</p:attrName>
                                        </p:attrNameLst>
                                      </p:cBhvr>
                                      <p:to>
                                        <p:strVal val="visible"/>
                                      </p:to>
                                    </p:set>
                                    <p:animEffect transition="in" filter="fade">
                                      <p:cBhvr>
                                        <p:cTn id="57" dur="350"/>
                                        <p:tgtEl>
                                          <p:spTgt spid="539"/>
                                        </p:tgtEl>
                                      </p:cBhvr>
                                    </p:animEffect>
                                  </p:childTnLst>
                                </p:cTn>
                              </p:par>
                              <p:par>
                                <p:cTn id="58" presetID="26" presetClass="emph" presetSubtype="0" fill="hold" nodeType="withEffect">
                                  <p:stCondLst>
                                    <p:cond delay="0"/>
                                  </p:stCondLst>
                                  <p:childTnLst>
                                    <p:animEffect transition="out" filter="fade">
                                      <p:cBhvr>
                                        <p:cTn id="59" dur="400" tmFilter="0, 0; .2, .5; .8, .5; 1, 0"/>
                                        <p:tgtEl>
                                          <p:spTgt spid="539"/>
                                        </p:tgtEl>
                                      </p:cBhvr>
                                    </p:animEffect>
                                    <p:animScale>
                                      <p:cBhvr>
                                        <p:cTn id="60" dur="200" autoRev="1" fill="hold"/>
                                        <p:tgtEl>
                                          <p:spTgt spid="539"/>
                                        </p:tgtEl>
                                      </p:cBhvr>
                                      <p:by x="105000" y="105000"/>
                                    </p:animScale>
                                  </p:childTnLst>
                                </p:cTn>
                              </p:par>
                            </p:childTnLst>
                          </p:cTn>
                        </p:par>
                        <p:par>
                          <p:cTn id="61" fill="hold">
                            <p:stCondLst>
                              <p:cond delay="4450"/>
                            </p:stCondLst>
                            <p:childTnLst>
                              <p:par>
                                <p:cTn id="62" presetID="10" presetClass="entr" presetSubtype="0" fill="hold" grpId="0" nodeType="afterEffect">
                                  <p:stCondLst>
                                    <p:cond delay="0"/>
                                  </p:stCondLst>
                                  <p:childTnLst>
                                    <p:set>
                                      <p:cBhvr>
                                        <p:cTn id="63" dur="1" fill="hold">
                                          <p:stCondLst>
                                            <p:cond delay="0"/>
                                          </p:stCondLst>
                                        </p:cTn>
                                        <p:tgtEl>
                                          <p:spTgt spid="544"/>
                                        </p:tgtEl>
                                        <p:attrNameLst>
                                          <p:attrName>style.visibility</p:attrName>
                                        </p:attrNameLst>
                                      </p:cBhvr>
                                      <p:to>
                                        <p:strVal val="visible"/>
                                      </p:to>
                                    </p:set>
                                    <p:animEffect transition="in" filter="fade">
                                      <p:cBhvr>
                                        <p:cTn id="64" dur="350"/>
                                        <p:tgtEl>
                                          <p:spTgt spid="544"/>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544"/>
                                        </p:tgtEl>
                                      </p:cBhvr>
                                    </p:animEffect>
                                    <p:animScale>
                                      <p:cBhvr>
                                        <p:cTn id="67" dur="200" autoRev="1" fill="hold"/>
                                        <p:tgtEl>
                                          <p:spTgt spid="544"/>
                                        </p:tgtEl>
                                      </p:cBhvr>
                                      <p:by x="105000" y="105000"/>
                                    </p:animScale>
                                  </p:childTnLst>
                                </p:cTn>
                              </p:par>
                            </p:childTnLst>
                          </p:cTn>
                        </p:par>
                        <p:par>
                          <p:cTn id="68" fill="hold">
                            <p:stCondLst>
                              <p:cond delay="4950"/>
                            </p:stCondLst>
                            <p:childTnLst>
                              <p:par>
                                <p:cTn id="69" presetID="10" presetClass="entr" presetSubtype="0" fill="hold" grpId="0" nodeType="afterEffect">
                                  <p:stCondLst>
                                    <p:cond delay="0"/>
                                  </p:stCondLst>
                                  <p:childTnLst>
                                    <p:set>
                                      <p:cBhvr>
                                        <p:cTn id="70" dur="1" fill="hold">
                                          <p:stCondLst>
                                            <p:cond delay="0"/>
                                          </p:stCondLst>
                                        </p:cTn>
                                        <p:tgtEl>
                                          <p:spTgt spid="543"/>
                                        </p:tgtEl>
                                        <p:attrNameLst>
                                          <p:attrName>style.visibility</p:attrName>
                                        </p:attrNameLst>
                                      </p:cBhvr>
                                      <p:to>
                                        <p:strVal val="visible"/>
                                      </p:to>
                                    </p:set>
                                    <p:animEffect transition="in" filter="fade">
                                      <p:cBhvr>
                                        <p:cTn id="71" dur="500"/>
                                        <p:tgtEl>
                                          <p:spTgt spid="543"/>
                                        </p:tgtEl>
                                      </p:cBhvr>
                                    </p:animEffect>
                                  </p:childTnLst>
                                </p:cTn>
                              </p:par>
                            </p:childTnLst>
                          </p:cTn>
                        </p:par>
                        <p:par>
                          <p:cTn id="72" fill="hold">
                            <p:stCondLst>
                              <p:cond delay="5450"/>
                            </p:stCondLst>
                            <p:childTnLst>
                              <p:par>
                                <p:cTn id="73" presetID="10" presetClass="entr" presetSubtype="0" fill="hold" nodeType="afterEffect">
                                  <p:stCondLst>
                                    <p:cond delay="0"/>
                                  </p:stCondLst>
                                  <p:childTnLst>
                                    <p:set>
                                      <p:cBhvr>
                                        <p:cTn id="74" dur="1" fill="hold">
                                          <p:stCondLst>
                                            <p:cond delay="0"/>
                                          </p:stCondLst>
                                        </p:cTn>
                                        <p:tgtEl>
                                          <p:spTgt spid="551"/>
                                        </p:tgtEl>
                                        <p:attrNameLst>
                                          <p:attrName>style.visibility</p:attrName>
                                        </p:attrNameLst>
                                      </p:cBhvr>
                                      <p:to>
                                        <p:strVal val="visible"/>
                                      </p:to>
                                    </p:set>
                                    <p:animEffect transition="in" filter="fade">
                                      <p:cBhvr>
                                        <p:cTn id="75" dur="350"/>
                                        <p:tgtEl>
                                          <p:spTgt spid="551"/>
                                        </p:tgtEl>
                                      </p:cBhvr>
                                    </p:animEffect>
                                  </p:childTnLst>
                                </p:cTn>
                              </p:par>
                              <p:par>
                                <p:cTn id="76" presetID="26" presetClass="emph" presetSubtype="0" fill="hold" nodeType="withEffect">
                                  <p:stCondLst>
                                    <p:cond delay="0"/>
                                  </p:stCondLst>
                                  <p:childTnLst>
                                    <p:animEffect transition="out" filter="fade">
                                      <p:cBhvr>
                                        <p:cTn id="77" dur="400" tmFilter="0, 0; .2, .5; .8, .5; 1, 0"/>
                                        <p:tgtEl>
                                          <p:spTgt spid="551"/>
                                        </p:tgtEl>
                                      </p:cBhvr>
                                    </p:animEffect>
                                    <p:animScale>
                                      <p:cBhvr>
                                        <p:cTn id="78" dur="200" autoRev="1" fill="hold"/>
                                        <p:tgtEl>
                                          <p:spTgt spid="551"/>
                                        </p:tgtEl>
                                      </p:cBhvr>
                                      <p:by x="105000" y="105000"/>
                                    </p:animScale>
                                  </p:childTnLst>
                                </p:cTn>
                              </p:par>
                            </p:childTnLst>
                          </p:cTn>
                        </p:par>
                        <p:par>
                          <p:cTn id="79" fill="hold">
                            <p:stCondLst>
                              <p:cond delay="5950"/>
                            </p:stCondLst>
                            <p:childTnLst>
                              <p:par>
                                <p:cTn id="80" presetID="10" presetClass="entr" presetSubtype="0" fill="hold" grpId="0" nodeType="afterEffect">
                                  <p:stCondLst>
                                    <p:cond delay="0"/>
                                  </p:stCondLst>
                                  <p:childTnLst>
                                    <p:set>
                                      <p:cBhvr>
                                        <p:cTn id="81" dur="1" fill="hold">
                                          <p:stCondLst>
                                            <p:cond delay="0"/>
                                          </p:stCondLst>
                                        </p:cTn>
                                        <p:tgtEl>
                                          <p:spTgt spid="556"/>
                                        </p:tgtEl>
                                        <p:attrNameLst>
                                          <p:attrName>style.visibility</p:attrName>
                                        </p:attrNameLst>
                                      </p:cBhvr>
                                      <p:to>
                                        <p:strVal val="visible"/>
                                      </p:to>
                                    </p:set>
                                    <p:animEffect transition="in" filter="fade">
                                      <p:cBhvr>
                                        <p:cTn id="82" dur="350"/>
                                        <p:tgtEl>
                                          <p:spTgt spid="556"/>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556"/>
                                        </p:tgtEl>
                                      </p:cBhvr>
                                    </p:animEffect>
                                    <p:animScale>
                                      <p:cBhvr>
                                        <p:cTn id="85" dur="200" autoRev="1" fill="hold"/>
                                        <p:tgtEl>
                                          <p:spTgt spid="556"/>
                                        </p:tgtEl>
                                      </p:cBhvr>
                                      <p:by x="105000" y="105000"/>
                                    </p:animScale>
                                  </p:childTnLst>
                                </p:cTn>
                              </p:par>
                            </p:childTnLst>
                          </p:cTn>
                        </p:par>
                        <p:par>
                          <p:cTn id="86" fill="hold">
                            <p:stCondLst>
                              <p:cond delay="6450"/>
                            </p:stCondLst>
                            <p:childTnLst>
                              <p:par>
                                <p:cTn id="87" presetID="10" presetClass="entr" presetSubtype="0" fill="hold" grpId="0" nodeType="afterEffect">
                                  <p:stCondLst>
                                    <p:cond delay="0"/>
                                  </p:stCondLst>
                                  <p:childTnLst>
                                    <p:set>
                                      <p:cBhvr>
                                        <p:cTn id="88" dur="1" fill="hold">
                                          <p:stCondLst>
                                            <p:cond delay="0"/>
                                          </p:stCondLst>
                                        </p:cTn>
                                        <p:tgtEl>
                                          <p:spTgt spid="555"/>
                                        </p:tgtEl>
                                        <p:attrNameLst>
                                          <p:attrName>style.visibility</p:attrName>
                                        </p:attrNameLst>
                                      </p:cBhvr>
                                      <p:to>
                                        <p:strVal val="visible"/>
                                      </p:to>
                                    </p:set>
                                    <p:animEffect transition="in" filter="fade">
                                      <p:cBhvr>
                                        <p:cTn id="89" dur="500"/>
                                        <p:tgtEl>
                                          <p:spTgt spid="555"/>
                                        </p:tgtEl>
                                      </p:cBhvr>
                                    </p:animEffect>
                                  </p:childTnLst>
                                </p:cTn>
                              </p:par>
                            </p:childTnLst>
                          </p:cTn>
                        </p:par>
                        <p:par>
                          <p:cTn id="90" fill="hold">
                            <p:stCondLst>
                              <p:cond delay="6950"/>
                            </p:stCondLst>
                            <p:childTnLst>
                              <p:par>
                                <p:cTn id="91" presetID="10" presetClass="entr" presetSubtype="0" fill="hold" nodeType="afterEffect">
                                  <p:stCondLst>
                                    <p:cond delay="0"/>
                                  </p:stCondLst>
                                  <p:childTnLst>
                                    <p:set>
                                      <p:cBhvr>
                                        <p:cTn id="92" dur="1" fill="hold">
                                          <p:stCondLst>
                                            <p:cond delay="0"/>
                                          </p:stCondLst>
                                        </p:cTn>
                                        <p:tgtEl>
                                          <p:spTgt spid="557"/>
                                        </p:tgtEl>
                                        <p:attrNameLst>
                                          <p:attrName>style.visibility</p:attrName>
                                        </p:attrNameLst>
                                      </p:cBhvr>
                                      <p:to>
                                        <p:strVal val="visible"/>
                                      </p:to>
                                    </p:set>
                                    <p:animEffect transition="in" filter="fade">
                                      <p:cBhvr>
                                        <p:cTn id="93" dur="350"/>
                                        <p:tgtEl>
                                          <p:spTgt spid="557"/>
                                        </p:tgtEl>
                                      </p:cBhvr>
                                    </p:animEffect>
                                  </p:childTnLst>
                                </p:cTn>
                              </p:par>
                              <p:par>
                                <p:cTn id="94" presetID="26" presetClass="emph" presetSubtype="0" fill="hold" nodeType="withEffect">
                                  <p:stCondLst>
                                    <p:cond delay="0"/>
                                  </p:stCondLst>
                                  <p:childTnLst>
                                    <p:animEffect transition="out" filter="fade">
                                      <p:cBhvr>
                                        <p:cTn id="95" dur="400" tmFilter="0, 0; .2, .5; .8, .5; 1, 0"/>
                                        <p:tgtEl>
                                          <p:spTgt spid="557"/>
                                        </p:tgtEl>
                                      </p:cBhvr>
                                    </p:animEffect>
                                    <p:animScale>
                                      <p:cBhvr>
                                        <p:cTn id="96" dur="200" autoRev="1" fill="hold"/>
                                        <p:tgtEl>
                                          <p:spTgt spid="557"/>
                                        </p:tgtEl>
                                      </p:cBhvr>
                                      <p:by x="105000" y="105000"/>
                                    </p:animScale>
                                  </p:childTnLst>
                                </p:cTn>
                              </p:par>
                            </p:childTnLst>
                          </p:cTn>
                        </p:par>
                        <p:par>
                          <p:cTn id="97" fill="hold">
                            <p:stCondLst>
                              <p:cond delay="7450"/>
                            </p:stCondLst>
                            <p:childTnLst>
                              <p:par>
                                <p:cTn id="98" presetID="10" presetClass="entr" presetSubtype="0" fill="hold" grpId="0" nodeType="afterEffect">
                                  <p:stCondLst>
                                    <p:cond delay="0"/>
                                  </p:stCondLst>
                                  <p:childTnLst>
                                    <p:set>
                                      <p:cBhvr>
                                        <p:cTn id="99" dur="1" fill="hold">
                                          <p:stCondLst>
                                            <p:cond delay="0"/>
                                          </p:stCondLst>
                                        </p:cTn>
                                        <p:tgtEl>
                                          <p:spTgt spid="562"/>
                                        </p:tgtEl>
                                        <p:attrNameLst>
                                          <p:attrName>style.visibility</p:attrName>
                                        </p:attrNameLst>
                                      </p:cBhvr>
                                      <p:to>
                                        <p:strVal val="visible"/>
                                      </p:to>
                                    </p:set>
                                    <p:animEffect transition="in" filter="fade">
                                      <p:cBhvr>
                                        <p:cTn id="100" dur="350"/>
                                        <p:tgtEl>
                                          <p:spTgt spid="562"/>
                                        </p:tgtEl>
                                      </p:cBhvr>
                                    </p:animEffect>
                                  </p:childTnLst>
                                </p:cTn>
                              </p:par>
                              <p:par>
                                <p:cTn id="101" presetID="26" presetClass="emph" presetSubtype="0" fill="hold" grpId="1" nodeType="withEffect">
                                  <p:stCondLst>
                                    <p:cond delay="0"/>
                                  </p:stCondLst>
                                  <p:childTnLst>
                                    <p:animEffect transition="out" filter="fade">
                                      <p:cBhvr>
                                        <p:cTn id="102" dur="400" tmFilter="0, 0; .2, .5; .8, .5; 1, 0"/>
                                        <p:tgtEl>
                                          <p:spTgt spid="562"/>
                                        </p:tgtEl>
                                      </p:cBhvr>
                                    </p:animEffect>
                                    <p:animScale>
                                      <p:cBhvr>
                                        <p:cTn id="103" dur="200" autoRev="1" fill="hold"/>
                                        <p:tgtEl>
                                          <p:spTgt spid="562"/>
                                        </p:tgtEl>
                                      </p:cBhvr>
                                      <p:by x="105000" y="105000"/>
                                    </p:animScale>
                                  </p:childTnLst>
                                </p:cTn>
                              </p:par>
                            </p:childTnLst>
                          </p:cTn>
                        </p:par>
                        <p:par>
                          <p:cTn id="104" fill="hold">
                            <p:stCondLst>
                              <p:cond delay="7950"/>
                            </p:stCondLst>
                            <p:childTnLst>
                              <p:par>
                                <p:cTn id="105" presetID="10" presetClass="entr" presetSubtype="0" fill="hold" grpId="0" nodeType="afterEffect">
                                  <p:stCondLst>
                                    <p:cond delay="0"/>
                                  </p:stCondLst>
                                  <p:childTnLst>
                                    <p:set>
                                      <p:cBhvr>
                                        <p:cTn id="106" dur="1" fill="hold">
                                          <p:stCondLst>
                                            <p:cond delay="0"/>
                                          </p:stCondLst>
                                        </p:cTn>
                                        <p:tgtEl>
                                          <p:spTgt spid="561"/>
                                        </p:tgtEl>
                                        <p:attrNameLst>
                                          <p:attrName>style.visibility</p:attrName>
                                        </p:attrNameLst>
                                      </p:cBhvr>
                                      <p:to>
                                        <p:strVal val="visible"/>
                                      </p:to>
                                    </p:set>
                                    <p:animEffect transition="in" filter="fade">
                                      <p:cBhvr>
                                        <p:cTn id="107" dur="5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543" grpId="0"/>
      <p:bldP spid="544" grpId="0"/>
      <p:bldP spid="544" grpId="1"/>
      <p:bldP spid="549" grpId="0"/>
      <p:bldP spid="550" grpId="0"/>
      <p:bldP spid="550" grpId="1"/>
      <p:bldP spid="555" grpId="0"/>
      <p:bldP spid="556" grpId="0"/>
      <p:bldP spid="556" grpId="1"/>
      <p:bldP spid="561" grpId="0"/>
      <p:bldP spid="562" grpId="0"/>
      <p:bldP spid="562" grpId="1"/>
      <p:bldP spid="172"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061672" y="1324508"/>
            <a:ext cx="1657676" cy="1657675"/>
            <a:chOff x="3356096" y="2378025"/>
            <a:chExt cx="1295503" cy="1295501"/>
          </a:xfrm>
        </p:grpSpPr>
        <p:sp>
          <p:nvSpPr>
            <p:cNvPr id="46" name="同心圆 45"/>
            <p:cNvSpPr/>
            <p:nvPr/>
          </p:nvSpPr>
          <p:spPr>
            <a:xfrm>
              <a:off x="3356096" y="2378025"/>
              <a:ext cx="1295501" cy="1295501"/>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47" name="组合 46"/>
            <p:cNvGrpSpPr/>
            <p:nvPr/>
          </p:nvGrpSpPr>
          <p:grpSpPr>
            <a:xfrm>
              <a:off x="3893253" y="2753956"/>
              <a:ext cx="221187" cy="539642"/>
              <a:chOff x="704850" y="2103438"/>
              <a:chExt cx="263525" cy="642937"/>
            </a:xfrm>
          </p:grpSpPr>
          <p:sp>
            <p:nvSpPr>
              <p:cNvPr id="49" name="Freeform 7"/>
              <p:cNvSpPr/>
              <p:nvPr/>
            </p:nvSpPr>
            <p:spPr bwMode="auto">
              <a:xfrm>
                <a:off x="704850" y="2508250"/>
                <a:ext cx="263525" cy="173038"/>
              </a:xfrm>
              <a:custGeom>
                <a:avLst/>
                <a:gdLst>
                  <a:gd name="T0" fmla="*/ 66 w 70"/>
                  <a:gd name="T1" fmla="*/ 0 h 46"/>
                  <a:gd name="T2" fmla="*/ 4 w 70"/>
                  <a:gd name="T3" fmla="*/ 0 h 46"/>
                  <a:gd name="T4" fmla="*/ 0 w 70"/>
                  <a:gd name="T5" fmla="*/ 4 h 46"/>
                  <a:gd name="T6" fmla="*/ 0 w 70"/>
                  <a:gd name="T7" fmla="*/ 21 h 46"/>
                  <a:gd name="T8" fmla="*/ 4 w 70"/>
                  <a:gd name="T9" fmla="*/ 26 h 46"/>
                  <a:gd name="T10" fmla="*/ 5 w 70"/>
                  <a:gd name="T11" fmla="*/ 26 h 46"/>
                  <a:gd name="T12" fmla="*/ 11 w 70"/>
                  <a:gd name="T13" fmla="*/ 35 h 46"/>
                  <a:gd name="T14" fmla="*/ 21 w 70"/>
                  <a:gd name="T15" fmla="*/ 46 h 46"/>
                  <a:gd name="T16" fmla="*/ 48 w 70"/>
                  <a:gd name="T17" fmla="*/ 46 h 46"/>
                  <a:gd name="T18" fmla="*/ 59 w 70"/>
                  <a:gd name="T19" fmla="*/ 35 h 46"/>
                  <a:gd name="T20" fmla="*/ 65 w 70"/>
                  <a:gd name="T21" fmla="*/ 26 h 46"/>
                  <a:gd name="T22" fmla="*/ 66 w 70"/>
                  <a:gd name="T23" fmla="*/ 26 h 46"/>
                  <a:gd name="T24" fmla="*/ 70 w 70"/>
                  <a:gd name="T25" fmla="*/ 21 h 46"/>
                  <a:gd name="T26" fmla="*/ 70 w 70"/>
                  <a:gd name="T27" fmla="*/ 4 h 46"/>
                  <a:gd name="T28" fmla="*/ 66 w 70"/>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46">
                    <a:moveTo>
                      <a:pt x="66" y="0"/>
                    </a:moveTo>
                    <a:cubicBezTo>
                      <a:pt x="4" y="0"/>
                      <a:pt x="4" y="0"/>
                      <a:pt x="4" y="0"/>
                    </a:cubicBezTo>
                    <a:cubicBezTo>
                      <a:pt x="2" y="0"/>
                      <a:pt x="0" y="2"/>
                      <a:pt x="0" y="4"/>
                    </a:cubicBezTo>
                    <a:cubicBezTo>
                      <a:pt x="0" y="21"/>
                      <a:pt x="0" y="21"/>
                      <a:pt x="0" y="21"/>
                    </a:cubicBezTo>
                    <a:cubicBezTo>
                      <a:pt x="0" y="24"/>
                      <a:pt x="2" y="26"/>
                      <a:pt x="4" y="26"/>
                    </a:cubicBezTo>
                    <a:cubicBezTo>
                      <a:pt x="5" y="26"/>
                      <a:pt x="5" y="26"/>
                      <a:pt x="5" y="26"/>
                    </a:cubicBezTo>
                    <a:cubicBezTo>
                      <a:pt x="11" y="35"/>
                      <a:pt x="11" y="35"/>
                      <a:pt x="11" y="35"/>
                    </a:cubicBezTo>
                    <a:cubicBezTo>
                      <a:pt x="11" y="41"/>
                      <a:pt x="16" y="46"/>
                      <a:pt x="21" y="46"/>
                    </a:cubicBezTo>
                    <a:cubicBezTo>
                      <a:pt x="48" y="46"/>
                      <a:pt x="48" y="46"/>
                      <a:pt x="48" y="46"/>
                    </a:cubicBezTo>
                    <a:cubicBezTo>
                      <a:pt x="54" y="46"/>
                      <a:pt x="59" y="41"/>
                      <a:pt x="59" y="35"/>
                    </a:cubicBezTo>
                    <a:cubicBezTo>
                      <a:pt x="65" y="26"/>
                      <a:pt x="65" y="26"/>
                      <a:pt x="65" y="26"/>
                    </a:cubicBezTo>
                    <a:cubicBezTo>
                      <a:pt x="66" y="26"/>
                      <a:pt x="66" y="26"/>
                      <a:pt x="66" y="26"/>
                    </a:cubicBezTo>
                    <a:cubicBezTo>
                      <a:pt x="68" y="26"/>
                      <a:pt x="70" y="24"/>
                      <a:pt x="70" y="21"/>
                    </a:cubicBezTo>
                    <a:cubicBezTo>
                      <a:pt x="70" y="4"/>
                      <a:pt x="70" y="4"/>
                      <a:pt x="70" y="4"/>
                    </a:cubicBezTo>
                    <a:cubicBezTo>
                      <a:pt x="70" y="2"/>
                      <a:pt x="68" y="0"/>
                      <a:pt x="66" y="0"/>
                    </a:cubicBez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8"/>
              <p:cNvSpPr/>
              <p:nvPr/>
            </p:nvSpPr>
            <p:spPr bwMode="auto">
              <a:xfrm>
                <a:off x="768350" y="2693988"/>
                <a:ext cx="136525" cy="17463"/>
              </a:xfrm>
              <a:custGeom>
                <a:avLst/>
                <a:gdLst>
                  <a:gd name="T0" fmla="*/ 36 w 36"/>
                  <a:gd name="T1" fmla="*/ 2 h 5"/>
                  <a:gd name="T2" fmla="*/ 34 w 36"/>
                  <a:gd name="T3" fmla="*/ 5 h 5"/>
                  <a:gd name="T4" fmla="*/ 2 w 36"/>
                  <a:gd name="T5" fmla="*/ 5 h 5"/>
                  <a:gd name="T6" fmla="*/ 0 w 36"/>
                  <a:gd name="T7" fmla="*/ 2 h 5"/>
                  <a:gd name="T8" fmla="*/ 0 w 36"/>
                  <a:gd name="T9" fmla="*/ 2 h 5"/>
                  <a:gd name="T10" fmla="*/ 2 w 36"/>
                  <a:gd name="T11" fmla="*/ 0 h 5"/>
                  <a:gd name="T12" fmla="*/ 34 w 36"/>
                  <a:gd name="T13" fmla="*/ 0 h 5"/>
                  <a:gd name="T14" fmla="*/ 36 w 3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36" y="2"/>
                    </a:moveTo>
                    <a:cubicBezTo>
                      <a:pt x="36" y="4"/>
                      <a:pt x="35" y="5"/>
                      <a:pt x="34" y="5"/>
                    </a:cubicBezTo>
                    <a:cubicBezTo>
                      <a:pt x="2" y="5"/>
                      <a:pt x="2" y="5"/>
                      <a:pt x="2" y="5"/>
                    </a:cubicBezTo>
                    <a:cubicBezTo>
                      <a:pt x="1" y="5"/>
                      <a:pt x="0" y="4"/>
                      <a:pt x="0" y="2"/>
                    </a:cubicBezTo>
                    <a:cubicBezTo>
                      <a:pt x="0" y="2"/>
                      <a:pt x="0" y="2"/>
                      <a:pt x="0" y="2"/>
                    </a:cubicBezTo>
                    <a:cubicBezTo>
                      <a:pt x="0" y="1"/>
                      <a:pt x="1" y="0"/>
                      <a:pt x="2" y="0"/>
                    </a:cubicBezTo>
                    <a:cubicBezTo>
                      <a:pt x="34" y="0"/>
                      <a:pt x="34" y="0"/>
                      <a:pt x="34" y="0"/>
                    </a:cubicBezTo>
                    <a:cubicBezTo>
                      <a:pt x="35" y="0"/>
                      <a:pt x="36" y="1"/>
                      <a:pt x="36" y="2"/>
                    </a:cubicBez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9"/>
              <p:cNvSpPr/>
              <p:nvPr/>
            </p:nvSpPr>
            <p:spPr bwMode="auto">
              <a:xfrm>
                <a:off x="795338" y="2727325"/>
                <a:ext cx="82550" cy="19050"/>
              </a:xfrm>
              <a:custGeom>
                <a:avLst/>
                <a:gdLst>
                  <a:gd name="T0" fmla="*/ 2 w 22"/>
                  <a:gd name="T1" fmla="*/ 5 h 5"/>
                  <a:gd name="T2" fmla="*/ 0 w 22"/>
                  <a:gd name="T3" fmla="*/ 3 h 5"/>
                  <a:gd name="T4" fmla="*/ 0 w 22"/>
                  <a:gd name="T5" fmla="*/ 3 h 5"/>
                  <a:gd name="T6" fmla="*/ 2 w 22"/>
                  <a:gd name="T7" fmla="*/ 0 h 5"/>
                  <a:gd name="T8" fmla="*/ 20 w 22"/>
                  <a:gd name="T9" fmla="*/ 0 h 5"/>
                  <a:gd name="T10" fmla="*/ 22 w 22"/>
                  <a:gd name="T11" fmla="*/ 3 h 5"/>
                  <a:gd name="T12" fmla="*/ 22 w 22"/>
                  <a:gd name="T13" fmla="*/ 3 h 5"/>
                  <a:gd name="T14" fmla="*/ 20 w 2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
                    <a:moveTo>
                      <a:pt x="2" y="5"/>
                    </a:moveTo>
                    <a:cubicBezTo>
                      <a:pt x="1" y="5"/>
                      <a:pt x="0" y="4"/>
                      <a:pt x="0" y="3"/>
                    </a:cubicBezTo>
                    <a:cubicBezTo>
                      <a:pt x="0" y="3"/>
                      <a:pt x="0" y="3"/>
                      <a:pt x="0" y="3"/>
                    </a:cubicBezTo>
                    <a:cubicBezTo>
                      <a:pt x="0" y="1"/>
                      <a:pt x="1" y="0"/>
                      <a:pt x="2" y="0"/>
                    </a:cubicBezTo>
                    <a:cubicBezTo>
                      <a:pt x="20" y="0"/>
                      <a:pt x="20" y="0"/>
                      <a:pt x="20" y="0"/>
                    </a:cubicBezTo>
                    <a:cubicBezTo>
                      <a:pt x="21" y="0"/>
                      <a:pt x="22" y="1"/>
                      <a:pt x="22" y="3"/>
                    </a:cubicBezTo>
                    <a:cubicBezTo>
                      <a:pt x="22" y="3"/>
                      <a:pt x="22" y="3"/>
                      <a:pt x="22" y="3"/>
                    </a:cubicBezTo>
                    <a:cubicBezTo>
                      <a:pt x="22" y="4"/>
                      <a:pt x="21" y="5"/>
                      <a:pt x="20" y="5"/>
                    </a:cubicBezTo>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0"/>
              <p:cNvSpPr/>
              <p:nvPr/>
            </p:nvSpPr>
            <p:spPr bwMode="auto">
              <a:xfrm>
                <a:off x="795338" y="2103438"/>
                <a:ext cx="82550" cy="388938"/>
              </a:xfrm>
              <a:custGeom>
                <a:avLst/>
                <a:gdLst>
                  <a:gd name="T0" fmla="*/ 22 w 22"/>
                  <a:gd name="T1" fmla="*/ 10 h 103"/>
                  <a:gd name="T2" fmla="*/ 11 w 22"/>
                  <a:gd name="T3" fmla="*/ 0 h 103"/>
                  <a:gd name="T4" fmla="*/ 11 w 22"/>
                  <a:gd name="T5" fmla="*/ 0 h 103"/>
                  <a:gd name="T6" fmla="*/ 0 w 22"/>
                  <a:gd name="T7" fmla="*/ 10 h 103"/>
                  <a:gd name="T8" fmla="*/ 0 w 22"/>
                  <a:gd name="T9" fmla="*/ 92 h 103"/>
                  <a:gd name="T10" fmla="*/ 11 w 22"/>
                  <a:gd name="T11" fmla="*/ 103 h 103"/>
                  <a:gd name="T12" fmla="*/ 11 w 22"/>
                  <a:gd name="T13" fmla="*/ 103 h 103"/>
                  <a:gd name="T14" fmla="*/ 22 w 22"/>
                  <a:gd name="T15" fmla="*/ 92 h 103"/>
                  <a:gd name="T16" fmla="*/ 22 w 22"/>
                  <a:gd name="T17"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03">
                    <a:moveTo>
                      <a:pt x="22" y="10"/>
                    </a:moveTo>
                    <a:cubicBezTo>
                      <a:pt x="22" y="4"/>
                      <a:pt x="17" y="0"/>
                      <a:pt x="11" y="0"/>
                    </a:cubicBezTo>
                    <a:cubicBezTo>
                      <a:pt x="11" y="0"/>
                      <a:pt x="11" y="0"/>
                      <a:pt x="11" y="0"/>
                    </a:cubicBezTo>
                    <a:cubicBezTo>
                      <a:pt x="5" y="0"/>
                      <a:pt x="0" y="4"/>
                      <a:pt x="0" y="10"/>
                    </a:cubicBezTo>
                    <a:cubicBezTo>
                      <a:pt x="0" y="92"/>
                      <a:pt x="0" y="92"/>
                      <a:pt x="0" y="92"/>
                    </a:cubicBezTo>
                    <a:cubicBezTo>
                      <a:pt x="0" y="98"/>
                      <a:pt x="5" y="103"/>
                      <a:pt x="11" y="103"/>
                    </a:cubicBezTo>
                    <a:cubicBezTo>
                      <a:pt x="11" y="103"/>
                      <a:pt x="11" y="103"/>
                      <a:pt x="11" y="103"/>
                    </a:cubicBezTo>
                    <a:cubicBezTo>
                      <a:pt x="17" y="103"/>
                      <a:pt x="22" y="98"/>
                      <a:pt x="22" y="92"/>
                    </a:cubicBezTo>
                    <a:lnTo>
                      <a:pt x="22" y="10"/>
                    </a:ln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1"/>
              <p:cNvSpPr/>
              <p:nvPr/>
            </p:nvSpPr>
            <p:spPr bwMode="auto">
              <a:xfrm>
                <a:off x="727075" y="2125663"/>
                <a:ext cx="57150" cy="366713"/>
              </a:xfrm>
              <a:custGeom>
                <a:avLst/>
                <a:gdLst>
                  <a:gd name="T0" fmla="*/ 15 w 15"/>
                  <a:gd name="T1" fmla="*/ 10 h 97"/>
                  <a:gd name="T2" fmla="*/ 7 w 15"/>
                  <a:gd name="T3" fmla="*/ 0 h 97"/>
                  <a:gd name="T4" fmla="*/ 7 w 15"/>
                  <a:gd name="T5" fmla="*/ 0 h 97"/>
                  <a:gd name="T6" fmla="*/ 0 w 15"/>
                  <a:gd name="T7" fmla="*/ 10 h 97"/>
                  <a:gd name="T8" fmla="*/ 0 w 15"/>
                  <a:gd name="T9" fmla="*/ 87 h 97"/>
                  <a:gd name="T10" fmla="*/ 7 w 15"/>
                  <a:gd name="T11" fmla="*/ 97 h 97"/>
                  <a:gd name="T12" fmla="*/ 7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1" y="0"/>
                      <a:pt x="7" y="0"/>
                    </a:cubicBezTo>
                    <a:cubicBezTo>
                      <a:pt x="7" y="0"/>
                      <a:pt x="7" y="0"/>
                      <a:pt x="7" y="0"/>
                    </a:cubicBezTo>
                    <a:cubicBezTo>
                      <a:pt x="4" y="0"/>
                      <a:pt x="0" y="4"/>
                      <a:pt x="0" y="10"/>
                    </a:cubicBezTo>
                    <a:cubicBezTo>
                      <a:pt x="0" y="87"/>
                      <a:pt x="0" y="87"/>
                      <a:pt x="0" y="87"/>
                    </a:cubicBezTo>
                    <a:cubicBezTo>
                      <a:pt x="0" y="93"/>
                      <a:pt x="4" y="97"/>
                      <a:pt x="7" y="97"/>
                    </a:cubicBezTo>
                    <a:cubicBezTo>
                      <a:pt x="7" y="97"/>
                      <a:pt x="7" y="97"/>
                      <a:pt x="7" y="97"/>
                    </a:cubicBezTo>
                    <a:cubicBezTo>
                      <a:pt x="11" y="97"/>
                      <a:pt x="15" y="93"/>
                      <a:pt x="15" y="87"/>
                    </a:cubicBezTo>
                    <a:lnTo>
                      <a:pt x="15" y="10"/>
                    </a:ln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12"/>
              <p:cNvSpPr/>
              <p:nvPr/>
            </p:nvSpPr>
            <p:spPr bwMode="auto">
              <a:xfrm>
                <a:off x="893763" y="2125663"/>
                <a:ext cx="55563" cy="366713"/>
              </a:xfrm>
              <a:custGeom>
                <a:avLst/>
                <a:gdLst>
                  <a:gd name="T0" fmla="*/ 15 w 15"/>
                  <a:gd name="T1" fmla="*/ 10 h 97"/>
                  <a:gd name="T2" fmla="*/ 8 w 15"/>
                  <a:gd name="T3" fmla="*/ 0 h 97"/>
                  <a:gd name="T4" fmla="*/ 8 w 15"/>
                  <a:gd name="T5" fmla="*/ 0 h 97"/>
                  <a:gd name="T6" fmla="*/ 0 w 15"/>
                  <a:gd name="T7" fmla="*/ 10 h 97"/>
                  <a:gd name="T8" fmla="*/ 0 w 15"/>
                  <a:gd name="T9" fmla="*/ 87 h 97"/>
                  <a:gd name="T10" fmla="*/ 8 w 15"/>
                  <a:gd name="T11" fmla="*/ 97 h 97"/>
                  <a:gd name="T12" fmla="*/ 8 w 15"/>
                  <a:gd name="T13" fmla="*/ 97 h 97"/>
                  <a:gd name="T14" fmla="*/ 15 w 15"/>
                  <a:gd name="T15" fmla="*/ 87 h 97"/>
                  <a:gd name="T16" fmla="*/ 15 w 15"/>
                  <a:gd name="T17"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7">
                    <a:moveTo>
                      <a:pt x="15" y="10"/>
                    </a:moveTo>
                    <a:cubicBezTo>
                      <a:pt x="15" y="4"/>
                      <a:pt x="12" y="0"/>
                      <a:pt x="8" y="0"/>
                    </a:cubicBezTo>
                    <a:cubicBezTo>
                      <a:pt x="8" y="0"/>
                      <a:pt x="8" y="0"/>
                      <a:pt x="8" y="0"/>
                    </a:cubicBezTo>
                    <a:cubicBezTo>
                      <a:pt x="4" y="0"/>
                      <a:pt x="0" y="4"/>
                      <a:pt x="0" y="10"/>
                    </a:cubicBezTo>
                    <a:cubicBezTo>
                      <a:pt x="0" y="87"/>
                      <a:pt x="0" y="87"/>
                      <a:pt x="0" y="87"/>
                    </a:cubicBezTo>
                    <a:cubicBezTo>
                      <a:pt x="0" y="93"/>
                      <a:pt x="4" y="97"/>
                      <a:pt x="8" y="97"/>
                    </a:cubicBezTo>
                    <a:cubicBezTo>
                      <a:pt x="8" y="97"/>
                      <a:pt x="8" y="97"/>
                      <a:pt x="8" y="97"/>
                    </a:cubicBezTo>
                    <a:cubicBezTo>
                      <a:pt x="12" y="97"/>
                      <a:pt x="15" y="93"/>
                      <a:pt x="15" y="87"/>
                    </a:cubicBezTo>
                    <a:lnTo>
                      <a:pt x="15" y="10"/>
                    </a:lnTo>
                    <a:close/>
                  </a:path>
                </a:pathLst>
              </a:custGeom>
              <a:solidFill>
                <a:srgbClr val="9DB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8" name="空心弧 47"/>
            <p:cNvSpPr/>
            <p:nvPr/>
          </p:nvSpPr>
          <p:spPr>
            <a:xfrm>
              <a:off x="3357139" y="2378025"/>
              <a:ext cx="1294460" cy="1294460"/>
            </a:xfrm>
            <a:prstGeom prst="blockArc">
              <a:avLst>
                <a:gd name="adj1" fmla="val 16221204"/>
                <a:gd name="adj2" fmla="val 1740664"/>
                <a:gd name="adj3" fmla="val 17652"/>
              </a:avLst>
            </a:prstGeom>
            <a:solidFill>
              <a:srgbClr val="9DB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13" name="组合 12"/>
          <p:cNvGrpSpPr/>
          <p:nvPr/>
        </p:nvGrpSpPr>
        <p:grpSpPr>
          <a:xfrm>
            <a:off x="5052942" y="1324508"/>
            <a:ext cx="1625786" cy="1625786"/>
            <a:chOff x="4986776" y="2378025"/>
            <a:chExt cx="1295502" cy="1295501"/>
          </a:xfrm>
        </p:grpSpPr>
        <p:grpSp>
          <p:nvGrpSpPr>
            <p:cNvPr id="38" name="组合 37"/>
            <p:cNvGrpSpPr/>
            <p:nvPr/>
          </p:nvGrpSpPr>
          <p:grpSpPr>
            <a:xfrm>
              <a:off x="4986776" y="2378025"/>
              <a:ext cx="1295502" cy="1295501"/>
              <a:chOff x="5318245" y="2292023"/>
              <a:chExt cx="1543479" cy="1543478"/>
            </a:xfrm>
          </p:grpSpPr>
          <p:sp>
            <p:nvSpPr>
              <p:cNvPr id="44" name="同心圆 43"/>
              <p:cNvSpPr/>
              <p:nvPr/>
            </p:nvSpPr>
            <p:spPr>
              <a:xfrm>
                <a:off x="5318245"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5" name="空心弧 44"/>
              <p:cNvSpPr/>
              <p:nvPr/>
            </p:nvSpPr>
            <p:spPr>
              <a:xfrm>
                <a:off x="5319486" y="2292023"/>
                <a:ext cx="1542238" cy="1542238"/>
              </a:xfrm>
              <a:prstGeom prst="blockArc">
                <a:avLst>
                  <a:gd name="adj1" fmla="val 16221204"/>
                  <a:gd name="adj2" fmla="val 3738950"/>
                  <a:gd name="adj3" fmla="val 1771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39" name="组合 38"/>
            <p:cNvGrpSpPr/>
            <p:nvPr/>
          </p:nvGrpSpPr>
          <p:grpSpPr>
            <a:xfrm>
              <a:off x="5396401" y="2758850"/>
              <a:ext cx="476250" cy="554037"/>
              <a:chOff x="2263775" y="2405063"/>
              <a:chExt cx="476250" cy="554037"/>
            </a:xfrm>
          </p:grpSpPr>
          <p:sp>
            <p:nvSpPr>
              <p:cNvPr id="40" name="Rectangle 18"/>
              <p:cNvSpPr>
                <a:spLocks noChangeArrowheads="1"/>
              </p:cNvSpPr>
              <p:nvPr/>
            </p:nvSpPr>
            <p:spPr bwMode="auto">
              <a:xfrm>
                <a:off x="2263775" y="2922588"/>
                <a:ext cx="382587" cy="3651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9"/>
              <p:cNvSpPr/>
              <p:nvPr/>
            </p:nvSpPr>
            <p:spPr bwMode="auto">
              <a:xfrm>
                <a:off x="2641600" y="2441575"/>
                <a:ext cx="98425" cy="163512"/>
              </a:xfrm>
              <a:custGeom>
                <a:avLst/>
                <a:gdLst>
                  <a:gd name="T0" fmla="*/ 25 w 26"/>
                  <a:gd name="T1" fmla="*/ 19 h 43"/>
                  <a:gd name="T2" fmla="*/ 23 w 26"/>
                  <a:gd name="T3" fmla="*/ 15 h 43"/>
                  <a:gd name="T4" fmla="*/ 10 w 26"/>
                  <a:gd name="T5" fmla="*/ 2 h 43"/>
                  <a:gd name="T6" fmla="*/ 2 w 26"/>
                  <a:gd name="T7" fmla="*/ 3 h 43"/>
                  <a:gd name="T8" fmla="*/ 2 w 26"/>
                  <a:gd name="T9" fmla="*/ 11 h 43"/>
                  <a:gd name="T10" fmla="*/ 14 w 26"/>
                  <a:gd name="T11" fmla="*/ 21 h 43"/>
                  <a:gd name="T12" fmla="*/ 15 w 26"/>
                  <a:gd name="T13" fmla="*/ 37 h 43"/>
                  <a:gd name="T14" fmla="*/ 21 w 26"/>
                  <a:gd name="T15" fmla="*/ 43 h 43"/>
                  <a:gd name="T16" fmla="*/ 26 w 26"/>
                  <a:gd name="T17" fmla="*/ 37 h 43"/>
                  <a:gd name="T18" fmla="*/ 25 w 26"/>
                  <a:gd name="T19" fmla="*/ 19 h 43"/>
                  <a:gd name="T20" fmla="*/ 25 w 26"/>
                  <a:gd name="T2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3">
                    <a:moveTo>
                      <a:pt x="25" y="19"/>
                    </a:moveTo>
                    <a:cubicBezTo>
                      <a:pt x="25" y="17"/>
                      <a:pt x="25" y="16"/>
                      <a:pt x="23" y="15"/>
                    </a:cubicBezTo>
                    <a:cubicBezTo>
                      <a:pt x="10" y="2"/>
                      <a:pt x="10" y="2"/>
                      <a:pt x="10" y="2"/>
                    </a:cubicBezTo>
                    <a:cubicBezTo>
                      <a:pt x="8" y="0"/>
                      <a:pt x="4" y="1"/>
                      <a:pt x="2" y="3"/>
                    </a:cubicBezTo>
                    <a:cubicBezTo>
                      <a:pt x="0" y="5"/>
                      <a:pt x="0" y="9"/>
                      <a:pt x="2" y="11"/>
                    </a:cubicBezTo>
                    <a:cubicBezTo>
                      <a:pt x="14" y="21"/>
                      <a:pt x="14" y="21"/>
                      <a:pt x="14" y="21"/>
                    </a:cubicBezTo>
                    <a:cubicBezTo>
                      <a:pt x="15" y="37"/>
                      <a:pt x="15" y="37"/>
                      <a:pt x="15" y="37"/>
                    </a:cubicBezTo>
                    <a:cubicBezTo>
                      <a:pt x="15" y="40"/>
                      <a:pt x="18" y="43"/>
                      <a:pt x="21" y="43"/>
                    </a:cubicBezTo>
                    <a:cubicBezTo>
                      <a:pt x="24" y="42"/>
                      <a:pt x="26" y="40"/>
                      <a:pt x="26" y="37"/>
                    </a:cubicBezTo>
                    <a:cubicBezTo>
                      <a:pt x="25" y="19"/>
                      <a:pt x="25" y="19"/>
                      <a:pt x="25" y="19"/>
                    </a:cubicBezTo>
                    <a:cubicBezTo>
                      <a:pt x="25" y="19"/>
                      <a:pt x="25" y="19"/>
                      <a:pt x="25" y="19"/>
                    </a:cubicBez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0"/>
              <p:cNvSpPr/>
              <p:nvPr/>
            </p:nvSpPr>
            <p:spPr bwMode="auto">
              <a:xfrm>
                <a:off x="2646363" y="2630488"/>
                <a:ext cx="93662" cy="276225"/>
              </a:xfrm>
              <a:custGeom>
                <a:avLst/>
                <a:gdLst>
                  <a:gd name="T0" fmla="*/ 19 w 25"/>
                  <a:gd name="T1" fmla="*/ 0 h 73"/>
                  <a:gd name="T2" fmla="*/ 19 w 25"/>
                  <a:gd name="T3" fmla="*/ 60 h 73"/>
                  <a:gd name="T4" fmla="*/ 12 w 25"/>
                  <a:gd name="T5" fmla="*/ 66 h 73"/>
                  <a:gd name="T6" fmla="*/ 6 w 25"/>
                  <a:gd name="T7" fmla="*/ 60 h 73"/>
                  <a:gd name="T8" fmla="*/ 6 w 25"/>
                  <a:gd name="T9" fmla="*/ 15 h 73"/>
                  <a:gd name="T10" fmla="*/ 0 w 25"/>
                  <a:gd name="T11" fmla="*/ 15 h 73"/>
                  <a:gd name="T12" fmla="*/ 0 w 25"/>
                  <a:gd name="T13" fmla="*/ 60 h 73"/>
                  <a:gd name="T14" fmla="*/ 12 w 25"/>
                  <a:gd name="T15" fmla="*/ 73 h 73"/>
                  <a:gd name="T16" fmla="*/ 25 w 25"/>
                  <a:gd name="T17" fmla="*/ 60 h 73"/>
                  <a:gd name="T18" fmla="*/ 25 w 25"/>
                  <a:gd name="T19" fmla="*/ 0 h 73"/>
                  <a:gd name="T20" fmla="*/ 19 w 2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73">
                    <a:moveTo>
                      <a:pt x="19" y="0"/>
                    </a:moveTo>
                    <a:cubicBezTo>
                      <a:pt x="19" y="60"/>
                      <a:pt x="19" y="60"/>
                      <a:pt x="19" y="60"/>
                    </a:cubicBezTo>
                    <a:cubicBezTo>
                      <a:pt x="19" y="63"/>
                      <a:pt x="16" y="66"/>
                      <a:pt x="12" y="66"/>
                    </a:cubicBezTo>
                    <a:cubicBezTo>
                      <a:pt x="9" y="66"/>
                      <a:pt x="6" y="63"/>
                      <a:pt x="6" y="60"/>
                    </a:cubicBezTo>
                    <a:cubicBezTo>
                      <a:pt x="6" y="15"/>
                      <a:pt x="6" y="15"/>
                      <a:pt x="6" y="15"/>
                    </a:cubicBezTo>
                    <a:cubicBezTo>
                      <a:pt x="0" y="15"/>
                      <a:pt x="0" y="15"/>
                      <a:pt x="0" y="15"/>
                    </a:cubicBezTo>
                    <a:cubicBezTo>
                      <a:pt x="0" y="60"/>
                      <a:pt x="0" y="60"/>
                      <a:pt x="0" y="60"/>
                    </a:cubicBezTo>
                    <a:cubicBezTo>
                      <a:pt x="0" y="67"/>
                      <a:pt x="5" y="73"/>
                      <a:pt x="12" y="73"/>
                    </a:cubicBezTo>
                    <a:cubicBezTo>
                      <a:pt x="19" y="73"/>
                      <a:pt x="25" y="67"/>
                      <a:pt x="25" y="60"/>
                    </a:cubicBezTo>
                    <a:cubicBezTo>
                      <a:pt x="25" y="0"/>
                      <a:pt x="25" y="0"/>
                      <a:pt x="25" y="0"/>
                    </a:cubicBezTo>
                    <a:lnTo>
                      <a:pt x="19" y="0"/>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1"/>
              <p:cNvSpPr>
                <a:spLocks noEditPoints="1"/>
              </p:cNvSpPr>
              <p:nvPr/>
            </p:nvSpPr>
            <p:spPr bwMode="auto">
              <a:xfrm>
                <a:off x="2301875" y="2405063"/>
                <a:ext cx="314325" cy="487362"/>
              </a:xfrm>
              <a:custGeom>
                <a:avLst/>
                <a:gdLst>
                  <a:gd name="T0" fmla="*/ 73 w 83"/>
                  <a:gd name="T1" fmla="*/ 0 h 129"/>
                  <a:gd name="T2" fmla="*/ 11 w 83"/>
                  <a:gd name="T3" fmla="*/ 0 h 129"/>
                  <a:gd name="T4" fmla="*/ 0 w 83"/>
                  <a:gd name="T5" fmla="*/ 11 h 129"/>
                  <a:gd name="T6" fmla="*/ 0 w 83"/>
                  <a:gd name="T7" fmla="*/ 92 h 129"/>
                  <a:gd name="T8" fmla="*/ 0 w 83"/>
                  <a:gd name="T9" fmla="*/ 109 h 129"/>
                  <a:gd name="T10" fmla="*/ 0 w 83"/>
                  <a:gd name="T11" fmla="*/ 129 h 129"/>
                  <a:gd name="T12" fmla="*/ 83 w 83"/>
                  <a:gd name="T13" fmla="*/ 129 h 129"/>
                  <a:gd name="T14" fmla="*/ 83 w 83"/>
                  <a:gd name="T15" fmla="*/ 109 h 129"/>
                  <a:gd name="T16" fmla="*/ 83 w 83"/>
                  <a:gd name="T17" fmla="*/ 92 h 129"/>
                  <a:gd name="T18" fmla="*/ 83 w 83"/>
                  <a:gd name="T19" fmla="*/ 11 h 129"/>
                  <a:gd name="T20" fmla="*/ 73 w 83"/>
                  <a:gd name="T21" fmla="*/ 0 h 129"/>
                  <a:gd name="T22" fmla="*/ 13 w 83"/>
                  <a:gd name="T23" fmla="*/ 27 h 129"/>
                  <a:gd name="T24" fmla="*/ 24 w 83"/>
                  <a:gd name="T25" fmla="*/ 16 h 129"/>
                  <a:gd name="T26" fmla="*/ 58 w 83"/>
                  <a:gd name="T27" fmla="*/ 16 h 129"/>
                  <a:gd name="T28" fmla="*/ 68 w 83"/>
                  <a:gd name="T29" fmla="*/ 27 h 129"/>
                  <a:gd name="T30" fmla="*/ 68 w 83"/>
                  <a:gd name="T31" fmla="*/ 33 h 129"/>
                  <a:gd name="T32" fmla="*/ 58 w 83"/>
                  <a:gd name="T33" fmla="*/ 44 h 129"/>
                  <a:gd name="T34" fmla="*/ 24 w 83"/>
                  <a:gd name="T35" fmla="*/ 44 h 129"/>
                  <a:gd name="T36" fmla="*/ 13 w 83"/>
                  <a:gd name="T37" fmla="*/ 33 h 129"/>
                  <a:gd name="T38" fmla="*/ 13 w 83"/>
                  <a:gd name="T39" fmla="*/ 2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29">
                    <a:moveTo>
                      <a:pt x="73" y="0"/>
                    </a:moveTo>
                    <a:cubicBezTo>
                      <a:pt x="11" y="0"/>
                      <a:pt x="11" y="0"/>
                      <a:pt x="11" y="0"/>
                    </a:cubicBezTo>
                    <a:cubicBezTo>
                      <a:pt x="5" y="0"/>
                      <a:pt x="0" y="5"/>
                      <a:pt x="0" y="11"/>
                    </a:cubicBezTo>
                    <a:cubicBezTo>
                      <a:pt x="0" y="92"/>
                      <a:pt x="0" y="92"/>
                      <a:pt x="0" y="92"/>
                    </a:cubicBezTo>
                    <a:cubicBezTo>
                      <a:pt x="0" y="109"/>
                      <a:pt x="0" y="109"/>
                      <a:pt x="0" y="109"/>
                    </a:cubicBezTo>
                    <a:cubicBezTo>
                      <a:pt x="0" y="129"/>
                      <a:pt x="0" y="129"/>
                      <a:pt x="0" y="129"/>
                    </a:cubicBezTo>
                    <a:cubicBezTo>
                      <a:pt x="83" y="129"/>
                      <a:pt x="83" y="129"/>
                      <a:pt x="83" y="129"/>
                    </a:cubicBezTo>
                    <a:cubicBezTo>
                      <a:pt x="83" y="109"/>
                      <a:pt x="83" y="109"/>
                      <a:pt x="83" y="109"/>
                    </a:cubicBezTo>
                    <a:cubicBezTo>
                      <a:pt x="83" y="92"/>
                      <a:pt x="83" y="92"/>
                      <a:pt x="83" y="92"/>
                    </a:cubicBezTo>
                    <a:cubicBezTo>
                      <a:pt x="83" y="11"/>
                      <a:pt x="83" y="11"/>
                      <a:pt x="83" y="11"/>
                    </a:cubicBezTo>
                    <a:cubicBezTo>
                      <a:pt x="83" y="5"/>
                      <a:pt x="78" y="0"/>
                      <a:pt x="73" y="0"/>
                    </a:cubicBezTo>
                    <a:close/>
                    <a:moveTo>
                      <a:pt x="13" y="27"/>
                    </a:moveTo>
                    <a:cubicBezTo>
                      <a:pt x="13" y="21"/>
                      <a:pt x="18" y="16"/>
                      <a:pt x="24" y="16"/>
                    </a:cubicBezTo>
                    <a:cubicBezTo>
                      <a:pt x="58" y="16"/>
                      <a:pt x="58" y="16"/>
                      <a:pt x="58" y="16"/>
                    </a:cubicBezTo>
                    <a:cubicBezTo>
                      <a:pt x="64" y="16"/>
                      <a:pt x="68" y="21"/>
                      <a:pt x="68" y="27"/>
                    </a:cubicBezTo>
                    <a:cubicBezTo>
                      <a:pt x="68" y="33"/>
                      <a:pt x="68" y="33"/>
                      <a:pt x="68" y="33"/>
                    </a:cubicBezTo>
                    <a:cubicBezTo>
                      <a:pt x="68" y="39"/>
                      <a:pt x="64" y="44"/>
                      <a:pt x="58" y="44"/>
                    </a:cubicBezTo>
                    <a:cubicBezTo>
                      <a:pt x="24" y="44"/>
                      <a:pt x="24" y="44"/>
                      <a:pt x="24" y="44"/>
                    </a:cubicBezTo>
                    <a:cubicBezTo>
                      <a:pt x="18" y="44"/>
                      <a:pt x="13" y="39"/>
                      <a:pt x="13" y="33"/>
                    </a:cubicBezTo>
                    <a:lnTo>
                      <a:pt x="13" y="27"/>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 name="组合 13"/>
          <p:cNvGrpSpPr/>
          <p:nvPr/>
        </p:nvGrpSpPr>
        <p:grpSpPr>
          <a:xfrm>
            <a:off x="7012322" y="1324508"/>
            <a:ext cx="1625786" cy="1625786"/>
            <a:chOff x="9460299" y="2020375"/>
            <a:chExt cx="1625786" cy="1625785"/>
          </a:xfrm>
        </p:grpSpPr>
        <p:grpSp>
          <p:nvGrpSpPr>
            <p:cNvPr id="19" name="组合 18"/>
            <p:cNvGrpSpPr/>
            <p:nvPr/>
          </p:nvGrpSpPr>
          <p:grpSpPr>
            <a:xfrm>
              <a:off x="9460299" y="2020375"/>
              <a:ext cx="1625786" cy="1625785"/>
              <a:chOff x="5318245" y="2292023"/>
              <a:chExt cx="1543479" cy="1543478"/>
            </a:xfrm>
          </p:grpSpPr>
          <p:sp>
            <p:nvSpPr>
              <p:cNvPr id="27" name="同心圆 26"/>
              <p:cNvSpPr/>
              <p:nvPr/>
            </p:nvSpPr>
            <p:spPr>
              <a:xfrm>
                <a:off x="5318245" y="2292023"/>
                <a:ext cx="1543478" cy="1543478"/>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7" name="空心弧 36"/>
              <p:cNvSpPr/>
              <p:nvPr/>
            </p:nvSpPr>
            <p:spPr>
              <a:xfrm>
                <a:off x="5319486" y="2292023"/>
                <a:ext cx="1542238" cy="1542238"/>
              </a:xfrm>
              <a:prstGeom prst="blockArc">
                <a:avLst>
                  <a:gd name="adj1" fmla="val 16221204"/>
                  <a:gd name="adj2" fmla="val 21060889"/>
                  <a:gd name="adj3" fmla="val 17798"/>
                </a:avLst>
              </a:prstGeom>
              <a:solidFill>
                <a:srgbClr val="128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20" name="组合 19"/>
            <p:cNvGrpSpPr/>
            <p:nvPr/>
          </p:nvGrpSpPr>
          <p:grpSpPr>
            <a:xfrm>
              <a:off x="10012840" y="2506189"/>
              <a:ext cx="520701" cy="687388"/>
              <a:chOff x="2149475" y="2638425"/>
              <a:chExt cx="520701" cy="687388"/>
            </a:xfrm>
          </p:grpSpPr>
          <p:sp>
            <p:nvSpPr>
              <p:cNvPr id="21" name="Freeform 27"/>
              <p:cNvSpPr/>
              <p:nvPr/>
            </p:nvSpPr>
            <p:spPr bwMode="auto">
              <a:xfrm>
                <a:off x="2217738" y="2755900"/>
                <a:ext cx="452438" cy="101600"/>
              </a:xfrm>
              <a:custGeom>
                <a:avLst/>
                <a:gdLst>
                  <a:gd name="T0" fmla="*/ 108 w 120"/>
                  <a:gd name="T1" fmla="*/ 0 h 27"/>
                  <a:gd name="T2" fmla="*/ 13 w 120"/>
                  <a:gd name="T3" fmla="*/ 0 h 27"/>
                  <a:gd name="T4" fmla="*/ 0 w 120"/>
                  <a:gd name="T5" fmla="*/ 13 h 27"/>
                  <a:gd name="T6" fmla="*/ 0 w 120"/>
                  <a:gd name="T7" fmla="*/ 27 h 27"/>
                  <a:gd name="T8" fmla="*/ 120 w 120"/>
                  <a:gd name="T9" fmla="*/ 27 h 27"/>
                  <a:gd name="T10" fmla="*/ 120 w 120"/>
                  <a:gd name="T11" fmla="*/ 13 h 27"/>
                  <a:gd name="T12" fmla="*/ 108 w 12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20" h="27">
                    <a:moveTo>
                      <a:pt x="108" y="0"/>
                    </a:moveTo>
                    <a:cubicBezTo>
                      <a:pt x="13" y="0"/>
                      <a:pt x="13" y="0"/>
                      <a:pt x="13" y="0"/>
                    </a:cubicBezTo>
                    <a:cubicBezTo>
                      <a:pt x="6" y="0"/>
                      <a:pt x="0" y="6"/>
                      <a:pt x="0" y="13"/>
                    </a:cubicBezTo>
                    <a:cubicBezTo>
                      <a:pt x="0" y="27"/>
                      <a:pt x="0" y="27"/>
                      <a:pt x="0" y="27"/>
                    </a:cubicBezTo>
                    <a:cubicBezTo>
                      <a:pt x="120" y="27"/>
                      <a:pt x="120" y="27"/>
                      <a:pt x="120" y="27"/>
                    </a:cubicBezTo>
                    <a:cubicBezTo>
                      <a:pt x="120" y="13"/>
                      <a:pt x="120" y="13"/>
                      <a:pt x="120" y="13"/>
                    </a:cubicBezTo>
                    <a:cubicBezTo>
                      <a:pt x="120" y="6"/>
                      <a:pt x="115" y="0"/>
                      <a:pt x="108" y="0"/>
                    </a:cubicBezTo>
                    <a:close/>
                  </a:path>
                </a:pathLst>
              </a:cu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8"/>
              <p:cNvSpPr>
                <a:spLocks noChangeArrowheads="1"/>
              </p:cNvSpPr>
              <p:nvPr/>
            </p:nvSpPr>
            <p:spPr bwMode="auto">
              <a:xfrm>
                <a:off x="2217738" y="2868613"/>
                <a:ext cx="176213" cy="38100"/>
              </a:xfrm>
              <a:prstGeom prst="rect">
                <a:avLst/>
              </a:prstGeom>
              <a:solidFill>
                <a:srgbClr val="128C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Oval 29"/>
              <p:cNvSpPr>
                <a:spLocks noChangeArrowheads="1"/>
              </p:cNvSpPr>
              <p:nvPr/>
            </p:nvSpPr>
            <p:spPr bwMode="auto">
              <a:xfrm>
                <a:off x="2413000" y="2638425"/>
                <a:ext cx="95250" cy="93662"/>
              </a:xfrm>
              <a:prstGeom prst="ellipse">
                <a:avLst/>
              </a:pr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Oval 30"/>
              <p:cNvSpPr>
                <a:spLocks noChangeArrowheads="1"/>
              </p:cNvSpPr>
              <p:nvPr/>
            </p:nvSpPr>
            <p:spPr bwMode="auto">
              <a:xfrm>
                <a:off x="2557463" y="2638425"/>
                <a:ext cx="93663" cy="93662"/>
              </a:xfrm>
              <a:prstGeom prst="ellipse">
                <a:avLst/>
              </a:pr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Oval 31"/>
              <p:cNvSpPr>
                <a:spLocks noChangeArrowheads="1"/>
              </p:cNvSpPr>
              <p:nvPr/>
            </p:nvSpPr>
            <p:spPr bwMode="auto">
              <a:xfrm>
                <a:off x="2511425" y="2663825"/>
                <a:ext cx="46038" cy="46037"/>
              </a:xfrm>
              <a:prstGeom prst="ellipse">
                <a:avLst/>
              </a:pr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32"/>
              <p:cNvSpPr/>
              <p:nvPr/>
            </p:nvSpPr>
            <p:spPr bwMode="auto">
              <a:xfrm>
                <a:off x="2149475" y="2944813"/>
                <a:ext cx="312738" cy="381000"/>
              </a:xfrm>
              <a:custGeom>
                <a:avLst/>
                <a:gdLst>
                  <a:gd name="T0" fmla="*/ 69 w 83"/>
                  <a:gd name="T1" fmla="*/ 51 h 101"/>
                  <a:gd name="T2" fmla="*/ 41 w 83"/>
                  <a:gd name="T3" fmla="*/ 101 h 101"/>
                  <a:gd name="T4" fmla="*/ 14 w 83"/>
                  <a:gd name="T5" fmla="*/ 51 h 101"/>
                  <a:gd name="T6" fmla="*/ 41 w 83"/>
                  <a:gd name="T7" fmla="*/ 0 h 101"/>
                  <a:gd name="T8" fmla="*/ 69 w 83"/>
                  <a:gd name="T9" fmla="*/ 51 h 101"/>
                </a:gdLst>
                <a:ahLst/>
                <a:cxnLst>
                  <a:cxn ang="0">
                    <a:pos x="T0" y="T1"/>
                  </a:cxn>
                  <a:cxn ang="0">
                    <a:pos x="T2" y="T3"/>
                  </a:cxn>
                  <a:cxn ang="0">
                    <a:pos x="T4" y="T5"/>
                  </a:cxn>
                  <a:cxn ang="0">
                    <a:pos x="T6" y="T7"/>
                  </a:cxn>
                  <a:cxn ang="0">
                    <a:pos x="T8" y="T9"/>
                  </a:cxn>
                </a:cxnLst>
                <a:rect l="0" t="0" r="r" b="b"/>
                <a:pathLst>
                  <a:path w="83" h="101">
                    <a:moveTo>
                      <a:pt x="69" y="51"/>
                    </a:moveTo>
                    <a:cubicBezTo>
                      <a:pt x="83" y="79"/>
                      <a:pt x="70" y="101"/>
                      <a:pt x="41" y="101"/>
                    </a:cubicBezTo>
                    <a:cubicBezTo>
                      <a:pt x="12" y="101"/>
                      <a:pt x="0" y="79"/>
                      <a:pt x="14" y="51"/>
                    </a:cubicBezTo>
                    <a:cubicBezTo>
                      <a:pt x="28" y="23"/>
                      <a:pt x="40" y="0"/>
                      <a:pt x="41" y="0"/>
                    </a:cubicBezTo>
                    <a:cubicBezTo>
                      <a:pt x="42" y="0"/>
                      <a:pt x="55" y="23"/>
                      <a:pt x="69" y="51"/>
                    </a:cubicBezTo>
                    <a:close/>
                  </a:path>
                </a:pathLst>
              </a:custGeom>
              <a:solidFill>
                <a:srgbClr val="128C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 name="组合 14"/>
          <p:cNvGrpSpPr/>
          <p:nvPr/>
        </p:nvGrpSpPr>
        <p:grpSpPr>
          <a:xfrm>
            <a:off x="1070404" y="1324508"/>
            <a:ext cx="1657675" cy="1657675"/>
            <a:chOff x="3518381" y="1989818"/>
            <a:chExt cx="1657675" cy="1657674"/>
          </a:xfrm>
        </p:grpSpPr>
        <p:sp>
          <p:nvSpPr>
            <p:cNvPr id="16" name="Freeform 38"/>
            <p:cNvSpPr>
              <a:spLocks noEditPoints="1"/>
            </p:cNvSpPr>
            <p:nvPr/>
          </p:nvSpPr>
          <p:spPr bwMode="auto">
            <a:xfrm>
              <a:off x="4066230" y="2522858"/>
              <a:ext cx="561975" cy="579437"/>
            </a:xfrm>
            <a:custGeom>
              <a:avLst/>
              <a:gdLst>
                <a:gd name="T0" fmla="*/ 117 w 149"/>
                <a:gd name="T1" fmla="*/ 38 h 153"/>
                <a:gd name="T2" fmla="*/ 95 w 149"/>
                <a:gd name="T3" fmla="*/ 53 h 153"/>
                <a:gd name="T4" fmla="*/ 93 w 149"/>
                <a:gd name="T5" fmla="*/ 53 h 153"/>
                <a:gd name="T6" fmla="*/ 89 w 149"/>
                <a:gd name="T7" fmla="*/ 46 h 153"/>
                <a:gd name="T8" fmla="*/ 73 w 149"/>
                <a:gd name="T9" fmla="*/ 17 h 153"/>
                <a:gd name="T10" fmla="*/ 92 w 149"/>
                <a:gd name="T11" fmla="*/ 2 h 153"/>
                <a:gd name="T12" fmla="*/ 113 w 149"/>
                <a:gd name="T13" fmla="*/ 29 h 153"/>
                <a:gd name="T14" fmla="*/ 118 w 149"/>
                <a:gd name="T15" fmla="*/ 37 h 153"/>
                <a:gd name="T16" fmla="*/ 87 w 149"/>
                <a:gd name="T17" fmla="*/ 0 h 153"/>
                <a:gd name="T18" fmla="*/ 48 w 149"/>
                <a:gd name="T19" fmla="*/ 2 h 153"/>
                <a:gd name="T20" fmla="*/ 28 w 149"/>
                <a:gd name="T21" fmla="*/ 38 h 153"/>
                <a:gd name="T22" fmla="*/ 55 w 149"/>
                <a:gd name="T23" fmla="*/ 43 h 153"/>
                <a:gd name="T24" fmla="*/ 71 w 149"/>
                <a:gd name="T25" fmla="*/ 16 h 153"/>
                <a:gd name="T26" fmla="*/ 71 w 149"/>
                <a:gd name="T27" fmla="*/ 16 h 153"/>
                <a:gd name="T28" fmla="*/ 94 w 149"/>
                <a:gd name="T29" fmla="*/ 153 h 153"/>
                <a:gd name="T30" fmla="*/ 116 w 149"/>
                <a:gd name="T31" fmla="*/ 137 h 153"/>
                <a:gd name="T32" fmla="*/ 126 w 149"/>
                <a:gd name="T33" fmla="*/ 114 h 153"/>
                <a:gd name="T34" fmla="*/ 117 w 149"/>
                <a:gd name="T35" fmla="*/ 107 h 153"/>
                <a:gd name="T36" fmla="*/ 89 w 149"/>
                <a:gd name="T37" fmla="*/ 91 h 153"/>
                <a:gd name="T38" fmla="*/ 82 w 149"/>
                <a:gd name="T39" fmla="*/ 107 h 153"/>
                <a:gd name="T40" fmla="*/ 75 w 149"/>
                <a:gd name="T41" fmla="*/ 123 h 153"/>
                <a:gd name="T42" fmla="*/ 84 w 149"/>
                <a:gd name="T43" fmla="*/ 137 h 153"/>
                <a:gd name="T44" fmla="*/ 128 w 149"/>
                <a:gd name="T45" fmla="*/ 113 h 153"/>
                <a:gd name="T46" fmla="*/ 149 w 149"/>
                <a:gd name="T47" fmla="*/ 97 h 153"/>
                <a:gd name="T48" fmla="*/ 148 w 149"/>
                <a:gd name="T49" fmla="*/ 93 h 153"/>
                <a:gd name="T50" fmla="*/ 104 w 149"/>
                <a:gd name="T51" fmla="*/ 71 h 153"/>
                <a:gd name="T52" fmla="*/ 122 w 149"/>
                <a:gd name="T53" fmla="*/ 102 h 153"/>
                <a:gd name="T54" fmla="*/ 125 w 149"/>
                <a:gd name="T55" fmla="*/ 106 h 153"/>
                <a:gd name="T56" fmla="*/ 128 w 149"/>
                <a:gd name="T57" fmla="*/ 113 h 153"/>
                <a:gd name="T58" fmla="*/ 15 w 149"/>
                <a:gd name="T59" fmla="*/ 68 h 153"/>
                <a:gd name="T60" fmla="*/ 2 w 149"/>
                <a:gd name="T61" fmla="*/ 99 h 153"/>
                <a:gd name="T62" fmla="*/ 25 w 149"/>
                <a:gd name="T63" fmla="*/ 108 h 153"/>
                <a:gd name="T64" fmla="*/ 42 w 149"/>
                <a:gd name="T65" fmla="*/ 81 h 153"/>
                <a:gd name="T66" fmla="*/ 46 w 149"/>
                <a:gd name="T67" fmla="*/ 74 h 153"/>
                <a:gd name="T68" fmla="*/ 44 w 149"/>
                <a:gd name="T69" fmla="*/ 71 h 153"/>
                <a:gd name="T70" fmla="*/ 21 w 149"/>
                <a:gd name="T71" fmla="*/ 60 h 153"/>
                <a:gd name="T72" fmla="*/ 0 w 149"/>
                <a:gd name="T73" fmla="*/ 61 h 153"/>
                <a:gd name="T74" fmla="*/ 3 w 149"/>
                <a:gd name="T75" fmla="*/ 105 h 153"/>
                <a:gd name="T76" fmla="*/ 24 w 149"/>
                <a:gd name="T77" fmla="*/ 137 h 153"/>
                <a:gd name="T78" fmla="*/ 65 w 149"/>
                <a:gd name="T79" fmla="*/ 137 h 153"/>
                <a:gd name="T80" fmla="*/ 56 w 149"/>
                <a:gd name="T81" fmla="*/ 111 h 153"/>
                <a:gd name="T82" fmla="*/ 25 w 149"/>
                <a:gd name="T83" fmla="*/ 111 h 153"/>
                <a:gd name="T84" fmla="*/ 24 w 149"/>
                <a:gd name="T85"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53">
                  <a:moveTo>
                    <a:pt x="118" y="37"/>
                  </a:moveTo>
                  <a:cubicBezTo>
                    <a:pt x="117" y="38"/>
                    <a:pt x="117" y="38"/>
                    <a:pt x="117" y="38"/>
                  </a:cubicBezTo>
                  <a:cubicBezTo>
                    <a:pt x="111" y="51"/>
                    <a:pt x="111" y="51"/>
                    <a:pt x="111" y="51"/>
                  </a:cubicBezTo>
                  <a:cubicBezTo>
                    <a:pt x="95" y="53"/>
                    <a:pt x="95" y="53"/>
                    <a:pt x="95" y="53"/>
                  </a:cubicBezTo>
                  <a:cubicBezTo>
                    <a:pt x="93" y="53"/>
                    <a:pt x="93" y="53"/>
                    <a:pt x="93" y="53"/>
                  </a:cubicBezTo>
                  <a:cubicBezTo>
                    <a:pt x="93" y="53"/>
                    <a:pt x="93" y="53"/>
                    <a:pt x="93" y="53"/>
                  </a:cubicBezTo>
                  <a:cubicBezTo>
                    <a:pt x="76" y="55"/>
                    <a:pt x="76" y="55"/>
                    <a:pt x="76" y="55"/>
                  </a:cubicBezTo>
                  <a:cubicBezTo>
                    <a:pt x="89" y="46"/>
                    <a:pt x="89" y="46"/>
                    <a:pt x="89" y="46"/>
                  </a:cubicBezTo>
                  <a:cubicBezTo>
                    <a:pt x="84" y="37"/>
                    <a:pt x="79" y="29"/>
                    <a:pt x="76" y="22"/>
                  </a:cubicBezTo>
                  <a:cubicBezTo>
                    <a:pt x="75" y="21"/>
                    <a:pt x="74" y="19"/>
                    <a:pt x="73" y="17"/>
                  </a:cubicBezTo>
                  <a:cubicBezTo>
                    <a:pt x="74" y="16"/>
                    <a:pt x="76" y="14"/>
                    <a:pt x="77" y="12"/>
                  </a:cubicBezTo>
                  <a:cubicBezTo>
                    <a:pt x="81" y="7"/>
                    <a:pt x="87" y="2"/>
                    <a:pt x="92" y="2"/>
                  </a:cubicBezTo>
                  <a:cubicBezTo>
                    <a:pt x="96" y="2"/>
                    <a:pt x="99" y="4"/>
                    <a:pt x="102" y="9"/>
                  </a:cubicBezTo>
                  <a:cubicBezTo>
                    <a:pt x="113" y="29"/>
                    <a:pt x="113" y="29"/>
                    <a:pt x="113" y="29"/>
                  </a:cubicBezTo>
                  <a:cubicBezTo>
                    <a:pt x="126" y="19"/>
                    <a:pt x="126" y="19"/>
                    <a:pt x="126" y="19"/>
                  </a:cubicBezTo>
                  <a:lnTo>
                    <a:pt x="118" y="37"/>
                  </a:lnTo>
                  <a:close/>
                  <a:moveTo>
                    <a:pt x="75" y="10"/>
                  </a:moveTo>
                  <a:cubicBezTo>
                    <a:pt x="78" y="6"/>
                    <a:pt x="82" y="2"/>
                    <a:pt x="87" y="0"/>
                  </a:cubicBezTo>
                  <a:cubicBezTo>
                    <a:pt x="51" y="0"/>
                    <a:pt x="51" y="0"/>
                    <a:pt x="51" y="0"/>
                  </a:cubicBezTo>
                  <a:cubicBezTo>
                    <a:pt x="50" y="1"/>
                    <a:pt x="49" y="2"/>
                    <a:pt x="48" y="2"/>
                  </a:cubicBezTo>
                  <a:cubicBezTo>
                    <a:pt x="48" y="3"/>
                    <a:pt x="48" y="3"/>
                    <a:pt x="48" y="3"/>
                  </a:cubicBezTo>
                  <a:cubicBezTo>
                    <a:pt x="28" y="38"/>
                    <a:pt x="28" y="38"/>
                    <a:pt x="28" y="38"/>
                  </a:cubicBezTo>
                  <a:cubicBezTo>
                    <a:pt x="50" y="52"/>
                    <a:pt x="50" y="52"/>
                    <a:pt x="50" y="52"/>
                  </a:cubicBezTo>
                  <a:cubicBezTo>
                    <a:pt x="52" y="49"/>
                    <a:pt x="54" y="46"/>
                    <a:pt x="55" y="43"/>
                  </a:cubicBezTo>
                  <a:cubicBezTo>
                    <a:pt x="68" y="21"/>
                    <a:pt x="68" y="21"/>
                    <a:pt x="68" y="21"/>
                  </a:cubicBezTo>
                  <a:cubicBezTo>
                    <a:pt x="69" y="20"/>
                    <a:pt x="69" y="18"/>
                    <a:pt x="71" y="16"/>
                  </a:cubicBezTo>
                  <a:cubicBezTo>
                    <a:pt x="71" y="16"/>
                    <a:pt x="71" y="16"/>
                    <a:pt x="71" y="16"/>
                  </a:cubicBezTo>
                  <a:cubicBezTo>
                    <a:pt x="71" y="16"/>
                    <a:pt x="71" y="16"/>
                    <a:pt x="71" y="16"/>
                  </a:cubicBezTo>
                  <a:cubicBezTo>
                    <a:pt x="72" y="14"/>
                    <a:pt x="74" y="12"/>
                    <a:pt x="75" y="10"/>
                  </a:cubicBezTo>
                  <a:close/>
                  <a:moveTo>
                    <a:pt x="94" y="153"/>
                  </a:moveTo>
                  <a:cubicBezTo>
                    <a:pt x="93" y="137"/>
                    <a:pt x="93" y="137"/>
                    <a:pt x="93" y="137"/>
                  </a:cubicBezTo>
                  <a:cubicBezTo>
                    <a:pt x="116" y="137"/>
                    <a:pt x="116" y="137"/>
                    <a:pt x="116" y="137"/>
                  </a:cubicBezTo>
                  <a:cubicBezTo>
                    <a:pt x="121" y="136"/>
                    <a:pt x="124" y="135"/>
                    <a:pt x="126" y="132"/>
                  </a:cubicBezTo>
                  <a:cubicBezTo>
                    <a:pt x="129" y="127"/>
                    <a:pt x="128" y="120"/>
                    <a:pt x="126" y="114"/>
                  </a:cubicBezTo>
                  <a:cubicBezTo>
                    <a:pt x="125" y="112"/>
                    <a:pt x="124" y="110"/>
                    <a:pt x="123" y="108"/>
                  </a:cubicBezTo>
                  <a:cubicBezTo>
                    <a:pt x="121" y="108"/>
                    <a:pt x="119" y="107"/>
                    <a:pt x="117" y="107"/>
                  </a:cubicBezTo>
                  <a:cubicBezTo>
                    <a:pt x="110" y="107"/>
                    <a:pt x="100" y="107"/>
                    <a:pt x="90" y="107"/>
                  </a:cubicBezTo>
                  <a:cubicBezTo>
                    <a:pt x="89" y="91"/>
                    <a:pt x="89" y="91"/>
                    <a:pt x="89" y="91"/>
                  </a:cubicBezTo>
                  <a:cubicBezTo>
                    <a:pt x="82" y="107"/>
                    <a:pt x="82" y="107"/>
                    <a:pt x="82" y="107"/>
                  </a:cubicBezTo>
                  <a:cubicBezTo>
                    <a:pt x="82" y="107"/>
                    <a:pt x="82" y="107"/>
                    <a:pt x="82" y="107"/>
                  </a:cubicBezTo>
                  <a:cubicBezTo>
                    <a:pt x="81" y="109"/>
                    <a:pt x="81" y="109"/>
                    <a:pt x="81" y="109"/>
                  </a:cubicBezTo>
                  <a:cubicBezTo>
                    <a:pt x="75" y="123"/>
                    <a:pt x="75" y="123"/>
                    <a:pt x="75" y="123"/>
                  </a:cubicBezTo>
                  <a:cubicBezTo>
                    <a:pt x="83" y="135"/>
                    <a:pt x="83" y="135"/>
                    <a:pt x="83" y="135"/>
                  </a:cubicBezTo>
                  <a:cubicBezTo>
                    <a:pt x="84" y="137"/>
                    <a:pt x="84" y="137"/>
                    <a:pt x="84" y="137"/>
                  </a:cubicBezTo>
                  <a:lnTo>
                    <a:pt x="94" y="153"/>
                  </a:lnTo>
                  <a:close/>
                  <a:moveTo>
                    <a:pt x="128" y="113"/>
                  </a:moveTo>
                  <a:cubicBezTo>
                    <a:pt x="130" y="118"/>
                    <a:pt x="132" y="124"/>
                    <a:pt x="131" y="128"/>
                  </a:cubicBezTo>
                  <a:cubicBezTo>
                    <a:pt x="149" y="97"/>
                    <a:pt x="149" y="97"/>
                    <a:pt x="149" y="97"/>
                  </a:cubicBezTo>
                  <a:cubicBezTo>
                    <a:pt x="149" y="95"/>
                    <a:pt x="148" y="94"/>
                    <a:pt x="148" y="94"/>
                  </a:cubicBezTo>
                  <a:cubicBezTo>
                    <a:pt x="148" y="93"/>
                    <a:pt x="148" y="93"/>
                    <a:pt x="148" y="93"/>
                  </a:cubicBezTo>
                  <a:cubicBezTo>
                    <a:pt x="128" y="58"/>
                    <a:pt x="128" y="58"/>
                    <a:pt x="128" y="58"/>
                  </a:cubicBezTo>
                  <a:cubicBezTo>
                    <a:pt x="104" y="71"/>
                    <a:pt x="104" y="71"/>
                    <a:pt x="104" y="71"/>
                  </a:cubicBezTo>
                  <a:cubicBezTo>
                    <a:pt x="106" y="73"/>
                    <a:pt x="108" y="76"/>
                    <a:pt x="109" y="80"/>
                  </a:cubicBezTo>
                  <a:cubicBezTo>
                    <a:pt x="122" y="102"/>
                    <a:pt x="122" y="102"/>
                    <a:pt x="122" y="102"/>
                  </a:cubicBezTo>
                  <a:cubicBezTo>
                    <a:pt x="123" y="102"/>
                    <a:pt x="124" y="104"/>
                    <a:pt x="125" y="106"/>
                  </a:cubicBezTo>
                  <a:cubicBezTo>
                    <a:pt x="125" y="106"/>
                    <a:pt x="125" y="106"/>
                    <a:pt x="125" y="106"/>
                  </a:cubicBezTo>
                  <a:cubicBezTo>
                    <a:pt x="125" y="107"/>
                    <a:pt x="125" y="107"/>
                    <a:pt x="125" y="107"/>
                  </a:cubicBezTo>
                  <a:cubicBezTo>
                    <a:pt x="126" y="109"/>
                    <a:pt x="127" y="111"/>
                    <a:pt x="128" y="113"/>
                  </a:cubicBezTo>
                  <a:close/>
                  <a:moveTo>
                    <a:pt x="0" y="61"/>
                  </a:moveTo>
                  <a:cubicBezTo>
                    <a:pt x="15" y="68"/>
                    <a:pt x="15" y="68"/>
                    <a:pt x="15" y="68"/>
                  </a:cubicBezTo>
                  <a:cubicBezTo>
                    <a:pt x="3" y="88"/>
                    <a:pt x="3" y="88"/>
                    <a:pt x="3" y="88"/>
                  </a:cubicBezTo>
                  <a:cubicBezTo>
                    <a:pt x="1" y="93"/>
                    <a:pt x="1" y="97"/>
                    <a:pt x="2" y="99"/>
                  </a:cubicBezTo>
                  <a:cubicBezTo>
                    <a:pt x="5" y="104"/>
                    <a:pt x="12" y="107"/>
                    <a:pt x="18" y="108"/>
                  </a:cubicBezTo>
                  <a:cubicBezTo>
                    <a:pt x="20" y="108"/>
                    <a:pt x="23" y="108"/>
                    <a:pt x="25" y="108"/>
                  </a:cubicBezTo>
                  <a:cubicBezTo>
                    <a:pt x="26" y="107"/>
                    <a:pt x="27" y="105"/>
                    <a:pt x="28" y="104"/>
                  </a:cubicBezTo>
                  <a:cubicBezTo>
                    <a:pt x="32" y="98"/>
                    <a:pt x="37" y="90"/>
                    <a:pt x="42" y="81"/>
                  </a:cubicBezTo>
                  <a:cubicBezTo>
                    <a:pt x="56" y="87"/>
                    <a:pt x="56" y="87"/>
                    <a:pt x="56" y="87"/>
                  </a:cubicBezTo>
                  <a:cubicBezTo>
                    <a:pt x="46" y="74"/>
                    <a:pt x="46" y="74"/>
                    <a:pt x="46" y="74"/>
                  </a:cubicBezTo>
                  <a:cubicBezTo>
                    <a:pt x="46" y="73"/>
                    <a:pt x="46" y="73"/>
                    <a:pt x="46" y="73"/>
                  </a:cubicBezTo>
                  <a:cubicBezTo>
                    <a:pt x="44" y="71"/>
                    <a:pt x="44" y="71"/>
                    <a:pt x="44" y="71"/>
                  </a:cubicBezTo>
                  <a:cubicBezTo>
                    <a:pt x="35" y="59"/>
                    <a:pt x="35" y="59"/>
                    <a:pt x="35" y="59"/>
                  </a:cubicBezTo>
                  <a:cubicBezTo>
                    <a:pt x="21" y="60"/>
                    <a:pt x="21" y="60"/>
                    <a:pt x="21" y="60"/>
                  </a:cubicBezTo>
                  <a:cubicBezTo>
                    <a:pt x="19" y="60"/>
                    <a:pt x="19" y="60"/>
                    <a:pt x="19" y="60"/>
                  </a:cubicBezTo>
                  <a:lnTo>
                    <a:pt x="0" y="61"/>
                  </a:lnTo>
                  <a:close/>
                  <a:moveTo>
                    <a:pt x="17" y="110"/>
                  </a:moveTo>
                  <a:cubicBezTo>
                    <a:pt x="12" y="110"/>
                    <a:pt x="7" y="108"/>
                    <a:pt x="3" y="105"/>
                  </a:cubicBezTo>
                  <a:cubicBezTo>
                    <a:pt x="21" y="136"/>
                    <a:pt x="21" y="136"/>
                    <a:pt x="21" y="136"/>
                  </a:cubicBezTo>
                  <a:cubicBezTo>
                    <a:pt x="23" y="137"/>
                    <a:pt x="24" y="137"/>
                    <a:pt x="24" y="137"/>
                  </a:cubicBezTo>
                  <a:cubicBezTo>
                    <a:pt x="25" y="137"/>
                    <a:pt x="25" y="137"/>
                    <a:pt x="25" y="137"/>
                  </a:cubicBezTo>
                  <a:cubicBezTo>
                    <a:pt x="65" y="137"/>
                    <a:pt x="65" y="137"/>
                    <a:pt x="65" y="137"/>
                  </a:cubicBezTo>
                  <a:cubicBezTo>
                    <a:pt x="66" y="111"/>
                    <a:pt x="66" y="111"/>
                    <a:pt x="66" y="111"/>
                  </a:cubicBezTo>
                  <a:cubicBezTo>
                    <a:pt x="63" y="111"/>
                    <a:pt x="60" y="111"/>
                    <a:pt x="56" y="111"/>
                  </a:cubicBezTo>
                  <a:cubicBezTo>
                    <a:pt x="30" y="111"/>
                    <a:pt x="30" y="111"/>
                    <a:pt x="30" y="111"/>
                  </a:cubicBezTo>
                  <a:cubicBezTo>
                    <a:pt x="30" y="111"/>
                    <a:pt x="28" y="111"/>
                    <a:pt x="25" y="111"/>
                  </a:cubicBezTo>
                  <a:cubicBezTo>
                    <a:pt x="25" y="111"/>
                    <a:pt x="25" y="111"/>
                    <a:pt x="25" y="111"/>
                  </a:cubicBezTo>
                  <a:cubicBezTo>
                    <a:pt x="24" y="111"/>
                    <a:pt x="24" y="111"/>
                    <a:pt x="24" y="111"/>
                  </a:cubicBezTo>
                  <a:cubicBezTo>
                    <a:pt x="22" y="111"/>
                    <a:pt x="20" y="111"/>
                    <a:pt x="17" y="110"/>
                  </a:cubicBezTo>
                  <a:close/>
                </a:path>
              </a:pathLst>
            </a:custGeom>
            <a:solidFill>
              <a:srgbClr val="FF9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同心圆 16"/>
            <p:cNvSpPr/>
            <p:nvPr/>
          </p:nvSpPr>
          <p:spPr>
            <a:xfrm>
              <a:off x="3518381" y="1989818"/>
              <a:ext cx="1657674" cy="1657674"/>
            </a:xfrm>
            <a:prstGeom prst="donut">
              <a:avLst>
                <a:gd name="adj" fmla="val 17790"/>
              </a:avLst>
            </a:prstGeom>
            <a:pattFill prst="pct50">
              <a:fgClr>
                <a:schemeClr val="bg1"/>
              </a:fgClr>
              <a:bgClr>
                <a:srgbClr val="4F93C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8" name="空心弧 17"/>
            <p:cNvSpPr/>
            <p:nvPr/>
          </p:nvSpPr>
          <p:spPr>
            <a:xfrm>
              <a:off x="3519714" y="1989818"/>
              <a:ext cx="1656342" cy="1656342"/>
            </a:xfrm>
            <a:prstGeom prst="blockArc">
              <a:avLst>
                <a:gd name="adj1" fmla="val 16221204"/>
                <a:gd name="adj2" fmla="val 10190039"/>
                <a:gd name="adj3" fmla="val 17590"/>
              </a:avLst>
            </a:prstGeom>
            <a:solidFill>
              <a:srgbClr val="FF9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8" name="文本框 92"/>
          <p:cNvSpPr txBox="1"/>
          <p:nvPr/>
        </p:nvSpPr>
        <p:spPr>
          <a:xfrm>
            <a:off x="1268982"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618248" y="908816"/>
            <a:ext cx="6635018" cy="400111"/>
            <a:chOff x="1618248" y="908816"/>
            <a:chExt cx="6635018" cy="400111"/>
          </a:xfrm>
        </p:grpSpPr>
        <p:sp>
          <p:nvSpPr>
            <p:cNvPr id="62" name="文本框 96"/>
            <p:cNvSpPr txBox="1"/>
            <p:nvPr/>
          </p:nvSpPr>
          <p:spPr>
            <a:xfrm>
              <a:off x="1618248" y="908816"/>
              <a:ext cx="684803" cy="400111"/>
            </a:xfrm>
            <a:prstGeom prst="rect">
              <a:avLst/>
            </a:prstGeom>
            <a:noFill/>
          </p:spPr>
          <p:txBody>
            <a:bodyPr wrap="none" lIns="91424" tIns="45718" rIns="91424" bIns="45718" rtlCol="0">
              <a:spAutoFit/>
            </a:bodyPr>
            <a:lstStyle/>
            <a:p>
              <a:r>
                <a:rPr lang="en-US" altLang="zh-CN" sz="2000" b="1" dirty="0">
                  <a:solidFill>
                    <a:srgbClr val="FF9201"/>
                  </a:solidFill>
                  <a:latin typeface="微软雅黑" panose="020B0503020204020204" pitchFamily="34" charset="-122"/>
                  <a:ea typeface="微软雅黑" panose="020B0503020204020204" pitchFamily="34" charset="-122"/>
                </a:rPr>
                <a:t>69</a:t>
              </a:r>
              <a:r>
                <a:rPr lang="en-US" altLang="zh-CN" sz="1600" dirty="0">
                  <a:solidFill>
                    <a:srgbClr val="FF9201"/>
                  </a:solidFill>
                  <a:latin typeface="微软雅黑" panose="020B0503020204020204" pitchFamily="34" charset="-122"/>
                  <a:ea typeface="微软雅黑" panose="020B0503020204020204" pitchFamily="34" charset="-122"/>
                </a:rPr>
                <a:t>%</a:t>
              </a:r>
              <a:endParaRPr lang="zh-CN" altLang="en-US" sz="2000" dirty="0">
                <a:solidFill>
                  <a:srgbClr val="FF9201"/>
                </a:solidFill>
                <a:latin typeface="微软雅黑" panose="020B0503020204020204" pitchFamily="34" charset="-122"/>
                <a:ea typeface="微软雅黑" panose="020B0503020204020204" pitchFamily="34" charset="-122"/>
              </a:endParaRPr>
            </a:p>
          </p:txBody>
        </p:sp>
        <p:sp>
          <p:nvSpPr>
            <p:cNvPr id="63" name="文本框 97"/>
            <p:cNvSpPr txBox="1"/>
            <p:nvPr/>
          </p:nvSpPr>
          <p:spPr>
            <a:xfrm>
              <a:off x="3612507" y="908816"/>
              <a:ext cx="684803" cy="400111"/>
            </a:xfrm>
            <a:prstGeom prst="rect">
              <a:avLst/>
            </a:prstGeom>
            <a:noFill/>
          </p:spPr>
          <p:txBody>
            <a:bodyPr wrap="none" lIns="91424" tIns="45718" rIns="91424" bIns="45718" rtlCol="0">
              <a:spAutoFit/>
            </a:bodyPr>
            <a:lstStyle/>
            <a:p>
              <a:r>
                <a:rPr lang="en-US" altLang="zh-CN" sz="2000" b="1" dirty="0">
                  <a:solidFill>
                    <a:srgbClr val="9DBA1A"/>
                  </a:solidFill>
                  <a:latin typeface="微软雅黑" panose="020B0503020204020204" pitchFamily="34" charset="-122"/>
                  <a:ea typeface="微软雅黑" panose="020B0503020204020204" pitchFamily="34" charset="-122"/>
                </a:rPr>
                <a:t>31</a:t>
              </a:r>
              <a:r>
                <a:rPr lang="en-US" altLang="zh-CN" sz="1600" dirty="0">
                  <a:solidFill>
                    <a:srgbClr val="9DBA1A"/>
                  </a:solidFill>
                  <a:latin typeface="微软雅黑" panose="020B0503020204020204" pitchFamily="34" charset="-122"/>
                  <a:ea typeface="微软雅黑" panose="020B0503020204020204" pitchFamily="34" charset="-122"/>
                </a:rPr>
                <a:t>%</a:t>
              </a:r>
              <a:endParaRPr lang="zh-CN" altLang="en-US" sz="2000" dirty="0">
                <a:solidFill>
                  <a:srgbClr val="9DBA1A"/>
                </a:solidFill>
                <a:latin typeface="微软雅黑" panose="020B0503020204020204" pitchFamily="34" charset="-122"/>
                <a:ea typeface="微软雅黑" panose="020B0503020204020204" pitchFamily="34" charset="-122"/>
              </a:endParaRPr>
            </a:p>
          </p:txBody>
        </p:sp>
        <p:sp>
          <p:nvSpPr>
            <p:cNvPr id="64" name="文本框 98"/>
            <p:cNvSpPr txBox="1"/>
            <p:nvPr/>
          </p:nvSpPr>
          <p:spPr>
            <a:xfrm>
              <a:off x="5587824" y="908816"/>
              <a:ext cx="684803" cy="400111"/>
            </a:xfrm>
            <a:prstGeom prst="rect">
              <a:avLst/>
            </a:prstGeom>
            <a:noFill/>
          </p:spPr>
          <p:txBody>
            <a:bodyPr wrap="none" lIns="91424" tIns="45718" rIns="91424" bIns="45718" rtlCol="0">
              <a:spAutoFit/>
            </a:bodyPr>
            <a:lstStyle/>
            <a:p>
              <a:r>
                <a:rPr lang="en-US" altLang="zh-CN" sz="2000" b="1" dirty="0">
                  <a:solidFill>
                    <a:srgbClr val="7030A0"/>
                  </a:solidFill>
                  <a:latin typeface="微软雅黑" panose="020B0503020204020204" pitchFamily="34" charset="-122"/>
                  <a:ea typeface="微软雅黑" panose="020B0503020204020204" pitchFamily="34" charset="-122"/>
                </a:rPr>
                <a:t>45</a:t>
              </a:r>
              <a:r>
                <a:rPr lang="en-US" altLang="zh-CN" sz="1600" dirty="0">
                  <a:solidFill>
                    <a:srgbClr val="7030A0"/>
                  </a:solidFill>
                  <a:latin typeface="微软雅黑" panose="020B0503020204020204" pitchFamily="34" charset="-122"/>
                  <a:ea typeface="微软雅黑" panose="020B0503020204020204" pitchFamily="34" charset="-122"/>
                </a:rPr>
                <a:t>%</a:t>
              </a:r>
              <a:endParaRPr lang="zh-CN" altLang="en-US" sz="2000" dirty="0">
                <a:solidFill>
                  <a:srgbClr val="7030A0"/>
                </a:solidFill>
                <a:latin typeface="微软雅黑" panose="020B0503020204020204" pitchFamily="34" charset="-122"/>
                <a:ea typeface="微软雅黑" panose="020B0503020204020204" pitchFamily="34" charset="-122"/>
              </a:endParaRPr>
            </a:p>
          </p:txBody>
        </p:sp>
        <p:sp>
          <p:nvSpPr>
            <p:cNvPr id="65" name="文本框 99"/>
            <p:cNvSpPr txBox="1"/>
            <p:nvPr/>
          </p:nvSpPr>
          <p:spPr>
            <a:xfrm>
              <a:off x="7568463" y="908816"/>
              <a:ext cx="684803" cy="400111"/>
            </a:xfrm>
            <a:prstGeom prst="rect">
              <a:avLst/>
            </a:prstGeom>
            <a:noFill/>
          </p:spPr>
          <p:txBody>
            <a:bodyPr wrap="none" lIns="91424" tIns="45718" rIns="91424" bIns="45718" rtlCol="0">
              <a:spAutoFit/>
            </a:bodyPr>
            <a:lstStyle/>
            <a:p>
              <a:r>
                <a:rPr lang="en-US" altLang="zh-CN" sz="2000" b="1" dirty="0">
                  <a:solidFill>
                    <a:srgbClr val="128CCB"/>
                  </a:solidFill>
                  <a:latin typeface="微软雅黑" panose="020B0503020204020204" pitchFamily="34" charset="-122"/>
                  <a:ea typeface="微软雅黑" panose="020B0503020204020204" pitchFamily="34" charset="-122"/>
                </a:rPr>
                <a:t>23</a:t>
              </a:r>
              <a:r>
                <a:rPr lang="en-US" altLang="zh-CN" sz="1600" dirty="0">
                  <a:solidFill>
                    <a:srgbClr val="128CCB"/>
                  </a:solidFill>
                  <a:latin typeface="微软雅黑" panose="020B0503020204020204" pitchFamily="34" charset="-122"/>
                  <a:ea typeface="微软雅黑" panose="020B0503020204020204" pitchFamily="34" charset="-122"/>
                </a:rPr>
                <a:t>%</a:t>
              </a:r>
              <a:endParaRPr lang="zh-CN" altLang="en-US" sz="2000" dirty="0">
                <a:solidFill>
                  <a:srgbClr val="128CCB"/>
                </a:solidFill>
                <a:latin typeface="微软雅黑" panose="020B0503020204020204" pitchFamily="34" charset="-122"/>
                <a:ea typeface="微软雅黑" panose="020B0503020204020204" pitchFamily="34" charset="-122"/>
              </a:endParaRPr>
            </a:p>
          </p:txBody>
        </p:sp>
      </p:grpSp>
      <p:sp>
        <p:nvSpPr>
          <p:cNvPr id="66" name="矩形 65"/>
          <p:cNvSpPr/>
          <p:nvPr/>
        </p:nvSpPr>
        <p:spPr>
          <a:xfrm>
            <a:off x="1240568" y="3060377"/>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74" name="文本框 92"/>
          <p:cNvSpPr txBox="1"/>
          <p:nvPr/>
        </p:nvSpPr>
        <p:spPr>
          <a:xfrm>
            <a:off x="3260221"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75" name="矩形 74"/>
          <p:cNvSpPr/>
          <p:nvPr/>
        </p:nvSpPr>
        <p:spPr>
          <a:xfrm>
            <a:off x="3231807" y="3060377"/>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76" name="文本框 92"/>
          <p:cNvSpPr txBox="1"/>
          <p:nvPr/>
        </p:nvSpPr>
        <p:spPr>
          <a:xfrm>
            <a:off x="5266981"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77" name="矩形 76"/>
          <p:cNvSpPr/>
          <p:nvPr/>
        </p:nvSpPr>
        <p:spPr>
          <a:xfrm>
            <a:off x="5238567" y="3060377"/>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80" name="文本框 92"/>
          <p:cNvSpPr txBox="1"/>
          <p:nvPr/>
        </p:nvSpPr>
        <p:spPr>
          <a:xfrm>
            <a:off x="7281184" y="3323291"/>
            <a:ext cx="1261852" cy="1384990"/>
          </a:xfrm>
          <a:prstGeom prst="rect">
            <a:avLst/>
          </a:prstGeom>
          <a:noFill/>
        </p:spPr>
        <p:txBody>
          <a:bodyPr wrap="none" lIns="91424" tIns="45718" rIns="91424" bIns="45718" rtlCol="0">
            <a:spAutoFit/>
          </a:bodyPr>
          <a:lstStyle/>
          <a:p>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此处添加文本</a:t>
            </a:r>
            <a:endParaRPr lang="en-US" altLang="zh-CN" sz="1400" dirty="0" smtClean="0">
              <a:solidFill>
                <a:srgbClr val="E7E6E6">
                  <a:lumMod val="50000"/>
                </a:srgbClr>
              </a:solidFill>
              <a:latin typeface="微软雅黑" panose="020B0503020204020204" pitchFamily="34" charset="-122"/>
              <a:ea typeface="微软雅黑" panose="020B0503020204020204" pitchFamily="34" charset="-122"/>
            </a:endParaRP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此处添加文本</a:t>
            </a:r>
          </a:p>
          <a:p>
            <a:r>
              <a:rPr lang="zh-CN" altLang="en-US" sz="1400" dirty="0">
                <a:solidFill>
                  <a:srgbClr val="E7E6E6">
                    <a:lumMod val="50000"/>
                  </a:srgbClr>
                </a:solidFill>
                <a:latin typeface="微软雅黑" panose="020B0503020204020204" pitchFamily="34" charset="-122"/>
                <a:ea typeface="微软雅黑" panose="020B0503020204020204" pitchFamily="34" charset="-122"/>
              </a:rPr>
              <a:t>此处添加</a:t>
            </a:r>
            <a:r>
              <a:rPr lang="zh-CN" altLang="en-US" sz="1400" dirty="0" smtClean="0">
                <a:solidFill>
                  <a:srgbClr val="E7E6E6">
                    <a:lumMod val="50000"/>
                  </a:srgbClr>
                </a:solidFill>
                <a:latin typeface="微软雅黑" panose="020B0503020204020204" pitchFamily="34" charset="-122"/>
                <a:ea typeface="微软雅黑" panose="020B0503020204020204" pitchFamily="34" charset="-122"/>
              </a:rPr>
              <a:t>文本</a:t>
            </a:r>
            <a:endParaRPr lang="zh-CN" altLang="en-US" sz="140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81" name="矩形 80"/>
          <p:cNvSpPr/>
          <p:nvPr/>
        </p:nvSpPr>
        <p:spPr>
          <a:xfrm>
            <a:off x="7252770" y="3060377"/>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a:t>
            </a:r>
            <a:r>
              <a:rPr lang="zh-CN" altLang="en-US" sz="1300" b="1" dirty="0" smtClean="0">
                <a:solidFill>
                  <a:prstClr val="black"/>
                </a:solidFill>
                <a:latin typeface="微软雅黑" panose="020B0503020204020204" pitchFamily="34" charset="-122"/>
                <a:ea typeface="微软雅黑" panose="020B0503020204020204" pitchFamily="34" charset="-122"/>
              </a:rPr>
              <a:t>填写标题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5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55"/>
          <p:cNvGrpSpPr/>
          <p:nvPr/>
        </p:nvGrpSpPr>
        <p:grpSpPr>
          <a:xfrm>
            <a:off x="352592" y="688270"/>
            <a:ext cx="9231272" cy="67851"/>
            <a:chOff x="288133" y="483063"/>
            <a:chExt cx="8772740" cy="64666"/>
          </a:xfrm>
        </p:grpSpPr>
        <p:sp>
          <p:nvSpPr>
            <p:cNvPr id="57" name="任意多边形 5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a:stCxn id="5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0" name="组合 59"/>
          <p:cNvGrpSpPr/>
          <p:nvPr/>
        </p:nvGrpSpPr>
        <p:grpSpPr>
          <a:xfrm>
            <a:off x="0" y="290390"/>
            <a:ext cx="641111" cy="353788"/>
            <a:chOff x="0" y="252065"/>
            <a:chExt cx="641111" cy="392113"/>
          </a:xfrm>
        </p:grpSpPr>
        <p:sp>
          <p:nvSpPr>
            <p:cNvPr id="6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7"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68" name="五边形 67"/>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5"/>
                                        </p:tgtEl>
                                        <p:attrNameLst>
                                          <p:attrName>ppt_y</p:attrName>
                                        </p:attrNameLst>
                                      </p:cBhvr>
                                      <p:tavLst>
                                        <p:tav tm="0">
                                          <p:val>
                                            <p:strVal val="#ppt_y"/>
                                          </p:val>
                                        </p:tav>
                                        <p:tav tm="100000">
                                          <p:val>
                                            <p:strVal val="#ppt_y"/>
                                          </p:val>
                                        </p:tav>
                                      </p:tavLst>
                                    </p:anim>
                                    <p:anim calcmode="lin" valueType="num">
                                      <p:cBhvr>
                                        <p:cTn id="18"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55"/>
                                        </p:tgtEl>
                                      </p:cBhvr>
                                    </p:animEffect>
                                  </p:childTnLst>
                                </p:cTn>
                              </p:par>
                              <p:par>
                                <p:cTn id="21" presetID="3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par>
                                <p:cTn id="33" presetID="3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par>
                                <p:cTn id="39" presetID="3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350"/>
                                        <p:tgtEl>
                                          <p:spTgt spid="66"/>
                                        </p:tgtEl>
                                      </p:cBhvr>
                                    </p:animEffect>
                                  </p:childTnLst>
                                </p:cTn>
                              </p:par>
                              <p:par>
                                <p:cTn id="53" presetID="26" presetClass="emph" presetSubtype="0" fill="hold" grpId="1" nodeType="withEffect">
                                  <p:stCondLst>
                                    <p:cond delay="0"/>
                                  </p:stCondLst>
                                  <p:childTnLst>
                                    <p:animEffect transition="out" filter="fade">
                                      <p:cBhvr>
                                        <p:cTn id="54" dur="400" tmFilter="0, 0; .2, .5; .8, .5; 1, 0"/>
                                        <p:tgtEl>
                                          <p:spTgt spid="66"/>
                                        </p:tgtEl>
                                      </p:cBhvr>
                                    </p:animEffect>
                                    <p:animScale>
                                      <p:cBhvr>
                                        <p:cTn id="55" dur="200" autoRev="1" fill="hold"/>
                                        <p:tgtEl>
                                          <p:spTgt spid="66"/>
                                        </p:tgtEl>
                                      </p:cBhvr>
                                      <p:by x="105000" y="105000"/>
                                    </p:animScale>
                                  </p:childTnLst>
                                </p:cTn>
                              </p:par>
                              <p:par>
                                <p:cTn id="56" presetID="10" presetClass="entr" presetSubtype="0"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350"/>
                                        <p:tgtEl>
                                          <p:spTgt spid="75"/>
                                        </p:tgtEl>
                                      </p:cBhvr>
                                    </p:animEffect>
                                  </p:childTnLst>
                                </p:cTn>
                              </p:par>
                              <p:par>
                                <p:cTn id="59" presetID="26" presetClass="emph" presetSubtype="0" fill="hold" grpId="1" nodeType="withEffect">
                                  <p:stCondLst>
                                    <p:cond delay="0"/>
                                  </p:stCondLst>
                                  <p:childTnLst>
                                    <p:animEffect transition="out" filter="fade">
                                      <p:cBhvr>
                                        <p:cTn id="60" dur="400" tmFilter="0, 0; .2, .5; .8, .5; 1, 0"/>
                                        <p:tgtEl>
                                          <p:spTgt spid="75"/>
                                        </p:tgtEl>
                                      </p:cBhvr>
                                    </p:animEffect>
                                    <p:animScale>
                                      <p:cBhvr>
                                        <p:cTn id="61" dur="200" autoRev="1" fill="hold"/>
                                        <p:tgtEl>
                                          <p:spTgt spid="75"/>
                                        </p:tgtEl>
                                      </p:cBhvr>
                                      <p:by x="105000" y="105000"/>
                                    </p:animScale>
                                  </p:childTnLst>
                                </p:cTn>
                              </p:par>
                              <p:par>
                                <p:cTn id="62" presetID="10"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350"/>
                                        <p:tgtEl>
                                          <p:spTgt spid="77"/>
                                        </p:tgtEl>
                                      </p:cBhvr>
                                    </p:animEffect>
                                  </p:childTnLst>
                                </p:cTn>
                              </p:par>
                              <p:par>
                                <p:cTn id="65" presetID="26" presetClass="emph" presetSubtype="0" fill="hold" grpId="1" nodeType="withEffect">
                                  <p:stCondLst>
                                    <p:cond delay="0"/>
                                  </p:stCondLst>
                                  <p:childTnLst>
                                    <p:animEffect transition="out" filter="fade">
                                      <p:cBhvr>
                                        <p:cTn id="66" dur="400" tmFilter="0, 0; .2, .5; .8, .5; 1, 0"/>
                                        <p:tgtEl>
                                          <p:spTgt spid="77"/>
                                        </p:tgtEl>
                                      </p:cBhvr>
                                    </p:animEffect>
                                    <p:animScale>
                                      <p:cBhvr>
                                        <p:cTn id="67" dur="200" autoRev="1" fill="hold"/>
                                        <p:tgtEl>
                                          <p:spTgt spid="77"/>
                                        </p:tgtEl>
                                      </p:cBhvr>
                                      <p:by x="105000" y="105000"/>
                                    </p:animScale>
                                  </p:childTnLst>
                                </p:cTn>
                              </p:par>
                              <p:par>
                                <p:cTn id="68" presetID="10"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350"/>
                                        <p:tgtEl>
                                          <p:spTgt spid="81"/>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81"/>
                                        </p:tgtEl>
                                      </p:cBhvr>
                                    </p:animEffect>
                                    <p:animScale>
                                      <p:cBhvr>
                                        <p:cTn id="73" dur="200" autoRev="1" fill="hold"/>
                                        <p:tgtEl>
                                          <p:spTgt spid="81"/>
                                        </p:tgtEl>
                                      </p:cBhvr>
                                      <p:by x="105000" y="105000"/>
                                    </p:animScale>
                                  </p:childTnLst>
                                </p:cTn>
                              </p:par>
                              <p:par>
                                <p:cTn id="74" presetID="42" presetClass="entr" presetSubtype="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1000"/>
                                        <p:tgtEl>
                                          <p:spTgt spid="80"/>
                                        </p:tgtEl>
                                      </p:cBhvr>
                                    </p:animEffect>
                                    <p:anim calcmode="lin" valueType="num">
                                      <p:cBhvr>
                                        <p:cTn id="77" dur="1000" fill="hold"/>
                                        <p:tgtEl>
                                          <p:spTgt spid="80"/>
                                        </p:tgtEl>
                                        <p:attrNameLst>
                                          <p:attrName>ppt_x</p:attrName>
                                        </p:attrNameLst>
                                      </p:cBhvr>
                                      <p:tavLst>
                                        <p:tav tm="0">
                                          <p:val>
                                            <p:strVal val="#ppt_x"/>
                                          </p:val>
                                        </p:tav>
                                        <p:tav tm="100000">
                                          <p:val>
                                            <p:strVal val="#ppt_x"/>
                                          </p:val>
                                        </p:tav>
                                      </p:tavLst>
                                    </p:anim>
                                    <p:anim calcmode="lin" valueType="num">
                                      <p:cBhvr>
                                        <p:cTn id="78" dur="1000" fill="hold"/>
                                        <p:tgtEl>
                                          <p:spTgt spid="8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1000"/>
                                        <p:tgtEl>
                                          <p:spTgt spid="74"/>
                                        </p:tgtEl>
                                      </p:cBhvr>
                                    </p:animEffect>
                                    <p:anim calcmode="lin" valueType="num">
                                      <p:cBhvr>
                                        <p:cTn id="87" dur="1000" fill="hold"/>
                                        <p:tgtEl>
                                          <p:spTgt spid="74"/>
                                        </p:tgtEl>
                                        <p:attrNameLst>
                                          <p:attrName>ppt_x</p:attrName>
                                        </p:attrNameLst>
                                      </p:cBhvr>
                                      <p:tavLst>
                                        <p:tav tm="0">
                                          <p:val>
                                            <p:strVal val="#ppt_x"/>
                                          </p:val>
                                        </p:tav>
                                        <p:tav tm="100000">
                                          <p:val>
                                            <p:strVal val="#ppt_x"/>
                                          </p:val>
                                        </p:tav>
                                      </p:tavLst>
                                    </p:anim>
                                    <p:anim calcmode="lin" valueType="num">
                                      <p:cBhvr>
                                        <p:cTn id="88" dur="1000" fill="hold"/>
                                        <p:tgtEl>
                                          <p:spTgt spid="7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anim calcmode="lin" valueType="num">
                                      <p:cBhvr>
                                        <p:cTn id="92" dur="1000" fill="hold"/>
                                        <p:tgtEl>
                                          <p:spTgt spid="76"/>
                                        </p:tgtEl>
                                        <p:attrNameLst>
                                          <p:attrName>ppt_x</p:attrName>
                                        </p:attrNameLst>
                                      </p:cBhvr>
                                      <p:tavLst>
                                        <p:tav tm="0">
                                          <p:val>
                                            <p:strVal val="#ppt_x"/>
                                          </p:val>
                                        </p:tav>
                                        <p:tav tm="100000">
                                          <p:val>
                                            <p:strVal val="#ppt_x"/>
                                          </p:val>
                                        </p:tav>
                                      </p:tavLst>
                                    </p:anim>
                                    <p:anim calcmode="lin" valueType="num">
                                      <p:cBhvr>
                                        <p:cTn id="9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6" grpId="0"/>
      <p:bldP spid="66" grpId="1"/>
      <p:bldP spid="74" grpId="0"/>
      <p:bldP spid="75" grpId="0"/>
      <p:bldP spid="75" grpId="1"/>
      <p:bldP spid="76" grpId="0"/>
      <p:bldP spid="77" grpId="0"/>
      <p:bldP spid="77" grpId="1"/>
      <p:bldP spid="80" grpId="0"/>
      <p:bldP spid="81" grpId="0"/>
      <p:bldP spid="81" grpId="1"/>
      <p:bldP spid="5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a:spLocks noChangeArrowheads="1"/>
          </p:cNvSpPr>
          <p:nvPr/>
        </p:nvSpPr>
        <p:spPr bwMode="auto">
          <a:xfrm>
            <a:off x="5508997" y="3389584"/>
            <a:ext cx="3563937" cy="649288"/>
          </a:xfrm>
          <a:prstGeom prst="rect">
            <a:avLst/>
          </a:prstGeom>
          <a:solidFill>
            <a:schemeClr val="accent4"/>
          </a:solidFill>
          <a:ln w="25400" cap="flat" cmpd="sng">
            <a:noFill/>
            <a:miter lim="800000"/>
          </a:ln>
        </p:spPr>
        <p:txBody>
          <a:bodyPr anchor="ctr"/>
          <a:lstStyle/>
          <a:p>
            <a:pPr algn="ctr" defTabSz="967740" fontAlgn="auto">
              <a:spcBef>
                <a:spcPts val="0"/>
              </a:spcBef>
              <a:spcAft>
                <a:spcPts val="0"/>
              </a:spcAft>
              <a:defRPr/>
            </a:pPr>
            <a:r>
              <a:rPr lang="zh-CN" altLang="en-US" sz="4000" dirty="0" smtClean="0">
                <a:solidFill>
                  <a:srgbClr val="ECECEC"/>
                </a:solidFill>
                <a:latin typeface="宋体" panose="02010600030101010101" pitchFamily="2" charset="-122"/>
                <a:ea typeface="+mn-ea"/>
                <a:sym typeface="宋体" panose="02010600030101010101" pitchFamily="2" charset="-122"/>
              </a:rPr>
              <a:t>业务简介</a:t>
            </a:r>
            <a:endParaRPr lang="zh-CN" altLang="en-US" sz="4000" dirty="0">
              <a:solidFill>
                <a:srgbClr val="ECECEC"/>
              </a:solidFill>
              <a:latin typeface="宋体" panose="02010600030101010101" pitchFamily="2" charset="-122"/>
              <a:ea typeface="+mn-ea"/>
              <a:sym typeface="宋体" panose="02010600030101010101" pitchFamily="2" charset="-122"/>
            </a:endParaRPr>
          </a:p>
        </p:txBody>
      </p:sp>
      <p:sp>
        <p:nvSpPr>
          <p:cNvPr id="3" name="椭圆 7"/>
          <p:cNvSpPr>
            <a:spLocks noChangeArrowheads="1"/>
          </p:cNvSpPr>
          <p:nvPr/>
        </p:nvSpPr>
        <p:spPr bwMode="auto">
          <a:xfrm>
            <a:off x="5915397" y="509859"/>
            <a:ext cx="2752725" cy="2752725"/>
          </a:xfrm>
          <a:prstGeom prst="ellipse">
            <a:avLst/>
          </a:prstGeom>
          <a:solidFill>
            <a:srgbClr val="00B0F0"/>
          </a:soli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 name="椭圆 6"/>
          <p:cNvSpPr>
            <a:spLocks noChangeArrowheads="1"/>
          </p:cNvSpPr>
          <p:nvPr/>
        </p:nvSpPr>
        <p:spPr bwMode="auto">
          <a:xfrm>
            <a:off x="6136059" y="728934"/>
            <a:ext cx="2311400" cy="2312988"/>
          </a:xfrm>
          <a:prstGeom prst="ellipse">
            <a:avLst/>
          </a:prstGeom>
          <a:solidFill>
            <a:srgbClr val="00B0F0"/>
          </a:soli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椭圆 5"/>
          <p:cNvSpPr>
            <a:spLocks noChangeArrowheads="1"/>
          </p:cNvSpPr>
          <p:nvPr/>
        </p:nvSpPr>
        <p:spPr bwMode="auto">
          <a:xfrm>
            <a:off x="6320209" y="913084"/>
            <a:ext cx="1943100" cy="1944688"/>
          </a:xfrm>
          <a:prstGeom prst="ellipse">
            <a:avLst/>
          </a:prstGeom>
          <a:solidFill>
            <a:srgbClr val="00B0F0"/>
          </a:solidFill>
          <a:ln w="76200">
            <a:solidFill>
              <a:srgbClr val="F6F6F6"/>
            </a:solidFill>
            <a:round/>
          </a:ln>
        </p:spPr>
        <p:txBody>
          <a:bodyPr anchor="ctr"/>
          <a:lstStyle/>
          <a:p>
            <a:pPr algn="ctr"/>
            <a:endParaRPr lang="zh-CN" altLang="zh-CN">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 name="椭圆 4"/>
          <p:cNvSpPr>
            <a:spLocks noChangeArrowheads="1"/>
          </p:cNvSpPr>
          <p:nvPr/>
        </p:nvSpPr>
        <p:spPr bwMode="auto">
          <a:xfrm>
            <a:off x="6536109" y="1128984"/>
            <a:ext cx="1511300" cy="1512888"/>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anchor="ctr"/>
          <a:lstStyle/>
          <a:p>
            <a:pPr algn="ctr" defTabSz="967740" fontAlgn="auto">
              <a:spcBef>
                <a:spcPts val="0"/>
              </a:spcBef>
              <a:spcAft>
                <a:spcPts val="0"/>
              </a:spcAft>
              <a:defRPr/>
            </a:pPr>
            <a:endParaRPr lang="zh-CN" altLang="zh-CN">
              <a:solidFill>
                <a:srgbClr val="FFFFFF"/>
              </a:solidFill>
              <a:latin typeface="宋体" panose="02010600030101010101" pitchFamily="2" charset="-122"/>
              <a:ea typeface="+mn-ea"/>
              <a:sym typeface="宋体" panose="02010600030101010101" pitchFamily="2" charset="-122"/>
            </a:endParaRPr>
          </a:p>
        </p:txBody>
      </p:sp>
      <p:sp>
        <p:nvSpPr>
          <p:cNvPr id="7" name="椭圆 3"/>
          <p:cNvSpPr>
            <a:spLocks noChangeArrowheads="1"/>
          </p:cNvSpPr>
          <p:nvPr/>
        </p:nvSpPr>
        <p:spPr bwMode="auto">
          <a:xfrm>
            <a:off x="6752009" y="1344884"/>
            <a:ext cx="1079500" cy="1081088"/>
          </a:xfrm>
          <a:prstGeom prst="ellipse">
            <a:avLst/>
          </a:prstGeom>
          <a:solidFill>
            <a:schemeClr val="accent4">
              <a:lumMod val="60000"/>
              <a:lumOff val="40000"/>
            </a:schemeClr>
          </a:solidFill>
          <a:ln w="76200" cap="flat" cmpd="sng">
            <a:solidFill>
              <a:srgbClr val="F6F6F6"/>
            </a:solidFill>
            <a:round/>
          </a:ln>
        </p:spPr>
        <p:txBody>
          <a:bodyPr anchor="ctr"/>
          <a:lstStyle/>
          <a:p>
            <a:pPr algn="ctr" defTabSz="967740" fontAlgn="auto">
              <a:spcBef>
                <a:spcPts val="0"/>
              </a:spcBef>
              <a:spcAft>
                <a:spcPts val="0"/>
              </a:spcAft>
              <a:defRPr/>
            </a:pPr>
            <a:r>
              <a:rPr lang="en-US" altLang="zh-CN" sz="8000" b="1" dirty="0">
                <a:solidFill>
                  <a:srgbClr val="F8F8F8"/>
                </a:solidFill>
                <a:latin typeface="+mn-lt"/>
                <a:ea typeface="+mn-ea"/>
                <a:sym typeface="Arial" panose="020B0604020202020204" pitchFamily="34" charset="0"/>
              </a:rPr>
              <a:t>1</a:t>
            </a:r>
            <a:endParaRPr lang="zh-CN" altLang="en-US" sz="8000" b="1" dirty="0">
              <a:solidFill>
                <a:srgbClr val="F8F8F8"/>
              </a:solidFill>
              <a:latin typeface="+mn-lt"/>
              <a:ea typeface="+mn-ea"/>
              <a:sym typeface="Arial" panose="020B0604020202020204" pitchFamily="34" charset="0"/>
            </a:endParaRPr>
          </a:p>
        </p:txBody>
      </p:sp>
      <p:sp>
        <p:nvSpPr>
          <p:cNvPr id="8" name="矩形 20"/>
          <p:cNvSpPr>
            <a:spLocks noChangeArrowheads="1"/>
          </p:cNvSpPr>
          <p:nvPr/>
        </p:nvSpPr>
        <p:spPr bwMode="auto">
          <a:xfrm>
            <a:off x="5508997" y="4038872"/>
            <a:ext cx="3563937" cy="461665"/>
          </a:xfrm>
          <a:prstGeom prst="rect">
            <a:avLst/>
          </a:prstGeom>
          <a:noFill/>
          <a:ln>
            <a:noFill/>
          </a:ln>
        </p:spPr>
        <p:txBody>
          <a:bodyPr>
            <a:spAutoFit/>
          </a:bodyPr>
          <a:lstStyle/>
          <a:p>
            <a:pPr algn="ctr" defTabSz="967740" fontAlgn="auto">
              <a:spcBef>
                <a:spcPts val="0"/>
              </a:spcBef>
              <a:spcAft>
                <a:spcPts val="0"/>
              </a:spcAft>
              <a:defRPr/>
            </a:pPr>
            <a:r>
              <a:rPr lang="en-US" altLang="zh-CN" sz="2400" dirty="0" smtClean="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BUSINESS PROFILE</a:t>
            </a:r>
            <a:endParaRPr lang="zh-CN" altLang="en-US" sz="2400"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7" name="组合 76"/>
          <p:cNvGrpSpPr/>
          <p:nvPr/>
        </p:nvGrpSpPr>
        <p:grpSpPr>
          <a:xfrm>
            <a:off x="481994" y="372584"/>
            <a:ext cx="656171" cy="656171"/>
            <a:chOff x="6157069" y="4376643"/>
            <a:chExt cx="656171" cy="656171"/>
          </a:xfrm>
        </p:grpSpPr>
        <p:grpSp>
          <p:nvGrpSpPr>
            <p:cNvPr id="78" name="组合 77"/>
            <p:cNvGrpSpPr/>
            <p:nvPr/>
          </p:nvGrpSpPr>
          <p:grpSpPr>
            <a:xfrm>
              <a:off x="6157069" y="4376643"/>
              <a:ext cx="656171" cy="656171"/>
              <a:chOff x="8415028" y="1301255"/>
              <a:chExt cx="1491176" cy="1491176"/>
            </a:xfrm>
            <a:effectLst>
              <a:outerShdw blurRad="304800" dist="63500" dir="8100000" algn="tr" rotWithShape="0">
                <a:schemeClr val="tx1">
                  <a:alpha val="60000"/>
                </a:schemeClr>
              </a:outerShdw>
            </a:effectLst>
          </p:grpSpPr>
          <p:sp>
            <p:nvSpPr>
              <p:cNvPr id="80" name="椭圆 79"/>
              <p:cNvSpPr/>
              <p:nvPr/>
            </p:nvSpPr>
            <p:spPr>
              <a:xfrm>
                <a:off x="8415028" y="1301255"/>
                <a:ext cx="1491176" cy="1491176"/>
              </a:xfrm>
              <a:prstGeom prst="ellipse">
                <a:avLst/>
              </a:prstGeom>
              <a:gradFill flip="none" rotWithShape="1">
                <a:gsLst>
                  <a:gs pos="0">
                    <a:schemeClr val="accent4">
                      <a:lumMod val="50000"/>
                    </a:schemeClr>
                  </a:gs>
                  <a:gs pos="10000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8440616" y="1326843"/>
                <a:ext cx="1440000" cy="1440000"/>
              </a:xfrm>
              <a:prstGeom prst="ellipse">
                <a:avLst/>
              </a:prstGeom>
              <a:gradFill flip="none" rotWithShape="1">
                <a:gsLst>
                  <a:gs pos="100000">
                    <a:schemeClr val="accent4">
                      <a:lumMod val="75000"/>
                    </a:schemeClr>
                  </a:gs>
                  <a:gs pos="0">
                    <a:schemeClr val="accent4">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Freeform 41"/>
            <p:cNvSpPr>
              <a:spLocks noEditPoints="1"/>
            </p:cNvSpPr>
            <p:nvPr/>
          </p:nvSpPr>
          <p:spPr bwMode="auto">
            <a:xfrm>
              <a:off x="6267132" y="4512513"/>
              <a:ext cx="416457" cy="364239"/>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p:spPr>
          <p:style>
            <a:lnRef idx="3">
              <a:schemeClr val="lt1"/>
            </a:lnRef>
            <a:fillRef idx="1">
              <a:schemeClr val="accent4"/>
            </a:fillRef>
            <a:effectRef idx="1">
              <a:schemeClr val="accent4"/>
            </a:effectRef>
            <a:fontRef idx="minor">
              <a:schemeClr val="lt1"/>
            </a:fontRef>
          </p:style>
          <p:txBody>
            <a:bodyPr/>
            <a:lstStyle/>
            <a:p>
              <a:pPr defTabSz="967740"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 y="-1"/>
            <a:ext cx="5667376" cy="5400676"/>
            <a:chOff x="175369" y="80153"/>
            <a:chExt cx="5492006" cy="5230924"/>
          </a:xfrm>
        </p:grpSpPr>
        <p:sp>
          <p:nvSpPr>
            <p:cNvPr id="38" name="Freeform 39"/>
            <p:cNvSpPr/>
            <p:nvPr/>
          </p:nvSpPr>
          <p:spPr bwMode="auto">
            <a:xfrm>
              <a:off x="4452541" y="80153"/>
              <a:ext cx="1214834" cy="1590301"/>
            </a:xfrm>
            <a:custGeom>
              <a:avLst/>
              <a:gdLst>
                <a:gd name="T0" fmla="*/ 0 w 614"/>
                <a:gd name="T1" fmla="*/ 347 h 347"/>
                <a:gd name="T2" fmla="*/ 302 w 614"/>
                <a:gd name="T3" fmla="*/ 9 h 347"/>
                <a:gd name="T4" fmla="*/ 614 w 614"/>
                <a:gd name="T5" fmla="*/ 0 h 347"/>
                <a:gd name="T6" fmla="*/ 319 w 614"/>
                <a:gd name="T7" fmla="*/ 301 h 347"/>
                <a:gd name="T8" fmla="*/ 0 w 614"/>
                <a:gd name="T9" fmla="*/ 347 h 347"/>
                <a:gd name="connsiteX0" fmla="*/ 0 w 12283"/>
                <a:gd name="connsiteY0" fmla="*/ 9428 h 9428"/>
                <a:gd name="connsiteX1" fmla="*/ 7202 w 12283"/>
                <a:gd name="connsiteY1" fmla="*/ 259 h 9428"/>
                <a:gd name="connsiteX2" fmla="*/ 12283 w 12283"/>
                <a:gd name="connsiteY2" fmla="*/ 0 h 9428"/>
                <a:gd name="connsiteX3" fmla="*/ 7478 w 12283"/>
                <a:gd name="connsiteY3" fmla="*/ 8674 h 9428"/>
                <a:gd name="connsiteX4" fmla="*/ 0 w 12283"/>
                <a:gd name="connsiteY4" fmla="*/ 9428 h 9428"/>
                <a:gd name="connsiteX0-1" fmla="*/ 0 w 10000"/>
                <a:gd name="connsiteY0-2" fmla="*/ 10000 h 10076"/>
                <a:gd name="connsiteX1-3" fmla="*/ 5863 w 10000"/>
                <a:gd name="connsiteY1-4" fmla="*/ 275 h 10076"/>
                <a:gd name="connsiteX2-5" fmla="*/ 10000 w 10000"/>
                <a:gd name="connsiteY2-6" fmla="*/ 0 h 10076"/>
                <a:gd name="connsiteX3-7" fmla="*/ 2871 w 10000"/>
                <a:gd name="connsiteY3-8" fmla="*/ 10076 h 10076"/>
                <a:gd name="connsiteX4-9" fmla="*/ 0 w 10000"/>
                <a:gd name="connsiteY4-10" fmla="*/ 10000 h 10076"/>
                <a:gd name="connsiteX0-11" fmla="*/ 0 w 10000"/>
                <a:gd name="connsiteY0-12" fmla="*/ 10000 h 10076"/>
                <a:gd name="connsiteX1-13" fmla="*/ 2932 w 10000"/>
                <a:gd name="connsiteY1-14" fmla="*/ 73 h 10076"/>
                <a:gd name="connsiteX2-15" fmla="*/ 10000 w 10000"/>
                <a:gd name="connsiteY2-16" fmla="*/ 0 h 10076"/>
                <a:gd name="connsiteX3-17" fmla="*/ 2871 w 10000"/>
                <a:gd name="connsiteY3-18" fmla="*/ 10076 h 10076"/>
                <a:gd name="connsiteX4-19" fmla="*/ 0 w 10000"/>
                <a:gd name="connsiteY4-20" fmla="*/ 10000 h 10076"/>
                <a:gd name="connsiteX0-21" fmla="*/ 0 w 7784"/>
                <a:gd name="connsiteY0-22" fmla="*/ 9933 h 10009"/>
                <a:gd name="connsiteX1-23" fmla="*/ 2932 w 7784"/>
                <a:gd name="connsiteY1-24" fmla="*/ 6 h 10009"/>
                <a:gd name="connsiteX2-25" fmla="*/ 7784 w 7784"/>
                <a:gd name="connsiteY2-26" fmla="*/ 0 h 10009"/>
                <a:gd name="connsiteX3-27" fmla="*/ 2871 w 7784"/>
                <a:gd name="connsiteY3-28" fmla="*/ 10009 h 10009"/>
                <a:gd name="connsiteX4-29" fmla="*/ 0 w 7784"/>
                <a:gd name="connsiteY4-30" fmla="*/ 9933 h 100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84" h="10009">
                  <a:moveTo>
                    <a:pt x="0" y="9933"/>
                  </a:moveTo>
                  <a:lnTo>
                    <a:pt x="2932" y="6"/>
                  </a:lnTo>
                  <a:lnTo>
                    <a:pt x="7784" y="0"/>
                  </a:lnTo>
                  <a:lnTo>
                    <a:pt x="2871" y="10009"/>
                  </a:lnTo>
                  <a:lnTo>
                    <a:pt x="0" y="9933"/>
                  </a:lnTo>
                  <a:close/>
                </a:path>
              </a:pathLst>
            </a:custGeom>
            <a:gradFill>
              <a:gsLst>
                <a:gs pos="0">
                  <a:srgbClr val="9FA0A0"/>
                </a:gs>
                <a:gs pos="100000">
                  <a:srgbClr val="DBDCDC"/>
                </a:gs>
              </a:gsLst>
              <a:lin ang="3240000" scaled="0"/>
            </a:gradFill>
            <a:ln>
              <a:noFill/>
            </a:ln>
          </p:spPr>
          <p:txBody>
            <a:bodyPr vert="horz" wrap="square" lIns="91440" tIns="45720" rIns="91440" bIns="45720" numCol="1" anchor="t" anchorCtr="0" compatLnSpc="1"/>
            <a:lstStyle/>
            <a:p>
              <a:endParaRPr lang="zh-CN" altLang="en-US" dirty="0"/>
            </a:p>
          </p:txBody>
        </p:sp>
        <p:sp>
          <p:nvSpPr>
            <p:cNvPr id="39" name="Freeform 40"/>
            <p:cNvSpPr/>
            <p:nvPr/>
          </p:nvSpPr>
          <p:spPr bwMode="auto">
            <a:xfrm>
              <a:off x="175369" y="1138530"/>
              <a:ext cx="4753224" cy="4172547"/>
            </a:xfrm>
            <a:custGeom>
              <a:avLst/>
              <a:gdLst>
                <a:gd name="T0" fmla="*/ 2427 w 2942"/>
                <a:gd name="T1" fmla="*/ 624 h 2302"/>
                <a:gd name="T2" fmla="*/ 2594 w 2942"/>
                <a:gd name="T3" fmla="*/ 341 h 2302"/>
                <a:gd name="T4" fmla="*/ 2942 w 2942"/>
                <a:gd name="T5" fmla="*/ 191 h 2302"/>
                <a:gd name="T6" fmla="*/ 2793 w 2942"/>
                <a:gd name="T7" fmla="*/ 0 h 2302"/>
                <a:gd name="T8" fmla="*/ 2788 w 2942"/>
                <a:gd name="T9" fmla="*/ 9 h 2302"/>
                <a:gd name="T10" fmla="*/ 2494 w 2942"/>
                <a:gd name="T11" fmla="*/ 149 h 2302"/>
                <a:gd name="T12" fmla="*/ 2347 w 2942"/>
                <a:gd name="T13" fmla="*/ 375 h 2302"/>
                <a:gd name="T14" fmla="*/ 2347 w 2942"/>
                <a:gd name="T15" fmla="*/ 374 h 2302"/>
                <a:gd name="T16" fmla="*/ 2330 w 2942"/>
                <a:gd name="T17" fmla="*/ 400 h 2302"/>
                <a:gd name="T18" fmla="*/ 2343 w 2942"/>
                <a:gd name="T19" fmla="*/ 379 h 2302"/>
                <a:gd name="T20" fmla="*/ 2072 w 2942"/>
                <a:gd name="T21" fmla="*/ 498 h 2302"/>
                <a:gd name="T22" fmla="*/ 1899 w 2942"/>
                <a:gd name="T23" fmla="*/ 751 h 2302"/>
                <a:gd name="T24" fmla="*/ 1657 w 2942"/>
                <a:gd name="T25" fmla="*/ 848 h 2302"/>
                <a:gd name="T26" fmla="*/ 1213 w 2942"/>
                <a:gd name="T27" fmla="*/ 1458 h 2302"/>
                <a:gd name="T28" fmla="*/ 508 w 2942"/>
                <a:gd name="T29" fmla="*/ 1782 h 2302"/>
                <a:gd name="T30" fmla="*/ 0 w 2942"/>
                <a:gd name="T31" fmla="*/ 2279 h 2302"/>
                <a:gd name="T32" fmla="*/ 807 w 2942"/>
                <a:gd name="T33" fmla="*/ 2302 h 2302"/>
                <a:gd name="T34" fmla="*/ 1502 w 2942"/>
                <a:gd name="T35" fmla="*/ 1394 h 2302"/>
                <a:gd name="T36" fmla="*/ 1631 w 2942"/>
                <a:gd name="T37" fmla="*/ 1144 h 2302"/>
                <a:gd name="T38" fmla="*/ 1897 w 2942"/>
                <a:gd name="T39" fmla="*/ 1055 h 2302"/>
                <a:gd name="T40" fmla="*/ 1899 w 2942"/>
                <a:gd name="T41" fmla="*/ 1048 h 2302"/>
                <a:gd name="T42" fmla="*/ 1914 w 2942"/>
                <a:gd name="T43" fmla="*/ 1047 h 2302"/>
                <a:gd name="T44" fmla="*/ 2108 w 2942"/>
                <a:gd name="T45" fmla="*/ 744 h 2302"/>
                <a:gd name="T46" fmla="*/ 2416 w 2942"/>
                <a:gd name="T47" fmla="*/ 625 h 2302"/>
                <a:gd name="T48" fmla="*/ 2427 w 2942"/>
                <a:gd name="T49" fmla="*/ 624 h 2302"/>
                <a:gd name="connsiteX0" fmla="*/ 8249 w 10000"/>
                <a:gd name="connsiteY0" fmla="*/ 2711 h 10000"/>
                <a:gd name="connsiteX1" fmla="*/ 8817 w 10000"/>
                <a:gd name="connsiteY1" fmla="*/ 1481 h 10000"/>
                <a:gd name="connsiteX2" fmla="*/ 10000 w 10000"/>
                <a:gd name="connsiteY2" fmla="*/ 830 h 10000"/>
                <a:gd name="connsiteX3" fmla="*/ 9494 w 10000"/>
                <a:gd name="connsiteY3" fmla="*/ 0 h 10000"/>
                <a:gd name="connsiteX4" fmla="*/ 9477 w 10000"/>
                <a:gd name="connsiteY4" fmla="*/ 39 h 10000"/>
                <a:gd name="connsiteX5" fmla="*/ 8477 w 10000"/>
                <a:gd name="connsiteY5" fmla="*/ 647 h 10000"/>
                <a:gd name="connsiteX6" fmla="*/ 7978 w 10000"/>
                <a:gd name="connsiteY6" fmla="*/ 1629 h 10000"/>
                <a:gd name="connsiteX7" fmla="*/ 7978 w 10000"/>
                <a:gd name="connsiteY7" fmla="*/ 1625 h 10000"/>
                <a:gd name="connsiteX8" fmla="*/ 7920 w 10000"/>
                <a:gd name="connsiteY8" fmla="*/ 1738 h 10000"/>
                <a:gd name="connsiteX9" fmla="*/ 7964 w 10000"/>
                <a:gd name="connsiteY9" fmla="*/ 1646 h 10000"/>
                <a:gd name="connsiteX10" fmla="*/ 7043 w 10000"/>
                <a:gd name="connsiteY10" fmla="*/ 2163 h 10000"/>
                <a:gd name="connsiteX11" fmla="*/ 6455 w 10000"/>
                <a:gd name="connsiteY11" fmla="*/ 3262 h 10000"/>
                <a:gd name="connsiteX12" fmla="*/ 5632 w 10000"/>
                <a:gd name="connsiteY12" fmla="*/ 3684 h 10000"/>
                <a:gd name="connsiteX13" fmla="*/ 4123 w 10000"/>
                <a:gd name="connsiteY13" fmla="*/ 6334 h 10000"/>
                <a:gd name="connsiteX14" fmla="*/ 1727 w 10000"/>
                <a:gd name="connsiteY14" fmla="*/ 7741 h 10000"/>
                <a:gd name="connsiteX15" fmla="*/ 0 w 10000"/>
                <a:gd name="connsiteY15" fmla="*/ 9900 h 10000"/>
                <a:gd name="connsiteX16" fmla="*/ 2743 w 10000"/>
                <a:gd name="connsiteY16" fmla="*/ 10000 h 10000"/>
                <a:gd name="connsiteX17" fmla="*/ 5105 w 10000"/>
                <a:gd name="connsiteY17" fmla="*/ 6056 h 10000"/>
                <a:gd name="connsiteX18" fmla="*/ 5544 w 10000"/>
                <a:gd name="connsiteY18" fmla="*/ 4970 h 10000"/>
                <a:gd name="connsiteX19" fmla="*/ 6448 w 10000"/>
                <a:gd name="connsiteY19" fmla="*/ 4583 h 10000"/>
                <a:gd name="connsiteX20" fmla="*/ 6506 w 10000"/>
                <a:gd name="connsiteY20" fmla="*/ 4548 h 10000"/>
                <a:gd name="connsiteX21" fmla="*/ 7165 w 10000"/>
                <a:gd name="connsiteY21" fmla="*/ 3232 h 10000"/>
                <a:gd name="connsiteX22" fmla="*/ 8212 w 10000"/>
                <a:gd name="connsiteY22" fmla="*/ 2715 h 10000"/>
                <a:gd name="connsiteX23" fmla="*/ 8249 w 10000"/>
                <a:gd name="connsiteY23" fmla="*/ 2711 h 10000"/>
                <a:gd name="connsiteX0-1" fmla="*/ 8249 w 10000"/>
                <a:gd name="connsiteY0-2" fmla="*/ 2711 h 10000"/>
                <a:gd name="connsiteX1-3" fmla="*/ 8817 w 10000"/>
                <a:gd name="connsiteY1-4" fmla="*/ 1481 h 10000"/>
                <a:gd name="connsiteX2-5" fmla="*/ 10000 w 10000"/>
                <a:gd name="connsiteY2-6" fmla="*/ 830 h 10000"/>
                <a:gd name="connsiteX3-7" fmla="*/ 9494 w 10000"/>
                <a:gd name="connsiteY3-8" fmla="*/ 0 h 10000"/>
                <a:gd name="connsiteX4-9" fmla="*/ 9477 w 10000"/>
                <a:gd name="connsiteY4-10" fmla="*/ 39 h 10000"/>
                <a:gd name="connsiteX5-11" fmla="*/ 8477 w 10000"/>
                <a:gd name="connsiteY5-12" fmla="*/ 647 h 10000"/>
                <a:gd name="connsiteX6-13" fmla="*/ 7978 w 10000"/>
                <a:gd name="connsiteY6-14" fmla="*/ 1629 h 10000"/>
                <a:gd name="connsiteX7-15" fmla="*/ 7978 w 10000"/>
                <a:gd name="connsiteY7-16" fmla="*/ 1625 h 10000"/>
                <a:gd name="connsiteX8-17" fmla="*/ 7920 w 10000"/>
                <a:gd name="connsiteY8-18" fmla="*/ 1738 h 10000"/>
                <a:gd name="connsiteX9-19" fmla="*/ 7964 w 10000"/>
                <a:gd name="connsiteY9-20" fmla="*/ 1646 h 10000"/>
                <a:gd name="connsiteX10-21" fmla="*/ 7043 w 10000"/>
                <a:gd name="connsiteY10-22" fmla="*/ 2163 h 10000"/>
                <a:gd name="connsiteX11-23" fmla="*/ 6455 w 10000"/>
                <a:gd name="connsiteY11-24" fmla="*/ 3262 h 10000"/>
                <a:gd name="connsiteX12-25" fmla="*/ 5632 w 10000"/>
                <a:gd name="connsiteY12-26" fmla="*/ 3684 h 10000"/>
                <a:gd name="connsiteX13-27" fmla="*/ 4123 w 10000"/>
                <a:gd name="connsiteY13-28" fmla="*/ 6334 h 10000"/>
                <a:gd name="connsiteX14-29" fmla="*/ 1727 w 10000"/>
                <a:gd name="connsiteY14-30" fmla="*/ 7741 h 10000"/>
                <a:gd name="connsiteX15-31" fmla="*/ 0 w 10000"/>
                <a:gd name="connsiteY15-32" fmla="*/ 9900 h 10000"/>
                <a:gd name="connsiteX16-33" fmla="*/ 2743 w 10000"/>
                <a:gd name="connsiteY16-34" fmla="*/ 10000 h 10000"/>
                <a:gd name="connsiteX17-35" fmla="*/ 5105 w 10000"/>
                <a:gd name="connsiteY17-36" fmla="*/ 6056 h 10000"/>
                <a:gd name="connsiteX18-37" fmla="*/ 5544 w 10000"/>
                <a:gd name="connsiteY18-38" fmla="*/ 4970 h 10000"/>
                <a:gd name="connsiteX19-39" fmla="*/ 6448 w 10000"/>
                <a:gd name="connsiteY19-40" fmla="*/ 4583 h 10000"/>
                <a:gd name="connsiteX20-41" fmla="*/ 6506 w 10000"/>
                <a:gd name="connsiteY20-42" fmla="*/ 4548 h 10000"/>
                <a:gd name="connsiteX21-43" fmla="*/ 7165 w 10000"/>
                <a:gd name="connsiteY21-44" fmla="*/ 3232 h 10000"/>
                <a:gd name="connsiteX22-45" fmla="*/ 8212 w 10000"/>
                <a:gd name="connsiteY22-46" fmla="*/ 2715 h 10000"/>
                <a:gd name="connsiteX23-47" fmla="*/ 8249 w 10000"/>
                <a:gd name="connsiteY23-48" fmla="*/ 2711 h 10000"/>
                <a:gd name="connsiteX0-49" fmla="*/ 8249 w 10000"/>
                <a:gd name="connsiteY0-50" fmla="*/ 2711 h 10000"/>
                <a:gd name="connsiteX1-51" fmla="*/ 8817 w 10000"/>
                <a:gd name="connsiteY1-52" fmla="*/ 1481 h 10000"/>
                <a:gd name="connsiteX2-53" fmla="*/ 10000 w 10000"/>
                <a:gd name="connsiteY2-54" fmla="*/ 830 h 10000"/>
                <a:gd name="connsiteX3-55" fmla="*/ 9494 w 10000"/>
                <a:gd name="connsiteY3-56" fmla="*/ 0 h 10000"/>
                <a:gd name="connsiteX4-57" fmla="*/ 9477 w 10000"/>
                <a:gd name="connsiteY4-58" fmla="*/ 39 h 10000"/>
                <a:gd name="connsiteX5-59" fmla="*/ 8477 w 10000"/>
                <a:gd name="connsiteY5-60" fmla="*/ 647 h 10000"/>
                <a:gd name="connsiteX6-61" fmla="*/ 7978 w 10000"/>
                <a:gd name="connsiteY6-62" fmla="*/ 1629 h 10000"/>
                <a:gd name="connsiteX7-63" fmla="*/ 7978 w 10000"/>
                <a:gd name="connsiteY7-64" fmla="*/ 1625 h 10000"/>
                <a:gd name="connsiteX8-65" fmla="*/ 7920 w 10000"/>
                <a:gd name="connsiteY8-66" fmla="*/ 1738 h 10000"/>
                <a:gd name="connsiteX9-67" fmla="*/ 7964 w 10000"/>
                <a:gd name="connsiteY9-68" fmla="*/ 1646 h 10000"/>
                <a:gd name="connsiteX10-69" fmla="*/ 7043 w 10000"/>
                <a:gd name="connsiteY10-70" fmla="*/ 2163 h 10000"/>
                <a:gd name="connsiteX11-71" fmla="*/ 6455 w 10000"/>
                <a:gd name="connsiteY11-72" fmla="*/ 3262 h 10000"/>
                <a:gd name="connsiteX12-73" fmla="*/ 5632 w 10000"/>
                <a:gd name="connsiteY12-74" fmla="*/ 3684 h 10000"/>
                <a:gd name="connsiteX13-75" fmla="*/ 4123 w 10000"/>
                <a:gd name="connsiteY13-76" fmla="*/ 6334 h 10000"/>
                <a:gd name="connsiteX14-77" fmla="*/ 1727 w 10000"/>
                <a:gd name="connsiteY14-78" fmla="*/ 7741 h 10000"/>
                <a:gd name="connsiteX15-79" fmla="*/ 0 w 10000"/>
                <a:gd name="connsiteY15-80" fmla="*/ 9900 h 10000"/>
                <a:gd name="connsiteX16-81" fmla="*/ 2743 w 10000"/>
                <a:gd name="connsiteY16-82" fmla="*/ 10000 h 10000"/>
                <a:gd name="connsiteX17-83" fmla="*/ 5105 w 10000"/>
                <a:gd name="connsiteY17-84" fmla="*/ 6056 h 10000"/>
                <a:gd name="connsiteX18-85" fmla="*/ 5544 w 10000"/>
                <a:gd name="connsiteY18-86" fmla="*/ 4970 h 10000"/>
                <a:gd name="connsiteX19-87" fmla="*/ 6448 w 10000"/>
                <a:gd name="connsiteY19-88" fmla="*/ 4583 h 10000"/>
                <a:gd name="connsiteX20-89" fmla="*/ 6506 w 10000"/>
                <a:gd name="connsiteY20-90" fmla="*/ 4548 h 10000"/>
                <a:gd name="connsiteX21-91" fmla="*/ 7165 w 10000"/>
                <a:gd name="connsiteY21-92" fmla="*/ 3232 h 10000"/>
                <a:gd name="connsiteX22-93" fmla="*/ 8212 w 10000"/>
                <a:gd name="connsiteY22-94" fmla="*/ 2715 h 10000"/>
                <a:gd name="connsiteX23-95" fmla="*/ 8249 w 10000"/>
                <a:gd name="connsiteY23-96" fmla="*/ 2711 h 10000"/>
                <a:gd name="connsiteX0-97" fmla="*/ 8224 w 10000"/>
                <a:gd name="connsiteY0-98" fmla="*/ 2906 h 10000"/>
                <a:gd name="connsiteX1-99" fmla="*/ 8817 w 10000"/>
                <a:gd name="connsiteY1-100" fmla="*/ 1481 h 10000"/>
                <a:gd name="connsiteX2-101" fmla="*/ 10000 w 10000"/>
                <a:gd name="connsiteY2-102" fmla="*/ 830 h 10000"/>
                <a:gd name="connsiteX3-103" fmla="*/ 9494 w 10000"/>
                <a:gd name="connsiteY3-104" fmla="*/ 0 h 10000"/>
                <a:gd name="connsiteX4-105" fmla="*/ 9477 w 10000"/>
                <a:gd name="connsiteY4-106" fmla="*/ 39 h 10000"/>
                <a:gd name="connsiteX5-107" fmla="*/ 8477 w 10000"/>
                <a:gd name="connsiteY5-108" fmla="*/ 647 h 10000"/>
                <a:gd name="connsiteX6-109" fmla="*/ 7978 w 10000"/>
                <a:gd name="connsiteY6-110" fmla="*/ 1629 h 10000"/>
                <a:gd name="connsiteX7-111" fmla="*/ 7978 w 10000"/>
                <a:gd name="connsiteY7-112" fmla="*/ 1625 h 10000"/>
                <a:gd name="connsiteX8-113" fmla="*/ 7920 w 10000"/>
                <a:gd name="connsiteY8-114" fmla="*/ 1738 h 10000"/>
                <a:gd name="connsiteX9-115" fmla="*/ 7964 w 10000"/>
                <a:gd name="connsiteY9-116" fmla="*/ 1646 h 10000"/>
                <a:gd name="connsiteX10-117" fmla="*/ 7043 w 10000"/>
                <a:gd name="connsiteY10-118" fmla="*/ 2163 h 10000"/>
                <a:gd name="connsiteX11-119" fmla="*/ 6455 w 10000"/>
                <a:gd name="connsiteY11-120" fmla="*/ 3262 h 10000"/>
                <a:gd name="connsiteX12-121" fmla="*/ 5632 w 10000"/>
                <a:gd name="connsiteY12-122" fmla="*/ 3684 h 10000"/>
                <a:gd name="connsiteX13-123" fmla="*/ 4123 w 10000"/>
                <a:gd name="connsiteY13-124" fmla="*/ 6334 h 10000"/>
                <a:gd name="connsiteX14-125" fmla="*/ 1727 w 10000"/>
                <a:gd name="connsiteY14-126" fmla="*/ 7741 h 10000"/>
                <a:gd name="connsiteX15-127" fmla="*/ 0 w 10000"/>
                <a:gd name="connsiteY15-128" fmla="*/ 9900 h 10000"/>
                <a:gd name="connsiteX16-129" fmla="*/ 2743 w 10000"/>
                <a:gd name="connsiteY16-130" fmla="*/ 10000 h 10000"/>
                <a:gd name="connsiteX17-131" fmla="*/ 5105 w 10000"/>
                <a:gd name="connsiteY17-132" fmla="*/ 6056 h 10000"/>
                <a:gd name="connsiteX18-133" fmla="*/ 5544 w 10000"/>
                <a:gd name="connsiteY18-134" fmla="*/ 4970 h 10000"/>
                <a:gd name="connsiteX19-135" fmla="*/ 6448 w 10000"/>
                <a:gd name="connsiteY19-136" fmla="*/ 4583 h 10000"/>
                <a:gd name="connsiteX20-137" fmla="*/ 6506 w 10000"/>
                <a:gd name="connsiteY20-138" fmla="*/ 4548 h 10000"/>
                <a:gd name="connsiteX21-139" fmla="*/ 7165 w 10000"/>
                <a:gd name="connsiteY21-140" fmla="*/ 3232 h 10000"/>
                <a:gd name="connsiteX22-141" fmla="*/ 8212 w 10000"/>
                <a:gd name="connsiteY22-142" fmla="*/ 2715 h 10000"/>
                <a:gd name="connsiteX23-143" fmla="*/ 8224 w 10000"/>
                <a:gd name="connsiteY23-144" fmla="*/ 2906 h 10000"/>
                <a:gd name="connsiteX0-145" fmla="*/ 8224 w 10000"/>
                <a:gd name="connsiteY0-146" fmla="*/ 2906 h 10000"/>
                <a:gd name="connsiteX1-147" fmla="*/ 8817 w 10000"/>
                <a:gd name="connsiteY1-148" fmla="*/ 1481 h 10000"/>
                <a:gd name="connsiteX2-149" fmla="*/ 10000 w 10000"/>
                <a:gd name="connsiteY2-150" fmla="*/ 830 h 10000"/>
                <a:gd name="connsiteX3-151" fmla="*/ 9494 w 10000"/>
                <a:gd name="connsiteY3-152" fmla="*/ 0 h 10000"/>
                <a:gd name="connsiteX4-153" fmla="*/ 9477 w 10000"/>
                <a:gd name="connsiteY4-154" fmla="*/ 39 h 10000"/>
                <a:gd name="connsiteX5-155" fmla="*/ 8477 w 10000"/>
                <a:gd name="connsiteY5-156" fmla="*/ 647 h 10000"/>
                <a:gd name="connsiteX6-157" fmla="*/ 7978 w 10000"/>
                <a:gd name="connsiteY6-158" fmla="*/ 1629 h 10000"/>
                <a:gd name="connsiteX7-159" fmla="*/ 7978 w 10000"/>
                <a:gd name="connsiteY7-160" fmla="*/ 1625 h 10000"/>
                <a:gd name="connsiteX8-161" fmla="*/ 7920 w 10000"/>
                <a:gd name="connsiteY8-162" fmla="*/ 1738 h 10000"/>
                <a:gd name="connsiteX9-163" fmla="*/ 7964 w 10000"/>
                <a:gd name="connsiteY9-164" fmla="*/ 1646 h 10000"/>
                <a:gd name="connsiteX10-165" fmla="*/ 7043 w 10000"/>
                <a:gd name="connsiteY10-166" fmla="*/ 2163 h 10000"/>
                <a:gd name="connsiteX11-167" fmla="*/ 6455 w 10000"/>
                <a:gd name="connsiteY11-168" fmla="*/ 3262 h 10000"/>
                <a:gd name="connsiteX12-169" fmla="*/ 5632 w 10000"/>
                <a:gd name="connsiteY12-170" fmla="*/ 3684 h 10000"/>
                <a:gd name="connsiteX13-171" fmla="*/ 4123 w 10000"/>
                <a:gd name="connsiteY13-172" fmla="*/ 6334 h 10000"/>
                <a:gd name="connsiteX14-173" fmla="*/ 1727 w 10000"/>
                <a:gd name="connsiteY14-174" fmla="*/ 7741 h 10000"/>
                <a:gd name="connsiteX15-175" fmla="*/ 0 w 10000"/>
                <a:gd name="connsiteY15-176" fmla="*/ 9900 h 10000"/>
                <a:gd name="connsiteX16-177" fmla="*/ 2743 w 10000"/>
                <a:gd name="connsiteY16-178" fmla="*/ 10000 h 10000"/>
                <a:gd name="connsiteX17-179" fmla="*/ 5105 w 10000"/>
                <a:gd name="connsiteY17-180" fmla="*/ 6056 h 10000"/>
                <a:gd name="connsiteX18-181" fmla="*/ 5544 w 10000"/>
                <a:gd name="connsiteY18-182" fmla="*/ 4970 h 10000"/>
                <a:gd name="connsiteX19-183" fmla="*/ 6448 w 10000"/>
                <a:gd name="connsiteY19-184" fmla="*/ 4583 h 10000"/>
                <a:gd name="connsiteX20-185" fmla="*/ 6506 w 10000"/>
                <a:gd name="connsiteY20-186" fmla="*/ 4548 h 10000"/>
                <a:gd name="connsiteX21-187" fmla="*/ 7165 w 10000"/>
                <a:gd name="connsiteY21-188" fmla="*/ 3232 h 10000"/>
                <a:gd name="connsiteX22-189" fmla="*/ 8100 w 10000"/>
                <a:gd name="connsiteY22-190" fmla="*/ 2950 h 10000"/>
                <a:gd name="connsiteX23-191" fmla="*/ 8224 w 10000"/>
                <a:gd name="connsiteY23-192" fmla="*/ 2906 h 10000"/>
                <a:gd name="connsiteX0-193" fmla="*/ 8173 w 10000"/>
                <a:gd name="connsiteY0-194" fmla="*/ 2906 h 10000"/>
                <a:gd name="connsiteX1-195" fmla="*/ 8817 w 10000"/>
                <a:gd name="connsiteY1-196" fmla="*/ 1481 h 10000"/>
                <a:gd name="connsiteX2-197" fmla="*/ 10000 w 10000"/>
                <a:gd name="connsiteY2-198" fmla="*/ 830 h 10000"/>
                <a:gd name="connsiteX3-199" fmla="*/ 9494 w 10000"/>
                <a:gd name="connsiteY3-200" fmla="*/ 0 h 10000"/>
                <a:gd name="connsiteX4-201" fmla="*/ 9477 w 10000"/>
                <a:gd name="connsiteY4-202" fmla="*/ 39 h 10000"/>
                <a:gd name="connsiteX5-203" fmla="*/ 8477 w 10000"/>
                <a:gd name="connsiteY5-204" fmla="*/ 647 h 10000"/>
                <a:gd name="connsiteX6-205" fmla="*/ 7978 w 10000"/>
                <a:gd name="connsiteY6-206" fmla="*/ 1629 h 10000"/>
                <a:gd name="connsiteX7-207" fmla="*/ 7978 w 10000"/>
                <a:gd name="connsiteY7-208" fmla="*/ 1625 h 10000"/>
                <a:gd name="connsiteX8-209" fmla="*/ 7920 w 10000"/>
                <a:gd name="connsiteY8-210" fmla="*/ 1738 h 10000"/>
                <a:gd name="connsiteX9-211" fmla="*/ 7964 w 10000"/>
                <a:gd name="connsiteY9-212" fmla="*/ 1646 h 10000"/>
                <a:gd name="connsiteX10-213" fmla="*/ 7043 w 10000"/>
                <a:gd name="connsiteY10-214" fmla="*/ 2163 h 10000"/>
                <a:gd name="connsiteX11-215" fmla="*/ 6455 w 10000"/>
                <a:gd name="connsiteY11-216" fmla="*/ 3262 h 10000"/>
                <a:gd name="connsiteX12-217" fmla="*/ 5632 w 10000"/>
                <a:gd name="connsiteY12-218" fmla="*/ 3684 h 10000"/>
                <a:gd name="connsiteX13-219" fmla="*/ 4123 w 10000"/>
                <a:gd name="connsiteY13-220" fmla="*/ 6334 h 10000"/>
                <a:gd name="connsiteX14-221" fmla="*/ 1727 w 10000"/>
                <a:gd name="connsiteY14-222" fmla="*/ 7741 h 10000"/>
                <a:gd name="connsiteX15-223" fmla="*/ 0 w 10000"/>
                <a:gd name="connsiteY15-224" fmla="*/ 9900 h 10000"/>
                <a:gd name="connsiteX16-225" fmla="*/ 2743 w 10000"/>
                <a:gd name="connsiteY16-226" fmla="*/ 10000 h 10000"/>
                <a:gd name="connsiteX17-227" fmla="*/ 5105 w 10000"/>
                <a:gd name="connsiteY17-228" fmla="*/ 6056 h 10000"/>
                <a:gd name="connsiteX18-229" fmla="*/ 5544 w 10000"/>
                <a:gd name="connsiteY18-230" fmla="*/ 4970 h 10000"/>
                <a:gd name="connsiteX19-231" fmla="*/ 6448 w 10000"/>
                <a:gd name="connsiteY19-232" fmla="*/ 4583 h 10000"/>
                <a:gd name="connsiteX20-233" fmla="*/ 6506 w 10000"/>
                <a:gd name="connsiteY20-234" fmla="*/ 4548 h 10000"/>
                <a:gd name="connsiteX21-235" fmla="*/ 7165 w 10000"/>
                <a:gd name="connsiteY21-236" fmla="*/ 3232 h 10000"/>
                <a:gd name="connsiteX22-237" fmla="*/ 8100 w 10000"/>
                <a:gd name="connsiteY22-238" fmla="*/ 2950 h 10000"/>
                <a:gd name="connsiteX23-239" fmla="*/ 8173 w 10000"/>
                <a:gd name="connsiteY23-240" fmla="*/ 2906 h 10000"/>
                <a:gd name="connsiteX0-241" fmla="*/ 8173 w 10000"/>
                <a:gd name="connsiteY0-242" fmla="*/ 2906 h 10000"/>
                <a:gd name="connsiteX1-243" fmla="*/ 8817 w 10000"/>
                <a:gd name="connsiteY1-244" fmla="*/ 1481 h 10000"/>
                <a:gd name="connsiteX2-245" fmla="*/ 10000 w 10000"/>
                <a:gd name="connsiteY2-246" fmla="*/ 830 h 10000"/>
                <a:gd name="connsiteX3-247" fmla="*/ 9494 w 10000"/>
                <a:gd name="connsiteY3-248" fmla="*/ 0 h 10000"/>
                <a:gd name="connsiteX4-249" fmla="*/ 9477 w 10000"/>
                <a:gd name="connsiteY4-250" fmla="*/ 39 h 10000"/>
                <a:gd name="connsiteX5-251" fmla="*/ 8477 w 10000"/>
                <a:gd name="connsiteY5-252" fmla="*/ 647 h 10000"/>
                <a:gd name="connsiteX6-253" fmla="*/ 7978 w 10000"/>
                <a:gd name="connsiteY6-254" fmla="*/ 1629 h 10000"/>
                <a:gd name="connsiteX7-255" fmla="*/ 7978 w 10000"/>
                <a:gd name="connsiteY7-256" fmla="*/ 1625 h 10000"/>
                <a:gd name="connsiteX8-257" fmla="*/ 7920 w 10000"/>
                <a:gd name="connsiteY8-258" fmla="*/ 1738 h 10000"/>
                <a:gd name="connsiteX9-259" fmla="*/ 7964 w 10000"/>
                <a:gd name="connsiteY9-260" fmla="*/ 1646 h 10000"/>
                <a:gd name="connsiteX10-261" fmla="*/ 7043 w 10000"/>
                <a:gd name="connsiteY10-262" fmla="*/ 2163 h 10000"/>
                <a:gd name="connsiteX11-263" fmla="*/ 6455 w 10000"/>
                <a:gd name="connsiteY11-264" fmla="*/ 3262 h 10000"/>
                <a:gd name="connsiteX12-265" fmla="*/ 5632 w 10000"/>
                <a:gd name="connsiteY12-266" fmla="*/ 3684 h 10000"/>
                <a:gd name="connsiteX13-267" fmla="*/ 4123 w 10000"/>
                <a:gd name="connsiteY13-268" fmla="*/ 6334 h 10000"/>
                <a:gd name="connsiteX14-269" fmla="*/ 1727 w 10000"/>
                <a:gd name="connsiteY14-270" fmla="*/ 7741 h 10000"/>
                <a:gd name="connsiteX15-271" fmla="*/ 0 w 10000"/>
                <a:gd name="connsiteY15-272" fmla="*/ 9900 h 10000"/>
                <a:gd name="connsiteX16-273" fmla="*/ 2743 w 10000"/>
                <a:gd name="connsiteY16-274" fmla="*/ 10000 h 10000"/>
                <a:gd name="connsiteX17-275" fmla="*/ 5105 w 10000"/>
                <a:gd name="connsiteY17-276" fmla="*/ 6056 h 10000"/>
                <a:gd name="connsiteX18-277" fmla="*/ 5544 w 10000"/>
                <a:gd name="connsiteY18-278" fmla="*/ 4970 h 10000"/>
                <a:gd name="connsiteX19-279" fmla="*/ 6448 w 10000"/>
                <a:gd name="connsiteY19-280" fmla="*/ 4583 h 10000"/>
                <a:gd name="connsiteX20-281" fmla="*/ 6506 w 10000"/>
                <a:gd name="connsiteY20-282" fmla="*/ 4548 h 10000"/>
                <a:gd name="connsiteX21-283" fmla="*/ 7165 w 10000"/>
                <a:gd name="connsiteY21-284" fmla="*/ 3232 h 10000"/>
                <a:gd name="connsiteX22-285" fmla="*/ 8173 w 10000"/>
                <a:gd name="connsiteY22-286" fmla="*/ 2906 h 10000"/>
                <a:gd name="connsiteX0-287" fmla="*/ 8158 w 10000"/>
                <a:gd name="connsiteY0-288" fmla="*/ 2913 h 10000"/>
                <a:gd name="connsiteX1-289" fmla="*/ 8817 w 10000"/>
                <a:gd name="connsiteY1-290" fmla="*/ 1481 h 10000"/>
                <a:gd name="connsiteX2-291" fmla="*/ 10000 w 10000"/>
                <a:gd name="connsiteY2-292" fmla="*/ 830 h 10000"/>
                <a:gd name="connsiteX3-293" fmla="*/ 9494 w 10000"/>
                <a:gd name="connsiteY3-294" fmla="*/ 0 h 10000"/>
                <a:gd name="connsiteX4-295" fmla="*/ 9477 w 10000"/>
                <a:gd name="connsiteY4-296" fmla="*/ 39 h 10000"/>
                <a:gd name="connsiteX5-297" fmla="*/ 8477 w 10000"/>
                <a:gd name="connsiteY5-298" fmla="*/ 647 h 10000"/>
                <a:gd name="connsiteX6-299" fmla="*/ 7978 w 10000"/>
                <a:gd name="connsiteY6-300" fmla="*/ 1629 h 10000"/>
                <a:gd name="connsiteX7-301" fmla="*/ 7978 w 10000"/>
                <a:gd name="connsiteY7-302" fmla="*/ 1625 h 10000"/>
                <a:gd name="connsiteX8-303" fmla="*/ 7920 w 10000"/>
                <a:gd name="connsiteY8-304" fmla="*/ 1738 h 10000"/>
                <a:gd name="connsiteX9-305" fmla="*/ 7964 w 10000"/>
                <a:gd name="connsiteY9-306" fmla="*/ 1646 h 10000"/>
                <a:gd name="connsiteX10-307" fmla="*/ 7043 w 10000"/>
                <a:gd name="connsiteY10-308" fmla="*/ 2163 h 10000"/>
                <a:gd name="connsiteX11-309" fmla="*/ 6455 w 10000"/>
                <a:gd name="connsiteY11-310" fmla="*/ 3262 h 10000"/>
                <a:gd name="connsiteX12-311" fmla="*/ 5632 w 10000"/>
                <a:gd name="connsiteY12-312" fmla="*/ 3684 h 10000"/>
                <a:gd name="connsiteX13-313" fmla="*/ 4123 w 10000"/>
                <a:gd name="connsiteY13-314" fmla="*/ 6334 h 10000"/>
                <a:gd name="connsiteX14-315" fmla="*/ 1727 w 10000"/>
                <a:gd name="connsiteY14-316" fmla="*/ 7741 h 10000"/>
                <a:gd name="connsiteX15-317" fmla="*/ 0 w 10000"/>
                <a:gd name="connsiteY15-318" fmla="*/ 9900 h 10000"/>
                <a:gd name="connsiteX16-319" fmla="*/ 2743 w 10000"/>
                <a:gd name="connsiteY16-320" fmla="*/ 10000 h 10000"/>
                <a:gd name="connsiteX17-321" fmla="*/ 5105 w 10000"/>
                <a:gd name="connsiteY17-322" fmla="*/ 6056 h 10000"/>
                <a:gd name="connsiteX18-323" fmla="*/ 5544 w 10000"/>
                <a:gd name="connsiteY18-324" fmla="*/ 4970 h 10000"/>
                <a:gd name="connsiteX19-325" fmla="*/ 6448 w 10000"/>
                <a:gd name="connsiteY19-326" fmla="*/ 4583 h 10000"/>
                <a:gd name="connsiteX20-327" fmla="*/ 6506 w 10000"/>
                <a:gd name="connsiteY20-328" fmla="*/ 4548 h 10000"/>
                <a:gd name="connsiteX21-329" fmla="*/ 7165 w 10000"/>
                <a:gd name="connsiteY21-330" fmla="*/ 3232 h 10000"/>
                <a:gd name="connsiteX22-331" fmla="*/ 8158 w 10000"/>
                <a:gd name="connsiteY22-332" fmla="*/ 2913 h 10000"/>
                <a:gd name="connsiteX0-333" fmla="*/ 8158 w 9842"/>
                <a:gd name="connsiteY0-334" fmla="*/ 2913 h 10000"/>
                <a:gd name="connsiteX1-335" fmla="*/ 8817 w 9842"/>
                <a:gd name="connsiteY1-336" fmla="*/ 1481 h 10000"/>
                <a:gd name="connsiteX2-337" fmla="*/ 9842 w 9842"/>
                <a:gd name="connsiteY2-338" fmla="*/ 726 h 10000"/>
                <a:gd name="connsiteX3-339" fmla="*/ 9494 w 9842"/>
                <a:gd name="connsiteY3-340" fmla="*/ 0 h 10000"/>
                <a:gd name="connsiteX4-341" fmla="*/ 9477 w 9842"/>
                <a:gd name="connsiteY4-342" fmla="*/ 39 h 10000"/>
                <a:gd name="connsiteX5-343" fmla="*/ 8477 w 9842"/>
                <a:gd name="connsiteY5-344" fmla="*/ 647 h 10000"/>
                <a:gd name="connsiteX6-345" fmla="*/ 7978 w 9842"/>
                <a:gd name="connsiteY6-346" fmla="*/ 1629 h 10000"/>
                <a:gd name="connsiteX7-347" fmla="*/ 7978 w 9842"/>
                <a:gd name="connsiteY7-348" fmla="*/ 1625 h 10000"/>
                <a:gd name="connsiteX8-349" fmla="*/ 7920 w 9842"/>
                <a:gd name="connsiteY8-350" fmla="*/ 1738 h 10000"/>
                <a:gd name="connsiteX9-351" fmla="*/ 7964 w 9842"/>
                <a:gd name="connsiteY9-352" fmla="*/ 1646 h 10000"/>
                <a:gd name="connsiteX10-353" fmla="*/ 7043 w 9842"/>
                <a:gd name="connsiteY10-354" fmla="*/ 2163 h 10000"/>
                <a:gd name="connsiteX11-355" fmla="*/ 6455 w 9842"/>
                <a:gd name="connsiteY11-356" fmla="*/ 3262 h 10000"/>
                <a:gd name="connsiteX12-357" fmla="*/ 5632 w 9842"/>
                <a:gd name="connsiteY12-358" fmla="*/ 3684 h 10000"/>
                <a:gd name="connsiteX13-359" fmla="*/ 4123 w 9842"/>
                <a:gd name="connsiteY13-360" fmla="*/ 6334 h 10000"/>
                <a:gd name="connsiteX14-361" fmla="*/ 1727 w 9842"/>
                <a:gd name="connsiteY14-362" fmla="*/ 7741 h 10000"/>
                <a:gd name="connsiteX15-363" fmla="*/ 0 w 9842"/>
                <a:gd name="connsiteY15-364" fmla="*/ 9900 h 10000"/>
                <a:gd name="connsiteX16-365" fmla="*/ 2743 w 9842"/>
                <a:gd name="connsiteY16-366" fmla="*/ 10000 h 10000"/>
                <a:gd name="connsiteX17-367" fmla="*/ 5105 w 9842"/>
                <a:gd name="connsiteY17-368" fmla="*/ 6056 h 10000"/>
                <a:gd name="connsiteX18-369" fmla="*/ 5544 w 9842"/>
                <a:gd name="connsiteY18-370" fmla="*/ 4970 h 10000"/>
                <a:gd name="connsiteX19-371" fmla="*/ 6448 w 9842"/>
                <a:gd name="connsiteY19-372" fmla="*/ 4583 h 10000"/>
                <a:gd name="connsiteX20-373" fmla="*/ 6506 w 9842"/>
                <a:gd name="connsiteY20-374" fmla="*/ 4548 h 10000"/>
                <a:gd name="connsiteX21-375" fmla="*/ 7165 w 9842"/>
                <a:gd name="connsiteY21-376" fmla="*/ 3232 h 10000"/>
                <a:gd name="connsiteX22-377" fmla="*/ 8158 w 9842"/>
                <a:gd name="connsiteY22-378" fmla="*/ 2913 h 10000"/>
                <a:gd name="connsiteX0-379" fmla="*/ 8289 w 10000"/>
                <a:gd name="connsiteY0-380" fmla="*/ 2913 h 10000"/>
                <a:gd name="connsiteX1-381" fmla="*/ 9093 w 10000"/>
                <a:gd name="connsiteY1-382" fmla="*/ 1150 h 10000"/>
                <a:gd name="connsiteX2-383" fmla="*/ 10000 w 10000"/>
                <a:gd name="connsiteY2-384" fmla="*/ 726 h 10000"/>
                <a:gd name="connsiteX3-385" fmla="*/ 9646 w 10000"/>
                <a:gd name="connsiteY3-386" fmla="*/ 0 h 10000"/>
                <a:gd name="connsiteX4-387" fmla="*/ 9629 w 10000"/>
                <a:gd name="connsiteY4-388" fmla="*/ 39 h 10000"/>
                <a:gd name="connsiteX5-389" fmla="*/ 8613 w 10000"/>
                <a:gd name="connsiteY5-390" fmla="*/ 647 h 10000"/>
                <a:gd name="connsiteX6-391" fmla="*/ 8106 w 10000"/>
                <a:gd name="connsiteY6-392" fmla="*/ 1629 h 10000"/>
                <a:gd name="connsiteX7-393" fmla="*/ 8106 w 10000"/>
                <a:gd name="connsiteY7-394" fmla="*/ 1625 h 10000"/>
                <a:gd name="connsiteX8-395" fmla="*/ 8047 w 10000"/>
                <a:gd name="connsiteY8-396" fmla="*/ 1738 h 10000"/>
                <a:gd name="connsiteX9-397" fmla="*/ 8092 w 10000"/>
                <a:gd name="connsiteY9-398" fmla="*/ 1646 h 10000"/>
                <a:gd name="connsiteX10-399" fmla="*/ 7156 w 10000"/>
                <a:gd name="connsiteY10-400" fmla="*/ 2163 h 10000"/>
                <a:gd name="connsiteX11-401" fmla="*/ 6559 w 10000"/>
                <a:gd name="connsiteY11-402" fmla="*/ 3262 h 10000"/>
                <a:gd name="connsiteX12-403" fmla="*/ 5722 w 10000"/>
                <a:gd name="connsiteY12-404" fmla="*/ 3684 h 10000"/>
                <a:gd name="connsiteX13-405" fmla="*/ 4189 w 10000"/>
                <a:gd name="connsiteY13-406" fmla="*/ 6334 h 10000"/>
                <a:gd name="connsiteX14-407" fmla="*/ 1755 w 10000"/>
                <a:gd name="connsiteY14-408" fmla="*/ 7741 h 10000"/>
                <a:gd name="connsiteX15-409" fmla="*/ 0 w 10000"/>
                <a:gd name="connsiteY15-410" fmla="*/ 9900 h 10000"/>
                <a:gd name="connsiteX16-411" fmla="*/ 2787 w 10000"/>
                <a:gd name="connsiteY16-412" fmla="*/ 10000 h 10000"/>
                <a:gd name="connsiteX17-413" fmla="*/ 5187 w 10000"/>
                <a:gd name="connsiteY17-414" fmla="*/ 6056 h 10000"/>
                <a:gd name="connsiteX18-415" fmla="*/ 5633 w 10000"/>
                <a:gd name="connsiteY18-416" fmla="*/ 4970 h 10000"/>
                <a:gd name="connsiteX19-417" fmla="*/ 6552 w 10000"/>
                <a:gd name="connsiteY19-418" fmla="*/ 4583 h 10000"/>
                <a:gd name="connsiteX20-419" fmla="*/ 6610 w 10000"/>
                <a:gd name="connsiteY20-420" fmla="*/ 4548 h 10000"/>
                <a:gd name="connsiteX21-421" fmla="*/ 7280 w 10000"/>
                <a:gd name="connsiteY21-422" fmla="*/ 3232 h 10000"/>
                <a:gd name="connsiteX22-423" fmla="*/ 8289 w 10000"/>
                <a:gd name="connsiteY22-424" fmla="*/ 2913 h 10000"/>
                <a:gd name="connsiteX0-425" fmla="*/ 8289 w 10000"/>
                <a:gd name="connsiteY0-426" fmla="*/ 2913 h 10000"/>
                <a:gd name="connsiteX1-427" fmla="*/ 9339 w 10000"/>
                <a:gd name="connsiteY1-428" fmla="*/ 1150 h 10000"/>
                <a:gd name="connsiteX2-429" fmla="*/ 10000 w 10000"/>
                <a:gd name="connsiteY2-430" fmla="*/ 726 h 10000"/>
                <a:gd name="connsiteX3-431" fmla="*/ 9646 w 10000"/>
                <a:gd name="connsiteY3-432" fmla="*/ 0 h 10000"/>
                <a:gd name="connsiteX4-433" fmla="*/ 9629 w 10000"/>
                <a:gd name="connsiteY4-434" fmla="*/ 39 h 10000"/>
                <a:gd name="connsiteX5-435" fmla="*/ 8613 w 10000"/>
                <a:gd name="connsiteY5-436" fmla="*/ 647 h 10000"/>
                <a:gd name="connsiteX6-437" fmla="*/ 8106 w 10000"/>
                <a:gd name="connsiteY6-438" fmla="*/ 1629 h 10000"/>
                <a:gd name="connsiteX7-439" fmla="*/ 8106 w 10000"/>
                <a:gd name="connsiteY7-440" fmla="*/ 1625 h 10000"/>
                <a:gd name="connsiteX8-441" fmla="*/ 8047 w 10000"/>
                <a:gd name="connsiteY8-442" fmla="*/ 1738 h 10000"/>
                <a:gd name="connsiteX9-443" fmla="*/ 8092 w 10000"/>
                <a:gd name="connsiteY9-444" fmla="*/ 1646 h 10000"/>
                <a:gd name="connsiteX10-445" fmla="*/ 7156 w 10000"/>
                <a:gd name="connsiteY10-446" fmla="*/ 2163 h 10000"/>
                <a:gd name="connsiteX11-447" fmla="*/ 6559 w 10000"/>
                <a:gd name="connsiteY11-448" fmla="*/ 3262 h 10000"/>
                <a:gd name="connsiteX12-449" fmla="*/ 5722 w 10000"/>
                <a:gd name="connsiteY12-450" fmla="*/ 3684 h 10000"/>
                <a:gd name="connsiteX13-451" fmla="*/ 4189 w 10000"/>
                <a:gd name="connsiteY13-452" fmla="*/ 6334 h 10000"/>
                <a:gd name="connsiteX14-453" fmla="*/ 1755 w 10000"/>
                <a:gd name="connsiteY14-454" fmla="*/ 7741 h 10000"/>
                <a:gd name="connsiteX15-455" fmla="*/ 0 w 10000"/>
                <a:gd name="connsiteY15-456" fmla="*/ 9900 h 10000"/>
                <a:gd name="connsiteX16-457" fmla="*/ 2787 w 10000"/>
                <a:gd name="connsiteY16-458" fmla="*/ 10000 h 10000"/>
                <a:gd name="connsiteX17-459" fmla="*/ 5187 w 10000"/>
                <a:gd name="connsiteY17-460" fmla="*/ 6056 h 10000"/>
                <a:gd name="connsiteX18-461" fmla="*/ 5633 w 10000"/>
                <a:gd name="connsiteY18-462" fmla="*/ 4970 h 10000"/>
                <a:gd name="connsiteX19-463" fmla="*/ 6552 w 10000"/>
                <a:gd name="connsiteY19-464" fmla="*/ 4583 h 10000"/>
                <a:gd name="connsiteX20-465" fmla="*/ 6610 w 10000"/>
                <a:gd name="connsiteY20-466" fmla="*/ 4548 h 10000"/>
                <a:gd name="connsiteX21-467" fmla="*/ 7280 w 10000"/>
                <a:gd name="connsiteY21-468" fmla="*/ 3232 h 10000"/>
                <a:gd name="connsiteX22-469" fmla="*/ 8289 w 10000"/>
                <a:gd name="connsiteY22-470" fmla="*/ 29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0000">
                  <a:moveTo>
                    <a:pt x="8289" y="2913"/>
                  </a:moveTo>
                  <a:lnTo>
                    <a:pt x="9339" y="1150"/>
                  </a:lnTo>
                  <a:lnTo>
                    <a:pt x="10000" y="726"/>
                  </a:lnTo>
                  <a:lnTo>
                    <a:pt x="9646" y="0"/>
                  </a:lnTo>
                  <a:cubicBezTo>
                    <a:pt x="9640" y="13"/>
                    <a:pt x="9635" y="26"/>
                    <a:pt x="9629" y="39"/>
                  </a:cubicBezTo>
                  <a:lnTo>
                    <a:pt x="8613" y="647"/>
                  </a:lnTo>
                  <a:lnTo>
                    <a:pt x="8106" y="1629"/>
                  </a:lnTo>
                  <a:lnTo>
                    <a:pt x="8106" y="1625"/>
                  </a:lnTo>
                  <a:cubicBezTo>
                    <a:pt x="8087" y="1663"/>
                    <a:pt x="8066" y="1700"/>
                    <a:pt x="8047" y="1738"/>
                  </a:cubicBezTo>
                  <a:cubicBezTo>
                    <a:pt x="8062" y="1707"/>
                    <a:pt x="8077" y="1677"/>
                    <a:pt x="8092" y="1646"/>
                  </a:cubicBezTo>
                  <a:lnTo>
                    <a:pt x="7156" y="2163"/>
                  </a:lnTo>
                  <a:lnTo>
                    <a:pt x="6559" y="3262"/>
                  </a:lnTo>
                  <a:lnTo>
                    <a:pt x="5722" y="3684"/>
                  </a:lnTo>
                  <a:lnTo>
                    <a:pt x="4189" y="6334"/>
                  </a:lnTo>
                  <a:lnTo>
                    <a:pt x="1755" y="7741"/>
                  </a:lnTo>
                  <a:lnTo>
                    <a:pt x="0" y="9900"/>
                  </a:lnTo>
                  <a:lnTo>
                    <a:pt x="2787" y="10000"/>
                  </a:lnTo>
                  <a:lnTo>
                    <a:pt x="5187" y="6056"/>
                  </a:lnTo>
                  <a:lnTo>
                    <a:pt x="5633" y="4970"/>
                  </a:lnTo>
                  <a:lnTo>
                    <a:pt x="6552" y="4583"/>
                  </a:lnTo>
                  <a:cubicBezTo>
                    <a:pt x="6657" y="4526"/>
                    <a:pt x="6573" y="4571"/>
                    <a:pt x="6610" y="4548"/>
                  </a:cubicBezTo>
                  <a:lnTo>
                    <a:pt x="7280" y="3232"/>
                  </a:lnTo>
                  <a:lnTo>
                    <a:pt x="8289" y="291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0" y="0"/>
            <a:ext cx="5385610" cy="5400675"/>
            <a:chOff x="117866" y="80153"/>
            <a:chExt cx="5267744" cy="5237586"/>
          </a:xfrm>
        </p:grpSpPr>
        <p:sp>
          <p:nvSpPr>
            <p:cNvPr id="41" name="Freeform 41"/>
            <p:cNvSpPr/>
            <p:nvPr/>
          </p:nvSpPr>
          <p:spPr bwMode="auto">
            <a:xfrm>
              <a:off x="4264801" y="80153"/>
              <a:ext cx="1120809" cy="1576939"/>
            </a:xfrm>
            <a:custGeom>
              <a:avLst/>
              <a:gdLst>
                <a:gd name="T0" fmla="*/ 0 w 617"/>
                <a:gd name="T1" fmla="*/ 780 h 870"/>
                <a:gd name="T2" fmla="*/ 251 w 617"/>
                <a:gd name="T3" fmla="*/ 0 h 870"/>
                <a:gd name="T4" fmla="*/ 617 w 617"/>
                <a:gd name="T5" fmla="*/ 0 h 870"/>
                <a:gd name="T6" fmla="*/ 343 w 617"/>
                <a:gd name="T7" fmla="*/ 870 h 870"/>
                <a:gd name="T8" fmla="*/ 0 w 617"/>
                <a:gd name="T9" fmla="*/ 780 h 870"/>
              </a:gdLst>
              <a:ahLst/>
              <a:cxnLst>
                <a:cxn ang="0">
                  <a:pos x="T0" y="T1"/>
                </a:cxn>
                <a:cxn ang="0">
                  <a:pos x="T2" y="T3"/>
                </a:cxn>
                <a:cxn ang="0">
                  <a:pos x="T4" y="T5"/>
                </a:cxn>
                <a:cxn ang="0">
                  <a:pos x="T6" y="T7"/>
                </a:cxn>
                <a:cxn ang="0">
                  <a:pos x="T8" y="T9"/>
                </a:cxn>
              </a:cxnLst>
              <a:rect l="0" t="0" r="r" b="b"/>
              <a:pathLst>
                <a:path w="617" h="870">
                  <a:moveTo>
                    <a:pt x="0" y="780"/>
                  </a:moveTo>
                  <a:lnTo>
                    <a:pt x="251" y="0"/>
                  </a:lnTo>
                  <a:lnTo>
                    <a:pt x="617" y="0"/>
                  </a:lnTo>
                  <a:lnTo>
                    <a:pt x="343" y="870"/>
                  </a:lnTo>
                  <a:lnTo>
                    <a:pt x="0" y="780"/>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42" name="Freeform 42"/>
            <p:cNvSpPr/>
            <p:nvPr/>
          </p:nvSpPr>
          <p:spPr bwMode="auto">
            <a:xfrm>
              <a:off x="4225461" y="700380"/>
              <a:ext cx="666482" cy="957040"/>
            </a:xfrm>
            <a:custGeom>
              <a:avLst/>
              <a:gdLst>
                <a:gd name="T0" fmla="*/ 137 w 406"/>
                <a:gd name="T1" fmla="*/ 0 h 528"/>
                <a:gd name="T2" fmla="*/ 406 w 406"/>
                <a:gd name="T3" fmla="*/ 528 h 528"/>
                <a:gd name="T4" fmla="*/ 0 w 406"/>
                <a:gd name="T5" fmla="*/ 528 h 528"/>
                <a:gd name="T6" fmla="*/ 137 w 406"/>
                <a:gd name="T7" fmla="*/ 0 h 528"/>
              </a:gdLst>
              <a:ahLst/>
              <a:cxnLst>
                <a:cxn ang="0">
                  <a:pos x="T0" y="T1"/>
                </a:cxn>
                <a:cxn ang="0">
                  <a:pos x="T2" y="T3"/>
                </a:cxn>
                <a:cxn ang="0">
                  <a:pos x="T4" y="T5"/>
                </a:cxn>
                <a:cxn ang="0">
                  <a:pos x="T6" y="T7"/>
                </a:cxn>
              </a:cxnLst>
              <a:rect l="0" t="0" r="r" b="b"/>
              <a:pathLst>
                <a:path w="406" h="528">
                  <a:moveTo>
                    <a:pt x="137" y="0"/>
                  </a:moveTo>
                  <a:lnTo>
                    <a:pt x="406" y="528"/>
                  </a:lnTo>
                  <a:lnTo>
                    <a:pt x="0" y="528"/>
                  </a:lnTo>
                  <a:lnTo>
                    <a:pt x="137" y="0"/>
                  </a:lnTo>
                  <a:close/>
                </a:path>
              </a:pathLst>
            </a:custGeom>
            <a:solidFill>
              <a:srgbClr val="381850"/>
            </a:solidFill>
            <a:ln>
              <a:noFill/>
            </a:ln>
          </p:spPr>
          <p:txBody>
            <a:bodyPr vert="horz" wrap="square" lIns="91440" tIns="45720" rIns="91440" bIns="45720" numCol="1" anchor="t" anchorCtr="0" compatLnSpc="1"/>
            <a:lstStyle/>
            <a:p>
              <a:endParaRPr lang="zh-CN" altLang="en-US"/>
            </a:p>
          </p:txBody>
        </p:sp>
        <p:sp>
          <p:nvSpPr>
            <p:cNvPr id="43" name="Freeform 43"/>
            <p:cNvSpPr/>
            <p:nvPr/>
          </p:nvSpPr>
          <p:spPr bwMode="auto">
            <a:xfrm>
              <a:off x="3540307" y="700380"/>
              <a:ext cx="914361" cy="1627693"/>
            </a:xfrm>
            <a:custGeom>
              <a:avLst/>
              <a:gdLst>
                <a:gd name="T0" fmla="*/ 0 w 557"/>
                <a:gd name="T1" fmla="*/ 806 h 898"/>
                <a:gd name="T2" fmla="*/ 193 w 557"/>
                <a:gd name="T3" fmla="*/ 0 h 898"/>
                <a:gd name="T4" fmla="*/ 557 w 557"/>
                <a:gd name="T5" fmla="*/ 0 h 898"/>
                <a:gd name="T6" fmla="*/ 344 w 557"/>
                <a:gd name="T7" fmla="*/ 898 h 898"/>
                <a:gd name="T8" fmla="*/ 0 w 557"/>
                <a:gd name="T9" fmla="*/ 806 h 898"/>
              </a:gdLst>
              <a:ahLst/>
              <a:cxnLst>
                <a:cxn ang="0">
                  <a:pos x="T0" y="T1"/>
                </a:cxn>
                <a:cxn ang="0">
                  <a:pos x="T2" y="T3"/>
                </a:cxn>
                <a:cxn ang="0">
                  <a:pos x="T4" y="T5"/>
                </a:cxn>
                <a:cxn ang="0">
                  <a:pos x="T6" y="T7"/>
                </a:cxn>
                <a:cxn ang="0">
                  <a:pos x="T8" y="T9"/>
                </a:cxn>
              </a:cxnLst>
              <a:rect l="0" t="0" r="r" b="b"/>
              <a:pathLst>
                <a:path w="557" h="898">
                  <a:moveTo>
                    <a:pt x="0" y="806"/>
                  </a:moveTo>
                  <a:lnTo>
                    <a:pt x="193" y="0"/>
                  </a:lnTo>
                  <a:lnTo>
                    <a:pt x="557" y="0"/>
                  </a:lnTo>
                  <a:lnTo>
                    <a:pt x="344" y="898"/>
                  </a:lnTo>
                  <a:lnTo>
                    <a:pt x="0" y="806"/>
                  </a:lnTo>
                  <a:close/>
                </a:path>
              </a:pathLst>
            </a:custGeom>
            <a:solidFill>
              <a:srgbClr val="7030A0"/>
            </a:solidFill>
            <a:ln>
              <a:noFill/>
            </a:ln>
          </p:spPr>
          <p:txBody>
            <a:bodyPr vert="horz" wrap="square" lIns="91440" tIns="45720" rIns="91440" bIns="45720" numCol="1" anchor="t" anchorCtr="0" compatLnSpc="1"/>
            <a:lstStyle/>
            <a:p>
              <a:endParaRPr lang="zh-CN" altLang="en-US"/>
            </a:p>
          </p:txBody>
        </p:sp>
        <p:sp>
          <p:nvSpPr>
            <p:cNvPr id="44" name="Freeform 44"/>
            <p:cNvSpPr/>
            <p:nvPr/>
          </p:nvSpPr>
          <p:spPr bwMode="auto">
            <a:xfrm>
              <a:off x="3433928" y="1332476"/>
              <a:ext cx="666482" cy="996917"/>
            </a:xfrm>
            <a:custGeom>
              <a:avLst/>
              <a:gdLst>
                <a:gd name="T0" fmla="*/ 155 w 406"/>
                <a:gd name="T1" fmla="*/ 0 h 550"/>
                <a:gd name="T2" fmla="*/ 406 w 406"/>
                <a:gd name="T3" fmla="*/ 550 h 550"/>
                <a:gd name="T4" fmla="*/ 0 w 406"/>
                <a:gd name="T5" fmla="*/ 550 h 550"/>
                <a:gd name="T6" fmla="*/ 155 w 406"/>
                <a:gd name="T7" fmla="*/ 0 h 550"/>
              </a:gdLst>
              <a:ahLst/>
              <a:cxnLst>
                <a:cxn ang="0">
                  <a:pos x="T0" y="T1"/>
                </a:cxn>
                <a:cxn ang="0">
                  <a:pos x="T2" y="T3"/>
                </a:cxn>
                <a:cxn ang="0">
                  <a:pos x="T4" y="T5"/>
                </a:cxn>
                <a:cxn ang="0">
                  <a:pos x="T6" y="T7"/>
                </a:cxn>
              </a:cxnLst>
              <a:rect l="0" t="0" r="r" b="b"/>
              <a:pathLst>
                <a:path w="406" h="550">
                  <a:moveTo>
                    <a:pt x="155" y="0"/>
                  </a:moveTo>
                  <a:lnTo>
                    <a:pt x="406" y="550"/>
                  </a:lnTo>
                  <a:lnTo>
                    <a:pt x="0" y="550"/>
                  </a:lnTo>
                  <a:lnTo>
                    <a:pt x="155" y="0"/>
                  </a:lnTo>
                  <a:close/>
                </a:path>
              </a:pathLst>
            </a:custGeom>
            <a:solidFill>
              <a:srgbClr val="9C0D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5"/>
            <p:cNvSpPr/>
            <p:nvPr/>
          </p:nvSpPr>
          <p:spPr bwMode="auto">
            <a:xfrm>
              <a:off x="2747869" y="1330664"/>
              <a:ext cx="940626" cy="1654881"/>
            </a:xfrm>
            <a:custGeom>
              <a:avLst/>
              <a:gdLst>
                <a:gd name="T0" fmla="*/ 0 w 573"/>
                <a:gd name="T1" fmla="*/ 822 h 913"/>
                <a:gd name="T2" fmla="*/ 208 w 573"/>
                <a:gd name="T3" fmla="*/ 0 h 913"/>
                <a:gd name="T4" fmla="*/ 573 w 573"/>
                <a:gd name="T5" fmla="*/ 0 h 913"/>
                <a:gd name="T6" fmla="*/ 343 w 573"/>
                <a:gd name="T7" fmla="*/ 913 h 913"/>
                <a:gd name="T8" fmla="*/ 0 w 573"/>
                <a:gd name="T9" fmla="*/ 822 h 913"/>
              </a:gdLst>
              <a:ahLst/>
              <a:cxnLst>
                <a:cxn ang="0">
                  <a:pos x="T0" y="T1"/>
                </a:cxn>
                <a:cxn ang="0">
                  <a:pos x="T2" y="T3"/>
                </a:cxn>
                <a:cxn ang="0">
                  <a:pos x="T4" y="T5"/>
                </a:cxn>
                <a:cxn ang="0">
                  <a:pos x="T6" y="T7"/>
                </a:cxn>
                <a:cxn ang="0">
                  <a:pos x="T8" y="T9"/>
                </a:cxn>
              </a:cxnLst>
              <a:rect l="0" t="0" r="r" b="b"/>
              <a:pathLst>
                <a:path w="573" h="913">
                  <a:moveTo>
                    <a:pt x="0" y="822"/>
                  </a:moveTo>
                  <a:lnTo>
                    <a:pt x="208" y="0"/>
                  </a:lnTo>
                  <a:lnTo>
                    <a:pt x="573" y="0"/>
                  </a:lnTo>
                  <a:lnTo>
                    <a:pt x="343" y="913"/>
                  </a:lnTo>
                  <a:lnTo>
                    <a:pt x="0" y="822"/>
                  </a:lnTo>
                  <a:close/>
                </a:path>
              </a:pathLst>
            </a:custGeom>
            <a:gradFill flip="none" rotWithShape="1">
              <a:gsLst>
                <a:gs pos="0">
                  <a:srgbClr val="E95314"/>
                </a:gs>
                <a:gs pos="100000">
                  <a:srgbClr val="C41023"/>
                </a:gs>
              </a:gsLst>
              <a:lin ang="5400000" scaled="0"/>
              <a:tileRect/>
            </a:gradFill>
            <a:ln>
              <a:noFill/>
            </a:ln>
          </p:spPr>
          <p:txBody>
            <a:bodyPr vert="horz" wrap="square" lIns="91440" tIns="45720" rIns="91440" bIns="45720" numCol="1" anchor="t" anchorCtr="0" compatLnSpc="1"/>
            <a:lstStyle/>
            <a:p>
              <a:endParaRPr lang="zh-CN" altLang="en-US"/>
            </a:p>
          </p:txBody>
        </p:sp>
        <p:sp>
          <p:nvSpPr>
            <p:cNvPr id="46" name="Freeform 46"/>
            <p:cNvSpPr/>
            <p:nvPr/>
          </p:nvSpPr>
          <p:spPr bwMode="auto">
            <a:xfrm>
              <a:off x="2641022" y="1907062"/>
              <a:ext cx="666482" cy="1085733"/>
            </a:xfrm>
            <a:custGeom>
              <a:avLst/>
              <a:gdLst>
                <a:gd name="T0" fmla="*/ 172 w 406"/>
                <a:gd name="T1" fmla="*/ 0 h 599"/>
                <a:gd name="T2" fmla="*/ 406 w 406"/>
                <a:gd name="T3" fmla="*/ 599 h 599"/>
                <a:gd name="T4" fmla="*/ 0 w 406"/>
                <a:gd name="T5" fmla="*/ 599 h 599"/>
                <a:gd name="T6" fmla="*/ 172 w 406"/>
                <a:gd name="T7" fmla="*/ 0 h 599"/>
              </a:gdLst>
              <a:ahLst/>
              <a:cxnLst>
                <a:cxn ang="0">
                  <a:pos x="T0" y="T1"/>
                </a:cxn>
                <a:cxn ang="0">
                  <a:pos x="T2" y="T3"/>
                </a:cxn>
                <a:cxn ang="0">
                  <a:pos x="T4" y="T5"/>
                </a:cxn>
                <a:cxn ang="0">
                  <a:pos x="T6" y="T7"/>
                </a:cxn>
              </a:cxnLst>
              <a:rect l="0" t="0" r="r" b="b"/>
              <a:pathLst>
                <a:path w="406" h="599">
                  <a:moveTo>
                    <a:pt x="172" y="0"/>
                  </a:moveTo>
                  <a:lnTo>
                    <a:pt x="406" y="599"/>
                  </a:lnTo>
                  <a:lnTo>
                    <a:pt x="0" y="599"/>
                  </a:lnTo>
                  <a:lnTo>
                    <a:pt x="172" y="0"/>
                  </a:lnTo>
                  <a:close/>
                </a:path>
              </a:pathLst>
            </a:custGeom>
            <a:solidFill>
              <a:srgbClr val="DD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p:nvPr/>
          </p:nvSpPr>
          <p:spPr bwMode="auto">
            <a:xfrm>
              <a:off x="117866" y="3489356"/>
              <a:ext cx="2516565" cy="1828383"/>
            </a:xfrm>
            <a:custGeom>
              <a:avLst/>
              <a:gdLst>
                <a:gd name="T0" fmla="*/ 0 w 1546"/>
                <a:gd name="T1" fmla="*/ 1005 h 1005"/>
                <a:gd name="T2" fmla="*/ 0 w 1546"/>
                <a:gd name="T3" fmla="*/ 202 h 1005"/>
                <a:gd name="T4" fmla="*/ 1146 w 1546"/>
                <a:gd name="T5" fmla="*/ 0 h 1005"/>
                <a:gd name="T6" fmla="*/ 1546 w 1546"/>
                <a:gd name="T7" fmla="*/ 14 h 1005"/>
                <a:gd name="T8" fmla="*/ 838 w 1546"/>
                <a:gd name="T9" fmla="*/ 1005 h 1005"/>
                <a:gd name="T10" fmla="*/ 0 w 1546"/>
                <a:gd name="T11" fmla="*/ 1005 h 1005"/>
                <a:gd name="connsiteX0" fmla="*/ 0 w 9916"/>
                <a:gd name="connsiteY0" fmla="*/ 10028 h 10028"/>
                <a:gd name="connsiteX1" fmla="*/ 0 w 9916"/>
                <a:gd name="connsiteY1" fmla="*/ 2038 h 10028"/>
                <a:gd name="connsiteX2" fmla="*/ 7413 w 9916"/>
                <a:gd name="connsiteY2" fmla="*/ 28 h 10028"/>
                <a:gd name="connsiteX3" fmla="*/ 9916 w 9916"/>
                <a:gd name="connsiteY3" fmla="*/ 0 h 10028"/>
                <a:gd name="connsiteX4" fmla="*/ 5420 w 9916"/>
                <a:gd name="connsiteY4" fmla="*/ 10028 h 10028"/>
                <a:gd name="connsiteX5" fmla="*/ 0 w 9916"/>
                <a:gd name="connsiteY5" fmla="*/ 10028 h 10028"/>
                <a:gd name="connsiteX0-1" fmla="*/ 0 w 10000"/>
                <a:gd name="connsiteY0-2" fmla="*/ 10009 h 10009"/>
                <a:gd name="connsiteX1-3" fmla="*/ 0 w 10000"/>
                <a:gd name="connsiteY1-4" fmla="*/ 2041 h 10009"/>
                <a:gd name="connsiteX2-5" fmla="*/ 7464 w 10000"/>
                <a:gd name="connsiteY2-6" fmla="*/ 0 h 10009"/>
                <a:gd name="connsiteX3-7" fmla="*/ 10000 w 10000"/>
                <a:gd name="connsiteY3-8" fmla="*/ 9 h 10009"/>
                <a:gd name="connsiteX4-9" fmla="*/ 5466 w 10000"/>
                <a:gd name="connsiteY4-10" fmla="*/ 10009 h 10009"/>
                <a:gd name="connsiteX5-11" fmla="*/ 0 w 10000"/>
                <a:gd name="connsiteY5-12" fmla="*/ 10009 h 100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9">
                  <a:moveTo>
                    <a:pt x="0" y="10009"/>
                  </a:moveTo>
                  <a:lnTo>
                    <a:pt x="0" y="2041"/>
                  </a:lnTo>
                  <a:lnTo>
                    <a:pt x="7464" y="0"/>
                  </a:lnTo>
                  <a:lnTo>
                    <a:pt x="10000" y="9"/>
                  </a:lnTo>
                  <a:lnTo>
                    <a:pt x="5466" y="10009"/>
                  </a:lnTo>
                  <a:lnTo>
                    <a:pt x="0" y="10009"/>
                  </a:lnTo>
                  <a:close/>
                </a:path>
              </a:pathLst>
            </a:custGeom>
            <a:gradFill flip="none" rotWithShape="1">
              <a:gsLst>
                <a:gs pos="0">
                  <a:srgbClr val="F8B52B"/>
                </a:gs>
                <a:gs pos="100000">
                  <a:srgbClr val="EA5712"/>
                </a:gs>
              </a:gsLst>
              <a:lin ang="0" scaled="1"/>
              <a:tileRect/>
            </a:gradFill>
            <a:ln>
              <a:noFill/>
            </a:ln>
          </p:spPr>
          <p:txBody>
            <a:bodyPr vert="horz" wrap="square" lIns="91440" tIns="45720" rIns="91440" bIns="45720" numCol="1" anchor="t" anchorCtr="0" compatLnSpc="1"/>
            <a:lstStyle/>
            <a:p>
              <a:endParaRPr lang="zh-CN" altLang="en-US"/>
            </a:p>
          </p:txBody>
        </p:sp>
        <p:sp>
          <p:nvSpPr>
            <p:cNvPr id="48" name="Freeform 48"/>
            <p:cNvSpPr/>
            <p:nvPr/>
          </p:nvSpPr>
          <p:spPr bwMode="auto">
            <a:xfrm>
              <a:off x="1982749" y="1907062"/>
              <a:ext cx="943908" cy="1584119"/>
            </a:xfrm>
            <a:custGeom>
              <a:avLst/>
              <a:gdLst>
                <a:gd name="T0" fmla="*/ 0 w 575"/>
                <a:gd name="T1" fmla="*/ 873 h 887"/>
                <a:gd name="T2" fmla="*/ 210 w 575"/>
                <a:gd name="T3" fmla="*/ 0 h 887"/>
                <a:gd name="T4" fmla="*/ 575 w 575"/>
                <a:gd name="T5" fmla="*/ 0 h 887"/>
                <a:gd name="T6" fmla="*/ 398 w 575"/>
                <a:gd name="T7" fmla="*/ 887 h 887"/>
                <a:gd name="T8" fmla="*/ 0 w 575"/>
                <a:gd name="T9" fmla="*/ 873 h 887"/>
                <a:gd name="connsiteX0" fmla="*/ 0 w 10000"/>
                <a:gd name="connsiteY0" fmla="*/ 9842 h 9853"/>
                <a:gd name="connsiteX1" fmla="*/ 3652 w 10000"/>
                <a:gd name="connsiteY1" fmla="*/ 0 h 9853"/>
                <a:gd name="connsiteX2" fmla="*/ 10000 w 10000"/>
                <a:gd name="connsiteY2" fmla="*/ 0 h 9853"/>
                <a:gd name="connsiteX3" fmla="*/ 6922 w 10000"/>
                <a:gd name="connsiteY3" fmla="*/ 9853 h 9853"/>
                <a:gd name="connsiteX4" fmla="*/ 0 w 10000"/>
                <a:gd name="connsiteY4" fmla="*/ 9842 h 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853">
                  <a:moveTo>
                    <a:pt x="0" y="9842"/>
                  </a:moveTo>
                  <a:lnTo>
                    <a:pt x="3652" y="0"/>
                  </a:lnTo>
                  <a:lnTo>
                    <a:pt x="10000" y="0"/>
                  </a:lnTo>
                  <a:lnTo>
                    <a:pt x="6922" y="9853"/>
                  </a:lnTo>
                  <a:lnTo>
                    <a:pt x="0" y="9842"/>
                  </a:lnTo>
                  <a:close/>
                </a:path>
              </a:pathLst>
            </a:custGeom>
            <a:gradFill flip="none" rotWithShape="1">
              <a:gsLst>
                <a:gs pos="0">
                  <a:srgbClr val="F7ED11"/>
                </a:gs>
                <a:gs pos="100000">
                  <a:srgbClr val="F49B01"/>
                </a:gs>
              </a:gsLst>
              <a:lin ang="5400000" scaled="1"/>
              <a:tileRect/>
            </a:gra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1000"/>
                                        <p:tgtEl>
                                          <p:spTgt spid="3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fltVal val="0"/>
                                          </p:val>
                                        </p:tav>
                                        <p:tav tm="100000">
                                          <p:val>
                                            <p:strVal val="#ppt_w"/>
                                          </p:val>
                                        </p:tav>
                                      </p:tavLst>
                                    </p:anim>
                                    <p:anim calcmode="lin" valueType="num">
                                      <p:cBhvr>
                                        <p:cTn id="15" dur="500" fill="hold"/>
                                        <p:tgtEl>
                                          <p:spTgt spid="77"/>
                                        </p:tgtEl>
                                        <p:attrNameLst>
                                          <p:attrName>ppt_h</p:attrName>
                                        </p:attrNameLst>
                                      </p:cBhvr>
                                      <p:tavLst>
                                        <p:tav tm="0">
                                          <p:val>
                                            <p:fltVal val="0"/>
                                          </p:val>
                                        </p:tav>
                                        <p:tav tm="100000">
                                          <p:val>
                                            <p:strVal val="#ppt_h"/>
                                          </p:val>
                                        </p:tav>
                                      </p:tavLst>
                                    </p:anim>
                                    <p:anim calcmode="lin" valueType="num">
                                      <p:cBhvr>
                                        <p:cTn id="16" dur="500" fill="hold"/>
                                        <p:tgtEl>
                                          <p:spTgt spid="77"/>
                                        </p:tgtEl>
                                        <p:attrNameLst>
                                          <p:attrName>style.rotation</p:attrName>
                                        </p:attrNameLst>
                                      </p:cBhvr>
                                      <p:tavLst>
                                        <p:tav tm="0">
                                          <p:val>
                                            <p:fltVal val="90"/>
                                          </p:val>
                                        </p:tav>
                                        <p:tav tm="100000">
                                          <p:val>
                                            <p:fltVal val="0"/>
                                          </p:val>
                                        </p:tav>
                                      </p:tavLst>
                                    </p:anim>
                                    <p:animEffect transition="in" filter="fade">
                                      <p:cBhvr>
                                        <p:cTn id="17" dur="500"/>
                                        <p:tgtEl>
                                          <p:spTgt spid="77"/>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par>
                                <p:cTn id="25" presetID="21" presetClass="entr" presetSubtype="1" fill="hold" grpId="0"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par>
                                <p:cTn id="31" presetID="21" presetClass="entr" presetSubtype="1" fill="hold" grpId="0" nodeType="withEffect">
                                  <p:stCondLst>
                                    <p:cond delay="200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p:cBhvr>
                                        <p:cTn id="37" dur="750"/>
                                        <p:tgtEl>
                                          <p:spTgt spid="2"/>
                                        </p:tgtEl>
                                      </p:cBhvr>
                                    </p:animEffect>
                                    <p:anim calcmode="lin" valueType="num">
                                      <p:cBhvr>
                                        <p:cTn id="38" dur="750" fill="hold"/>
                                        <p:tgtEl>
                                          <p:spTgt spid="2"/>
                                        </p:tgtEl>
                                        <p:attrNameLst>
                                          <p:attrName>ppt_x</p:attrName>
                                        </p:attrNameLst>
                                      </p:cBhvr>
                                      <p:tavLst>
                                        <p:tav tm="0">
                                          <p:val>
                                            <p:strVal val="#ppt_x"/>
                                          </p:val>
                                        </p:tav>
                                        <p:tav tm="100000">
                                          <p:val>
                                            <p:strVal val="#ppt_x"/>
                                          </p:val>
                                        </p:tav>
                                      </p:tavLst>
                                    </p:anim>
                                    <p:anim calcmode="lin" valueType="num">
                                      <p:cBhvr>
                                        <p:cTn id="39" dur="750" fill="hold"/>
                                        <p:tgtEl>
                                          <p:spTgt spid="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50"/>
                                  </p:stCondLst>
                                  <p:childTnLst>
                                    <p:set>
                                      <p:cBhvr>
                                        <p:cTn id="41" dur="1" fill="hold">
                                          <p:stCondLst>
                                            <p:cond delay="0"/>
                                          </p:stCondLst>
                                        </p:cTn>
                                        <p:tgtEl>
                                          <p:spTgt spid="8"/>
                                        </p:tgtEl>
                                        <p:attrNameLst>
                                          <p:attrName>style.visibility</p:attrName>
                                        </p:attrNameLst>
                                      </p:cBhvr>
                                      <p:to>
                                        <p:strVal val="visible"/>
                                      </p:to>
                                    </p:set>
                                    <p:animEffect>
                                      <p:cBhvr>
                                        <p:cTn id="42" dur="750"/>
                                        <p:tgtEl>
                                          <p:spTgt spid="8"/>
                                        </p:tgtEl>
                                      </p:cBhvr>
                                    </p:animEffect>
                                    <p:anim calcmode="lin" valueType="num">
                                      <p:cBhvr>
                                        <p:cTn id="43" dur="750" fill="hold"/>
                                        <p:tgtEl>
                                          <p:spTgt spid="8"/>
                                        </p:tgtEl>
                                        <p:attrNameLst>
                                          <p:attrName>ppt_x</p:attrName>
                                        </p:attrNameLst>
                                      </p:cBhvr>
                                      <p:tavLst>
                                        <p:tav tm="0">
                                          <p:val>
                                            <p:strVal val="#ppt_x"/>
                                          </p:val>
                                        </p:tav>
                                        <p:tav tm="100000">
                                          <p:val>
                                            <p:strVal val="#ppt_x"/>
                                          </p:val>
                                        </p:tav>
                                      </p:tavLst>
                                    </p:anim>
                                    <p:anim calcmode="lin" valueType="num">
                                      <p:cBhvr>
                                        <p:cTn id="4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7" grpId="0" bldLvl="0" animBg="1" autoUpdateAnimBg="0"/>
      <p:bldP spid="8"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4644883" y="2484295"/>
            <a:ext cx="2376452" cy="2376452"/>
          </a:xfrm>
          <a:custGeom>
            <a:avLst/>
            <a:gdLst>
              <a:gd name="connsiteX0" fmla="*/ 1686816 w 2376452"/>
              <a:gd name="connsiteY0" fmla="*/ 378898 h 2376452"/>
              <a:gd name="connsiteX1" fmla="*/ 1871666 w 2376452"/>
              <a:gd name="connsiteY1" fmla="*/ 223782 h 2376452"/>
              <a:gd name="connsiteX2" fmla="*/ 2019340 w 2376452"/>
              <a:gd name="connsiteY2" fmla="*/ 347695 h 2376452"/>
              <a:gd name="connsiteX3" fmla="*/ 1898679 w 2376452"/>
              <a:gd name="connsiteY3" fmla="*/ 556673 h 2376452"/>
              <a:gd name="connsiteX4" fmla="*/ 2090394 w 2376452"/>
              <a:gd name="connsiteY4" fmla="*/ 888732 h 2376452"/>
              <a:gd name="connsiteX5" fmla="*/ 2331704 w 2376452"/>
              <a:gd name="connsiteY5" fmla="*/ 888726 h 2376452"/>
              <a:gd name="connsiteX6" fmla="*/ 2365179 w 2376452"/>
              <a:gd name="connsiteY6" fmla="*/ 1078572 h 2376452"/>
              <a:gd name="connsiteX7" fmla="*/ 2138420 w 2376452"/>
              <a:gd name="connsiteY7" fmla="*/ 1161099 h 2376452"/>
              <a:gd name="connsiteX8" fmla="*/ 2071838 w 2376452"/>
              <a:gd name="connsiteY8" fmla="*/ 1538703 h 2376452"/>
              <a:gd name="connsiteX9" fmla="*/ 2256696 w 2376452"/>
              <a:gd name="connsiteY9" fmla="*/ 1693809 h 2376452"/>
              <a:gd name="connsiteX10" fmla="*/ 2160309 w 2376452"/>
              <a:gd name="connsiteY10" fmla="*/ 1860757 h 2376452"/>
              <a:gd name="connsiteX11" fmla="*/ 1933554 w 2376452"/>
              <a:gd name="connsiteY11" fmla="*/ 1778218 h 2376452"/>
              <a:gd name="connsiteX12" fmla="*/ 1639830 w 2376452"/>
              <a:gd name="connsiteY12" fmla="*/ 2024682 h 2376452"/>
              <a:gd name="connsiteX13" fmla="*/ 1681739 w 2376452"/>
              <a:gd name="connsiteY13" fmla="*/ 2262325 h 2376452"/>
              <a:gd name="connsiteX14" fmla="*/ 1500590 w 2376452"/>
              <a:gd name="connsiteY14" fmla="*/ 2328257 h 2376452"/>
              <a:gd name="connsiteX15" fmla="*/ 1379941 w 2376452"/>
              <a:gd name="connsiteY15" fmla="*/ 2119273 h 2376452"/>
              <a:gd name="connsiteX16" fmla="*/ 996512 w 2376452"/>
              <a:gd name="connsiteY16" fmla="*/ 2119273 h 2376452"/>
              <a:gd name="connsiteX17" fmla="*/ 875862 w 2376452"/>
              <a:gd name="connsiteY17" fmla="*/ 2328257 h 2376452"/>
              <a:gd name="connsiteX18" fmla="*/ 694713 w 2376452"/>
              <a:gd name="connsiteY18" fmla="*/ 2262325 h 2376452"/>
              <a:gd name="connsiteX19" fmla="*/ 736622 w 2376452"/>
              <a:gd name="connsiteY19" fmla="*/ 2024682 h 2376452"/>
              <a:gd name="connsiteX20" fmla="*/ 442898 w 2376452"/>
              <a:gd name="connsiteY20" fmla="*/ 1778218 h 2376452"/>
              <a:gd name="connsiteX21" fmla="*/ 216143 w 2376452"/>
              <a:gd name="connsiteY21" fmla="*/ 1860757 h 2376452"/>
              <a:gd name="connsiteX22" fmla="*/ 119756 w 2376452"/>
              <a:gd name="connsiteY22" fmla="*/ 1693809 h 2376452"/>
              <a:gd name="connsiteX23" fmla="*/ 304614 w 2376452"/>
              <a:gd name="connsiteY23" fmla="*/ 1538703 h 2376452"/>
              <a:gd name="connsiteX24" fmla="*/ 238032 w 2376452"/>
              <a:gd name="connsiteY24" fmla="*/ 1161099 h 2376452"/>
              <a:gd name="connsiteX25" fmla="*/ 11273 w 2376452"/>
              <a:gd name="connsiteY25" fmla="*/ 1078572 h 2376452"/>
              <a:gd name="connsiteX26" fmla="*/ 44748 w 2376452"/>
              <a:gd name="connsiteY26" fmla="*/ 888726 h 2376452"/>
              <a:gd name="connsiteX27" fmla="*/ 286058 w 2376452"/>
              <a:gd name="connsiteY27" fmla="*/ 888732 h 2376452"/>
              <a:gd name="connsiteX28" fmla="*/ 477773 w 2376452"/>
              <a:gd name="connsiteY28" fmla="*/ 556672 h 2376452"/>
              <a:gd name="connsiteX29" fmla="*/ 357112 w 2376452"/>
              <a:gd name="connsiteY29" fmla="*/ 347695 h 2376452"/>
              <a:gd name="connsiteX30" fmla="*/ 504786 w 2376452"/>
              <a:gd name="connsiteY30" fmla="*/ 223782 h 2376452"/>
              <a:gd name="connsiteX31" fmla="*/ 689636 w 2376452"/>
              <a:gd name="connsiteY31" fmla="*/ 378898 h 2376452"/>
              <a:gd name="connsiteX32" fmla="*/ 1049942 w 2376452"/>
              <a:gd name="connsiteY32" fmla="*/ 247757 h 2376452"/>
              <a:gd name="connsiteX33" fmla="*/ 1091839 w 2376452"/>
              <a:gd name="connsiteY33" fmla="*/ 10112 h 2376452"/>
              <a:gd name="connsiteX34" fmla="*/ 1284613 w 2376452"/>
              <a:gd name="connsiteY34" fmla="*/ 10112 h 2376452"/>
              <a:gd name="connsiteX35" fmla="*/ 1326510 w 2376452"/>
              <a:gd name="connsiteY35" fmla="*/ 247757 h 2376452"/>
              <a:gd name="connsiteX36" fmla="*/ 1686816 w 2376452"/>
              <a:gd name="connsiteY36" fmla="*/ 378897 h 2376452"/>
              <a:gd name="connsiteX37" fmla="*/ 1686816 w 2376452"/>
              <a:gd name="connsiteY37" fmla="*/ 378898 h 237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76452" h="2376452">
                <a:moveTo>
                  <a:pt x="1686816" y="378898"/>
                </a:moveTo>
                <a:lnTo>
                  <a:pt x="1871666" y="223782"/>
                </a:lnTo>
                <a:lnTo>
                  <a:pt x="2019340" y="347695"/>
                </a:lnTo>
                <a:lnTo>
                  <a:pt x="1898679" y="556673"/>
                </a:lnTo>
                <a:cubicBezTo>
                  <a:pt x="1984476" y="653188"/>
                  <a:pt x="2049707" y="766173"/>
                  <a:pt x="2090394" y="888732"/>
                </a:cubicBezTo>
                <a:lnTo>
                  <a:pt x="2331704" y="888726"/>
                </a:lnTo>
                <a:lnTo>
                  <a:pt x="2365179" y="1078572"/>
                </a:lnTo>
                <a:lnTo>
                  <a:pt x="2138420" y="1161099"/>
                </a:lnTo>
                <a:cubicBezTo>
                  <a:pt x="2142105" y="1290183"/>
                  <a:pt x="2119451" y="1418664"/>
                  <a:pt x="2071838" y="1538703"/>
                </a:cubicBezTo>
                <a:lnTo>
                  <a:pt x="2256696" y="1693809"/>
                </a:lnTo>
                <a:lnTo>
                  <a:pt x="2160309" y="1860757"/>
                </a:lnTo>
                <a:lnTo>
                  <a:pt x="1933554" y="1778218"/>
                </a:lnTo>
                <a:cubicBezTo>
                  <a:pt x="1853404" y="1879471"/>
                  <a:pt x="1753463" y="1963331"/>
                  <a:pt x="1639830" y="2024682"/>
                </a:cubicBezTo>
                <a:lnTo>
                  <a:pt x="1681739" y="2262325"/>
                </a:lnTo>
                <a:lnTo>
                  <a:pt x="1500590" y="2328257"/>
                </a:lnTo>
                <a:lnTo>
                  <a:pt x="1379941" y="2119273"/>
                </a:lnTo>
                <a:cubicBezTo>
                  <a:pt x="1253458" y="2145317"/>
                  <a:pt x="1122995" y="2145317"/>
                  <a:pt x="996512" y="2119273"/>
                </a:cubicBezTo>
                <a:lnTo>
                  <a:pt x="875862" y="2328257"/>
                </a:lnTo>
                <a:lnTo>
                  <a:pt x="694713" y="2262325"/>
                </a:lnTo>
                <a:lnTo>
                  <a:pt x="736622" y="2024682"/>
                </a:lnTo>
                <a:cubicBezTo>
                  <a:pt x="622989" y="1963332"/>
                  <a:pt x="523049" y="1879471"/>
                  <a:pt x="442898" y="1778218"/>
                </a:cubicBezTo>
                <a:lnTo>
                  <a:pt x="216143" y="1860757"/>
                </a:lnTo>
                <a:lnTo>
                  <a:pt x="119756" y="1693809"/>
                </a:lnTo>
                <a:lnTo>
                  <a:pt x="304614" y="1538703"/>
                </a:lnTo>
                <a:cubicBezTo>
                  <a:pt x="257002" y="1418664"/>
                  <a:pt x="234347" y="1290183"/>
                  <a:pt x="238032" y="1161099"/>
                </a:cubicBezTo>
                <a:lnTo>
                  <a:pt x="11273" y="1078572"/>
                </a:lnTo>
                <a:lnTo>
                  <a:pt x="44748" y="888726"/>
                </a:lnTo>
                <a:lnTo>
                  <a:pt x="286058" y="888732"/>
                </a:lnTo>
                <a:cubicBezTo>
                  <a:pt x="326744" y="766172"/>
                  <a:pt x="391976" y="653188"/>
                  <a:pt x="477773" y="556672"/>
                </a:cubicBezTo>
                <a:lnTo>
                  <a:pt x="357112" y="347695"/>
                </a:lnTo>
                <a:lnTo>
                  <a:pt x="504786" y="223782"/>
                </a:lnTo>
                <a:lnTo>
                  <a:pt x="689636" y="378898"/>
                </a:lnTo>
                <a:cubicBezTo>
                  <a:pt x="799583" y="311164"/>
                  <a:pt x="922179" y="266543"/>
                  <a:pt x="1049942" y="247757"/>
                </a:cubicBezTo>
                <a:lnTo>
                  <a:pt x="1091839" y="10112"/>
                </a:lnTo>
                <a:lnTo>
                  <a:pt x="1284613" y="10112"/>
                </a:lnTo>
                <a:lnTo>
                  <a:pt x="1326510" y="247757"/>
                </a:lnTo>
                <a:cubicBezTo>
                  <a:pt x="1454273" y="266543"/>
                  <a:pt x="1576868" y="311164"/>
                  <a:pt x="1686816" y="378897"/>
                </a:cubicBezTo>
                <a:lnTo>
                  <a:pt x="1686816" y="378898"/>
                </a:lnTo>
                <a:close/>
              </a:path>
            </a:pathLst>
          </a:custGeom>
          <a:solidFill>
            <a:srgbClr val="FF000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528573" tIns="607473" rIns="528573" bIns="649034" numCol="1" spcCol="1270" anchor="ctr" anchorCtr="0">
            <a:noAutofit/>
          </a:bodyPr>
          <a:lstStyle/>
          <a:p>
            <a:pPr lvl="0" algn="ctr" defTabSz="1778000">
              <a:lnSpc>
                <a:spcPct val="90000"/>
              </a:lnSpc>
              <a:spcBef>
                <a:spcPct val="0"/>
              </a:spcBef>
              <a:spcAft>
                <a:spcPct val="35000"/>
              </a:spcAft>
            </a:pPr>
            <a:endParaRPr lang="zh-CN" altLang="en-US" sz="4000" kern="1200" dirty="0">
              <a:solidFill>
                <a:schemeClr val="bg1"/>
              </a:solidFill>
            </a:endParaRPr>
          </a:p>
        </p:txBody>
      </p:sp>
      <p:sp>
        <p:nvSpPr>
          <p:cNvPr id="29" name="任意多边形 28"/>
          <p:cNvSpPr/>
          <p:nvPr/>
        </p:nvSpPr>
        <p:spPr>
          <a:xfrm>
            <a:off x="3262220" y="1922589"/>
            <a:ext cx="1728328" cy="1728328"/>
          </a:xfrm>
          <a:custGeom>
            <a:avLst/>
            <a:gdLst>
              <a:gd name="connsiteX0" fmla="*/ 1293216 w 1728328"/>
              <a:gd name="connsiteY0" fmla="*/ 437742 h 1728328"/>
              <a:gd name="connsiteX1" fmla="*/ 1548203 w 1728328"/>
              <a:gd name="connsiteY1" fmla="*/ 360893 h 1728328"/>
              <a:gd name="connsiteX2" fmla="*/ 1642029 w 1728328"/>
              <a:gd name="connsiteY2" fmla="*/ 523404 h 1728328"/>
              <a:gd name="connsiteX3" fmla="*/ 1447983 w 1728328"/>
              <a:gd name="connsiteY3" fmla="*/ 705805 h 1728328"/>
              <a:gd name="connsiteX4" fmla="*/ 1447983 w 1728328"/>
              <a:gd name="connsiteY4" fmla="*/ 1022523 h 1728328"/>
              <a:gd name="connsiteX5" fmla="*/ 1642029 w 1728328"/>
              <a:gd name="connsiteY5" fmla="*/ 1204924 h 1728328"/>
              <a:gd name="connsiteX6" fmla="*/ 1548203 w 1728328"/>
              <a:gd name="connsiteY6" fmla="*/ 1367435 h 1728328"/>
              <a:gd name="connsiteX7" fmla="*/ 1293216 w 1728328"/>
              <a:gd name="connsiteY7" fmla="*/ 1290586 h 1728328"/>
              <a:gd name="connsiteX8" fmla="*/ 1018930 w 1728328"/>
              <a:gd name="connsiteY8" fmla="*/ 1448945 h 1728328"/>
              <a:gd name="connsiteX9" fmla="*/ 957990 w 1728328"/>
              <a:gd name="connsiteY9" fmla="*/ 1708195 h 1728328"/>
              <a:gd name="connsiteX10" fmla="*/ 770338 w 1728328"/>
              <a:gd name="connsiteY10" fmla="*/ 1708195 h 1728328"/>
              <a:gd name="connsiteX11" fmla="*/ 709397 w 1728328"/>
              <a:gd name="connsiteY11" fmla="*/ 1448945 h 1728328"/>
              <a:gd name="connsiteX12" fmla="*/ 435111 w 1728328"/>
              <a:gd name="connsiteY12" fmla="*/ 1290586 h 1728328"/>
              <a:gd name="connsiteX13" fmla="*/ 180125 w 1728328"/>
              <a:gd name="connsiteY13" fmla="*/ 1367435 h 1728328"/>
              <a:gd name="connsiteX14" fmla="*/ 86299 w 1728328"/>
              <a:gd name="connsiteY14" fmla="*/ 1204924 h 1728328"/>
              <a:gd name="connsiteX15" fmla="*/ 280345 w 1728328"/>
              <a:gd name="connsiteY15" fmla="*/ 1022523 h 1728328"/>
              <a:gd name="connsiteX16" fmla="*/ 280345 w 1728328"/>
              <a:gd name="connsiteY16" fmla="*/ 705805 h 1728328"/>
              <a:gd name="connsiteX17" fmla="*/ 86299 w 1728328"/>
              <a:gd name="connsiteY17" fmla="*/ 523404 h 1728328"/>
              <a:gd name="connsiteX18" fmla="*/ 180125 w 1728328"/>
              <a:gd name="connsiteY18" fmla="*/ 360893 h 1728328"/>
              <a:gd name="connsiteX19" fmla="*/ 435112 w 1728328"/>
              <a:gd name="connsiteY19" fmla="*/ 437742 h 1728328"/>
              <a:gd name="connsiteX20" fmla="*/ 709398 w 1728328"/>
              <a:gd name="connsiteY20" fmla="*/ 279383 h 1728328"/>
              <a:gd name="connsiteX21" fmla="*/ 770338 w 1728328"/>
              <a:gd name="connsiteY21" fmla="*/ 20133 h 1728328"/>
              <a:gd name="connsiteX22" fmla="*/ 957990 w 1728328"/>
              <a:gd name="connsiteY22" fmla="*/ 20133 h 1728328"/>
              <a:gd name="connsiteX23" fmla="*/ 1018931 w 1728328"/>
              <a:gd name="connsiteY23" fmla="*/ 279383 h 1728328"/>
              <a:gd name="connsiteX24" fmla="*/ 1293217 w 1728328"/>
              <a:gd name="connsiteY24" fmla="*/ 437742 h 1728328"/>
              <a:gd name="connsiteX25" fmla="*/ 1293216 w 1728328"/>
              <a:gd name="connsiteY25" fmla="*/ 437742 h 172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28328" h="1728328">
                <a:moveTo>
                  <a:pt x="1293216" y="437742"/>
                </a:moveTo>
                <a:lnTo>
                  <a:pt x="1548203" y="360893"/>
                </a:lnTo>
                <a:lnTo>
                  <a:pt x="1642029" y="523404"/>
                </a:lnTo>
                <a:lnTo>
                  <a:pt x="1447983" y="705805"/>
                </a:lnTo>
                <a:cubicBezTo>
                  <a:pt x="1476111" y="809504"/>
                  <a:pt x="1476111" y="918824"/>
                  <a:pt x="1447983" y="1022523"/>
                </a:cubicBezTo>
                <a:lnTo>
                  <a:pt x="1642029" y="1204924"/>
                </a:lnTo>
                <a:lnTo>
                  <a:pt x="1548203" y="1367435"/>
                </a:lnTo>
                <a:lnTo>
                  <a:pt x="1293216" y="1290586"/>
                </a:lnTo>
                <a:cubicBezTo>
                  <a:pt x="1217474" y="1366795"/>
                  <a:pt x="1122800" y="1421455"/>
                  <a:pt x="1018930" y="1448945"/>
                </a:cubicBezTo>
                <a:lnTo>
                  <a:pt x="957990" y="1708195"/>
                </a:lnTo>
                <a:lnTo>
                  <a:pt x="770338" y="1708195"/>
                </a:lnTo>
                <a:lnTo>
                  <a:pt x="709397" y="1448945"/>
                </a:lnTo>
                <a:cubicBezTo>
                  <a:pt x="605527" y="1421455"/>
                  <a:pt x="510853" y="1366795"/>
                  <a:pt x="435111" y="1290586"/>
                </a:cubicBezTo>
                <a:lnTo>
                  <a:pt x="180125" y="1367435"/>
                </a:lnTo>
                <a:lnTo>
                  <a:pt x="86299" y="1204924"/>
                </a:lnTo>
                <a:lnTo>
                  <a:pt x="280345" y="1022523"/>
                </a:lnTo>
                <a:cubicBezTo>
                  <a:pt x="252217" y="918824"/>
                  <a:pt x="252217" y="809504"/>
                  <a:pt x="280345" y="705805"/>
                </a:cubicBezTo>
                <a:lnTo>
                  <a:pt x="86299" y="523404"/>
                </a:lnTo>
                <a:lnTo>
                  <a:pt x="180125" y="360893"/>
                </a:lnTo>
                <a:lnTo>
                  <a:pt x="435112" y="437742"/>
                </a:lnTo>
                <a:cubicBezTo>
                  <a:pt x="510854" y="361533"/>
                  <a:pt x="605528" y="306873"/>
                  <a:pt x="709398" y="279383"/>
                </a:cubicBezTo>
                <a:lnTo>
                  <a:pt x="770338" y="20133"/>
                </a:lnTo>
                <a:lnTo>
                  <a:pt x="957990" y="20133"/>
                </a:lnTo>
                <a:lnTo>
                  <a:pt x="1018931" y="279383"/>
                </a:lnTo>
                <a:cubicBezTo>
                  <a:pt x="1122801" y="306873"/>
                  <a:pt x="1217475" y="361533"/>
                  <a:pt x="1293217" y="437742"/>
                </a:cubicBezTo>
                <a:lnTo>
                  <a:pt x="1293216" y="437742"/>
                </a:lnTo>
                <a:close/>
              </a:path>
            </a:pathLst>
          </a:cu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465592" tIns="468222" rIns="465592" bIns="468222" numCol="1" spcCol="1270" anchor="ctr" anchorCtr="0">
            <a:noAutofit/>
          </a:bodyPr>
          <a:lstStyle/>
          <a:p>
            <a:pPr lvl="0" algn="ctr" defTabSz="1066800">
              <a:lnSpc>
                <a:spcPct val="90000"/>
              </a:lnSpc>
              <a:spcBef>
                <a:spcPct val="0"/>
              </a:spcBef>
              <a:spcAft>
                <a:spcPct val="35000"/>
              </a:spcAft>
            </a:pPr>
            <a:endParaRPr lang="zh-CN" altLang="en-US" sz="2400" kern="1200"/>
          </a:p>
        </p:txBody>
      </p:sp>
      <p:sp>
        <p:nvSpPr>
          <p:cNvPr id="30" name="任意多边形 29"/>
          <p:cNvSpPr/>
          <p:nvPr/>
        </p:nvSpPr>
        <p:spPr>
          <a:xfrm>
            <a:off x="4039967" y="539925"/>
            <a:ext cx="2073995" cy="2073995"/>
          </a:xfrm>
          <a:custGeom>
            <a:avLst/>
            <a:gdLst>
              <a:gd name="connsiteX0" fmla="*/ 1267088 w 1693409"/>
              <a:gd name="connsiteY0" fmla="*/ 428897 h 1693409"/>
              <a:gd name="connsiteX1" fmla="*/ 1516923 w 1693409"/>
              <a:gd name="connsiteY1" fmla="*/ 353602 h 1693409"/>
              <a:gd name="connsiteX2" fmla="*/ 1608853 w 1693409"/>
              <a:gd name="connsiteY2" fmla="*/ 512829 h 1693409"/>
              <a:gd name="connsiteX3" fmla="*/ 1418728 w 1693409"/>
              <a:gd name="connsiteY3" fmla="*/ 691545 h 1693409"/>
              <a:gd name="connsiteX4" fmla="*/ 1418728 w 1693409"/>
              <a:gd name="connsiteY4" fmla="*/ 1001864 h 1693409"/>
              <a:gd name="connsiteX5" fmla="*/ 1608853 w 1693409"/>
              <a:gd name="connsiteY5" fmla="*/ 1180580 h 1693409"/>
              <a:gd name="connsiteX6" fmla="*/ 1516923 w 1693409"/>
              <a:gd name="connsiteY6" fmla="*/ 1339807 h 1693409"/>
              <a:gd name="connsiteX7" fmla="*/ 1267088 w 1693409"/>
              <a:gd name="connsiteY7" fmla="*/ 1264512 h 1693409"/>
              <a:gd name="connsiteX8" fmla="*/ 998344 w 1693409"/>
              <a:gd name="connsiteY8" fmla="*/ 1419671 h 1693409"/>
              <a:gd name="connsiteX9" fmla="*/ 938635 w 1693409"/>
              <a:gd name="connsiteY9" fmla="*/ 1673682 h 1693409"/>
              <a:gd name="connsiteX10" fmla="*/ 754774 w 1693409"/>
              <a:gd name="connsiteY10" fmla="*/ 1673682 h 1693409"/>
              <a:gd name="connsiteX11" fmla="*/ 695065 w 1693409"/>
              <a:gd name="connsiteY11" fmla="*/ 1419671 h 1693409"/>
              <a:gd name="connsiteX12" fmla="*/ 426321 w 1693409"/>
              <a:gd name="connsiteY12" fmla="*/ 1264512 h 1693409"/>
              <a:gd name="connsiteX13" fmla="*/ 176486 w 1693409"/>
              <a:gd name="connsiteY13" fmla="*/ 1339807 h 1693409"/>
              <a:gd name="connsiteX14" fmla="*/ 84556 w 1693409"/>
              <a:gd name="connsiteY14" fmla="*/ 1180580 h 1693409"/>
              <a:gd name="connsiteX15" fmla="*/ 274681 w 1693409"/>
              <a:gd name="connsiteY15" fmla="*/ 1001864 h 1693409"/>
              <a:gd name="connsiteX16" fmla="*/ 274681 w 1693409"/>
              <a:gd name="connsiteY16" fmla="*/ 691545 h 1693409"/>
              <a:gd name="connsiteX17" fmla="*/ 84556 w 1693409"/>
              <a:gd name="connsiteY17" fmla="*/ 512829 h 1693409"/>
              <a:gd name="connsiteX18" fmla="*/ 176486 w 1693409"/>
              <a:gd name="connsiteY18" fmla="*/ 353602 h 1693409"/>
              <a:gd name="connsiteX19" fmla="*/ 426321 w 1693409"/>
              <a:gd name="connsiteY19" fmla="*/ 428897 h 1693409"/>
              <a:gd name="connsiteX20" fmla="*/ 695065 w 1693409"/>
              <a:gd name="connsiteY20" fmla="*/ 273738 h 1693409"/>
              <a:gd name="connsiteX21" fmla="*/ 754774 w 1693409"/>
              <a:gd name="connsiteY21" fmla="*/ 19727 h 1693409"/>
              <a:gd name="connsiteX22" fmla="*/ 938635 w 1693409"/>
              <a:gd name="connsiteY22" fmla="*/ 19727 h 1693409"/>
              <a:gd name="connsiteX23" fmla="*/ 998344 w 1693409"/>
              <a:gd name="connsiteY23" fmla="*/ 273738 h 1693409"/>
              <a:gd name="connsiteX24" fmla="*/ 1267088 w 1693409"/>
              <a:gd name="connsiteY24" fmla="*/ 428897 h 169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3409" h="1693409">
                <a:moveTo>
                  <a:pt x="1089957" y="428353"/>
                </a:moveTo>
                <a:lnTo>
                  <a:pt x="1271084" y="316173"/>
                </a:lnTo>
                <a:lnTo>
                  <a:pt x="1377236" y="422324"/>
                </a:lnTo>
                <a:lnTo>
                  <a:pt x="1265056" y="603451"/>
                </a:lnTo>
                <a:cubicBezTo>
                  <a:pt x="1308263" y="677760"/>
                  <a:pt x="1330898" y="762236"/>
                  <a:pt x="1330634" y="848192"/>
                </a:cubicBezTo>
                <a:lnTo>
                  <a:pt x="1518348" y="948963"/>
                </a:lnTo>
                <a:lnTo>
                  <a:pt x="1479494" y="1093968"/>
                </a:lnTo>
                <a:lnTo>
                  <a:pt x="1266543" y="1087381"/>
                </a:lnTo>
                <a:cubicBezTo>
                  <a:pt x="1223794" y="1161954"/>
                  <a:pt x="1161953" y="1223795"/>
                  <a:pt x="1087381" y="1266544"/>
                </a:cubicBezTo>
                <a:lnTo>
                  <a:pt x="1093969" y="1479494"/>
                </a:lnTo>
                <a:lnTo>
                  <a:pt x="948962" y="1518348"/>
                </a:lnTo>
                <a:lnTo>
                  <a:pt x="848192" y="1330634"/>
                </a:lnTo>
                <a:cubicBezTo>
                  <a:pt x="762236" y="1330898"/>
                  <a:pt x="677760" y="1308263"/>
                  <a:pt x="603452" y="1265056"/>
                </a:cubicBezTo>
                <a:lnTo>
                  <a:pt x="422325" y="1377236"/>
                </a:lnTo>
                <a:lnTo>
                  <a:pt x="316173" y="1271085"/>
                </a:lnTo>
                <a:lnTo>
                  <a:pt x="428353" y="1089958"/>
                </a:lnTo>
                <a:cubicBezTo>
                  <a:pt x="385146" y="1015649"/>
                  <a:pt x="362511" y="931173"/>
                  <a:pt x="362775" y="845217"/>
                </a:cubicBezTo>
                <a:lnTo>
                  <a:pt x="175061" y="744446"/>
                </a:lnTo>
                <a:lnTo>
                  <a:pt x="213915" y="599441"/>
                </a:lnTo>
                <a:lnTo>
                  <a:pt x="426866" y="606028"/>
                </a:lnTo>
                <a:cubicBezTo>
                  <a:pt x="469615" y="531455"/>
                  <a:pt x="531456" y="469614"/>
                  <a:pt x="606028" y="426865"/>
                </a:cubicBezTo>
                <a:lnTo>
                  <a:pt x="599440" y="213915"/>
                </a:lnTo>
                <a:lnTo>
                  <a:pt x="744447" y="175061"/>
                </a:lnTo>
                <a:lnTo>
                  <a:pt x="845217" y="362775"/>
                </a:lnTo>
                <a:cubicBezTo>
                  <a:pt x="931173" y="362511"/>
                  <a:pt x="1015649" y="385146"/>
                  <a:pt x="1089957" y="428353"/>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95998" tIns="595997" rIns="595997" bIns="595998"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31" name="环形箭头 30"/>
          <p:cNvSpPr/>
          <p:nvPr/>
        </p:nvSpPr>
        <p:spPr>
          <a:xfrm>
            <a:off x="4463538" y="2124904"/>
            <a:ext cx="3041858" cy="3041858"/>
          </a:xfrm>
          <a:prstGeom prst="circularArrow">
            <a:avLst>
              <a:gd name="adj1" fmla="val 4687"/>
              <a:gd name="adj2" fmla="val 299029"/>
              <a:gd name="adj3" fmla="val 2519157"/>
              <a:gd name="adj4" fmla="val 15854849"/>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2" name="形状 31"/>
          <p:cNvSpPr/>
          <p:nvPr/>
        </p:nvSpPr>
        <p:spPr>
          <a:xfrm>
            <a:off x="2956136" y="1539632"/>
            <a:ext cx="2210100" cy="2210100"/>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3" name="环形箭头 32"/>
          <p:cNvSpPr/>
          <p:nvPr/>
        </p:nvSpPr>
        <p:spPr>
          <a:xfrm>
            <a:off x="3838557" y="358756"/>
            <a:ext cx="2382933" cy="2382933"/>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sp>
      <p:sp>
        <p:nvSpPr>
          <p:cNvPr id="34" name="矩形 33"/>
          <p:cNvSpPr>
            <a:spLocks noChangeArrowheads="1"/>
          </p:cNvSpPr>
          <p:nvPr/>
        </p:nvSpPr>
        <p:spPr bwMode="auto">
          <a:xfrm>
            <a:off x="6157069" y="900137"/>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0099"/>
                </a:solidFill>
                <a:latin typeface="微软雅黑" panose="020B0503020204020204" pitchFamily="34" charset="-122"/>
                <a:ea typeface="微软雅黑" panose="020B0503020204020204" pitchFamily="34" charset="-122"/>
                <a:sym typeface="微软雅黑" panose="020B0503020204020204" pitchFamily="34" charset="-122"/>
              </a:rPr>
              <a:t>Step 1</a:t>
            </a:r>
            <a:endParaRPr lang="zh-CN" altLang="en-US" sz="2000" b="1" dirty="0">
              <a:solidFill>
                <a:srgbClr val="000099"/>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p>
        </p:txBody>
      </p:sp>
      <p:sp>
        <p:nvSpPr>
          <p:cNvPr id="35" name="矩形 34"/>
          <p:cNvSpPr>
            <a:spLocks noChangeArrowheads="1"/>
          </p:cNvSpPr>
          <p:nvPr/>
        </p:nvSpPr>
        <p:spPr bwMode="auto">
          <a:xfrm>
            <a:off x="635000" y="2451100"/>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Step 2</a:t>
            </a:r>
            <a:endParaRPr lang="zh-CN" altLang="en-US" sz="20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a:spLocks noChangeArrowheads="1"/>
          </p:cNvSpPr>
          <p:nvPr/>
        </p:nvSpPr>
        <p:spPr bwMode="auto">
          <a:xfrm>
            <a:off x="2273016" y="392447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Step </a:t>
            </a:r>
            <a:r>
              <a:rPr lang="en-US" altLang="zh-CN" sz="2000" b="1" dirty="0" smtClean="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352592" y="688270"/>
            <a:ext cx="9231272" cy="67851"/>
            <a:chOff x="288133" y="483063"/>
            <a:chExt cx="8772740" cy="64666"/>
          </a:xfrm>
        </p:grpSpPr>
        <p:sp>
          <p:nvSpPr>
            <p:cNvPr id="13" name="任意多边形 12"/>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组合 14"/>
          <p:cNvGrpSpPr/>
          <p:nvPr/>
        </p:nvGrpSpPr>
        <p:grpSpPr>
          <a:xfrm>
            <a:off x="0" y="290390"/>
            <a:ext cx="641111" cy="353788"/>
            <a:chOff x="0" y="252065"/>
            <a:chExt cx="641111" cy="392113"/>
          </a:xfrm>
        </p:grpSpPr>
        <p:sp>
          <p:nvSpPr>
            <p:cNvPr id="16"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7"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8" name="五边形 17"/>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6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par>
                                <p:cTn id="42" presetID="22" presetClass="entr" presetSubtype="1" fill="hold" nodeType="withEffect">
                                  <p:stCondLst>
                                    <p:cond delay="2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par>
                                <p:cTn id="45" presetID="22" presetClass="entr" presetSubtype="1" fill="hold" nodeType="withEffect">
                                  <p:stCondLst>
                                    <p:cond delay="400"/>
                                  </p:stCondLst>
                                  <p:childTnLst>
                                    <p:set>
                                      <p:cBhvr>
                                        <p:cTn id="46" dur="1" fill="hold">
                                          <p:stCondLst>
                                            <p:cond delay="0"/>
                                          </p:stCondLst>
                                        </p:cTn>
                                        <p:tgtEl>
                                          <p:spTgt spid="31"/>
                                        </p:tgtEl>
                                        <p:attrNameLst>
                                          <p:attrName>style.visibility</p:attrName>
                                        </p:attrNameLst>
                                      </p:cBhvr>
                                      <p:to>
                                        <p:strVal val="visible"/>
                                      </p:to>
                                    </p:set>
                                    <p:animEffect transition="in" filter="wipe(up)">
                                      <p:cBhvr>
                                        <p:cTn id="47" dur="500"/>
                                        <p:tgtEl>
                                          <p:spTgt spid="31"/>
                                        </p:tgtEl>
                                      </p:cBhvr>
                                    </p:animEffect>
                                  </p:childTnLst>
                                </p:cTn>
                              </p:par>
                            </p:childTnLst>
                          </p:cTn>
                        </p:par>
                        <p:par>
                          <p:cTn id="48" fill="hold">
                            <p:stCondLst>
                              <p:cond delay="1000"/>
                            </p:stCondLst>
                            <p:childTnLst>
                              <p:par>
                                <p:cTn id="49" presetID="47"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p:cBhvr>
                                        <p:cTn id="51" dur="250"/>
                                        <p:tgtEl>
                                          <p:spTgt spid="34"/>
                                        </p:tgtEl>
                                      </p:cBhvr>
                                    </p:animEffect>
                                    <p:anim calcmode="lin" valueType="num">
                                      <p:cBhvr>
                                        <p:cTn id="52" dur="250" fill="hold"/>
                                        <p:tgtEl>
                                          <p:spTgt spid="34"/>
                                        </p:tgtEl>
                                        <p:attrNameLst>
                                          <p:attrName>ppt_x</p:attrName>
                                        </p:attrNameLst>
                                      </p:cBhvr>
                                      <p:tavLst>
                                        <p:tav tm="0">
                                          <p:val>
                                            <p:strVal val="#ppt_x"/>
                                          </p:val>
                                        </p:tav>
                                        <p:tav tm="100000">
                                          <p:val>
                                            <p:strVal val="#ppt_x"/>
                                          </p:val>
                                        </p:tav>
                                      </p:tavLst>
                                    </p:anim>
                                    <p:anim calcmode="lin" valueType="num">
                                      <p:cBhvr>
                                        <p:cTn id="53" dur="25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p:cBhvr>
                                        <p:cTn id="57" dur="250"/>
                                        <p:tgtEl>
                                          <p:spTgt spid="35"/>
                                        </p:tgtEl>
                                      </p:cBhvr>
                                    </p:animEffect>
                                    <p:anim calcmode="lin" valueType="num">
                                      <p:cBhvr>
                                        <p:cTn id="58" dur="250" fill="hold"/>
                                        <p:tgtEl>
                                          <p:spTgt spid="35"/>
                                        </p:tgtEl>
                                        <p:attrNameLst>
                                          <p:attrName>ppt_x</p:attrName>
                                        </p:attrNameLst>
                                      </p:cBhvr>
                                      <p:tavLst>
                                        <p:tav tm="0">
                                          <p:val>
                                            <p:strVal val="#ppt_x"/>
                                          </p:val>
                                        </p:tav>
                                        <p:tav tm="100000">
                                          <p:val>
                                            <p:strVal val="#ppt_x"/>
                                          </p:val>
                                        </p:tav>
                                      </p:tavLst>
                                    </p:anim>
                                    <p:anim calcmode="lin" valueType="num">
                                      <p:cBhvr>
                                        <p:cTn id="59" dur="25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p:cBhvr>
                                        <p:cTn id="63" dur="250"/>
                                        <p:tgtEl>
                                          <p:spTgt spid="36"/>
                                        </p:tgtEl>
                                      </p:cBhvr>
                                    </p:animEffect>
                                    <p:anim calcmode="lin" valueType="num">
                                      <p:cBhvr>
                                        <p:cTn id="64" dur="250" fill="hold"/>
                                        <p:tgtEl>
                                          <p:spTgt spid="36"/>
                                        </p:tgtEl>
                                        <p:attrNameLst>
                                          <p:attrName>ppt_x</p:attrName>
                                        </p:attrNameLst>
                                      </p:cBhvr>
                                      <p:tavLst>
                                        <p:tav tm="0">
                                          <p:val>
                                            <p:strVal val="#ppt_x"/>
                                          </p:val>
                                        </p:tav>
                                        <p:tav tm="100000">
                                          <p:val>
                                            <p:strVal val="#ppt_x"/>
                                          </p:val>
                                        </p:tav>
                                      </p:tavLst>
                                    </p:anim>
                                    <p:anim calcmode="lin" valueType="num">
                                      <p:cBhvr>
                                        <p:cTn id="65"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bldLvl="0" autoUpdateAnimBg="0"/>
      <p:bldP spid="35" grpId="0" bldLvl="0" autoUpdateAnimBg="0"/>
      <p:bldP spid="36" grpId="0" bldLvl="0" autoUpdateAnimBg="0"/>
      <p:bldP spid="11"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6824663" y="2674938"/>
            <a:ext cx="1754187" cy="1536700"/>
          </a:xfrm>
          <a:prstGeom prst="roundRect">
            <a:avLst>
              <a:gd name="adj" fmla="val 0"/>
            </a:avLst>
          </a:prstGeom>
          <a:noFill/>
          <a:ln w="3175" algn="ctr">
            <a:solidFill>
              <a:srgbClr val="969696"/>
            </a:solidFill>
            <a:prstDash val="dash"/>
            <a:round/>
          </a:ln>
        </p:spPr>
        <p:txBody>
          <a:bodyPr anchor="b"/>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p>
          <a:p>
            <a:pPr defTabSz="967740"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auto">
          <a:xfrm>
            <a:off x="2924175" y="2668588"/>
            <a:ext cx="1754188" cy="1541462"/>
          </a:xfrm>
          <a:prstGeom prst="roundRect">
            <a:avLst>
              <a:gd name="adj" fmla="val 0"/>
            </a:avLst>
          </a:prstGeom>
          <a:noFill/>
          <a:ln w="3175" algn="ctr">
            <a:solidFill>
              <a:srgbClr val="969696"/>
            </a:solidFill>
            <a:prstDash val="dash"/>
            <a:round/>
          </a:ln>
        </p:spPr>
        <p:txBody>
          <a:bodyPr anchor="b"/>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endParaRPr lang="en-US" altLang="zh-CN" sz="1600" dirty="0">
              <a:solidFill>
                <a:schemeClr val="accent6">
                  <a:lumMod val="75000"/>
                  <a:lumOff val="25000"/>
                </a:schemeClr>
              </a:solidFill>
              <a:latin typeface="微软雅黑" panose="020B0503020204020204" pitchFamily="34" charset="-122"/>
              <a:ea typeface="微软雅黑" panose="020B0503020204020204" pitchFamily="34" charset="-122"/>
            </a:endParaRPr>
          </a:p>
          <a:p>
            <a:pPr defTabSz="967740" fontAlgn="auto">
              <a:lnSpc>
                <a:spcPct val="120000"/>
              </a:lnSpc>
              <a:spcBef>
                <a:spcPts val="0"/>
              </a:spcBef>
              <a:spcAft>
                <a:spcPts val="0"/>
              </a:spcAft>
              <a:defRPr/>
            </a:pPr>
            <a:endPar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auto">
          <a:xfrm>
            <a:off x="4873625" y="2681288"/>
            <a:ext cx="1744663" cy="1531937"/>
          </a:xfrm>
          <a:prstGeom prst="roundRect">
            <a:avLst>
              <a:gd name="adj" fmla="val 0"/>
            </a:avLst>
          </a:prstGeom>
          <a:noFill/>
          <a:ln w="3175" algn="ctr">
            <a:solidFill>
              <a:srgbClr val="969696"/>
            </a:solidFill>
            <a:prstDash val="dash"/>
            <a:round/>
          </a:ln>
        </p:spPr>
        <p:txBody>
          <a:bodyPr/>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p>
        </p:txBody>
      </p:sp>
      <p:sp>
        <p:nvSpPr>
          <p:cNvPr id="7" name="AutoShape 6"/>
          <p:cNvSpPr>
            <a:spLocks noChangeArrowheads="1"/>
          </p:cNvSpPr>
          <p:nvPr/>
        </p:nvSpPr>
        <p:spPr bwMode="auto">
          <a:xfrm>
            <a:off x="973138" y="2668588"/>
            <a:ext cx="1703387" cy="1531937"/>
          </a:xfrm>
          <a:prstGeom prst="roundRect">
            <a:avLst>
              <a:gd name="adj" fmla="val 0"/>
            </a:avLst>
          </a:prstGeom>
          <a:noFill/>
          <a:ln w="3175" algn="ctr">
            <a:solidFill>
              <a:srgbClr val="969696"/>
            </a:solidFill>
            <a:prstDash val="dash"/>
            <a:round/>
          </a:ln>
        </p:spPr>
        <p:txBody>
          <a:bodyPr/>
          <a:lstStyle/>
          <a:p>
            <a:pPr defTabSz="967740" fontAlgn="auto">
              <a:lnSpc>
                <a:spcPct val="120000"/>
              </a:lnSpc>
              <a:spcBef>
                <a:spcPts val="0"/>
              </a:spcBef>
              <a:spcAft>
                <a:spcPts val="0"/>
              </a:spcAft>
              <a:defRPr/>
            </a:pPr>
            <a:r>
              <a:rPr lang="zh-CN" altLang="en-US" sz="1600" dirty="0">
                <a:solidFill>
                  <a:schemeClr val="accent6">
                    <a:lumMod val="75000"/>
                    <a:lumOff val="25000"/>
                  </a:schemeClr>
                </a:solidFill>
                <a:latin typeface="微软雅黑" panose="020B0503020204020204" pitchFamily="34" charset="-122"/>
                <a:ea typeface="微软雅黑" panose="020B0503020204020204" pitchFamily="34" charset="-122"/>
              </a:rPr>
              <a:t>单击添加段落文字单击添加段落文字单击添加段落文字</a:t>
            </a:r>
          </a:p>
        </p:txBody>
      </p:sp>
      <p:sp>
        <p:nvSpPr>
          <p:cNvPr id="8" name="AutoShape 9"/>
          <p:cNvSpPr>
            <a:spLocks noChangeArrowheads="1"/>
          </p:cNvSpPr>
          <p:nvPr/>
        </p:nvSpPr>
        <p:spPr bwMode="auto">
          <a:xfrm>
            <a:off x="2922588" y="1490663"/>
            <a:ext cx="2068512" cy="1190625"/>
          </a:xfrm>
          <a:prstGeom prst="chevron">
            <a:avLst>
              <a:gd name="adj" fmla="val 25746"/>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NO.2</a:t>
            </a:r>
          </a:p>
        </p:txBody>
      </p:sp>
      <p:sp>
        <p:nvSpPr>
          <p:cNvPr id="9" name="AutoShape 10"/>
          <p:cNvSpPr>
            <a:spLocks noChangeArrowheads="1"/>
          </p:cNvSpPr>
          <p:nvPr/>
        </p:nvSpPr>
        <p:spPr bwMode="auto">
          <a:xfrm>
            <a:off x="973138" y="1490663"/>
            <a:ext cx="2068512" cy="1190625"/>
          </a:xfrm>
          <a:prstGeom prst="homePlate">
            <a:avLst>
              <a:gd name="adj" fmla="val 30452"/>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NO.1</a:t>
            </a:r>
          </a:p>
        </p:txBody>
      </p:sp>
      <p:sp>
        <p:nvSpPr>
          <p:cNvPr id="10" name="AutoShape 11"/>
          <p:cNvSpPr>
            <a:spLocks noChangeArrowheads="1"/>
          </p:cNvSpPr>
          <p:nvPr/>
        </p:nvSpPr>
        <p:spPr bwMode="auto">
          <a:xfrm>
            <a:off x="4872038" y="1490663"/>
            <a:ext cx="2068512" cy="1190625"/>
          </a:xfrm>
          <a:prstGeom prst="chevron">
            <a:avLst>
              <a:gd name="adj" fmla="val 2574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11" name="AutoShape 12"/>
          <p:cNvSpPr>
            <a:spLocks noChangeArrowheads="1"/>
          </p:cNvSpPr>
          <p:nvPr/>
        </p:nvSpPr>
        <p:spPr bwMode="auto">
          <a:xfrm>
            <a:off x="6819900" y="1490663"/>
            <a:ext cx="2068513" cy="1190625"/>
          </a:xfrm>
          <a:prstGeom prst="chevron">
            <a:avLst>
              <a:gd name="adj" fmla="val 25780"/>
            </a:avLst>
          </a:prstGeom>
          <a:solidFill>
            <a:schemeClr val="accent4"/>
          </a:solidFill>
          <a:ln>
            <a:noFill/>
          </a:ln>
        </p:spPr>
        <p:txBody>
          <a:bodyPr wrap="none" anchor="ctr"/>
          <a:lstStyle/>
          <a:p>
            <a:pPr algn="ctr" defTabSz="967740" fontAlgn="auto">
              <a:spcBef>
                <a:spcPts val="0"/>
              </a:spcBef>
              <a:spcAft>
                <a:spcPts val="0"/>
              </a:spcAft>
              <a:defRPr/>
            </a:pP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1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12"/>
          <p:cNvGrpSpPr/>
          <p:nvPr/>
        </p:nvGrpSpPr>
        <p:grpSpPr>
          <a:xfrm>
            <a:off x="352592" y="688270"/>
            <a:ext cx="9231272" cy="67851"/>
            <a:chOff x="288133" y="483063"/>
            <a:chExt cx="8772740" cy="64666"/>
          </a:xfrm>
        </p:grpSpPr>
        <p:sp>
          <p:nvSpPr>
            <p:cNvPr id="14" name="任意多边形 1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p:cNvGrpSpPr/>
          <p:nvPr/>
        </p:nvGrpSpPr>
        <p:grpSpPr>
          <a:xfrm>
            <a:off x="0" y="290390"/>
            <a:ext cx="641111" cy="353788"/>
            <a:chOff x="0" y="252065"/>
            <a:chExt cx="641111" cy="392113"/>
          </a:xfrm>
        </p:grpSpPr>
        <p:sp>
          <p:nvSpPr>
            <p:cNvPr id="17"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8"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9" name="五边形 18"/>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2"/>
                                        </p:tgtEl>
                                      </p:cBhvr>
                                    </p:animEffect>
                                  </p:childTnLst>
                                </p:cTn>
                              </p:par>
                            </p:childTnLst>
                          </p:cTn>
                        </p:par>
                        <p:par>
                          <p:cTn id="21" fill="hold">
                            <p:stCondLst>
                              <p:cond delay="1450"/>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 fill="hold"/>
                                        <p:tgtEl>
                                          <p:spTgt spid="9"/>
                                        </p:tgtEl>
                                        <p:attrNameLst>
                                          <p:attrName>ppt_x</p:attrName>
                                        </p:attrNameLst>
                                      </p:cBhvr>
                                      <p:tavLst>
                                        <p:tav tm="0">
                                          <p:val>
                                            <p:strVal val="0-#ppt_w/2"/>
                                          </p:val>
                                        </p:tav>
                                        <p:tav tm="100000">
                                          <p:val>
                                            <p:strVal val="#ppt_x"/>
                                          </p:val>
                                        </p:tav>
                                      </p:tavLst>
                                    </p:anim>
                                    <p:anim calcmode="lin" valueType="num">
                                      <p:cBhvr additive="base">
                                        <p:cTn id="25" dur="3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95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par>
                          <p:cTn id="30" fill="hold">
                            <p:stCondLst>
                              <p:cond delay="245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300" fill="hold"/>
                                        <p:tgtEl>
                                          <p:spTgt spid="8"/>
                                        </p:tgtEl>
                                        <p:attrNameLst>
                                          <p:attrName>ppt_x</p:attrName>
                                        </p:attrNameLst>
                                      </p:cBhvr>
                                      <p:tavLst>
                                        <p:tav tm="0">
                                          <p:val>
                                            <p:strVal val="0-#ppt_w/2"/>
                                          </p:val>
                                        </p:tav>
                                        <p:tav tm="100000">
                                          <p:val>
                                            <p:strVal val="#ppt_x"/>
                                          </p:val>
                                        </p:tav>
                                      </p:tavLst>
                                    </p:anim>
                                    <p:anim calcmode="lin" valueType="num">
                                      <p:cBhvr additive="base">
                                        <p:cTn id="34" dur="3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2"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par>
                          <p:cTn id="39" fill="hold">
                            <p:stCondLst>
                              <p:cond delay="34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300" fill="hold"/>
                                        <p:tgtEl>
                                          <p:spTgt spid="10"/>
                                        </p:tgtEl>
                                        <p:attrNameLst>
                                          <p:attrName>ppt_x</p:attrName>
                                        </p:attrNameLst>
                                      </p:cBhvr>
                                      <p:tavLst>
                                        <p:tav tm="0">
                                          <p:val>
                                            <p:strVal val="0-#ppt_w/2"/>
                                          </p:val>
                                        </p:tav>
                                        <p:tav tm="100000">
                                          <p:val>
                                            <p:strVal val="#ppt_x"/>
                                          </p:val>
                                        </p:tav>
                                      </p:tavLst>
                                    </p:anim>
                                    <p:anim calcmode="lin" valueType="num">
                                      <p:cBhvr additive="base">
                                        <p:cTn id="43" dur="3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3950"/>
                            </p:stCondLst>
                            <p:childTnLst>
                              <p:par>
                                <p:cTn id="45" presetID="22" presetClass="entr" presetSubtype="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4450"/>
                            </p:stCondLst>
                            <p:childTnLst>
                              <p:par>
                                <p:cTn id="49" presetID="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300" fill="hold"/>
                                        <p:tgtEl>
                                          <p:spTgt spid="11"/>
                                        </p:tgtEl>
                                        <p:attrNameLst>
                                          <p:attrName>ppt_x</p:attrName>
                                        </p:attrNameLst>
                                      </p:cBhvr>
                                      <p:tavLst>
                                        <p:tav tm="0">
                                          <p:val>
                                            <p:strVal val="0-#ppt_w/2"/>
                                          </p:val>
                                        </p:tav>
                                        <p:tav tm="100000">
                                          <p:val>
                                            <p:strVal val="#ppt_x"/>
                                          </p:val>
                                        </p:tav>
                                      </p:tavLst>
                                    </p:anim>
                                    <p:anim calcmode="lin" valueType="num">
                                      <p:cBhvr additive="base">
                                        <p:cTn id="52" dur="3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4950"/>
                            </p:stCondLst>
                            <p:childTnLst>
                              <p:par>
                                <p:cTn id="54" presetID="22" presetClass="entr" presetSubtype="1"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a:spLocks noChangeArrowheads="1"/>
          </p:cNvSpPr>
          <p:nvPr/>
        </p:nvSpPr>
        <p:spPr bwMode="auto">
          <a:xfrm>
            <a:off x="3624263" y="3119438"/>
            <a:ext cx="1336675" cy="13366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28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1</a:t>
            </a:r>
            <a:endParaRPr lang="zh-CN" altLang="en-US" sz="28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6" name="椭圆 15"/>
          <p:cNvSpPr>
            <a:spLocks noChangeArrowheads="1"/>
          </p:cNvSpPr>
          <p:nvPr/>
        </p:nvSpPr>
        <p:spPr bwMode="auto">
          <a:xfrm>
            <a:off x="2898775" y="2038351"/>
            <a:ext cx="936625" cy="936625"/>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2</a:t>
            </a:r>
            <a:endParaRPr lang="zh-CN" altLang="en-US">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7" name="椭圆 16"/>
          <p:cNvSpPr>
            <a:spLocks noChangeArrowheads="1"/>
          </p:cNvSpPr>
          <p:nvPr/>
        </p:nvSpPr>
        <p:spPr bwMode="auto">
          <a:xfrm>
            <a:off x="4314825" y="1763713"/>
            <a:ext cx="849313" cy="850900"/>
          </a:xfrm>
          <a:prstGeom prst="ellipse">
            <a:avLst/>
          </a:prstGeom>
          <a:solidFill>
            <a:srgbClr val="9751C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16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3</a:t>
            </a:r>
            <a:endParaRPr lang="zh-CN" altLang="en-US">
              <a:ea typeface="微软雅黑" panose="020B0503020204020204" pitchFamily="34" charset="-122"/>
            </a:endParaRPr>
          </a:p>
        </p:txBody>
      </p:sp>
      <p:sp>
        <p:nvSpPr>
          <p:cNvPr id="18" name="椭圆 17"/>
          <p:cNvSpPr>
            <a:spLocks noChangeArrowheads="1"/>
          </p:cNvSpPr>
          <p:nvPr/>
        </p:nvSpPr>
        <p:spPr bwMode="auto">
          <a:xfrm>
            <a:off x="5278438" y="3048001"/>
            <a:ext cx="1081087" cy="1081087"/>
          </a:xfrm>
          <a:prstGeom prst="ellipse">
            <a:avLst/>
          </a:prstGeom>
          <a:solidFill>
            <a:srgbClr val="0000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20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5</a:t>
            </a:r>
            <a:endParaRPr lang="zh-CN" altLang="en-US" sz="20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9" name="椭圆 18"/>
          <p:cNvSpPr>
            <a:spLocks noChangeArrowheads="1"/>
          </p:cNvSpPr>
          <p:nvPr/>
        </p:nvSpPr>
        <p:spPr bwMode="auto">
          <a:xfrm>
            <a:off x="5643563" y="1471613"/>
            <a:ext cx="1333500" cy="1333500"/>
          </a:xfrm>
          <a:prstGeom prst="ellipse">
            <a:avLst/>
          </a:prstGeom>
          <a:solidFill>
            <a:srgbClr val="00CCFF">
              <a:alpha val="9607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2800">
                <a:solidFill>
                  <a:srgbClr val="FFFFFF"/>
                </a:solidFill>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Step 4</a:t>
            </a:r>
            <a:endParaRPr lang="zh-CN" altLang="en-US" sz="280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cxnSp>
        <p:nvCxnSpPr>
          <p:cNvPr id="20" name="直接连接符 19"/>
          <p:cNvCxnSpPr>
            <a:cxnSpLocks noChangeShapeType="1"/>
            <a:stCxn id="15" idx="1"/>
            <a:endCxn id="16" idx="4"/>
          </p:cNvCxnSpPr>
          <p:nvPr/>
        </p:nvCxnSpPr>
        <p:spPr bwMode="auto">
          <a:xfrm flipH="1" flipV="1">
            <a:off x="3367088" y="2974976"/>
            <a:ext cx="454025" cy="339725"/>
          </a:xfrm>
          <a:prstGeom prst="line">
            <a:avLst/>
          </a:prstGeom>
          <a:noFill/>
          <a:ln w="38100">
            <a:solidFill>
              <a:srgbClr val="000099"/>
            </a:solidFill>
            <a:prstDash val="sysDot"/>
            <a:round/>
          </a:ln>
          <a:extLst>
            <a:ext uri="{909E8E84-426E-40DD-AFC4-6F175D3DCCD1}">
              <a14:hiddenFill xmlns:a14="http://schemas.microsoft.com/office/drawing/2010/main">
                <a:noFill/>
              </a14:hiddenFill>
            </a:ext>
          </a:extLst>
        </p:spPr>
      </p:cxnSp>
      <p:cxnSp>
        <p:nvCxnSpPr>
          <p:cNvPr id="21" name="直接连接符 20"/>
          <p:cNvCxnSpPr>
            <a:cxnSpLocks noChangeShapeType="1"/>
            <a:stCxn id="16" idx="7"/>
            <a:endCxn id="17" idx="2"/>
          </p:cNvCxnSpPr>
          <p:nvPr/>
        </p:nvCxnSpPr>
        <p:spPr bwMode="auto">
          <a:xfrm>
            <a:off x="3697288" y="2176463"/>
            <a:ext cx="617537" cy="12700"/>
          </a:xfrm>
          <a:prstGeom prst="line">
            <a:avLst/>
          </a:prstGeom>
          <a:noFill/>
          <a:ln w="38100">
            <a:solidFill>
              <a:srgbClr val="000099"/>
            </a:solidFill>
            <a:prstDash val="sysDot"/>
            <a:round/>
          </a:ln>
          <a:extLst>
            <a:ext uri="{909E8E84-426E-40DD-AFC4-6F175D3DCCD1}">
              <a14:hiddenFill xmlns:a14="http://schemas.microsoft.com/office/drawing/2010/main">
                <a:noFill/>
              </a14:hiddenFill>
            </a:ext>
          </a:extLst>
        </p:spPr>
      </p:cxnSp>
      <p:cxnSp>
        <p:nvCxnSpPr>
          <p:cNvPr id="22" name="直接连接符 21"/>
          <p:cNvCxnSpPr>
            <a:cxnSpLocks noChangeShapeType="1"/>
            <a:stCxn id="17" idx="6"/>
            <a:endCxn id="19" idx="1"/>
          </p:cNvCxnSpPr>
          <p:nvPr/>
        </p:nvCxnSpPr>
        <p:spPr bwMode="auto">
          <a:xfrm flipV="1">
            <a:off x="5164138" y="1666876"/>
            <a:ext cx="674687" cy="522287"/>
          </a:xfrm>
          <a:prstGeom prst="line">
            <a:avLst/>
          </a:prstGeom>
          <a:noFill/>
          <a:ln w="38100">
            <a:solidFill>
              <a:srgbClr val="000099"/>
            </a:solidFill>
            <a:prstDash val="sysDot"/>
            <a:round/>
          </a:ln>
          <a:extLst>
            <a:ext uri="{909E8E84-426E-40DD-AFC4-6F175D3DCCD1}">
              <a14:hiddenFill xmlns:a14="http://schemas.microsoft.com/office/drawing/2010/main">
                <a:noFill/>
              </a14:hiddenFill>
            </a:ext>
          </a:extLst>
        </p:spPr>
      </p:cxnSp>
      <p:cxnSp>
        <p:nvCxnSpPr>
          <p:cNvPr id="23" name="直接连接符 22"/>
          <p:cNvCxnSpPr>
            <a:cxnSpLocks noChangeShapeType="1"/>
            <a:stCxn id="19" idx="4"/>
            <a:endCxn id="18" idx="0"/>
          </p:cNvCxnSpPr>
          <p:nvPr/>
        </p:nvCxnSpPr>
        <p:spPr bwMode="auto">
          <a:xfrm flipH="1">
            <a:off x="5819775" y="2805113"/>
            <a:ext cx="490538" cy="241300"/>
          </a:xfrm>
          <a:prstGeom prst="line">
            <a:avLst/>
          </a:prstGeom>
          <a:noFill/>
          <a:ln w="38100">
            <a:solidFill>
              <a:srgbClr val="000099"/>
            </a:solidFill>
            <a:prstDash val="sysDot"/>
            <a:round/>
          </a:ln>
          <a:extLst>
            <a:ext uri="{909E8E84-426E-40DD-AFC4-6F175D3DCCD1}">
              <a14:hiddenFill xmlns:a14="http://schemas.microsoft.com/office/drawing/2010/main">
                <a:noFill/>
              </a14:hiddenFill>
            </a:ext>
          </a:extLst>
        </p:spPr>
      </p:cxnSp>
      <p:sp>
        <p:nvSpPr>
          <p:cNvPr id="24" name="矩形 23"/>
          <p:cNvSpPr>
            <a:spLocks noChangeArrowheads="1"/>
          </p:cNvSpPr>
          <p:nvPr/>
        </p:nvSpPr>
        <p:spPr bwMode="auto">
          <a:xfrm>
            <a:off x="2890838" y="4056063"/>
            <a:ext cx="425450" cy="425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600">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S</a:t>
            </a:r>
            <a:endParaRPr lang="zh-CN" altLang="en-US" sz="3600">
              <a:latin typeface="宋体" panose="02010600030101010101" pitchFamily="2" charset="-122"/>
              <a:ea typeface="微软雅黑" panose="020B0503020204020204" pitchFamily="34" charset="-122"/>
              <a:sym typeface="宋体" panose="02010600030101010101" pitchFamily="2" charset="-122"/>
            </a:endParaRPr>
          </a:p>
        </p:txBody>
      </p:sp>
      <p:sp>
        <p:nvSpPr>
          <p:cNvPr id="26" name="矩形 25"/>
          <p:cNvSpPr>
            <a:spLocks noChangeArrowheads="1"/>
          </p:cNvSpPr>
          <p:nvPr/>
        </p:nvSpPr>
        <p:spPr bwMode="auto">
          <a:xfrm>
            <a:off x="6416675" y="3881438"/>
            <a:ext cx="423863" cy="4238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600">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F</a:t>
            </a:r>
            <a:endParaRPr lang="zh-CN" altLang="en-US" sz="3600">
              <a:latin typeface="宋体" panose="02010600030101010101" pitchFamily="2" charset="-122"/>
              <a:ea typeface="微软雅黑" panose="020B0503020204020204" pitchFamily="34" charset="-122"/>
              <a:sym typeface="宋体" panose="02010600030101010101" pitchFamily="2" charset="-122"/>
            </a:endParaRPr>
          </a:p>
        </p:txBody>
      </p:sp>
      <p:cxnSp>
        <p:nvCxnSpPr>
          <p:cNvPr id="27" name="直接连接符 26"/>
          <p:cNvCxnSpPr>
            <a:cxnSpLocks noChangeShapeType="1"/>
            <a:stCxn id="26" idx="1"/>
            <a:endCxn id="18" idx="6"/>
          </p:cNvCxnSpPr>
          <p:nvPr/>
        </p:nvCxnSpPr>
        <p:spPr bwMode="auto">
          <a:xfrm flipH="1" flipV="1">
            <a:off x="6359525" y="3587751"/>
            <a:ext cx="57150" cy="506412"/>
          </a:xfrm>
          <a:prstGeom prst="line">
            <a:avLst/>
          </a:prstGeom>
          <a:noFill/>
          <a:ln w="38100">
            <a:solidFill>
              <a:srgbClr val="000099"/>
            </a:solidFill>
            <a:prstDash val="sysDot"/>
            <a:round/>
          </a:ln>
          <a:extLst>
            <a:ext uri="{909E8E84-426E-40DD-AFC4-6F175D3DCCD1}">
              <a14:hiddenFill xmlns:a14="http://schemas.microsoft.com/office/drawing/2010/main">
                <a:noFill/>
              </a14:hiddenFill>
            </a:ext>
          </a:extLst>
        </p:spPr>
      </p:cxnSp>
      <p:cxnSp>
        <p:nvCxnSpPr>
          <p:cNvPr id="28" name="直接连接符 27"/>
          <p:cNvCxnSpPr>
            <a:cxnSpLocks noChangeShapeType="1"/>
            <a:stCxn id="24" idx="3"/>
            <a:endCxn id="15" idx="3"/>
          </p:cNvCxnSpPr>
          <p:nvPr/>
        </p:nvCxnSpPr>
        <p:spPr bwMode="auto">
          <a:xfrm flipV="1">
            <a:off x="3316288" y="4260851"/>
            <a:ext cx="504825" cy="7937"/>
          </a:xfrm>
          <a:prstGeom prst="line">
            <a:avLst/>
          </a:prstGeom>
          <a:noFill/>
          <a:ln w="38100">
            <a:solidFill>
              <a:srgbClr val="000099"/>
            </a:solidFill>
            <a:prstDash val="sysDot"/>
            <a:round/>
          </a:ln>
          <a:extLst>
            <a:ext uri="{909E8E84-426E-40DD-AFC4-6F175D3DCCD1}">
              <a14:hiddenFill xmlns:a14="http://schemas.microsoft.com/office/drawing/2010/main">
                <a:noFill/>
              </a14:hiddenFill>
            </a:ext>
          </a:extLst>
        </p:spPr>
      </p:cxnSp>
      <p:sp>
        <p:nvSpPr>
          <p:cNvPr id="29" name="矩形 28"/>
          <p:cNvSpPr>
            <a:spLocks noChangeArrowheads="1"/>
          </p:cNvSpPr>
          <p:nvPr/>
        </p:nvSpPr>
        <p:spPr bwMode="auto">
          <a:xfrm>
            <a:off x="630238"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0099"/>
                </a:solidFill>
                <a:latin typeface="微软雅黑" panose="020B0503020204020204" pitchFamily="34" charset="-122"/>
                <a:ea typeface="微软雅黑" panose="020B0503020204020204" pitchFamily="34" charset="-122"/>
                <a:sym typeface="微软雅黑" panose="020B0503020204020204" pitchFamily="34" charset="-122"/>
              </a:rPr>
              <a:t>Step 1</a:t>
            </a:r>
            <a:endParaRPr lang="zh-CN" altLang="en-US" sz="2000" b="1" dirty="0">
              <a:solidFill>
                <a:srgbClr val="000099"/>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p>
        </p:txBody>
      </p:sp>
      <p:sp>
        <p:nvSpPr>
          <p:cNvPr id="30" name="矩形 29"/>
          <p:cNvSpPr>
            <a:spLocks noChangeArrowheads="1"/>
          </p:cNvSpPr>
          <p:nvPr/>
        </p:nvSpPr>
        <p:spPr bwMode="auto">
          <a:xfrm>
            <a:off x="635000" y="262096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Step 2</a:t>
            </a:r>
            <a:endParaRPr lang="zh-CN" altLang="en-US" sz="20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p>
          <a:p>
            <a:endParaRPr lang="zh-CN" altLang="en-US" sz="1400" dirty="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a:spLocks noChangeArrowheads="1"/>
          </p:cNvSpPr>
          <p:nvPr/>
        </p:nvSpPr>
        <p:spPr bwMode="auto">
          <a:xfrm>
            <a:off x="6964363" y="1154113"/>
            <a:ext cx="2355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00CCFF"/>
                </a:solidFill>
                <a:latin typeface="微软雅黑" panose="020B0503020204020204" pitchFamily="34" charset="-122"/>
                <a:ea typeface="微软雅黑" panose="020B0503020204020204" pitchFamily="34" charset="-122"/>
                <a:sym typeface="微软雅黑" panose="020B0503020204020204" pitchFamily="34" charset="-122"/>
              </a:rPr>
              <a:t>Step 4</a:t>
            </a:r>
            <a:endParaRPr lang="zh-CN" altLang="en-US" sz="2000" b="1">
              <a:solidFill>
                <a:srgbClr val="00CC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p>
        </p:txBody>
      </p:sp>
      <p:sp>
        <p:nvSpPr>
          <p:cNvPr id="32" name="矩形 31"/>
          <p:cNvSpPr>
            <a:spLocks noChangeArrowheads="1"/>
          </p:cNvSpPr>
          <p:nvPr/>
        </p:nvSpPr>
        <p:spPr bwMode="auto">
          <a:xfrm>
            <a:off x="6969125" y="2620963"/>
            <a:ext cx="23558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0000CC"/>
                </a:solidFill>
                <a:latin typeface="微软雅黑" panose="020B0503020204020204" pitchFamily="34" charset="-122"/>
                <a:ea typeface="微软雅黑" panose="020B0503020204020204" pitchFamily="34" charset="-122"/>
                <a:sym typeface="微软雅黑" panose="020B0503020204020204" pitchFamily="34" charset="-122"/>
              </a:rPr>
              <a:t>Step 5</a:t>
            </a:r>
            <a:endParaRPr lang="zh-CN" altLang="en-US" sz="2000" b="1">
              <a:solidFill>
                <a:srgbClr val="0000CC"/>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sym typeface="微软雅黑" panose="020B0503020204020204" pitchFamily="34" charset="-122"/>
              </a:rPr>
              <a:t>请在这里输入您的标题请在这里输入您的标题请在这里</a:t>
            </a:r>
          </a:p>
          <a:p>
            <a:endParaRPr lang="zh-CN" altLang="en-US" sz="1400">
              <a:solidFill>
                <a:srgbClr val="FF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组合 32"/>
          <p:cNvGrpSpPr/>
          <p:nvPr/>
        </p:nvGrpSpPr>
        <p:grpSpPr>
          <a:xfrm>
            <a:off x="352592" y="688270"/>
            <a:ext cx="9231272" cy="67851"/>
            <a:chOff x="288133" y="483063"/>
            <a:chExt cx="8772740" cy="64666"/>
          </a:xfrm>
        </p:grpSpPr>
        <p:sp>
          <p:nvSpPr>
            <p:cNvPr id="34" name="任意多边形 3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3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 name="组合 35"/>
          <p:cNvGrpSpPr/>
          <p:nvPr/>
        </p:nvGrpSpPr>
        <p:grpSpPr>
          <a:xfrm>
            <a:off x="0" y="290390"/>
            <a:ext cx="641111" cy="353788"/>
            <a:chOff x="0" y="252065"/>
            <a:chExt cx="641111" cy="392113"/>
          </a:xfrm>
        </p:grpSpPr>
        <p:sp>
          <p:nvSpPr>
            <p:cNvPr id="37"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8"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9" name="五边形 38"/>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5"/>
                                        </p:tgtEl>
                                      </p:cBhvr>
                                    </p:animEffect>
                                  </p:childTnLst>
                                </p:cTn>
                              </p:par>
                            </p:childTnLst>
                          </p:cTn>
                        </p:par>
                        <p:par>
                          <p:cTn id="21" fill="hold">
                            <p:stCondLst>
                              <p:cond delay="145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250" fill="hold"/>
                                        <p:tgtEl>
                                          <p:spTgt spid="24"/>
                                        </p:tgtEl>
                                        <p:attrNameLst>
                                          <p:attrName>ppt_w</p:attrName>
                                        </p:attrNameLst>
                                      </p:cBhvr>
                                      <p:tavLst>
                                        <p:tav tm="0">
                                          <p:val>
                                            <p:fltVal val="0"/>
                                          </p:val>
                                        </p:tav>
                                        <p:tav tm="100000">
                                          <p:val>
                                            <p:strVal val="#ppt_w"/>
                                          </p:val>
                                        </p:tav>
                                      </p:tavLst>
                                    </p:anim>
                                    <p:anim calcmode="lin" valueType="num">
                                      <p:cBhvr>
                                        <p:cTn id="25" dur="250" fill="hold"/>
                                        <p:tgtEl>
                                          <p:spTgt spid="24"/>
                                        </p:tgtEl>
                                        <p:attrNameLst>
                                          <p:attrName>ppt_h</p:attrName>
                                        </p:attrNameLst>
                                      </p:cBhvr>
                                      <p:tavLst>
                                        <p:tav tm="0">
                                          <p:val>
                                            <p:fltVal val="0"/>
                                          </p:val>
                                        </p:tav>
                                        <p:tav tm="100000">
                                          <p:val>
                                            <p:strVal val="#ppt_h"/>
                                          </p:val>
                                        </p:tav>
                                      </p:tavLst>
                                    </p:anim>
                                    <p:anim calcmode="lin" valueType="num">
                                      <p:cBhvr>
                                        <p:cTn id="26" dur="250" fill="hold"/>
                                        <p:tgtEl>
                                          <p:spTgt spid="24"/>
                                        </p:tgtEl>
                                        <p:attrNameLst>
                                          <p:attrName>style.rotation</p:attrName>
                                        </p:attrNameLst>
                                      </p:cBhvr>
                                      <p:tavLst>
                                        <p:tav tm="0">
                                          <p:val>
                                            <p:fltVal val="360"/>
                                          </p:val>
                                        </p:tav>
                                        <p:tav tm="100000">
                                          <p:val>
                                            <p:fltVal val="0"/>
                                          </p:val>
                                        </p:tav>
                                      </p:tavLst>
                                    </p:anim>
                                    <p:animEffect>
                                      <p:cBhvr>
                                        <p:cTn id="27" dur="250"/>
                                        <p:tgtEl>
                                          <p:spTgt spid="24"/>
                                        </p:tgtEl>
                                      </p:cBhvr>
                                    </p:animEffect>
                                  </p:childTnLst>
                                </p:cTn>
                              </p:par>
                            </p:childTnLst>
                          </p:cTn>
                        </p:par>
                        <p:par>
                          <p:cTn id="28" fill="hold">
                            <p:stCondLst>
                              <p:cond delay="195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p:cBhvr>
                                        <p:cTn id="31" dur="250"/>
                                        <p:tgtEl>
                                          <p:spTgt spid="28"/>
                                        </p:tgtEl>
                                      </p:cBhvr>
                                    </p:animEffect>
                                  </p:childTnLst>
                                </p:cTn>
                              </p:par>
                            </p:childTnLst>
                          </p:cTn>
                        </p:par>
                        <p:par>
                          <p:cTn id="32" fill="hold">
                            <p:stCondLst>
                              <p:cond delay="2450"/>
                            </p:stCondLst>
                            <p:childTnLst>
                              <p:par>
                                <p:cTn id="33" presetID="49" presetClass="entr" presetSubtype="0" decel="10000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50" fill="hold"/>
                                        <p:tgtEl>
                                          <p:spTgt spid="15"/>
                                        </p:tgtEl>
                                        <p:attrNameLst>
                                          <p:attrName>ppt_w</p:attrName>
                                        </p:attrNameLst>
                                      </p:cBhvr>
                                      <p:tavLst>
                                        <p:tav tm="0">
                                          <p:val>
                                            <p:fltVal val="0"/>
                                          </p:val>
                                        </p:tav>
                                        <p:tav tm="100000">
                                          <p:val>
                                            <p:strVal val="#ppt_w"/>
                                          </p:val>
                                        </p:tav>
                                      </p:tavLst>
                                    </p:anim>
                                    <p:anim calcmode="lin" valueType="num">
                                      <p:cBhvr>
                                        <p:cTn id="36" dur="250" fill="hold"/>
                                        <p:tgtEl>
                                          <p:spTgt spid="15"/>
                                        </p:tgtEl>
                                        <p:attrNameLst>
                                          <p:attrName>ppt_h</p:attrName>
                                        </p:attrNameLst>
                                      </p:cBhvr>
                                      <p:tavLst>
                                        <p:tav tm="0">
                                          <p:val>
                                            <p:fltVal val="0"/>
                                          </p:val>
                                        </p:tav>
                                        <p:tav tm="100000">
                                          <p:val>
                                            <p:strVal val="#ppt_h"/>
                                          </p:val>
                                        </p:tav>
                                      </p:tavLst>
                                    </p:anim>
                                    <p:anim calcmode="lin" valueType="num">
                                      <p:cBhvr>
                                        <p:cTn id="37" dur="250" fill="hold"/>
                                        <p:tgtEl>
                                          <p:spTgt spid="15"/>
                                        </p:tgtEl>
                                        <p:attrNameLst>
                                          <p:attrName>style.rotation</p:attrName>
                                        </p:attrNameLst>
                                      </p:cBhvr>
                                      <p:tavLst>
                                        <p:tav tm="0">
                                          <p:val>
                                            <p:fltVal val="360"/>
                                          </p:val>
                                        </p:tav>
                                        <p:tav tm="100000">
                                          <p:val>
                                            <p:fltVal val="0"/>
                                          </p:val>
                                        </p:tav>
                                      </p:tavLst>
                                    </p:anim>
                                    <p:animEffect>
                                      <p:cBhvr>
                                        <p:cTn id="38" dur="250"/>
                                        <p:tgtEl>
                                          <p:spTgt spid="15"/>
                                        </p:tgtEl>
                                      </p:cBhvr>
                                    </p:animEffect>
                                  </p:childTnLst>
                                </p:cTn>
                              </p:par>
                            </p:childTnLst>
                          </p:cTn>
                        </p:par>
                        <p:par>
                          <p:cTn id="39" fill="hold">
                            <p:stCondLst>
                              <p:cond delay="2950"/>
                            </p:stCondLst>
                            <p:childTnLst>
                              <p:par>
                                <p:cTn id="40" presetID="22" presetClass="entr" presetSubtype="4"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p:cBhvr>
                                        <p:cTn id="42" dur="250"/>
                                        <p:tgtEl>
                                          <p:spTgt spid="20"/>
                                        </p:tgtEl>
                                      </p:cBhvr>
                                    </p:animEffect>
                                  </p:childTnLst>
                                </p:cTn>
                              </p:par>
                            </p:childTnLst>
                          </p:cTn>
                        </p:par>
                        <p:par>
                          <p:cTn id="43" fill="hold">
                            <p:stCondLst>
                              <p:cond delay="3450"/>
                            </p:stCondLst>
                            <p:childTnLst>
                              <p:par>
                                <p:cTn id="44" presetID="49" presetClass="entr" presetSubtype="0" decel="10000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 calcmode="lin" valueType="num">
                                      <p:cBhvr>
                                        <p:cTn id="48" dur="250" fill="hold"/>
                                        <p:tgtEl>
                                          <p:spTgt spid="16"/>
                                        </p:tgtEl>
                                        <p:attrNameLst>
                                          <p:attrName>style.rotation</p:attrName>
                                        </p:attrNameLst>
                                      </p:cBhvr>
                                      <p:tavLst>
                                        <p:tav tm="0">
                                          <p:val>
                                            <p:fltVal val="360"/>
                                          </p:val>
                                        </p:tav>
                                        <p:tav tm="100000">
                                          <p:val>
                                            <p:fltVal val="0"/>
                                          </p:val>
                                        </p:tav>
                                      </p:tavLst>
                                    </p:anim>
                                    <p:animEffect>
                                      <p:cBhvr>
                                        <p:cTn id="49" dur="250"/>
                                        <p:tgtEl>
                                          <p:spTgt spid="16"/>
                                        </p:tgtEl>
                                      </p:cBhvr>
                                    </p:animEffect>
                                  </p:childTnLst>
                                </p:cTn>
                              </p:par>
                            </p:childTnLst>
                          </p:cTn>
                        </p:par>
                        <p:par>
                          <p:cTn id="50" fill="hold">
                            <p:stCondLst>
                              <p:cond delay="395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p:cBhvr>
                                        <p:cTn id="53" dur="250"/>
                                        <p:tgtEl>
                                          <p:spTgt spid="21"/>
                                        </p:tgtEl>
                                      </p:cBhvr>
                                    </p:animEffect>
                                  </p:childTnLst>
                                </p:cTn>
                              </p:par>
                            </p:childTnLst>
                          </p:cTn>
                        </p:par>
                        <p:par>
                          <p:cTn id="54" fill="hold">
                            <p:stCondLst>
                              <p:cond delay="4450"/>
                            </p:stCondLst>
                            <p:childTnLst>
                              <p:par>
                                <p:cTn id="55" presetID="49" presetClass="entr" presetSubtype="0" decel="10000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250" fill="hold"/>
                                        <p:tgtEl>
                                          <p:spTgt spid="17"/>
                                        </p:tgtEl>
                                        <p:attrNameLst>
                                          <p:attrName>ppt_w</p:attrName>
                                        </p:attrNameLst>
                                      </p:cBhvr>
                                      <p:tavLst>
                                        <p:tav tm="0">
                                          <p:val>
                                            <p:fltVal val="0"/>
                                          </p:val>
                                        </p:tav>
                                        <p:tav tm="100000">
                                          <p:val>
                                            <p:strVal val="#ppt_w"/>
                                          </p:val>
                                        </p:tav>
                                      </p:tavLst>
                                    </p:anim>
                                    <p:anim calcmode="lin" valueType="num">
                                      <p:cBhvr>
                                        <p:cTn id="58" dur="250" fill="hold"/>
                                        <p:tgtEl>
                                          <p:spTgt spid="17"/>
                                        </p:tgtEl>
                                        <p:attrNameLst>
                                          <p:attrName>ppt_h</p:attrName>
                                        </p:attrNameLst>
                                      </p:cBhvr>
                                      <p:tavLst>
                                        <p:tav tm="0">
                                          <p:val>
                                            <p:fltVal val="0"/>
                                          </p:val>
                                        </p:tav>
                                        <p:tav tm="100000">
                                          <p:val>
                                            <p:strVal val="#ppt_h"/>
                                          </p:val>
                                        </p:tav>
                                      </p:tavLst>
                                    </p:anim>
                                    <p:anim calcmode="lin" valueType="num">
                                      <p:cBhvr>
                                        <p:cTn id="59" dur="250" fill="hold"/>
                                        <p:tgtEl>
                                          <p:spTgt spid="17"/>
                                        </p:tgtEl>
                                        <p:attrNameLst>
                                          <p:attrName>style.rotation</p:attrName>
                                        </p:attrNameLst>
                                      </p:cBhvr>
                                      <p:tavLst>
                                        <p:tav tm="0">
                                          <p:val>
                                            <p:fltVal val="360"/>
                                          </p:val>
                                        </p:tav>
                                        <p:tav tm="100000">
                                          <p:val>
                                            <p:fltVal val="0"/>
                                          </p:val>
                                        </p:tav>
                                      </p:tavLst>
                                    </p:anim>
                                    <p:animEffect>
                                      <p:cBhvr>
                                        <p:cTn id="60" dur="250"/>
                                        <p:tgtEl>
                                          <p:spTgt spid="17"/>
                                        </p:tgtEl>
                                      </p:cBhvr>
                                    </p:animEffect>
                                  </p:childTnLst>
                                </p:cTn>
                              </p:par>
                            </p:childTnLst>
                          </p:cTn>
                        </p:par>
                        <p:par>
                          <p:cTn id="61" fill="hold">
                            <p:stCondLst>
                              <p:cond delay="495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p:cBhvr>
                                        <p:cTn id="64" dur="250"/>
                                        <p:tgtEl>
                                          <p:spTgt spid="22"/>
                                        </p:tgtEl>
                                      </p:cBhvr>
                                    </p:animEffect>
                                  </p:childTnLst>
                                </p:cTn>
                              </p:par>
                            </p:childTnLst>
                          </p:cTn>
                        </p:par>
                        <p:par>
                          <p:cTn id="65" fill="hold">
                            <p:stCondLst>
                              <p:cond delay="5450"/>
                            </p:stCondLst>
                            <p:childTnLst>
                              <p:par>
                                <p:cTn id="66" presetID="49" presetClass="entr" presetSubtype="0" decel="10000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250" fill="hold"/>
                                        <p:tgtEl>
                                          <p:spTgt spid="19"/>
                                        </p:tgtEl>
                                        <p:attrNameLst>
                                          <p:attrName>ppt_w</p:attrName>
                                        </p:attrNameLst>
                                      </p:cBhvr>
                                      <p:tavLst>
                                        <p:tav tm="0">
                                          <p:val>
                                            <p:fltVal val="0"/>
                                          </p:val>
                                        </p:tav>
                                        <p:tav tm="100000">
                                          <p:val>
                                            <p:strVal val="#ppt_w"/>
                                          </p:val>
                                        </p:tav>
                                      </p:tavLst>
                                    </p:anim>
                                    <p:anim calcmode="lin" valueType="num">
                                      <p:cBhvr>
                                        <p:cTn id="69" dur="250" fill="hold"/>
                                        <p:tgtEl>
                                          <p:spTgt spid="19"/>
                                        </p:tgtEl>
                                        <p:attrNameLst>
                                          <p:attrName>ppt_h</p:attrName>
                                        </p:attrNameLst>
                                      </p:cBhvr>
                                      <p:tavLst>
                                        <p:tav tm="0">
                                          <p:val>
                                            <p:fltVal val="0"/>
                                          </p:val>
                                        </p:tav>
                                        <p:tav tm="100000">
                                          <p:val>
                                            <p:strVal val="#ppt_h"/>
                                          </p:val>
                                        </p:tav>
                                      </p:tavLst>
                                    </p:anim>
                                    <p:anim calcmode="lin" valueType="num">
                                      <p:cBhvr>
                                        <p:cTn id="70" dur="250" fill="hold"/>
                                        <p:tgtEl>
                                          <p:spTgt spid="19"/>
                                        </p:tgtEl>
                                        <p:attrNameLst>
                                          <p:attrName>style.rotation</p:attrName>
                                        </p:attrNameLst>
                                      </p:cBhvr>
                                      <p:tavLst>
                                        <p:tav tm="0">
                                          <p:val>
                                            <p:fltVal val="360"/>
                                          </p:val>
                                        </p:tav>
                                        <p:tav tm="100000">
                                          <p:val>
                                            <p:fltVal val="0"/>
                                          </p:val>
                                        </p:tav>
                                      </p:tavLst>
                                    </p:anim>
                                    <p:animEffect>
                                      <p:cBhvr>
                                        <p:cTn id="71" dur="250"/>
                                        <p:tgtEl>
                                          <p:spTgt spid="19"/>
                                        </p:tgtEl>
                                      </p:cBhvr>
                                    </p:animEffect>
                                  </p:childTnLst>
                                </p:cTn>
                              </p:par>
                            </p:childTnLst>
                          </p:cTn>
                        </p:par>
                        <p:par>
                          <p:cTn id="72" fill="hold">
                            <p:stCondLst>
                              <p:cond delay="5950"/>
                            </p:stCondLst>
                            <p:childTnLst>
                              <p:par>
                                <p:cTn id="73" presetID="22" presetClass="entr" presetSubtype="2"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p:cBhvr>
                                        <p:cTn id="75" dur="250"/>
                                        <p:tgtEl>
                                          <p:spTgt spid="23"/>
                                        </p:tgtEl>
                                      </p:cBhvr>
                                    </p:animEffect>
                                  </p:childTnLst>
                                </p:cTn>
                              </p:par>
                            </p:childTnLst>
                          </p:cTn>
                        </p:par>
                        <p:par>
                          <p:cTn id="76" fill="hold">
                            <p:stCondLst>
                              <p:cond delay="6450"/>
                            </p:stCondLst>
                            <p:childTnLst>
                              <p:par>
                                <p:cTn id="77" presetID="49" presetClass="entr" presetSubtype="0" decel="10000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250" fill="hold"/>
                                        <p:tgtEl>
                                          <p:spTgt spid="18"/>
                                        </p:tgtEl>
                                        <p:attrNameLst>
                                          <p:attrName>ppt_w</p:attrName>
                                        </p:attrNameLst>
                                      </p:cBhvr>
                                      <p:tavLst>
                                        <p:tav tm="0">
                                          <p:val>
                                            <p:fltVal val="0"/>
                                          </p:val>
                                        </p:tav>
                                        <p:tav tm="100000">
                                          <p:val>
                                            <p:strVal val="#ppt_w"/>
                                          </p:val>
                                        </p:tav>
                                      </p:tavLst>
                                    </p:anim>
                                    <p:anim calcmode="lin" valueType="num">
                                      <p:cBhvr>
                                        <p:cTn id="80" dur="250" fill="hold"/>
                                        <p:tgtEl>
                                          <p:spTgt spid="18"/>
                                        </p:tgtEl>
                                        <p:attrNameLst>
                                          <p:attrName>ppt_h</p:attrName>
                                        </p:attrNameLst>
                                      </p:cBhvr>
                                      <p:tavLst>
                                        <p:tav tm="0">
                                          <p:val>
                                            <p:fltVal val="0"/>
                                          </p:val>
                                        </p:tav>
                                        <p:tav tm="100000">
                                          <p:val>
                                            <p:strVal val="#ppt_h"/>
                                          </p:val>
                                        </p:tav>
                                      </p:tavLst>
                                    </p:anim>
                                    <p:anim calcmode="lin" valueType="num">
                                      <p:cBhvr>
                                        <p:cTn id="81" dur="250" fill="hold"/>
                                        <p:tgtEl>
                                          <p:spTgt spid="18"/>
                                        </p:tgtEl>
                                        <p:attrNameLst>
                                          <p:attrName>style.rotation</p:attrName>
                                        </p:attrNameLst>
                                      </p:cBhvr>
                                      <p:tavLst>
                                        <p:tav tm="0">
                                          <p:val>
                                            <p:fltVal val="360"/>
                                          </p:val>
                                        </p:tav>
                                        <p:tav tm="100000">
                                          <p:val>
                                            <p:fltVal val="0"/>
                                          </p:val>
                                        </p:tav>
                                      </p:tavLst>
                                    </p:anim>
                                    <p:animEffect>
                                      <p:cBhvr>
                                        <p:cTn id="82" dur="250"/>
                                        <p:tgtEl>
                                          <p:spTgt spid="18"/>
                                        </p:tgtEl>
                                      </p:cBhvr>
                                    </p:animEffect>
                                  </p:childTnLst>
                                </p:cTn>
                              </p:par>
                            </p:childTnLst>
                          </p:cTn>
                        </p:par>
                        <p:par>
                          <p:cTn id="83" fill="hold">
                            <p:stCondLst>
                              <p:cond delay="6950"/>
                            </p:stCondLst>
                            <p:childTnLst>
                              <p:par>
                                <p:cTn id="84" presetID="2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p:cBhvr>
                                        <p:cTn id="86" dur="250"/>
                                        <p:tgtEl>
                                          <p:spTgt spid="27"/>
                                        </p:tgtEl>
                                      </p:cBhvr>
                                    </p:animEffect>
                                  </p:childTnLst>
                                </p:cTn>
                              </p:par>
                            </p:childTnLst>
                          </p:cTn>
                        </p:par>
                        <p:par>
                          <p:cTn id="87" fill="hold">
                            <p:stCondLst>
                              <p:cond delay="7450"/>
                            </p:stCondLst>
                            <p:childTnLst>
                              <p:par>
                                <p:cTn id="88" presetID="49" presetClass="entr" presetSubtype="0" decel="100000"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250" fill="hold"/>
                                        <p:tgtEl>
                                          <p:spTgt spid="26"/>
                                        </p:tgtEl>
                                        <p:attrNameLst>
                                          <p:attrName>ppt_w</p:attrName>
                                        </p:attrNameLst>
                                      </p:cBhvr>
                                      <p:tavLst>
                                        <p:tav tm="0">
                                          <p:val>
                                            <p:fltVal val="0"/>
                                          </p:val>
                                        </p:tav>
                                        <p:tav tm="100000">
                                          <p:val>
                                            <p:strVal val="#ppt_w"/>
                                          </p:val>
                                        </p:tav>
                                      </p:tavLst>
                                    </p:anim>
                                    <p:anim calcmode="lin" valueType="num">
                                      <p:cBhvr>
                                        <p:cTn id="91" dur="250" fill="hold"/>
                                        <p:tgtEl>
                                          <p:spTgt spid="26"/>
                                        </p:tgtEl>
                                        <p:attrNameLst>
                                          <p:attrName>ppt_h</p:attrName>
                                        </p:attrNameLst>
                                      </p:cBhvr>
                                      <p:tavLst>
                                        <p:tav tm="0">
                                          <p:val>
                                            <p:fltVal val="0"/>
                                          </p:val>
                                        </p:tav>
                                        <p:tav tm="100000">
                                          <p:val>
                                            <p:strVal val="#ppt_h"/>
                                          </p:val>
                                        </p:tav>
                                      </p:tavLst>
                                    </p:anim>
                                    <p:anim calcmode="lin" valueType="num">
                                      <p:cBhvr>
                                        <p:cTn id="92" dur="250" fill="hold"/>
                                        <p:tgtEl>
                                          <p:spTgt spid="26"/>
                                        </p:tgtEl>
                                        <p:attrNameLst>
                                          <p:attrName>style.rotation</p:attrName>
                                        </p:attrNameLst>
                                      </p:cBhvr>
                                      <p:tavLst>
                                        <p:tav tm="0">
                                          <p:val>
                                            <p:fltVal val="360"/>
                                          </p:val>
                                        </p:tav>
                                        <p:tav tm="100000">
                                          <p:val>
                                            <p:fltVal val="0"/>
                                          </p:val>
                                        </p:tav>
                                      </p:tavLst>
                                    </p:anim>
                                    <p:animEffect>
                                      <p:cBhvr>
                                        <p:cTn id="93" dur="250"/>
                                        <p:tgtEl>
                                          <p:spTgt spid="26"/>
                                        </p:tgtEl>
                                      </p:cBhvr>
                                    </p:animEffect>
                                  </p:childTnLst>
                                </p:cTn>
                              </p:par>
                            </p:childTnLst>
                          </p:cTn>
                        </p:par>
                        <p:par>
                          <p:cTn id="94" fill="hold">
                            <p:stCondLst>
                              <p:cond delay="7950"/>
                            </p:stCondLst>
                            <p:childTnLst>
                              <p:par>
                                <p:cTn id="95" presetID="47"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p:cBhvr>
                                        <p:cTn id="97" dur="250"/>
                                        <p:tgtEl>
                                          <p:spTgt spid="29"/>
                                        </p:tgtEl>
                                      </p:cBhvr>
                                    </p:animEffect>
                                    <p:anim calcmode="lin" valueType="num">
                                      <p:cBhvr>
                                        <p:cTn id="98" dur="250" fill="hold"/>
                                        <p:tgtEl>
                                          <p:spTgt spid="29"/>
                                        </p:tgtEl>
                                        <p:attrNameLst>
                                          <p:attrName>ppt_x</p:attrName>
                                        </p:attrNameLst>
                                      </p:cBhvr>
                                      <p:tavLst>
                                        <p:tav tm="0">
                                          <p:val>
                                            <p:strVal val="#ppt_x"/>
                                          </p:val>
                                        </p:tav>
                                        <p:tav tm="100000">
                                          <p:val>
                                            <p:strVal val="#ppt_x"/>
                                          </p:val>
                                        </p:tav>
                                      </p:tavLst>
                                    </p:anim>
                                    <p:anim calcmode="lin" valueType="num">
                                      <p:cBhvr>
                                        <p:cTn id="99" dur="250" fill="hold"/>
                                        <p:tgtEl>
                                          <p:spTgt spid="29"/>
                                        </p:tgtEl>
                                        <p:attrNameLst>
                                          <p:attrName>ppt_y</p:attrName>
                                        </p:attrNameLst>
                                      </p:cBhvr>
                                      <p:tavLst>
                                        <p:tav tm="0">
                                          <p:val>
                                            <p:strVal val="#ppt_y-.1"/>
                                          </p:val>
                                        </p:tav>
                                        <p:tav tm="100000">
                                          <p:val>
                                            <p:strVal val="#ppt_y"/>
                                          </p:val>
                                        </p:tav>
                                      </p:tavLst>
                                    </p:anim>
                                  </p:childTnLst>
                                </p:cTn>
                              </p:par>
                            </p:childTnLst>
                          </p:cTn>
                        </p:par>
                        <p:par>
                          <p:cTn id="100" fill="hold">
                            <p:stCondLst>
                              <p:cond delay="8450"/>
                            </p:stCondLst>
                            <p:childTnLst>
                              <p:par>
                                <p:cTn id="101" presetID="47"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p:cBhvr>
                                        <p:cTn id="103" dur="250"/>
                                        <p:tgtEl>
                                          <p:spTgt spid="30"/>
                                        </p:tgtEl>
                                      </p:cBhvr>
                                    </p:animEffect>
                                    <p:anim calcmode="lin" valueType="num">
                                      <p:cBhvr>
                                        <p:cTn id="104" dur="250" fill="hold"/>
                                        <p:tgtEl>
                                          <p:spTgt spid="30"/>
                                        </p:tgtEl>
                                        <p:attrNameLst>
                                          <p:attrName>ppt_x</p:attrName>
                                        </p:attrNameLst>
                                      </p:cBhvr>
                                      <p:tavLst>
                                        <p:tav tm="0">
                                          <p:val>
                                            <p:strVal val="#ppt_x"/>
                                          </p:val>
                                        </p:tav>
                                        <p:tav tm="100000">
                                          <p:val>
                                            <p:strVal val="#ppt_x"/>
                                          </p:val>
                                        </p:tav>
                                      </p:tavLst>
                                    </p:anim>
                                    <p:anim calcmode="lin" valueType="num">
                                      <p:cBhvr>
                                        <p:cTn id="105" dur="25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8950"/>
                            </p:stCondLst>
                            <p:childTnLst>
                              <p:par>
                                <p:cTn id="107" presetID="47" presetClass="entr" presetSubtype="0"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p:cBhvr>
                                        <p:cTn id="109" dur="250"/>
                                        <p:tgtEl>
                                          <p:spTgt spid="31"/>
                                        </p:tgtEl>
                                      </p:cBhvr>
                                    </p:animEffect>
                                    <p:anim calcmode="lin" valueType="num">
                                      <p:cBhvr>
                                        <p:cTn id="110" dur="250" fill="hold"/>
                                        <p:tgtEl>
                                          <p:spTgt spid="31"/>
                                        </p:tgtEl>
                                        <p:attrNameLst>
                                          <p:attrName>ppt_x</p:attrName>
                                        </p:attrNameLst>
                                      </p:cBhvr>
                                      <p:tavLst>
                                        <p:tav tm="0">
                                          <p:val>
                                            <p:strVal val="#ppt_x"/>
                                          </p:val>
                                        </p:tav>
                                        <p:tav tm="100000">
                                          <p:val>
                                            <p:strVal val="#ppt_x"/>
                                          </p:val>
                                        </p:tav>
                                      </p:tavLst>
                                    </p:anim>
                                    <p:anim calcmode="lin" valueType="num">
                                      <p:cBhvr>
                                        <p:cTn id="111" dur="250" fill="hold"/>
                                        <p:tgtEl>
                                          <p:spTgt spid="31"/>
                                        </p:tgtEl>
                                        <p:attrNameLst>
                                          <p:attrName>ppt_y</p:attrName>
                                        </p:attrNameLst>
                                      </p:cBhvr>
                                      <p:tavLst>
                                        <p:tav tm="0">
                                          <p:val>
                                            <p:strVal val="#ppt_y-.1"/>
                                          </p:val>
                                        </p:tav>
                                        <p:tav tm="100000">
                                          <p:val>
                                            <p:strVal val="#ppt_y"/>
                                          </p:val>
                                        </p:tav>
                                      </p:tavLst>
                                    </p:anim>
                                  </p:childTnLst>
                                </p:cTn>
                              </p:par>
                            </p:childTnLst>
                          </p:cTn>
                        </p:par>
                        <p:par>
                          <p:cTn id="112" fill="hold">
                            <p:stCondLst>
                              <p:cond delay="9450"/>
                            </p:stCondLst>
                            <p:childTnLst>
                              <p:par>
                                <p:cTn id="113" presetID="47" presetClass="entr" presetSubtype="0"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p:cBhvr>
                                        <p:cTn id="115" dur="250"/>
                                        <p:tgtEl>
                                          <p:spTgt spid="32"/>
                                        </p:tgtEl>
                                      </p:cBhvr>
                                    </p:animEffect>
                                    <p:anim calcmode="lin" valueType="num">
                                      <p:cBhvr>
                                        <p:cTn id="116" dur="250" fill="hold"/>
                                        <p:tgtEl>
                                          <p:spTgt spid="32"/>
                                        </p:tgtEl>
                                        <p:attrNameLst>
                                          <p:attrName>ppt_x</p:attrName>
                                        </p:attrNameLst>
                                      </p:cBhvr>
                                      <p:tavLst>
                                        <p:tav tm="0">
                                          <p:val>
                                            <p:strVal val="#ppt_x"/>
                                          </p:val>
                                        </p:tav>
                                        <p:tav tm="100000">
                                          <p:val>
                                            <p:strVal val="#ppt_x"/>
                                          </p:val>
                                        </p:tav>
                                      </p:tavLst>
                                    </p:anim>
                                    <p:anim calcmode="lin" valueType="num">
                                      <p:cBhvr>
                                        <p:cTn id="117" dur="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4" grpId="0" bldLvl="0" animBg="1" autoUpdateAnimBg="0"/>
      <p:bldP spid="26" grpId="0" bldLvl="0" animBg="1" autoUpdateAnimBg="0"/>
      <p:bldP spid="29" grpId="0" bldLvl="0" autoUpdateAnimBg="0"/>
      <p:bldP spid="30" grpId="0" bldLvl="0" autoUpdateAnimBg="0"/>
      <p:bldP spid="31" grpId="0" bldLvl="0" autoUpdateAnimBg="0"/>
      <p:bldP spid="32" grpId="0" bldLvl="0" autoUpdateAnimBg="0"/>
      <p:bldP spid="25"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164529" y="1531668"/>
            <a:ext cx="5805711" cy="3069632"/>
            <a:chOff x="3162454" y="1898153"/>
            <a:chExt cx="5805711" cy="3069632"/>
          </a:xfrm>
        </p:grpSpPr>
        <p:sp>
          <p:nvSpPr>
            <p:cNvPr id="29" name="Freeform 5"/>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solidFill>
              <a:srgbClr val="E66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5"/>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0"/>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solidFill>
              <a:srgbClr val="E66C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6"/>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0"/>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1"/>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solidFill>
              <a:srgbClr val="BEBC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5"/>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p:nvPr/>
          </p:nvSpPr>
          <p:spPr bwMode="auto">
            <a:xfrm>
              <a:off x="3273866" y="2137381"/>
              <a:ext cx="1757297" cy="2738131"/>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0"/>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1"/>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2"/>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4"/>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5"/>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6"/>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7"/>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8"/>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69"/>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1"/>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2"/>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4"/>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5"/>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6"/>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7"/>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9"/>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1"/>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2"/>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3"/>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4"/>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5"/>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6"/>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7"/>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8"/>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9"/>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solidFill>
              <a:srgbClr val="69B7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0"/>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1"/>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2"/>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3"/>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4"/>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5"/>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6"/>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7"/>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8"/>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9"/>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0"/>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1"/>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2"/>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3"/>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4"/>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5"/>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6"/>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07"/>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08"/>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9"/>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0"/>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1"/>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2"/>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3"/>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4"/>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5"/>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6"/>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7"/>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8"/>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9"/>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20"/>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1"/>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2"/>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3"/>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4"/>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25"/>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26"/>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27"/>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28"/>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9"/>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30"/>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31"/>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2"/>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3"/>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4"/>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5"/>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6"/>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7"/>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8"/>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9"/>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40"/>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41"/>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42"/>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43"/>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4"/>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5"/>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6"/>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7"/>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48"/>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9"/>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50"/>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1"/>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2"/>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3"/>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4"/>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5"/>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56"/>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57"/>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3" name="Oval 159"/>
          <p:cNvSpPr>
            <a:spLocks noChangeArrowheads="1"/>
          </p:cNvSpPr>
          <p:nvPr/>
        </p:nvSpPr>
        <p:spPr bwMode="auto">
          <a:xfrm>
            <a:off x="3586213" y="3481714"/>
            <a:ext cx="83388" cy="8407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4" name="Oval 160"/>
          <p:cNvSpPr>
            <a:spLocks noChangeArrowheads="1"/>
          </p:cNvSpPr>
          <p:nvPr/>
        </p:nvSpPr>
        <p:spPr bwMode="auto">
          <a:xfrm>
            <a:off x="4813803" y="2312935"/>
            <a:ext cx="129183" cy="1291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5" name="Oval 161"/>
          <p:cNvSpPr>
            <a:spLocks noChangeArrowheads="1"/>
          </p:cNvSpPr>
          <p:nvPr/>
        </p:nvSpPr>
        <p:spPr bwMode="auto">
          <a:xfrm>
            <a:off x="7107658" y="3727786"/>
            <a:ext cx="93641" cy="956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nvGrpSpPr>
          <p:cNvPr id="7" name="组合 6"/>
          <p:cNvGrpSpPr/>
          <p:nvPr/>
        </p:nvGrpSpPr>
        <p:grpSpPr>
          <a:xfrm>
            <a:off x="2946461" y="1800300"/>
            <a:ext cx="358159" cy="730670"/>
            <a:chOff x="2946461" y="1800300"/>
            <a:chExt cx="358159" cy="730670"/>
          </a:xfrm>
        </p:grpSpPr>
        <p:sp>
          <p:nvSpPr>
            <p:cNvPr id="182" name="Oval 158"/>
            <p:cNvSpPr>
              <a:spLocks noChangeArrowheads="1"/>
            </p:cNvSpPr>
            <p:nvPr/>
          </p:nvSpPr>
          <p:spPr bwMode="auto">
            <a:xfrm>
              <a:off x="3055827" y="2400419"/>
              <a:ext cx="131233" cy="1305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8" name="Freeform 164"/>
            <p:cNvSpPr>
              <a:spLocks noEditPoints="1"/>
            </p:cNvSpPr>
            <p:nvPr/>
          </p:nvSpPr>
          <p:spPr bwMode="auto">
            <a:xfrm>
              <a:off x="2946461" y="1800300"/>
              <a:ext cx="358159" cy="563895"/>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rgbClr val="E66C27"/>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grpSp>
        <p:nvGrpSpPr>
          <p:cNvPr id="17" name="组合 16"/>
          <p:cNvGrpSpPr/>
          <p:nvPr/>
        </p:nvGrpSpPr>
        <p:grpSpPr>
          <a:xfrm>
            <a:off x="5002441" y="3053173"/>
            <a:ext cx="266568" cy="563200"/>
            <a:chOff x="5002441" y="3053173"/>
            <a:chExt cx="266568" cy="563200"/>
          </a:xfrm>
        </p:grpSpPr>
        <p:sp>
          <p:nvSpPr>
            <p:cNvPr id="187" name="Oval 163"/>
            <p:cNvSpPr>
              <a:spLocks noChangeArrowheads="1"/>
            </p:cNvSpPr>
            <p:nvPr/>
          </p:nvSpPr>
          <p:spPr bwMode="auto">
            <a:xfrm>
              <a:off x="5086303" y="3514530"/>
              <a:ext cx="101843" cy="10184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89" name="Freeform 165"/>
            <p:cNvSpPr>
              <a:spLocks noEditPoints="1"/>
            </p:cNvSpPr>
            <p:nvPr/>
          </p:nvSpPr>
          <p:spPr bwMode="auto">
            <a:xfrm>
              <a:off x="5002441" y="3053173"/>
              <a:ext cx="266568" cy="417623"/>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solidFill>
              <a:srgbClr val="FFFF00"/>
            </a:solidFill>
            <a:ln>
              <a:noFill/>
            </a:ln>
          </p:spPr>
          <p:txBody>
            <a:bodyPr vert="horz" wrap="square" lIns="91424" tIns="45718" rIns="91424" bIns="45718" numCol="1" anchor="t" anchorCtr="0" compatLnSpc="1"/>
            <a:lstStyle/>
            <a:p>
              <a:endParaRPr lang="zh-CN" altLang="en-US"/>
            </a:p>
          </p:txBody>
        </p:sp>
      </p:grpSp>
      <p:grpSp>
        <p:nvGrpSpPr>
          <p:cNvPr id="12" name="组合 11"/>
          <p:cNvGrpSpPr/>
          <p:nvPr/>
        </p:nvGrpSpPr>
        <p:grpSpPr>
          <a:xfrm>
            <a:off x="6040005" y="1588412"/>
            <a:ext cx="266568" cy="544750"/>
            <a:chOff x="6040005" y="1588412"/>
            <a:chExt cx="266568" cy="544750"/>
          </a:xfrm>
        </p:grpSpPr>
        <p:sp>
          <p:nvSpPr>
            <p:cNvPr id="186" name="Oval 162"/>
            <p:cNvSpPr>
              <a:spLocks noChangeArrowheads="1"/>
            </p:cNvSpPr>
            <p:nvPr/>
          </p:nvSpPr>
          <p:spPr bwMode="auto">
            <a:xfrm>
              <a:off x="6133646" y="2062077"/>
              <a:ext cx="71085" cy="7108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sp>
          <p:nvSpPr>
            <p:cNvPr id="190" name="Freeform 166"/>
            <p:cNvSpPr>
              <a:spLocks noEditPoints="1"/>
            </p:cNvSpPr>
            <p:nvPr/>
          </p:nvSpPr>
          <p:spPr bwMode="auto">
            <a:xfrm>
              <a:off x="6040005" y="1588412"/>
              <a:ext cx="266568" cy="418991"/>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solidFill>
              <a:srgbClr val="BEBC3C"/>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8" rIns="91424" bIns="45718" numCol="1" anchor="t" anchorCtr="0" compatLnSpc="1"/>
            <a:lstStyle/>
            <a:p>
              <a:endParaRPr lang="zh-CN" altLang="en-US"/>
            </a:p>
          </p:txBody>
        </p:sp>
      </p:grpSp>
      <p:grpSp>
        <p:nvGrpSpPr>
          <p:cNvPr id="191" name="组合 190"/>
          <p:cNvGrpSpPr/>
          <p:nvPr/>
        </p:nvGrpSpPr>
        <p:grpSpPr>
          <a:xfrm>
            <a:off x="6282606" y="1140757"/>
            <a:ext cx="1368483" cy="488665"/>
            <a:chOff x="6853137" y="1539372"/>
            <a:chExt cx="1368483" cy="488665"/>
          </a:xfrm>
        </p:grpSpPr>
        <p:sp>
          <p:nvSpPr>
            <p:cNvPr id="192"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9"/>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4" name="组合 193"/>
          <p:cNvGrpSpPr/>
          <p:nvPr/>
        </p:nvGrpSpPr>
        <p:grpSpPr>
          <a:xfrm>
            <a:off x="1643121" y="1359094"/>
            <a:ext cx="1358015" cy="490319"/>
            <a:chOff x="4163551" y="970823"/>
            <a:chExt cx="1358015" cy="490319"/>
          </a:xfrm>
        </p:grpSpPr>
        <p:sp>
          <p:nvSpPr>
            <p:cNvPr id="195"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7" name="组合 196"/>
          <p:cNvGrpSpPr/>
          <p:nvPr/>
        </p:nvGrpSpPr>
        <p:grpSpPr>
          <a:xfrm flipV="1">
            <a:off x="3859497" y="3606530"/>
            <a:ext cx="1226908" cy="444555"/>
            <a:chOff x="4163553" y="970822"/>
            <a:chExt cx="1358013" cy="490320"/>
          </a:xfrm>
        </p:grpSpPr>
        <p:sp>
          <p:nvSpPr>
            <p:cNvPr id="198"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1" name="矩形 200"/>
          <p:cNvSpPr/>
          <p:nvPr/>
        </p:nvSpPr>
        <p:spPr>
          <a:xfrm flipH="1">
            <a:off x="617475" y="1880440"/>
            <a:ext cx="1435139" cy="1123356"/>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2" name="矩形 201"/>
          <p:cNvSpPr/>
          <p:nvPr/>
        </p:nvSpPr>
        <p:spPr>
          <a:xfrm>
            <a:off x="612453" y="1542498"/>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3" name="矩形 202"/>
          <p:cNvSpPr/>
          <p:nvPr/>
        </p:nvSpPr>
        <p:spPr>
          <a:xfrm flipH="1">
            <a:off x="7801444" y="1427240"/>
            <a:ext cx="1435139" cy="1123356"/>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7796422" y="1089298"/>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5" name="矩形 204"/>
          <p:cNvSpPr/>
          <p:nvPr/>
        </p:nvSpPr>
        <p:spPr>
          <a:xfrm flipH="1">
            <a:off x="3722087" y="4416358"/>
            <a:ext cx="2447100" cy="623219"/>
          </a:xfrm>
          <a:prstGeom prst="rect">
            <a:avLst/>
          </a:prstGeom>
          <a:effectLst/>
        </p:spPr>
        <p:txBody>
          <a:bodyPr wrap="square" lIns="121893" tIns="60946" rIns="121893" bIns="60946">
            <a:spAutoFit/>
          </a:bodyPr>
          <a:lstStyle/>
          <a:p>
            <a:pPr algn="just" defTabSz="1219200">
              <a:lnSpc>
                <a:spcPts val="1335"/>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r>
              <a:rPr lang="zh-CN" altLang="en-US" sz="1200" dirty="0" smtClean="0">
                <a:solidFill>
                  <a:prstClr val="black">
                    <a:lumMod val="50000"/>
                    <a:lumOff val="50000"/>
                  </a:prstClr>
                </a:solidFill>
                <a:latin typeface="微软雅黑" panose="020B0503020204020204" pitchFamily="34" charset="-122"/>
                <a:ea typeface="微软雅黑" panose="020B0503020204020204" pitchFamily="34" charset="-122"/>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6" name="矩形 205"/>
          <p:cNvSpPr/>
          <p:nvPr/>
        </p:nvSpPr>
        <p:spPr>
          <a:xfrm>
            <a:off x="3717066" y="4078416"/>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prstClr val="black"/>
                </a:solidFill>
                <a:latin typeface="微软雅黑" panose="020B0503020204020204" pitchFamily="34" charset="-122"/>
                <a:ea typeface="微软雅黑" panose="020B0503020204020204" pitchFamily="34" charset="-122"/>
              </a:rPr>
              <a:t>这里填写小标题</a:t>
            </a:r>
            <a:endParaRPr lang="en-US" altLang="zh-CN" sz="1300" b="1" dirty="0">
              <a:solidFill>
                <a:prstClr val="black"/>
              </a:solidFill>
              <a:latin typeface="微软雅黑" panose="020B0503020204020204" pitchFamily="34" charset="-122"/>
              <a:ea typeface="微软雅黑" panose="020B0503020204020204" pitchFamily="34" charset="-122"/>
            </a:endParaRPr>
          </a:p>
        </p:txBody>
      </p:sp>
      <p:sp>
        <p:nvSpPr>
          <p:cNvPr id="200"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7" name="组合 206"/>
          <p:cNvGrpSpPr/>
          <p:nvPr/>
        </p:nvGrpSpPr>
        <p:grpSpPr>
          <a:xfrm>
            <a:off x="352592" y="688270"/>
            <a:ext cx="9231272" cy="67851"/>
            <a:chOff x="288133" y="483063"/>
            <a:chExt cx="8772740" cy="64666"/>
          </a:xfrm>
        </p:grpSpPr>
        <p:sp>
          <p:nvSpPr>
            <p:cNvPr id="208" name="任意多边形 20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9" name="直接连接符 208"/>
            <p:cNvCxnSpPr>
              <a:stCxn id="20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10" name="组合 209"/>
          <p:cNvGrpSpPr/>
          <p:nvPr/>
        </p:nvGrpSpPr>
        <p:grpSpPr>
          <a:xfrm>
            <a:off x="0" y="290390"/>
            <a:ext cx="641111" cy="353788"/>
            <a:chOff x="0" y="252065"/>
            <a:chExt cx="641111" cy="392113"/>
          </a:xfrm>
        </p:grpSpPr>
        <p:sp>
          <p:nvSpPr>
            <p:cNvPr id="21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3" name="五边形 212"/>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left)">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wipe(down)">
                                      <p:cBhvr>
                                        <p:cTn id="12" dur="500"/>
                                        <p:tgtEl>
                                          <p:spTgt spid="20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0"/>
                                        </p:tgtEl>
                                        <p:attrNameLst>
                                          <p:attrName>style.visibility</p:attrName>
                                        </p:attrNameLst>
                                      </p:cBhvr>
                                      <p:to>
                                        <p:strVal val="visible"/>
                                      </p:to>
                                    </p:set>
                                    <p:anim calcmode="lin" valueType="num">
                                      <p:cBhvr>
                                        <p:cTn id="16" dur="500" fill="hold"/>
                                        <p:tgtEl>
                                          <p:spTgt spid="2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0"/>
                                        </p:tgtEl>
                                        <p:attrNameLst>
                                          <p:attrName>ppt_y</p:attrName>
                                        </p:attrNameLst>
                                      </p:cBhvr>
                                      <p:tavLst>
                                        <p:tav tm="0">
                                          <p:val>
                                            <p:strVal val="#ppt_y"/>
                                          </p:val>
                                        </p:tav>
                                        <p:tav tm="100000">
                                          <p:val>
                                            <p:strVal val="#ppt_y"/>
                                          </p:val>
                                        </p:tav>
                                      </p:tavLst>
                                    </p:anim>
                                    <p:anim calcmode="lin" valueType="num">
                                      <p:cBhvr>
                                        <p:cTn id="18" dur="500" fill="hold"/>
                                        <p:tgtEl>
                                          <p:spTgt spid="2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00"/>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245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950"/>
                            </p:stCondLst>
                            <p:childTnLst>
                              <p:par>
                                <p:cTn id="32" presetID="22" presetClass="entr" presetSubtype="2" fill="hold" nodeType="after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wipe(right)">
                                      <p:cBhvr>
                                        <p:cTn id="34" dur="500"/>
                                        <p:tgtEl>
                                          <p:spTgt spid="194"/>
                                        </p:tgtEl>
                                      </p:cBhvr>
                                    </p:animEffect>
                                  </p:childTnLst>
                                </p:cTn>
                              </p:par>
                            </p:childTnLst>
                          </p:cTn>
                        </p:par>
                        <p:par>
                          <p:cTn id="35" fill="hold">
                            <p:stCondLst>
                              <p:cond delay="3450"/>
                            </p:stCondLst>
                            <p:childTnLst>
                              <p:par>
                                <p:cTn id="36" presetID="10" presetClass="entr" presetSubtype="0" fill="hold" grpId="0" nodeType="afterEffect">
                                  <p:stCondLst>
                                    <p:cond delay="0"/>
                                  </p:stCondLst>
                                  <p:childTnLst>
                                    <p:set>
                                      <p:cBhvr>
                                        <p:cTn id="37" dur="1" fill="hold">
                                          <p:stCondLst>
                                            <p:cond delay="0"/>
                                          </p:stCondLst>
                                        </p:cTn>
                                        <p:tgtEl>
                                          <p:spTgt spid="202"/>
                                        </p:tgtEl>
                                        <p:attrNameLst>
                                          <p:attrName>style.visibility</p:attrName>
                                        </p:attrNameLst>
                                      </p:cBhvr>
                                      <p:to>
                                        <p:strVal val="visible"/>
                                      </p:to>
                                    </p:set>
                                    <p:animEffect transition="in" filter="fade">
                                      <p:cBhvr>
                                        <p:cTn id="38" dur="350"/>
                                        <p:tgtEl>
                                          <p:spTgt spid="202"/>
                                        </p:tgtEl>
                                      </p:cBhvr>
                                    </p:animEffect>
                                  </p:childTnLst>
                                </p:cTn>
                              </p:par>
                              <p:par>
                                <p:cTn id="39" presetID="26" presetClass="emph" presetSubtype="0" fill="hold" grpId="1" nodeType="withEffect">
                                  <p:stCondLst>
                                    <p:cond delay="0"/>
                                  </p:stCondLst>
                                  <p:childTnLst>
                                    <p:animEffect transition="out" filter="fade">
                                      <p:cBhvr>
                                        <p:cTn id="40" dur="400" tmFilter="0, 0; .2, .5; .8, .5; 1, 0"/>
                                        <p:tgtEl>
                                          <p:spTgt spid="202"/>
                                        </p:tgtEl>
                                      </p:cBhvr>
                                    </p:animEffect>
                                    <p:animScale>
                                      <p:cBhvr>
                                        <p:cTn id="41" dur="200" autoRev="1" fill="hold"/>
                                        <p:tgtEl>
                                          <p:spTgt spid="202"/>
                                        </p:tgtEl>
                                      </p:cBhvr>
                                      <p:by x="105000" y="105000"/>
                                    </p:animScale>
                                  </p:childTnLst>
                                </p:cTn>
                              </p:par>
                            </p:childTnLst>
                          </p:cTn>
                        </p:par>
                        <p:par>
                          <p:cTn id="42" fill="hold">
                            <p:stCondLst>
                              <p:cond delay="3950"/>
                            </p:stCondLst>
                            <p:childTnLst>
                              <p:par>
                                <p:cTn id="43" presetID="10" presetClass="entr" presetSubtype="0" fill="hold" grpId="0" nodeType="afterEffect">
                                  <p:stCondLst>
                                    <p:cond delay="0"/>
                                  </p:stCondLst>
                                  <p:childTnLst>
                                    <p:set>
                                      <p:cBhvr>
                                        <p:cTn id="44" dur="1" fill="hold">
                                          <p:stCondLst>
                                            <p:cond delay="0"/>
                                          </p:stCondLst>
                                        </p:cTn>
                                        <p:tgtEl>
                                          <p:spTgt spid="201"/>
                                        </p:tgtEl>
                                        <p:attrNameLst>
                                          <p:attrName>style.visibility</p:attrName>
                                        </p:attrNameLst>
                                      </p:cBhvr>
                                      <p:to>
                                        <p:strVal val="visible"/>
                                      </p:to>
                                    </p:set>
                                    <p:animEffect transition="in" filter="fade">
                                      <p:cBhvr>
                                        <p:cTn id="45" dur="500"/>
                                        <p:tgtEl>
                                          <p:spTgt spid="20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wipe(left)">
                                      <p:cBhvr>
                                        <p:cTn id="56" dur="500"/>
                                        <p:tgtEl>
                                          <p:spTgt spid="191"/>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04"/>
                                        </p:tgtEl>
                                        <p:attrNameLst>
                                          <p:attrName>style.visibility</p:attrName>
                                        </p:attrNameLst>
                                      </p:cBhvr>
                                      <p:to>
                                        <p:strVal val="visible"/>
                                      </p:to>
                                    </p:set>
                                    <p:animEffect transition="in" filter="fade">
                                      <p:cBhvr>
                                        <p:cTn id="60" dur="350"/>
                                        <p:tgtEl>
                                          <p:spTgt spid="204"/>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04"/>
                                        </p:tgtEl>
                                      </p:cBhvr>
                                    </p:animEffect>
                                    <p:animScale>
                                      <p:cBhvr>
                                        <p:cTn id="63" dur="200" autoRev="1" fill="hold"/>
                                        <p:tgtEl>
                                          <p:spTgt spid="204"/>
                                        </p:tgtEl>
                                      </p:cBhvr>
                                      <p:by x="105000" y="105000"/>
                                    </p:animScale>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03"/>
                                        </p:tgtEl>
                                        <p:attrNameLst>
                                          <p:attrName>style.visibility</p:attrName>
                                        </p:attrNameLst>
                                      </p:cBhvr>
                                      <p:to>
                                        <p:strVal val="visible"/>
                                      </p:to>
                                    </p:set>
                                    <p:animEffect transition="in" filter="fade">
                                      <p:cBhvr>
                                        <p:cTn id="67" dur="500"/>
                                        <p:tgtEl>
                                          <p:spTgt spid="203"/>
                                        </p:tgtEl>
                                      </p:cBhvr>
                                    </p:animEffect>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anim calcmode="lin" valueType="num">
                                      <p:cBhvr>
                                        <p:cTn id="72" dur="500" fill="hold"/>
                                        <p:tgtEl>
                                          <p:spTgt spid="17"/>
                                        </p:tgtEl>
                                        <p:attrNameLst>
                                          <p:attrName>ppt_x</p:attrName>
                                        </p:attrNameLst>
                                      </p:cBhvr>
                                      <p:tavLst>
                                        <p:tav tm="0">
                                          <p:val>
                                            <p:strVal val="#ppt_x"/>
                                          </p:val>
                                        </p:tav>
                                        <p:tav tm="100000">
                                          <p:val>
                                            <p:strVal val="#ppt_x"/>
                                          </p:val>
                                        </p:tav>
                                      </p:tavLst>
                                    </p:anim>
                                    <p:anim calcmode="lin" valueType="num">
                                      <p:cBhvr>
                                        <p:cTn id="73" dur="5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2500"/>
                            </p:stCondLst>
                            <p:childTnLst>
                              <p:par>
                                <p:cTn id="75" presetID="22" presetClass="entr" presetSubtype="2" fill="hold" nodeType="afterEffect">
                                  <p:stCondLst>
                                    <p:cond delay="0"/>
                                  </p:stCondLst>
                                  <p:childTnLst>
                                    <p:set>
                                      <p:cBhvr>
                                        <p:cTn id="76" dur="1" fill="hold">
                                          <p:stCondLst>
                                            <p:cond delay="0"/>
                                          </p:stCondLst>
                                        </p:cTn>
                                        <p:tgtEl>
                                          <p:spTgt spid="197"/>
                                        </p:tgtEl>
                                        <p:attrNameLst>
                                          <p:attrName>style.visibility</p:attrName>
                                        </p:attrNameLst>
                                      </p:cBhvr>
                                      <p:to>
                                        <p:strVal val="visible"/>
                                      </p:to>
                                    </p:set>
                                    <p:animEffect transition="in" filter="wipe(right)">
                                      <p:cBhvr>
                                        <p:cTn id="77" dur="500"/>
                                        <p:tgtEl>
                                          <p:spTgt spid="197"/>
                                        </p:tgtEl>
                                      </p:cBhvr>
                                    </p:animEffect>
                                  </p:childTnLst>
                                </p:cTn>
                              </p:par>
                            </p:childTnLst>
                          </p:cTn>
                        </p:par>
                        <p:par>
                          <p:cTn id="78" fill="hold">
                            <p:stCondLst>
                              <p:cond delay="3000"/>
                            </p:stCondLst>
                            <p:childTnLst>
                              <p:par>
                                <p:cTn id="79" presetID="10" presetClass="entr" presetSubtype="0" fill="hold" grpId="0" nodeType="afterEffect">
                                  <p:stCondLst>
                                    <p:cond delay="0"/>
                                  </p:stCondLst>
                                  <p:childTnLst>
                                    <p:set>
                                      <p:cBhvr>
                                        <p:cTn id="80" dur="1" fill="hold">
                                          <p:stCondLst>
                                            <p:cond delay="0"/>
                                          </p:stCondLst>
                                        </p:cTn>
                                        <p:tgtEl>
                                          <p:spTgt spid="206"/>
                                        </p:tgtEl>
                                        <p:attrNameLst>
                                          <p:attrName>style.visibility</p:attrName>
                                        </p:attrNameLst>
                                      </p:cBhvr>
                                      <p:to>
                                        <p:strVal val="visible"/>
                                      </p:to>
                                    </p:set>
                                    <p:animEffect transition="in" filter="fade">
                                      <p:cBhvr>
                                        <p:cTn id="81" dur="350"/>
                                        <p:tgtEl>
                                          <p:spTgt spid="206"/>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206"/>
                                        </p:tgtEl>
                                      </p:cBhvr>
                                    </p:animEffect>
                                    <p:animScale>
                                      <p:cBhvr>
                                        <p:cTn id="84" dur="200" autoRev="1" fill="hold"/>
                                        <p:tgtEl>
                                          <p:spTgt spid="206"/>
                                        </p:tgtEl>
                                      </p:cBhvr>
                                      <p:by x="105000" y="105000"/>
                                    </p:animScale>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05"/>
                                        </p:tgtEl>
                                        <p:attrNameLst>
                                          <p:attrName>style.visibility</p:attrName>
                                        </p:attrNameLst>
                                      </p:cBhvr>
                                      <p:to>
                                        <p:strVal val="visible"/>
                                      </p:to>
                                    </p:set>
                                    <p:animEffect transition="in" filter="fade">
                                      <p:cBhvr>
                                        <p:cTn id="8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2" grpId="1"/>
      <p:bldP spid="203" grpId="0"/>
      <p:bldP spid="204" grpId="0"/>
      <p:bldP spid="204" grpId="1"/>
      <p:bldP spid="205" grpId="0"/>
      <p:bldP spid="206" grpId="0"/>
      <p:bldP spid="206" grpId="1"/>
      <p:bldP spid="200"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4959350" y="984250"/>
            <a:ext cx="1774825" cy="1773238"/>
            <a:chOff x="523649" y="2000605"/>
            <a:chExt cx="2671496" cy="2671496"/>
          </a:xfrm>
        </p:grpSpPr>
        <p:sp>
          <p:nvSpPr>
            <p:cNvPr id="68" name="Rectangle 10"/>
            <p:cNvSpPr/>
            <p:nvPr/>
          </p:nvSpPr>
          <p:spPr bwMode="auto">
            <a:xfrm>
              <a:off x="523649" y="2000605"/>
              <a:ext cx="2671496" cy="2671496"/>
            </a:xfrm>
            <a:prstGeom prst="rect">
              <a:avLst/>
            </a:prstGeom>
            <a:solidFill>
              <a:schemeClr val="bg2"/>
            </a:solid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4" name="Picture 7" descr="\\MAGNUM\Projects\Microsoft\Cloud Power FY12\Design\Icons\PNGs\Mete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80" y="2323940"/>
              <a:ext cx="1840034" cy="185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p:cNvGrpSpPr/>
          <p:nvPr/>
        </p:nvGrpSpPr>
        <p:grpSpPr bwMode="auto">
          <a:xfrm>
            <a:off x="6831013" y="984250"/>
            <a:ext cx="1774825" cy="1773238"/>
            <a:chOff x="3344876" y="2000605"/>
            <a:chExt cx="2671496" cy="2671496"/>
          </a:xfrm>
        </p:grpSpPr>
        <p:sp>
          <p:nvSpPr>
            <p:cNvPr id="71" name="Rectangle 13"/>
            <p:cNvSpPr/>
            <p:nvPr/>
          </p:nvSpPr>
          <p:spPr bwMode="auto">
            <a:xfrm>
              <a:off x="3344876" y="2000605"/>
              <a:ext cx="2671496" cy="2671496"/>
            </a:xfrm>
            <a:prstGeom prst="rect">
              <a:avLst/>
            </a:prstGeom>
            <a:solidFill>
              <a:schemeClr val="accent1"/>
            </a:solid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2" name="Picture 5" descr="\\MAGNUM\Projects\Microsoft\Cloud Power FY12\Design\Icons\PNGs\Self_Serv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105" y="2424205"/>
              <a:ext cx="1641038" cy="165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p:nvPr/>
        </p:nvGrpSpPr>
        <p:grpSpPr bwMode="auto">
          <a:xfrm>
            <a:off x="6831013" y="2859088"/>
            <a:ext cx="1774825" cy="1774825"/>
            <a:chOff x="8987331" y="2006755"/>
            <a:chExt cx="2671496" cy="2671496"/>
          </a:xfrm>
        </p:grpSpPr>
        <p:sp>
          <p:nvSpPr>
            <p:cNvPr id="74" name="Rectangle 19"/>
            <p:cNvSpPr/>
            <p:nvPr/>
          </p:nvSpPr>
          <p:spPr bwMode="auto">
            <a:xfrm>
              <a:off x="8987331" y="2006755"/>
              <a:ext cx="2671496" cy="2671496"/>
            </a:xfrm>
            <a:prstGeom prst="rect">
              <a:avLst/>
            </a:prstGeom>
            <a:solidFill>
              <a:schemeClr val="accent4"/>
            </a:solid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35850" name="Picture 4" descr="\\MAGNUM\Projects\Microsoft\Cloud Power FY12\Design\Icons\PNGs\Scalable_Elastic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6077" y="2316898"/>
              <a:ext cx="1854004" cy="186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
          <p:cNvGrpSpPr/>
          <p:nvPr/>
        </p:nvGrpSpPr>
        <p:grpSpPr bwMode="auto">
          <a:xfrm>
            <a:off x="4959350" y="2859088"/>
            <a:ext cx="1774825" cy="1774825"/>
            <a:chOff x="7153762" y="3619300"/>
            <a:chExt cx="1877134" cy="1877134"/>
          </a:xfrm>
        </p:grpSpPr>
        <p:sp>
          <p:nvSpPr>
            <p:cNvPr id="77" name="Rectangle 16"/>
            <p:cNvSpPr/>
            <p:nvPr/>
          </p:nvSpPr>
          <p:spPr bwMode="auto">
            <a:xfrm>
              <a:off x="7153762" y="3619300"/>
              <a:ext cx="1877134" cy="1877134"/>
            </a:xfrm>
            <a:prstGeom prst="rect">
              <a:avLst/>
            </a:prstGeom>
            <a:solidFill>
              <a:schemeClr val="accent3"/>
            </a:solidFill>
            <a:ln w="25400" cap="flat" cmpd="sng" algn="ctr">
              <a:noFill/>
              <a:prstDash val="solid"/>
              <a:headEnd type="none" w="med" len="med"/>
              <a:tailEnd type="none" w="med" len="med"/>
            </a:ln>
            <a:effectLst/>
          </p:spPr>
          <p:txBody>
            <a:bodyPr lIns="91436" tIns="91440" rIns="91436" bIns="91440" anchor="b"/>
            <a:lstStyle/>
            <a:p>
              <a:pPr defTabSz="863600">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35848" name="Freeform 73"/>
            <p:cNvSpPr>
              <a:spLocks noEditPoints="1"/>
            </p:cNvSpPr>
            <p:nvPr/>
          </p:nvSpPr>
          <p:spPr bwMode="black">
            <a:xfrm>
              <a:off x="7624859" y="3966887"/>
              <a:ext cx="934942" cy="902560"/>
            </a:xfrm>
            <a:custGeom>
              <a:avLst/>
              <a:gdLst>
                <a:gd name="T0" fmla="*/ 738350 w 2278"/>
                <a:gd name="T1" fmla="*/ 360450 h 2201"/>
                <a:gd name="T2" fmla="*/ 702232 w 2278"/>
                <a:gd name="T3" fmla="*/ 137373 h 2201"/>
                <a:gd name="T4" fmla="*/ 559406 w 2278"/>
                <a:gd name="T5" fmla="*/ 129171 h 2201"/>
                <a:gd name="T6" fmla="*/ 438331 w 2278"/>
                <a:gd name="T7" fmla="*/ 0 h 2201"/>
                <a:gd name="T8" fmla="*/ 332442 w 2278"/>
                <a:gd name="T9" fmla="*/ 168948 h 2201"/>
                <a:gd name="T10" fmla="*/ 167452 w 2278"/>
                <a:gd name="T11" fmla="*/ 133272 h 2201"/>
                <a:gd name="T12" fmla="*/ 100964 w 2278"/>
                <a:gd name="T13" fmla="*/ 344867 h 2201"/>
                <a:gd name="T14" fmla="*/ 0 w 2278"/>
                <a:gd name="T15" fmla="*/ 466658 h 2201"/>
                <a:gd name="T16" fmla="*/ 138723 w 2278"/>
                <a:gd name="T17" fmla="*/ 572455 h 2201"/>
                <a:gd name="T18" fmla="*/ 68130 w 2278"/>
                <a:gd name="T19" fmla="*/ 772978 h 2201"/>
                <a:gd name="T20" fmla="*/ 315615 w 2278"/>
                <a:gd name="T21" fmla="*/ 806194 h 2201"/>
                <a:gd name="T22" fmla="*/ 432175 w 2278"/>
                <a:gd name="T23" fmla="*/ 902150 h 2201"/>
                <a:gd name="T24" fmla="*/ 443667 w 2278"/>
                <a:gd name="T25" fmla="*/ 902560 h 2201"/>
                <a:gd name="T26" fmla="*/ 485940 w 2278"/>
                <a:gd name="T27" fmla="*/ 799223 h 2201"/>
                <a:gd name="T28" fmla="*/ 683763 w 2278"/>
                <a:gd name="T29" fmla="*/ 767647 h 2201"/>
                <a:gd name="T30" fmla="*/ 769131 w 2278"/>
                <a:gd name="T31" fmla="*/ 714749 h 2201"/>
                <a:gd name="T32" fmla="*/ 845470 w 2278"/>
                <a:gd name="T33" fmla="*/ 522017 h 2201"/>
                <a:gd name="T34" fmla="*/ 796219 w 2278"/>
                <a:gd name="T35" fmla="*/ 561383 h 2201"/>
                <a:gd name="T36" fmla="*/ 568435 w 2278"/>
                <a:gd name="T37" fmla="*/ 524477 h 2201"/>
                <a:gd name="T38" fmla="*/ 753946 w 2278"/>
                <a:gd name="T39" fmla="*/ 710648 h 2201"/>
                <a:gd name="T40" fmla="*/ 534370 w 2278"/>
                <a:gd name="T41" fmla="*/ 571225 h 2201"/>
                <a:gd name="T42" fmla="*/ 588135 w 2278"/>
                <a:gd name="T43" fmla="*/ 721310 h 2201"/>
                <a:gd name="T44" fmla="*/ 489634 w 2278"/>
                <a:gd name="T45" fmla="*/ 599110 h 2201"/>
                <a:gd name="T46" fmla="*/ 474448 w 2278"/>
                <a:gd name="T47" fmla="*/ 788971 h 2201"/>
                <a:gd name="T48" fmla="*/ 432175 w 2278"/>
                <a:gd name="T49" fmla="*/ 608541 h 2201"/>
                <a:gd name="T50" fmla="*/ 360351 w 2278"/>
                <a:gd name="T51" fmla="*/ 761496 h 2201"/>
                <a:gd name="T52" fmla="*/ 329979 w 2278"/>
                <a:gd name="T53" fmla="*/ 718849 h 2201"/>
                <a:gd name="T54" fmla="*/ 179765 w 2278"/>
                <a:gd name="T55" fmla="*/ 733612 h 2201"/>
                <a:gd name="T56" fmla="*/ 151446 w 2278"/>
                <a:gd name="T57" fmla="*/ 713929 h 2201"/>
                <a:gd name="T58" fmla="*/ 226143 w 2278"/>
                <a:gd name="T59" fmla="*/ 558513 h 2201"/>
                <a:gd name="T60" fmla="*/ 183459 w 2278"/>
                <a:gd name="T61" fmla="*/ 527758 h 2201"/>
                <a:gd name="T62" fmla="*/ 296735 w 2278"/>
                <a:gd name="T63" fmla="*/ 472809 h 2201"/>
                <a:gd name="T64" fmla="*/ 103837 w 2278"/>
                <a:gd name="T65" fmla="*/ 419500 h 2201"/>
                <a:gd name="T66" fmla="*/ 305765 w 2278"/>
                <a:gd name="T67" fmla="*/ 415809 h 2201"/>
                <a:gd name="T68" fmla="*/ 158423 w 2278"/>
                <a:gd name="T69" fmla="*/ 301810 h 2201"/>
                <a:gd name="T70" fmla="*/ 333673 w 2278"/>
                <a:gd name="T71" fmla="*/ 370702 h 2201"/>
                <a:gd name="T72" fmla="*/ 287706 w 2278"/>
                <a:gd name="T73" fmla="*/ 217336 h 2201"/>
                <a:gd name="T74" fmla="*/ 387439 w 2278"/>
                <a:gd name="T75" fmla="*/ 334205 h 2201"/>
                <a:gd name="T76" fmla="*/ 408781 w 2278"/>
                <a:gd name="T77" fmla="*/ 117690 h 2201"/>
                <a:gd name="T78" fmla="*/ 444487 w 2278"/>
                <a:gd name="T79" fmla="*/ 324774 h 2201"/>
                <a:gd name="T80" fmla="*/ 514259 w 2278"/>
                <a:gd name="T81" fmla="*/ 173869 h 2201"/>
                <a:gd name="T82" fmla="*/ 546272 w 2278"/>
                <a:gd name="T83" fmla="*/ 216926 h 2201"/>
                <a:gd name="T84" fmla="*/ 639438 w 2278"/>
                <a:gd name="T85" fmla="*/ 200113 h 2201"/>
                <a:gd name="T86" fmla="*/ 664063 w 2278"/>
                <a:gd name="T87" fmla="*/ 250142 h 2201"/>
                <a:gd name="T88" fmla="*/ 650930 w 2278"/>
                <a:gd name="T89" fmla="*/ 374802 h 2201"/>
                <a:gd name="T90" fmla="*/ 693614 w 2278"/>
                <a:gd name="T91" fmla="*/ 405557 h 2201"/>
                <a:gd name="T92" fmla="*/ 580337 w 2278"/>
                <a:gd name="T93" fmla="*/ 460507 h 2201"/>
                <a:gd name="T94" fmla="*/ 832336 w 2278"/>
                <a:gd name="T95" fmla="*/ 513815 h 2201"/>
                <a:gd name="T96" fmla="*/ 530266 w 2278"/>
                <a:gd name="T97" fmla="*/ 383824 h 2201"/>
                <a:gd name="T98" fmla="*/ 444487 w 2278"/>
                <a:gd name="T99" fmla="*/ 343227 h 2201"/>
                <a:gd name="T100" fmla="*/ 387849 w 2278"/>
                <a:gd name="T101" fmla="*/ 353889 h 2201"/>
                <a:gd name="T102" fmla="*/ 323002 w 2278"/>
                <a:gd name="T103" fmla="*/ 422780 h 2201"/>
                <a:gd name="T104" fmla="*/ 323002 w 2278"/>
                <a:gd name="T105" fmla="*/ 510535 h 2201"/>
                <a:gd name="T106" fmla="*/ 387849 w 2278"/>
                <a:gd name="T107" fmla="*/ 579016 h 2201"/>
                <a:gd name="T108" fmla="*/ 444487 w 2278"/>
                <a:gd name="T109" fmla="*/ 590088 h 2201"/>
                <a:gd name="T110" fmla="*/ 530266 w 2278"/>
                <a:gd name="T111" fmla="*/ 549491 h 2201"/>
                <a:gd name="T112" fmla="*/ 562279 w 2278"/>
                <a:gd name="T113" fmla="*/ 466658 h 2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78"/>
                <a:gd name="T172" fmla="*/ 0 h 2201"/>
                <a:gd name="T173" fmla="*/ 2278 w 2278"/>
                <a:gd name="T174" fmla="*/ 2201 h 2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2305" tIns="41153" rIns="82305" bIns="41153"/>
            <a:lstStyle/>
            <a:p>
              <a:endParaRPr lang="zh-CN" altLang="en-US"/>
            </a:p>
          </p:txBody>
        </p:sp>
      </p:grpSp>
      <p:pic>
        <p:nvPicPr>
          <p:cNvPr id="7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16013" y="986044"/>
            <a:ext cx="3716337" cy="36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0" y="290390"/>
            <a:ext cx="641111" cy="353788"/>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五边形 21"/>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42" presetClass="entr" presetSubtype="0" fill="hold"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anim calcmode="lin" valueType="num">
                                      <p:cBhvr>
                                        <p:cTn id="25" dur="500" fill="hold"/>
                                        <p:tgtEl>
                                          <p:spTgt spid="79"/>
                                        </p:tgtEl>
                                        <p:attrNameLst>
                                          <p:attrName>ppt_x</p:attrName>
                                        </p:attrNameLst>
                                      </p:cBhvr>
                                      <p:tavLst>
                                        <p:tav tm="0">
                                          <p:val>
                                            <p:strVal val="#ppt_x"/>
                                          </p:val>
                                        </p:tav>
                                        <p:tav tm="100000">
                                          <p:val>
                                            <p:strVal val="#ppt_x"/>
                                          </p:val>
                                        </p:tav>
                                      </p:tavLst>
                                    </p:anim>
                                    <p:anim calcmode="lin" valueType="num">
                                      <p:cBhvr>
                                        <p:cTn id="26" dur="500" fill="hold"/>
                                        <p:tgtEl>
                                          <p:spTgt spid="79"/>
                                        </p:tgtEl>
                                        <p:attrNameLst>
                                          <p:attrName>ppt_y</p:attrName>
                                        </p:attrNameLst>
                                      </p:cBhvr>
                                      <p:tavLst>
                                        <p:tav tm="0">
                                          <p:val>
                                            <p:strVal val="#ppt_y+.1"/>
                                          </p:val>
                                        </p:tav>
                                        <p:tav tm="100000">
                                          <p:val>
                                            <p:strVal val="#ppt_y"/>
                                          </p:val>
                                        </p:tav>
                                      </p:tavLst>
                                    </p:anim>
                                  </p:childTnLst>
                                </p:cTn>
                              </p:par>
                            </p:childTnLst>
                          </p:cTn>
                        </p:par>
                        <p:par>
                          <p:cTn id="27" fill="hold">
                            <p:stCondLst>
                              <p:cond delay="1950"/>
                            </p:stCondLst>
                            <p:childTnLst>
                              <p:par>
                                <p:cTn id="28" presetID="2" presetClass="entr" presetSubtype="2" decel="10000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800" fill="hold"/>
                                        <p:tgtEl>
                                          <p:spTgt spid="2"/>
                                        </p:tgtEl>
                                        <p:attrNameLst>
                                          <p:attrName>ppt_x</p:attrName>
                                        </p:attrNameLst>
                                      </p:cBhvr>
                                      <p:tavLst>
                                        <p:tav tm="0">
                                          <p:val>
                                            <p:strVal val="1+#ppt_w/2"/>
                                          </p:val>
                                        </p:tav>
                                        <p:tav tm="100000">
                                          <p:val>
                                            <p:strVal val="#ppt_x"/>
                                          </p:val>
                                        </p:tav>
                                      </p:tavLst>
                                    </p:anim>
                                    <p:anim calcmode="lin" valueType="num">
                                      <p:cBhvr additive="base">
                                        <p:cTn id="31" dur="8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2950"/>
                            </p:stCondLst>
                            <p:childTnLst>
                              <p:par>
                                <p:cTn id="33" presetID="2" presetClass="entr" presetSubtype="2" decel="10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800" fill="hold"/>
                                        <p:tgtEl>
                                          <p:spTgt spid="3"/>
                                        </p:tgtEl>
                                        <p:attrNameLst>
                                          <p:attrName>ppt_x</p:attrName>
                                        </p:attrNameLst>
                                      </p:cBhvr>
                                      <p:tavLst>
                                        <p:tav tm="0">
                                          <p:val>
                                            <p:strVal val="1+#ppt_w/2"/>
                                          </p:val>
                                        </p:tav>
                                        <p:tav tm="100000">
                                          <p:val>
                                            <p:strVal val="#ppt_x"/>
                                          </p:val>
                                        </p:tav>
                                      </p:tavLst>
                                    </p:anim>
                                    <p:anim calcmode="lin" valueType="num">
                                      <p:cBhvr additive="base">
                                        <p:cTn id="36" dur="8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3950"/>
                            </p:stCondLst>
                            <p:childTnLst>
                              <p:par>
                                <p:cTn id="38" presetID="2" presetClass="entr" presetSubtype="2" decel="10000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800" fill="hold"/>
                                        <p:tgtEl>
                                          <p:spTgt spid="5"/>
                                        </p:tgtEl>
                                        <p:attrNameLst>
                                          <p:attrName>ppt_x</p:attrName>
                                        </p:attrNameLst>
                                      </p:cBhvr>
                                      <p:tavLst>
                                        <p:tav tm="0">
                                          <p:val>
                                            <p:strVal val="1+#ppt_w/2"/>
                                          </p:val>
                                        </p:tav>
                                        <p:tav tm="100000">
                                          <p:val>
                                            <p:strVal val="#ppt_x"/>
                                          </p:val>
                                        </p:tav>
                                      </p:tavLst>
                                    </p:anim>
                                    <p:anim calcmode="lin" valueType="num">
                                      <p:cBhvr additive="base">
                                        <p:cTn id="41" dur="800" fill="hold"/>
                                        <p:tgtEl>
                                          <p:spTgt spid="5"/>
                                        </p:tgtEl>
                                        <p:attrNameLst>
                                          <p:attrName>ppt_y</p:attrName>
                                        </p:attrNameLst>
                                      </p:cBhvr>
                                      <p:tavLst>
                                        <p:tav tm="0">
                                          <p:val>
                                            <p:strVal val="#ppt_y"/>
                                          </p:val>
                                        </p:tav>
                                        <p:tav tm="100000">
                                          <p:val>
                                            <p:strVal val="#ppt_y"/>
                                          </p:val>
                                        </p:tav>
                                      </p:tavLst>
                                    </p:anim>
                                  </p:childTnLst>
                                </p:cTn>
                              </p:par>
                            </p:childTnLst>
                          </p:cTn>
                        </p:par>
                        <p:par>
                          <p:cTn id="42" fill="hold">
                            <p:stCondLst>
                              <p:cond delay="4950"/>
                            </p:stCondLst>
                            <p:childTnLst>
                              <p:par>
                                <p:cTn id="43" presetID="2" presetClass="entr" presetSubtype="2"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800" fill="hold"/>
                                        <p:tgtEl>
                                          <p:spTgt spid="4"/>
                                        </p:tgtEl>
                                        <p:attrNameLst>
                                          <p:attrName>ppt_x</p:attrName>
                                        </p:attrNameLst>
                                      </p:cBhvr>
                                      <p:tavLst>
                                        <p:tav tm="0">
                                          <p:val>
                                            <p:strVal val="1+#ppt_w/2"/>
                                          </p:val>
                                        </p:tav>
                                        <p:tav tm="100000">
                                          <p:val>
                                            <p:strVal val="#ppt_x"/>
                                          </p:val>
                                        </p:tav>
                                      </p:tavLst>
                                    </p:anim>
                                    <p:anim calcmode="lin" valueType="num">
                                      <p:cBhvr additive="base">
                                        <p:cTn id="46" dur="8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571"/>
            <a:ext cx="9718676" cy="539953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621" y="742419"/>
            <a:ext cx="7128792" cy="404615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67" y="324074"/>
            <a:ext cx="6718797" cy="5071080"/>
          </a:xfrm>
          <a:prstGeom prst="rect">
            <a:avLst/>
          </a:prstGeom>
        </p:spPr>
      </p:pic>
      <p:sp>
        <p:nvSpPr>
          <p:cNvPr id="73" name="文本框 2"/>
          <p:cNvSpPr txBox="1">
            <a:spLocks noChangeArrowheads="1"/>
          </p:cNvSpPr>
          <p:nvPr/>
        </p:nvSpPr>
        <p:spPr bwMode="auto">
          <a:xfrm>
            <a:off x="4716908" y="2403651"/>
            <a:ext cx="5004941" cy="928722"/>
          </a:xfrm>
          <a:prstGeom prst="rect">
            <a:avLst/>
          </a:prstGeom>
          <a:solidFill>
            <a:srgbClr val="FFFFFF">
              <a:alpha val="40000"/>
            </a:srgbClr>
          </a:solidFill>
          <a:ln>
            <a:noFill/>
          </a:ln>
        </p:spPr>
        <p:txBody>
          <a:bodyPr wrap="square" lIns="96780" tIns="48390" rIns="96780" bIns="48390">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5400" b="1" dirty="0" smtClean="0">
                <a:solidFill>
                  <a:srgbClr val="002060"/>
                </a:solidFill>
              </a:rPr>
              <a:t>感谢您的聆听</a:t>
            </a:r>
            <a:endParaRPr lang="zh-CN" altLang="en-US" sz="3600" dirty="0">
              <a:solidFill>
                <a:srgbClr val="002060"/>
              </a:solidFill>
            </a:endParaRPr>
          </a:p>
        </p:txBody>
      </p:sp>
      <p:sp>
        <p:nvSpPr>
          <p:cNvPr id="74" name="矩形 73"/>
          <p:cNvSpPr>
            <a:spLocks noChangeArrowheads="1"/>
          </p:cNvSpPr>
          <p:nvPr/>
        </p:nvSpPr>
        <p:spPr bwMode="auto">
          <a:xfrm>
            <a:off x="4697957" y="3644710"/>
            <a:ext cx="4195415" cy="359335"/>
          </a:xfrm>
          <a:prstGeom prst="rect">
            <a:avLst/>
          </a:prstGeom>
          <a:solidFill>
            <a:srgbClr val="00B0F0"/>
          </a:solidFill>
          <a:ln>
            <a:noFill/>
          </a:ln>
        </p:spPr>
        <p:txBody>
          <a:bodyPr wrap="square" lIns="96780" tIns="48390" rIns="96780" bIns="48390">
            <a:spAutoFit/>
          </a:bodyPr>
          <a:lstStyle/>
          <a:p>
            <a:pPr algn="ctr"/>
            <a:r>
              <a:rPr lang="zh-CN" altLang="en-US" sz="1700" dirty="0" smtClean="0">
                <a:solidFill>
                  <a:schemeClr val="bg1"/>
                </a:solidFill>
                <a:ea typeface="微软雅黑" panose="020B0503020204020204" pitchFamily="34" charset="-122"/>
              </a:rPr>
              <a:t>适用于工 计划 </a:t>
            </a:r>
            <a:r>
              <a:rPr lang="en-US" altLang="zh-CN" sz="1700" dirty="0" smtClean="0">
                <a:solidFill>
                  <a:schemeClr val="bg1"/>
                </a:solidFill>
                <a:ea typeface="微软雅黑" panose="020B0503020204020204" pitchFamily="34" charset="-122"/>
              </a:rPr>
              <a:t>/ </a:t>
            </a:r>
            <a:r>
              <a:rPr lang="zh-CN" altLang="en-US" sz="1700" dirty="0" smtClean="0">
                <a:solidFill>
                  <a:schemeClr val="bg1"/>
                </a:solidFill>
                <a:ea typeface="微软雅黑" panose="020B0503020204020204" pitchFamily="34" charset="-122"/>
              </a:rPr>
              <a:t>年终总结 </a:t>
            </a:r>
            <a:r>
              <a:rPr lang="en-US" altLang="zh-CN" sz="1700" dirty="0" smtClean="0">
                <a:solidFill>
                  <a:schemeClr val="bg1"/>
                </a:solidFill>
                <a:ea typeface="微软雅黑" panose="020B0503020204020204" pitchFamily="34" charset="-122"/>
              </a:rPr>
              <a:t>/ </a:t>
            </a:r>
            <a:r>
              <a:rPr lang="zh-CN" altLang="en-US" sz="1700" dirty="0">
                <a:solidFill>
                  <a:schemeClr val="bg1"/>
                </a:solidFill>
                <a:ea typeface="微软雅黑" panose="020B0503020204020204" pitchFamily="34" charset="-122"/>
              </a:rPr>
              <a:t>会议</a:t>
            </a:r>
            <a:r>
              <a:rPr lang="zh-CN" altLang="en-US" sz="1700" dirty="0" smtClean="0">
                <a:solidFill>
                  <a:schemeClr val="bg1"/>
                </a:solidFill>
                <a:ea typeface="微软雅黑" panose="020B0503020204020204" pitchFamily="34" charset="-122"/>
              </a:rPr>
              <a:t>发言等</a:t>
            </a:r>
            <a:endParaRPr lang="zh-CN" altLang="en-US" sz="1700" dirty="0">
              <a:solidFill>
                <a:schemeClr val="bg1"/>
              </a:solidFill>
              <a:ea typeface="微软雅黑" panose="020B0503020204020204" pitchFamily="34" charset="-122"/>
            </a:endParaRPr>
          </a:p>
        </p:txBody>
      </p:sp>
      <p:grpSp>
        <p:nvGrpSpPr>
          <p:cNvPr id="11" name="组合 35"/>
          <p:cNvGrpSpPr/>
          <p:nvPr/>
        </p:nvGrpSpPr>
        <p:grpSpPr bwMode="auto">
          <a:xfrm>
            <a:off x="4818985" y="4463498"/>
            <a:ext cx="4074387" cy="325072"/>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pic>
        <p:nvPicPr>
          <p:cNvPr id="38" name="图片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8" y="332472"/>
            <a:ext cx="6718797" cy="5071080"/>
          </a:xfrm>
          <a:prstGeom prst="rect">
            <a:avLst/>
          </a:prstGeom>
        </p:spPr>
      </p:pic>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1" presetClass="entr" presetSubtype="0" fill="hold" nodeType="afterEffect">
                                  <p:stCondLst>
                                    <p:cond delay="300"/>
                                  </p:stCondLst>
                                  <p:childTnLst>
                                    <p:set>
                                      <p:cBhvr>
                                        <p:cTn id="15" dur="1" fill="hold">
                                          <p:stCondLst>
                                            <p:cond delay="0"/>
                                          </p:stCondLst>
                                        </p:cTn>
                                        <p:tgtEl>
                                          <p:spTgt spid="38"/>
                                        </p:tgtEl>
                                        <p:attrNameLst>
                                          <p:attrName>style.visibility</p:attrName>
                                        </p:attrNameLst>
                                      </p:cBhvr>
                                      <p:to>
                                        <p:strVal val="visible"/>
                                      </p:to>
                                    </p:set>
                                  </p:childTnLst>
                                </p:cTn>
                              </p:par>
                              <p:par>
                                <p:cTn id="16" presetID="6" presetClass="emph" presetSubtype="0" fill="hold" nodeType="withEffect">
                                  <p:stCondLst>
                                    <p:cond delay="300"/>
                                  </p:stCondLst>
                                  <p:childTnLst>
                                    <p:animScale>
                                      <p:cBhvr>
                                        <p:cTn id="17" dur="1000" fill="hold"/>
                                        <p:tgtEl>
                                          <p:spTgt spid="38"/>
                                        </p:tgtEl>
                                      </p:cBhvr>
                                      <p:by x="150000" y="150000"/>
                                    </p:animScale>
                                  </p:childTnLst>
                                </p:cTn>
                              </p:par>
                              <p:par>
                                <p:cTn id="18" presetID="10" presetClass="exit" presetSubtype="0" fill="hold" nodeType="withEffect">
                                  <p:stCondLst>
                                    <p:cond delay="300"/>
                                  </p:stCondLst>
                                  <p:childTnLst>
                                    <p:animEffect transition="out" filter="fade">
                                      <p:cBhvr>
                                        <p:cTn id="19" dur="1000"/>
                                        <p:tgtEl>
                                          <p:spTgt spid="38"/>
                                        </p:tgtEl>
                                      </p:cBhvr>
                                    </p:animEffect>
                                    <p:set>
                                      <p:cBhvr>
                                        <p:cTn id="20" dur="1" fill="hold">
                                          <p:stCondLst>
                                            <p:cond delay="999"/>
                                          </p:stCondLst>
                                        </p:cTn>
                                        <p:tgtEl>
                                          <p:spTgt spid="38"/>
                                        </p:tgtEl>
                                        <p:attrNameLst>
                                          <p:attrName>style.visibility</p:attrName>
                                        </p:attrNameLst>
                                      </p:cBhvr>
                                      <p:to>
                                        <p:strVal val="hidden"/>
                                      </p:to>
                                    </p:set>
                                  </p:childTnLst>
                                </p:cTn>
                              </p:par>
                            </p:childTnLst>
                          </p:cTn>
                        </p:par>
                        <p:par>
                          <p:cTn id="21" fill="hold">
                            <p:stCondLst>
                              <p:cond delay="28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3300"/>
                            </p:stCondLst>
                            <p:childTnLst>
                              <p:par>
                                <p:cTn id="26" presetID="2" presetClass="entr" presetSubtype="2" fill="hold" grpId="0" nodeType="afterEffect">
                                  <p:stCondLst>
                                    <p:cond delay="0"/>
                                  </p:stCondLst>
                                  <p:iterate type="lt">
                                    <p:tmPct val="10000"/>
                                  </p:iterate>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400" fill="hold"/>
                                        <p:tgtEl>
                                          <p:spTgt spid="73"/>
                                        </p:tgtEl>
                                        <p:attrNameLst>
                                          <p:attrName>ppt_x</p:attrName>
                                        </p:attrNameLst>
                                      </p:cBhvr>
                                      <p:tavLst>
                                        <p:tav tm="0">
                                          <p:val>
                                            <p:strVal val="1+#ppt_w/2"/>
                                          </p:val>
                                        </p:tav>
                                        <p:tav tm="100000">
                                          <p:val>
                                            <p:strVal val="#ppt_x"/>
                                          </p:val>
                                        </p:tav>
                                      </p:tavLst>
                                    </p:anim>
                                    <p:anim calcmode="lin" valueType="num">
                                      <p:cBhvr additive="base">
                                        <p:cTn id="29" dur="400" fill="hold"/>
                                        <p:tgtEl>
                                          <p:spTgt spid="73"/>
                                        </p:tgtEl>
                                        <p:attrNameLst>
                                          <p:attrName>ppt_y</p:attrName>
                                        </p:attrNameLst>
                                      </p:cBhvr>
                                      <p:tavLst>
                                        <p:tav tm="0">
                                          <p:val>
                                            <p:strVal val="#ppt_y"/>
                                          </p:val>
                                        </p:tav>
                                        <p:tav tm="100000">
                                          <p:val>
                                            <p:strVal val="#ppt_y"/>
                                          </p:val>
                                        </p:tav>
                                      </p:tavLst>
                                    </p:anim>
                                  </p:childTnLst>
                                </p:cTn>
                              </p:par>
                            </p:childTnLst>
                          </p:cTn>
                        </p:par>
                        <p:par>
                          <p:cTn id="30" fill="hold">
                            <p:stCondLst>
                              <p:cond delay="3400"/>
                            </p:stCondLst>
                            <p:childTnLst>
                              <p:par>
                                <p:cTn id="31" presetID="2" presetClass="entr" presetSubtype="4" fill="hold" grpId="0" nodeType="afterEffect">
                                  <p:stCondLst>
                                    <p:cond delay="0"/>
                                  </p:stCondLst>
                                  <p:iterate type="lt">
                                    <p:tmPct val="10000"/>
                                  </p:iterate>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400" fill="hold"/>
                                        <p:tgtEl>
                                          <p:spTgt spid="74"/>
                                        </p:tgtEl>
                                        <p:attrNameLst>
                                          <p:attrName>ppt_x</p:attrName>
                                        </p:attrNameLst>
                                      </p:cBhvr>
                                      <p:tavLst>
                                        <p:tav tm="0">
                                          <p:val>
                                            <p:strVal val="#ppt_x"/>
                                          </p:val>
                                        </p:tav>
                                        <p:tav tm="100000">
                                          <p:val>
                                            <p:strVal val="#ppt_x"/>
                                          </p:val>
                                        </p:tav>
                                      </p:tavLst>
                                    </p:anim>
                                    <p:anim calcmode="lin" valueType="num">
                                      <p:cBhvr additive="base">
                                        <p:cTn id="34" dur="400" fill="hold"/>
                                        <p:tgtEl>
                                          <p:spTgt spid="74"/>
                                        </p:tgtEl>
                                        <p:attrNameLst>
                                          <p:attrName>ppt_y</p:attrName>
                                        </p:attrNameLst>
                                      </p:cBhvr>
                                      <p:tavLst>
                                        <p:tav tm="0">
                                          <p:val>
                                            <p:strVal val="1+#ppt_h/2"/>
                                          </p:val>
                                        </p:tav>
                                        <p:tav tm="100000">
                                          <p:val>
                                            <p:strVal val="#ppt_y"/>
                                          </p:val>
                                        </p:tav>
                                      </p:tavLst>
                                    </p:anim>
                                  </p:childTnLst>
                                </p:cTn>
                              </p:par>
                            </p:childTnLst>
                          </p:cTn>
                        </p:par>
                        <p:par>
                          <p:cTn id="35" fill="hold">
                            <p:stCondLst>
                              <p:cond delay="464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2429794" y="4427489"/>
            <a:ext cx="945871" cy="635872"/>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2" name="Freeform 8"/>
          <p:cNvSpPr/>
          <p:nvPr/>
        </p:nvSpPr>
        <p:spPr bwMode="auto">
          <a:xfrm>
            <a:off x="1483921" y="963963"/>
            <a:ext cx="2875399" cy="3362542"/>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5" name="Freeform 9"/>
          <p:cNvSpPr/>
          <p:nvPr/>
        </p:nvSpPr>
        <p:spPr bwMode="auto">
          <a:xfrm>
            <a:off x="2214875" y="963965"/>
            <a:ext cx="1967317" cy="1214575"/>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48" name="Freeform 10"/>
          <p:cNvSpPr/>
          <p:nvPr/>
        </p:nvSpPr>
        <p:spPr bwMode="auto">
          <a:xfrm>
            <a:off x="3251673" y="1652338"/>
            <a:ext cx="1107648" cy="1754776"/>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sp>
        <p:nvSpPr>
          <p:cNvPr id="51" name="Freeform 11"/>
          <p:cNvSpPr/>
          <p:nvPr/>
        </p:nvSpPr>
        <p:spPr bwMode="auto">
          <a:xfrm>
            <a:off x="1469750" y="1148307"/>
            <a:ext cx="1215108" cy="1789778"/>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w="57150">
            <a:solidFill>
              <a:schemeClr val="bg1"/>
            </a:solidFill>
          </a:ln>
          <a:effectLst>
            <a:innerShdw blurRad="63500" dist="50800" dir="13500000">
              <a:prstClr val="black">
                <a:alpha val="50000"/>
              </a:prstClr>
            </a:innerShdw>
          </a:effectLst>
        </p:spPr>
        <p:txBody>
          <a:bodyPr lIns="67692" tIns="33846" rIns="67692" bIns="33846"/>
          <a:lstStyle/>
          <a:p>
            <a:pPr defTabSz="902970" fontAlgn="auto">
              <a:spcBef>
                <a:spcPts val="0"/>
              </a:spcBef>
              <a:spcAft>
                <a:spcPts val="0"/>
              </a:spcAft>
              <a:defRPr/>
            </a:pPr>
            <a:endParaRPr lang="zh-CN" altLang="en-US" sz="1400">
              <a:latin typeface="+mn-lt"/>
              <a:ea typeface="+mn-ea"/>
            </a:endParaRPr>
          </a:p>
        </p:txBody>
      </p:sp>
      <p:grpSp>
        <p:nvGrpSpPr>
          <p:cNvPr id="56" name="组合 41"/>
          <p:cNvGrpSpPr/>
          <p:nvPr/>
        </p:nvGrpSpPr>
        <p:grpSpPr bwMode="auto">
          <a:xfrm>
            <a:off x="1572756" y="1641554"/>
            <a:ext cx="857775" cy="1120910"/>
            <a:chOff x="1681435" y="1637023"/>
            <a:chExt cx="1152128" cy="1526512"/>
          </a:xfrm>
        </p:grpSpPr>
        <p:sp>
          <p:nvSpPr>
            <p:cNvPr id="59" name="TextBox 58"/>
            <p:cNvSpPr txBox="1"/>
            <p:nvPr/>
          </p:nvSpPr>
          <p:spPr>
            <a:xfrm>
              <a:off x="2007772" y="1637023"/>
              <a:ext cx="527786" cy="670634"/>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sp>
          <p:nvSpPr>
            <p:cNvPr id="62" name="TextBox 61"/>
            <p:cNvSpPr txBox="1"/>
            <p:nvPr/>
          </p:nvSpPr>
          <p:spPr>
            <a:xfrm>
              <a:off x="1681435" y="2157585"/>
              <a:ext cx="1152128" cy="1005950"/>
            </a:xfrm>
            <a:prstGeom prst="rect">
              <a:avLst/>
            </a:prstGeom>
            <a:noFill/>
          </p:spPr>
          <p:txBody>
            <a:bodyPr>
              <a:spAutoFit/>
            </a:bodyPr>
            <a:lstStyle/>
            <a:p>
              <a:pPr algn="ctr" defTabSz="902970"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65" name="组合 44"/>
          <p:cNvGrpSpPr/>
          <p:nvPr/>
        </p:nvGrpSpPr>
        <p:grpSpPr bwMode="auto">
          <a:xfrm>
            <a:off x="2792012" y="1041516"/>
            <a:ext cx="856294" cy="886851"/>
            <a:chOff x="3362324" y="871906"/>
            <a:chExt cx="1152128" cy="1207803"/>
          </a:xfrm>
        </p:grpSpPr>
        <p:sp>
          <p:nvSpPr>
            <p:cNvPr id="71" name="TextBox 70"/>
            <p:cNvSpPr txBox="1"/>
            <p:nvPr/>
          </p:nvSpPr>
          <p:spPr>
            <a:xfrm>
              <a:off x="3615473" y="871906"/>
              <a:ext cx="487396" cy="586825"/>
            </a:xfrm>
            <a:prstGeom prst="rect">
              <a:avLst/>
            </a:prstGeom>
            <a:noFill/>
          </p:spPr>
          <p:txBody>
            <a:bodyPr wrap="none">
              <a:spAutoFit/>
            </a:bodyPr>
            <a:lstStyle/>
            <a:p>
              <a:pPr defTabSz="902970" fontAlgn="auto">
                <a:spcBef>
                  <a:spcPts val="0"/>
                </a:spcBef>
                <a:spcAft>
                  <a:spcPts val="0"/>
                </a:spcAft>
                <a:defRPr/>
              </a:pPr>
              <a:r>
                <a:rPr lang="en-US" altLang="zh-CN" sz="2200" b="1" dirty="0">
                  <a:solidFill>
                    <a:srgbClr val="F8F8F8"/>
                  </a:solidFill>
                  <a:latin typeface="+mj-ea"/>
                  <a:ea typeface="+mj-ea"/>
                </a:rPr>
                <a:t>2</a:t>
              </a:r>
              <a:endParaRPr lang="zh-CN" altLang="en-US" sz="2200" b="1" dirty="0">
                <a:solidFill>
                  <a:srgbClr val="F8F8F8"/>
                </a:solidFill>
                <a:latin typeface="+mj-ea"/>
                <a:ea typeface="+mj-ea"/>
              </a:endParaRPr>
            </a:p>
          </p:txBody>
        </p:sp>
        <p:sp>
          <p:nvSpPr>
            <p:cNvPr id="72" name="TextBox 71"/>
            <p:cNvSpPr txBox="1"/>
            <p:nvPr/>
          </p:nvSpPr>
          <p:spPr>
            <a:xfrm>
              <a:off x="3362324" y="1414682"/>
              <a:ext cx="1152128" cy="665027"/>
            </a:xfrm>
            <a:prstGeom prst="rect">
              <a:avLst/>
            </a:prstGeom>
            <a:noFill/>
          </p:spPr>
          <p:txBody>
            <a:bodyPr>
              <a:spAutoFit/>
            </a:bodyPr>
            <a:lstStyle/>
            <a:p>
              <a:pPr algn="ctr" defTabSz="902970" fontAlgn="auto">
                <a:spcBef>
                  <a:spcPts val="0"/>
                </a:spcBef>
                <a:spcAft>
                  <a:spcPts val="0"/>
                </a:spcAft>
                <a:defRPr/>
              </a:pPr>
              <a:r>
                <a:rPr lang="zh-CN" altLang="en-US" sz="1300" dirty="0">
                  <a:solidFill>
                    <a:srgbClr val="F8F8F8"/>
                  </a:solidFill>
                  <a:latin typeface="+mn-ea"/>
                  <a:ea typeface="+mn-ea"/>
                </a:rPr>
                <a:t>请输入您的文字</a:t>
              </a:r>
            </a:p>
          </p:txBody>
        </p:sp>
      </p:grpSp>
      <p:grpSp>
        <p:nvGrpSpPr>
          <p:cNvPr id="73" name="组合 47"/>
          <p:cNvGrpSpPr/>
          <p:nvPr/>
        </p:nvGrpSpPr>
        <p:grpSpPr bwMode="auto">
          <a:xfrm>
            <a:off x="3399416" y="2031206"/>
            <a:ext cx="857775" cy="1189062"/>
            <a:chOff x="4138032" y="2168050"/>
            <a:chExt cx="1152128" cy="1617234"/>
          </a:xfrm>
        </p:grpSpPr>
        <p:sp>
          <p:nvSpPr>
            <p:cNvPr id="74" name="TextBox 73"/>
            <p:cNvSpPr txBox="1"/>
            <p:nvPr/>
          </p:nvSpPr>
          <p:spPr>
            <a:xfrm>
              <a:off x="4464369" y="2168050"/>
              <a:ext cx="527786" cy="669768"/>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3</a:t>
              </a:r>
              <a:endParaRPr lang="zh-CN" altLang="en-US" sz="2600" b="1" dirty="0">
                <a:solidFill>
                  <a:srgbClr val="F8F8F8"/>
                </a:solidFill>
                <a:latin typeface="+mj-ea"/>
                <a:ea typeface="+mj-ea"/>
              </a:endParaRPr>
            </a:p>
          </p:txBody>
        </p:sp>
        <p:sp>
          <p:nvSpPr>
            <p:cNvPr id="75" name="TextBox 74"/>
            <p:cNvSpPr txBox="1"/>
            <p:nvPr/>
          </p:nvSpPr>
          <p:spPr>
            <a:xfrm>
              <a:off x="4138032" y="2780633"/>
              <a:ext cx="1152128" cy="1004651"/>
            </a:xfrm>
            <a:prstGeom prst="rect">
              <a:avLst/>
            </a:prstGeom>
            <a:noFill/>
          </p:spPr>
          <p:txBody>
            <a:bodyPr>
              <a:spAutoFit/>
            </a:bodyPr>
            <a:lstStyle/>
            <a:p>
              <a:pPr algn="ctr" defTabSz="902970"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76" name="组合 50"/>
          <p:cNvGrpSpPr/>
          <p:nvPr/>
        </p:nvGrpSpPr>
        <p:grpSpPr bwMode="auto">
          <a:xfrm>
            <a:off x="2501641" y="3133496"/>
            <a:ext cx="857775" cy="1114984"/>
            <a:chOff x="2930276" y="3668024"/>
            <a:chExt cx="1152128" cy="1516885"/>
          </a:xfrm>
        </p:grpSpPr>
        <p:sp>
          <p:nvSpPr>
            <p:cNvPr id="77" name="TextBox 76"/>
            <p:cNvSpPr txBox="1"/>
            <p:nvPr/>
          </p:nvSpPr>
          <p:spPr>
            <a:xfrm>
              <a:off x="3256613" y="3668024"/>
              <a:ext cx="527786" cy="669946"/>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4</a:t>
              </a:r>
              <a:endParaRPr lang="zh-CN" altLang="en-US" sz="2600" b="1" dirty="0">
                <a:solidFill>
                  <a:srgbClr val="F8F8F8"/>
                </a:solidFill>
                <a:latin typeface="+mj-ea"/>
                <a:ea typeface="+mj-ea"/>
              </a:endParaRPr>
            </a:p>
          </p:txBody>
        </p:sp>
        <p:sp>
          <p:nvSpPr>
            <p:cNvPr id="78" name="TextBox 77"/>
            <p:cNvSpPr txBox="1"/>
            <p:nvPr/>
          </p:nvSpPr>
          <p:spPr>
            <a:xfrm>
              <a:off x="2930276" y="4179990"/>
              <a:ext cx="1152128" cy="1004919"/>
            </a:xfrm>
            <a:prstGeom prst="rect">
              <a:avLst/>
            </a:prstGeom>
            <a:noFill/>
          </p:spPr>
          <p:txBody>
            <a:bodyPr>
              <a:spAutoFit/>
            </a:bodyPr>
            <a:lstStyle/>
            <a:p>
              <a:pPr algn="ctr" defTabSz="902970" fontAlgn="auto">
                <a:spcBef>
                  <a:spcPts val="0"/>
                </a:spcBef>
                <a:spcAft>
                  <a:spcPts val="0"/>
                </a:spcAft>
                <a:defRPr/>
              </a:pPr>
              <a:r>
                <a:rPr lang="zh-CN" altLang="en-US" sz="1400" dirty="0">
                  <a:solidFill>
                    <a:srgbClr val="F8F8F8"/>
                  </a:solidFill>
                  <a:latin typeface="+mn-ea"/>
                  <a:ea typeface="+mn-ea"/>
                </a:rPr>
                <a:t>请输入您的文字</a:t>
              </a:r>
            </a:p>
          </p:txBody>
        </p:sp>
      </p:grpSp>
      <p:sp>
        <p:nvSpPr>
          <p:cNvPr id="79" name="TextBox 78"/>
          <p:cNvSpPr txBox="1"/>
          <p:nvPr/>
        </p:nvSpPr>
        <p:spPr>
          <a:xfrm>
            <a:off x="2461643" y="4563217"/>
            <a:ext cx="856294" cy="281717"/>
          </a:xfrm>
          <a:prstGeom prst="rect">
            <a:avLst/>
          </a:prstGeom>
          <a:noFill/>
        </p:spPr>
        <p:txBody>
          <a:bodyPr lIns="67692" tIns="33846" rIns="67692" bIns="33846">
            <a:spAutoFit/>
          </a:bodyPr>
          <a:lstStyle/>
          <a:p>
            <a:pPr algn="ctr" defTabSz="902970" fontAlgn="auto">
              <a:spcBef>
                <a:spcPts val="0"/>
              </a:spcBef>
              <a:spcAft>
                <a:spcPts val="0"/>
              </a:spcAft>
              <a:defRPr/>
            </a:pPr>
            <a:r>
              <a:rPr lang="zh-CN" altLang="en-US" sz="1400" b="1" dirty="0">
                <a:solidFill>
                  <a:srgbClr val="F8F8F8"/>
                </a:solidFill>
                <a:latin typeface="+mn-ea"/>
                <a:ea typeface="+mn-ea"/>
              </a:rPr>
              <a:t>标题</a:t>
            </a:r>
          </a:p>
        </p:txBody>
      </p:sp>
      <p:sp>
        <p:nvSpPr>
          <p:cNvPr id="80" name="TextBox 79"/>
          <p:cNvSpPr txBox="1"/>
          <p:nvPr/>
        </p:nvSpPr>
        <p:spPr>
          <a:xfrm>
            <a:off x="5701630" y="1219258"/>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grpSp>
        <p:nvGrpSpPr>
          <p:cNvPr id="81" name="组合 55"/>
          <p:cNvGrpSpPr/>
          <p:nvPr/>
        </p:nvGrpSpPr>
        <p:grpSpPr>
          <a:xfrm>
            <a:off x="4807866" y="1219842"/>
            <a:ext cx="715648" cy="707087"/>
            <a:chOff x="6409426" y="1173624"/>
            <a:chExt cx="962086" cy="962084"/>
          </a:xfrm>
          <a:solidFill>
            <a:schemeClr val="bg2"/>
          </a:solidFill>
        </p:grpSpPr>
        <p:sp>
          <p:nvSpPr>
            <p:cNvPr id="82" name="椭圆 8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3" name="TextBox 82"/>
            <p:cNvSpPr txBox="1"/>
            <p:nvPr/>
          </p:nvSpPr>
          <p:spPr>
            <a:xfrm>
              <a:off x="6653352" y="1318965"/>
              <a:ext cx="528257" cy="670033"/>
            </a:xfrm>
            <a:prstGeom prst="rect">
              <a:avLst/>
            </a:prstGeom>
            <a:noFill/>
          </p:spPr>
          <p:txBody>
            <a:bodyPr wrap="none">
              <a:spAutoFit/>
            </a:bodyPr>
            <a:lstStyle/>
            <a:p>
              <a:pPr defTabSz="902970" fontAlgn="auto">
                <a:spcBef>
                  <a:spcPts val="0"/>
                </a:spcBef>
                <a:spcAft>
                  <a:spcPts val="0"/>
                </a:spcAft>
                <a:defRPr/>
              </a:pPr>
              <a:r>
                <a:rPr lang="en-US" altLang="zh-CN" sz="2600" b="1" dirty="0">
                  <a:solidFill>
                    <a:srgbClr val="F8F8F8"/>
                  </a:solidFill>
                  <a:latin typeface="+mj-ea"/>
                  <a:ea typeface="+mj-ea"/>
                </a:rPr>
                <a:t>1</a:t>
              </a:r>
              <a:endParaRPr lang="zh-CN" altLang="en-US" sz="2600" b="1" dirty="0">
                <a:solidFill>
                  <a:srgbClr val="F8F8F8"/>
                </a:solidFill>
                <a:latin typeface="+mj-ea"/>
                <a:ea typeface="+mj-ea"/>
              </a:endParaRPr>
            </a:p>
          </p:txBody>
        </p:sp>
      </p:grpSp>
      <p:grpSp>
        <p:nvGrpSpPr>
          <p:cNvPr id="84" name="组合 58"/>
          <p:cNvGrpSpPr/>
          <p:nvPr/>
        </p:nvGrpSpPr>
        <p:grpSpPr>
          <a:xfrm>
            <a:off x="4807866" y="2158958"/>
            <a:ext cx="715648" cy="707087"/>
            <a:chOff x="6409426" y="2394908"/>
            <a:chExt cx="962086" cy="962084"/>
          </a:xfrm>
          <a:solidFill>
            <a:schemeClr val="accent1"/>
          </a:solidFill>
        </p:grpSpPr>
        <p:sp>
          <p:nvSpPr>
            <p:cNvPr id="85" name="椭圆 84"/>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6" name="TextBox 85"/>
            <p:cNvSpPr txBox="1"/>
            <p:nvPr/>
          </p:nvSpPr>
          <p:spPr>
            <a:xfrm>
              <a:off x="6635865" y="2536282"/>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en-US" altLang="zh-CN" dirty="0"/>
                <a:t>2</a:t>
              </a:r>
              <a:endParaRPr lang="zh-CN" altLang="en-US" dirty="0"/>
            </a:p>
          </p:txBody>
        </p:sp>
      </p:grpSp>
      <p:grpSp>
        <p:nvGrpSpPr>
          <p:cNvPr id="87" name="组合 61"/>
          <p:cNvGrpSpPr/>
          <p:nvPr/>
        </p:nvGrpSpPr>
        <p:grpSpPr>
          <a:xfrm>
            <a:off x="4807861" y="3074894"/>
            <a:ext cx="715648" cy="707087"/>
            <a:chOff x="6409429" y="3568104"/>
            <a:chExt cx="962087" cy="962084"/>
          </a:xfrm>
          <a:solidFill>
            <a:schemeClr val="accent2"/>
          </a:solidFill>
        </p:grpSpPr>
        <p:sp>
          <p:nvSpPr>
            <p:cNvPr id="88" name="椭圆 8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89" name="TextBox 88"/>
            <p:cNvSpPr txBox="1"/>
            <p:nvPr/>
          </p:nvSpPr>
          <p:spPr>
            <a:xfrm>
              <a:off x="6635869" y="3702117"/>
              <a:ext cx="545648"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en-US" altLang="zh-CN" dirty="0"/>
                <a:t>3</a:t>
              </a:r>
              <a:endParaRPr lang="zh-CN" altLang="en-US" dirty="0"/>
            </a:p>
          </p:txBody>
        </p:sp>
      </p:grpSp>
      <p:grpSp>
        <p:nvGrpSpPr>
          <p:cNvPr id="90" name="组合 64"/>
          <p:cNvGrpSpPr/>
          <p:nvPr/>
        </p:nvGrpSpPr>
        <p:grpSpPr>
          <a:xfrm>
            <a:off x="4807866" y="3977418"/>
            <a:ext cx="715648" cy="707087"/>
            <a:chOff x="6409426" y="4869160"/>
            <a:chExt cx="962086" cy="962084"/>
          </a:xfrm>
          <a:solidFill>
            <a:srgbClr val="7030A0"/>
          </a:solidFill>
        </p:grpSpPr>
        <p:sp>
          <p:nvSpPr>
            <p:cNvPr id="91" name="椭圆 9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02970" fontAlgn="auto">
                <a:spcBef>
                  <a:spcPts val="0"/>
                </a:spcBef>
                <a:spcAft>
                  <a:spcPts val="0"/>
                </a:spcAft>
                <a:defRPr/>
              </a:pPr>
              <a:endParaRPr lang="zh-CN" altLang="en-US" sz="1400">
                <a:latin typeface="+mn-lt"/>
                <a:ea typeface="+mn-ea"/>
              </a:endParaRPr>
            </a:p>
          </p:txBody>
        </p:sp>
        <p:sp>
          <p:nvSpPr>
            <p:cNvPr id="92" name="TextBox 91"/>
            <p:cNvSpPr txBox="1"/>
            <p:nvPr/>
          </p:nvSpPr>
          <p:spPr>
            <a:xfrm>
              <a:off x="6616829" y="5005505"/>
              <a:ext cx="545647" cy="71190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02970" fontAlgn="auto">
                <a:spcBef>
                  <a:spcPts val="0"/>
                </a:spcBef>
                <a:spcAft>
                  <a:spcPts val="0"/>
                </a:spcAft>
                <a:defRPr/>
              </a:pPr>
              <a:r>
                <a:rPr lang="en-US" altLang="zh-CN" dirty="0"/>
                <a:t>4</a:t>
              </a:r>
              <a:endParaRPr lang="zh-CN" altLang="en-US" dirty="0"/>
            </a:p>
          </p:txBody>
        </p:sp>
      </p:grpSp>
      <p:sp>
        <p:nvSpPr>
          <p:cNvPr id="93" name="TextBox 92"/>
          <p:cNvSpPr txBox="1"/>
          <p:nvPr/>
        </p:nvSpPr>
        <p:spPr>
          <a:xfrm>
            <a:off x="5701630" y="2133434"/>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94" name="TextBox 93"/>
          <p:cNvSpPr txBox="1"/>
          <p:nvPr/>
        </p:nvSpPr>
        <p:spPr>
          <a:xfrm>
            <a:off x="5701630" y="3059772"/>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95" name="TextBox 94"/>
          <p:cNvSpPr txBox="1"/>
          <p:nvPr/>
        </p:nvSpPr>
        <p:spPr>
          <a:xfrm>
            <a:off x="5701630" y="3969103"/>
            <a:ext cx="2998509" cy="668517"/>
          </a:xfrm>
          <a:prstGeom prst="rect">
            <a:avLst/>
          </a:prstGeom>
          <a:noFill/>
        </p:spPr>
        <p:txBody>
          <a:bodyPr lIns="67692" tIns="33846" rIns="67692" bIns="33846">
            <a:spAutoFit/>
          </a:bodyPr>
          <a:lstStyle/>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endParaRPr lang="en-US" altLang="zh-CN" sz="1300" dirty="0">
              <a:solidFill>
                <a:schemeClr val="accent6"/>
              </a:solidFill>
              <a:latin typeface="+mn-ea"/>
              <a:ea typeface="+mn-ea"/>
            </a:endParaRPr>
          </a:p>
          <a:p>
            <a:pPr defTabSz="902970" fontAlgn="auto">
              <a:lnSpc>
                <a:spcPct val="150000"/>
              </a:lnSpc>
              <a:spcBef>
                <a:spcPts val="0"/>
              </a:spcBef>
              <a:spcAft>
                <a:spcPts val="0"/>
              </a:spcAft>
              <a:defRPr/>
            </a:pPr>
            <a:r>
              <a:rPr lang="zh-CN" altLang="en-US" sz="1300" dirty="0">
                <a:solidFill>
                  <a:schemeClr val="accent6"/>
                </a:solidFill>
                <a:latin typeface="+mn-ea"/>
                <a:ea typeface="+mn-ea"/>
              </a:rPr>
              <a:t>请输入您的文字请输入您的文字</a:t>
            </a:r>
          </a:p>
        </p:txBody>
      </p:sp>
      <p:sp>
        <p:nvSpPr>
          <p:cNvPr id="47"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 name="组合 48"/>
          <p:cNvGrpSpPr/>
          <p:nvPr/>
        </p:nvGrpSpPr>
        <p:grpSpPr>
          <a:xfrm>
            <a:off x="352592" y="688270"/>
            <a:ext cx="9231272" cy="67851"/>
            <a:chOff x="288133" y="483063"/>
            <a:chExt cx="8772740" cy="64666"/>
          </a:xfrm>
        </p:grpSpPr>
        <p:sp>
          <p:nvSpPr>
            <p:cNvPr id="50" name="任意多边形 49"/>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0"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0" y="290390"/>
            <a:ext cx="641111" cy="353788"/>
            <a:chOff x="0" y="252065"/>
            <a:chExt cx="641111" cy="392113"/>
          </a:xfrm>
        </p:grpSpPr>
        <p:sp>
          <p:nvSpPr>
            <p:cNvPr id="5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7" name="五边形 56"/>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
                                        </p:tgtEl>
                                        <p:attrNameLst>
                                          <p:attrName>ppt_y</p:attrName>
                                        </p:attrNameLst>
                                      </p:cBhvr>
                                      <p:tavLst>
                                        <p:tav tm="0">
                                          <p:val>
                                            <p:strVal val="#ppt_y"/>
                                          </p:val>
                                        </p:tav>
                                        <p:tav tm="100000">
                                          <p:val>
                                            <p:strVal val="#ppt_y"/>
                                          </p:val>
                                        </p:tav>
                                      </p:tavLst>
                                    </p:anim>
                                    <p:anim calcmode="lin" valueType="num">
                                      <p:cBhvr>
                                        <p:cTn id="18"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7"/>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300"/>
                                        <p:tgtEl>
                                          <p:spTgt spid="51"/>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300"/>
                                        <p:tgtEl>
                                          <p:spTgt spid="45"/>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300"/>
                                        <p:tgtEl>
                                          <p:spTgt spid="48"/>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300"/>
                                        <p:tgtEl>
                                          <p:spTgt spid="42"/>
                                        </p:tgtEl>
                                      </p:cBhvr>
                                    </p:animEffect>
                                  </p:childTnLst>
                                </p:cTn>
                              </p:par>
                            </p:childTnLst>
                          </p:cTn>
                        </p:par>
                        <p:par>
                          <p:cTn id="37" fill="hold">
                            <p:stCondLst>
                              <p:cond delay="3450"/>
                            </p:stCondLst>
                            <p:childTnLst>
                              <p:par>
                                <p:cTn id="38" presetID="3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 calcmode="lin" valueType="num">
                                      <p:cBhvr>
                                        <p:cTn id="42" dur="500" fill="hold"/>
                                        <p:tgtEl>
                                          <p:spTgt spid="56"/>
                                        </p:tgtEl>
                                        <p:attrNameLst>
                                          <p:attrName>style.rotation</p:attrName>
                                        </p:attrNameLst>
                                      </p:cBhvr>
                                      <p:tavLst>
                                        <p:tav tm="0">
                                          <p:val>
                                            <p:fltVal val="90"/>
                                          </p:val>
                                        </p:tav>
                                        <p:tav tm="100000">
                                          <p:val>
                                            <p:fltVal val="0"/>
                                          </p:val>
                                        </p:tav>
                                      </p:tavLst>
                                    </p:anim>
                                    <p:animEffect transition="in" filter="fade">
                                      <p:cBhvr>
                                        <p:cTn id="43" dur="500"/>
                                        <p:tgtEl>
                                          <p:spTgt spid="56"/>
                                        </p:tgtEl>
                                      </p:cBhvr>
                                    </p:animEffect>
                                  </p:childTnLst>
                                </p:cTn>
                              </p:par>
                              <p:par>
                                <p:cTn id="44" presetID="31"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 calcmode="lin" valueType="num">
                                      <p:cBhvr>
                                        <p:cTn id="48" dur="500" fill="hold"/>
                                        <p:tgtEl>
                                          <p:spTgt spid="65"/>
                                        </p:tgtEl>
                                        <p:attrNameLst>
                                          <p:attrName>style.rotation</p:attrName>
                                        </p:attrNameLst>
                                      </p:cBhvr>
                                      <p:tavLst>
                                        <p:tav tm="0">
                                          <p:val>
                                            <p:fltVal val="90"/>
                                          </p:val>
                                        </p:tav>
                                        <p:tav tm="100000">
                                          <p:val>
                                            <p:fltVal val="0"/>
                                          </p:val>
                                        </p:tav>
                                      </p:tavLst>
                                    </p:anim>
                                    <p:animEffect transition="in" filter="fade">
                                      <p:cBhvr>
                                        <p:cTn id="49" dur="500"/>
                                        <p:tgtEl>
                                          <p:spTgt spid="65"/>
                                        </p:tgtEl>
                                      </p:cBhvr>
                                    </p:animEffect>
                                  </p:childTnLst>
                                </p:cTn>
                              </p:par>
                              <p:par>
                                <p:cTn id="50" presetID="31"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500" fill="hold"/>
                                        <p:tgtEl>
                                          <p:spTgt spid="73"/>
                                        </p:tgtEl>
                                        <p:attrNameLst>
                                          <p:attrName>ppt_w</p:attrName>
                                        </p:attrNameLst>
                                      </p:cBhvr>
                                      <p:tavLst>
                                        <p:tav tm="0">
                                          <p:val>
                                            <p:fltVal val="0"/>
                                          </p:val>
                                        </p:tav>
                                        <p:tav tm="100000">
                                          <p:val>
                                            <p:strVal val="#ppt_w"/>
                                          </p:val>
                                        </p:tav>
                                      </p:tavLst>
                                    </p:anim>
                                    <p:anim calcmode="lin" valueType="num">
                                      <p:cBhvr>
                                        <p:cTn id="53" dur="500" fill="hold"/>
                                        <p:tgtEl>
                                          <p:spTgt spid="73"/>
                                        </p:tgtEl>
                                        <p:attrNameLst>
                                          <p:attrName>ppt_h</p:attrName>
                                        </p:attrNameLst>
                                      </p:cBhvr>
                                      <p:tavLst>
                                        <p:tav tm="0">
                                          <p:val>
                                            <p:fltVal val="0"/>
                                          </p:val>
                                        </p:tav>
                                        <p:tav tm="100000">
                                          <p:val>
                                            <p:strVal val="#ppt_h"/>
                                          </p:val>
                                        </p:tav>
                                      </p:tavLst>
                                    </p:anim>
                                    <p:anim calcmode="lin" valueType="num">
                                      <p:cBhvr>
                                        <p:cTn id="54" dur="500" fill="hold"/>
                                        <p:tgtEl>
                                          <p:spTgt spid="73"/>
                                        </p:tgtEl>
                                        <p:attrNameLst>
                                          <p:attrName>style.rotation</p:attrName>
                                        </p:attrNameLst>
                                      </p:cBhvr>
                                      <p:tavLst>
                                        <p:tav tm="0">
                                          <p:val>
                                            <p:fltVal val="90"/>
                                          </p:val>
                                        </p:tav>
                                        <p:tav tm="100000">
                                          <p:val>
                                            <p:fltVal val="0"/>
                                          </p:val>
                                        </p:tav>
                                      </p:tavLst>
                                    </p:anim>
                                    <p:animEffect transition="in" filter="fade">
                                      <p:cBhvr>
                                        <p:cTn id="55" dur="500"/>
                                        <p:tgtEl>
                                          <p:spTgt spid="73"/>
                                        </p:tgtEl>
                                      </p:cBhvr>
                                    </p:animEffect>
                                  </p:childTnLst>
                                </p:cTn>
                              </p:par>
                              <p:par>
                                <p:cTn id="56" presetID="31"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 calcmode="lin" valueType="num">
                                      <p:cBhvr>
                                        <p:cTn id="60" dur="500" fill="hold"/>
                                        <p:tgtEl>
                                          <p:spTgt spid="76"/>
                                        </p:tgtEl>
                                        <p:attrNameLst>
                                          <p:attrName>style.rotation</p:attrName>
                                        </p:attrNameLst>
                                      </p:cBhvr>
                                      <p:tavLst>
                                        <p:tav tm="0">
                                          <p:val>
                                            <p:fltVal val="90"/>
                                          </p:val>
                                        </p:tav>
                                        <p:tav tm="100000">
                                          <p:val>
                                            <p:fltVal val="0"/>
                                          </p:val>
                                        </p:tav>
                                      </p:tavLst>
                                    </p:anim>
                                    <p:animEffect transition="in" filter="fade">
                                      <p:cBhvr>
                                        <p:cTn id="61" dur="500"/>
                                        <p:tgtEl>
                                          <p:spTgt spid="76"/>
                                        </p:tgtEl>
                                      </p:cBhvr>
                                    </p:animEffect>
                                  </p:childTnLst>
                                </p:cTn>
                              </p:par>
                            </p:childTnLst>
                          </p:cTn>
                        </p:par>
                        <p:par>
                          <p:cTn id="62" fill="hold">
                            <p:stCondLst>
                              <p:cond delay="3950"/>
                            </p:stCondLst>
                            <p:childTnLst>
                              <p:par>
                                <p:cTn id="63" presetID="42" presetClass="entr" presetSubtype="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1000"/>
                                        <p:tgtEl>
                                          <p:spTgt spid="79"/>
                                        </p:tgtEl>
                                      </p:cBhvr>
                                    </p:animEffect>
                                    <p:anim calcmode="lin" valueType="num">
                                      <p:cBhvr>
                                        <p:cTn id="71" dur="1000" fill="hold"/>
                                        <p:tgtEl>
                                          <p:spTgt spid="79"/>
                                        </p:tgtEl>
                                        <p:attrNameLst>
                                          <p:attrName>ppt_x</p:attrName>
                                        </p:attrNameLst>
                                      </p:cBhvr>
                                      <p:tavLst>
                                        <p:tav tm="0">
                                          <p:val>
                                            <p:strVal val="#ppt_x"/>
                                          </p:val>
                                        </p:tav>
                                        <p:tav tm="100000">
                                          <p:val>
                                            <p:strVal val="#ppt_x"/>
                                          </p:val>
                                        </p:tav>
                                      </p:tavLst>
                                    </p:anim>
                                    <p:anim calcmode="lin" valueType="num">
                                      <p:cBhvr>
                                        <p:cTn id="72" dur="10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950"/>
                            </p:stCondLst>
                            <p:childTnLst>
                              <p:par>
                                <p:cTn id="74" presetID="21" presetClass="entr" presetSubtype="1" fill="hold"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heel(1)">
                                      <p:cBhvr>
                                        <p:cTn id="76" dur="500"/>
                                        <p:tgtEl>
                                          <p:spTgt spid="81"/>
                                        </p:tgtEl>
                                      </p:cBhvr>
                                    </p:animEffect>
                                  </p:childTnLst>
                                </p:cTn>
                              </p:par>
                            </p:childTnLst>
                          </p:cTn>
                        </p:par>
                        <p:par>
                          <p:cTn id="77" fill="hold">
                            <p:stCondLst>
                              <p:cond delay="5450"/>
                            </p:stCondLst>
                            <p:childTnLst>
                              <p:par>
                                <p:cTn id="78" presetID="22" presetClass="entr" presetSubtype="8" fill="hold" grpId="0" nodeType="after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childTnLst>
                          </p:cTn>
                        </p:par>
                        <p:par>
                          <p:cTn id="81" fill="hold">
                            <p:stCondLst>
                              <p:cond delay="5950"/>
                            </p:stCondLst>
                            <p:childTnLst>
                              <p:par>
                                <p:cTn id="82" presetID="21" presetClass="entr" presetSubtype="1"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wheel(1)">
                                      <p:cBhvr>
                                        <p:cTn id="84" dur="500"/>
                                        <p:tgtEl>
                                          <p:spTgt spid="84"/>
                                        </p:tgtEl>
                                      </p:cBhvr>
                                    </p:animEffect>
                                  </p:childTnLst>
                                </p:cTn>
                              </p:par>
                            </p:childTnLst>
                          </p:cTn>
                        </p:par>
                        <p:par>
                          <p:cTn id="85" fill="hold">
                            <p:stCondLst>
                              <p:cond delay="6450"/>
                            </p:stCondLst>
                            <p:childTnLst>
                              <p:par>
                                <p:cTn id="86" presetID="22" presetClass="entr" presetSubtype="8"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wipe(left)">
                                      <p:cBhvr>
                                        <p:cTn id="88" dur="500"/>
                                        <p:tgtEl>
                                          <p:spTgt spid="93"/>
                                        </p:tgtEl>
                                      </p:cBhvr>
                                    </p:animEffect>
                                  </p:childTnLst>
                                </p:cTn>
                              </p:par>
                            </p:childTnLst>
                          </p:cTn>
                        </p:par>
                        <p:par>
                          <p:cTn id="89" fill="hold">
                            <p:stCondLst>
                              <p:cond delay="6950"/>
                            </p:stCondLst>
                            <p:childTnLst>
                              <p:par>
                                <p:cTn id="90" presetID="21" presetClass="entr" presetSubtype="1" fill="hold" nodeType="after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wheel(1)">
                                      <p:cBhvr>
                                        <p:cTn id="92" dur="500"/>
                                        <p:tgtEl>
                                          <p:spTgt spid="87"/>
                                        </p:tgtEl>
                                      </p:cBhvr>
                                    </p:animEffect>
                                  </p:childTnLst>
                                </p:cTn>
                              </p:par>
                            </p:childTnLst>
                          </p:cTn>
                        </p:par>
                        <p:par>
                          <p:cTn id="93" fill="hold">
                            <p:stCondLst>
                              <p:cond delay="7450"/>
                            </p:stCondLst>
                            <p:childTnLst>
                              <p:par>
                                <p:cTn id="94" presetID="22" presetClass="entr" presetSubtype="8" fill="hold" grpId="0" nodeType="after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wipe(left)">
                                      <p:cBhvr>
                                        <p:cTn id="96" dur="500"/>
                                        <p:tgtEl>
                                          <p:spTgt spid="94"/>
                                        </p:tgtEl>
                                      </p:cBhvr>
                                    </p:animEffect>
                                  </p:childTnLst>
                                </p:cTn>
                              </p:par>
                            </p:childTnLst>
                          </p:cTn>
                        </p:par>
                        <p:par>
                          <p:cTn id="97" fill="hold">
                            <p:stCondLst>
                              <p:cond delay="7950"/>
                            </p:stCondLst>
                            <p:childTnLst>
                              <p:par>
                                <p:cTn id="98" presetID="21" presetClass="entr" presetSubtype="1" fill="hold" nodeType="after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wheel(1)">
                                      <p:cBhvr>
                                        <p:cTn id="100" dur="500"/>
                                        <p:tgtEl>
                                          <p:spTgt spid="90"/>
                                        </p:tgtEl>
                                      </p:cBhvr>
                                    </p:animEffect>
                                  </p:childTnLst>
                                </p:cTn>
                              </p:par>
                            </p:childTnLst>
                          </p:cTn>
                        </p:par>
                        <p:par>
                          <p:cTn id="101" fill="hold">
                            <p:stCondLst>
                              <p:cond delay="8450"/>
                            </p:stCondLst>
                            <p:childTnLst>
                              <p:par>
                                <p:cTn id="102" presetID="22" presetClass="entr" presetSubtype="8"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left)">
                                      <p:cBhvr>
                                        <p:cTn id="10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93" grpId="0"/>
      <p:bldP spid="94" grpId="0"/>
      <p:bldP spid="95" grpId="0"/>
      <p:bldP spid="47"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956466" y="799966"/>
            <a:ext cx="2199661" cy="1349635"/>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单击填加问题三？</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27" name="Cloud Callout 9"/>
          <p:cNvSpPr/>
          <p:nvPr/>
        </p:nvSpPr>
        <p:spPr bwMode="auto">
          <a:xfrm>
            <a:off x="1158701" y="2359584"/>
            <a:ext cx="2503679" cy="1360524"/>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单击填加问题一？</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sz="1700" dirty="0">
              <a:gradFill>
                <a:gsLst>
                  <a:gs pos="0">
                    <a:srgbClr val="FFFFFF"/>
                  </a:gs>
                  <a:gs pos="100000">
                    <a:srgbClr val="FFFFFF"/>
                  </a:gs>
                </a:gsLst>
                <a:lin ang="5400000" scaled="0"/>
              </a:gradFill>
              <a:latin typeface="微软雅黑" panose="020B0503020204020204" pitchFamily="34" charset="-122"/>
            </a:endParaRPr>
          </a:p>
        </p:txBody>
      </p:sp>
      <p:sp>
        <p:nvSpPr>
          <p:cNvPr id="28" name="Freeform 53"/>
          <p:cNvSpPr>
            <a:spLocks noEditPoints="1"/>
          </p:cNvSpPr>
          <p:nvPr/>
        </p:nvSpPr>
        <p:spPr bwMode="black">
          <a:xfrm>
            <a:off x="3981450" y="3108325"/>
            <a:ext cx="1820863" cy="205422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p:spPr>
        <p:txBody>
          <a:bodyPr lIns="57125" tIns="28565" rIns="57125" bIns="28565"/>
          <a:lstStyle/>
          <a:p>
            <a:pPr defTabSz="967740" fontAlgn="auto">
              <a:spcBef>
                <a:spcPts val="0"/>
              </a:spcBef>
              <a:spcAft>
                <a:spcPts val="0"/>
              </a:spcAft>
              <a:defRPr/>
            </a:pPr>
            <a:endParaRPr lang="en-US" dirty="0">
              <a:latin typeface="+mn-lt"/>
              <a:ea typeface="+mn-ea"/>
            </a:endParaRPr>
          </a:p>
        </p:txBody>
      </p:sp>
      <p:sp>
        <p:nvSpPr>
          <p:cNvPr id="29" name="Cloud Callout 11"/>
          <p:cNvSpPr/>
          <p:nvPr/>
        </p:nvSpPr>
        <p:spPr bwMode="auto">
          <a:xfrm>
            <a:off x="5915713" y="2226241"/>
            <a:ext cx="2329588" cy="1512917"/>
          </a:xfrm>
          <a:prstGeom prst="cloudCallout">
            <a:avLst>
              <a:gd name="adj1" fmla="val -90339"/>
              <a:gd name="adj2" fmla="val 1822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8565" rIns="28565" bIns="57125" anchor="b"/>
          <a:lstStyle/>
          <a:p>
            <a:pPr defTabSz="967740" fontAlgn="auto">
              <a:spcBef>
                <a:spcPts val="0"/>
              </a:spcBef>
              <a:spcAft>
                <a:spcPts val="0"/>
              </a:spcAft>
              <a:defRPr/>
            </a:pPr>
            <a:r>
              <a:rPr lang="zh-CN" altLang="en-US" sz="1700" dirty="0">
                <a:gradFill>
                  <a:gsLst>
                    <a:gs pos="0">
                      <a:srgbClr val="FFFFFF"/>
                    </a:gs>
                    <a:gs pos="100000">
                      <a:srgbClr val="FFFFFF"/>
                    </a:gs>
                  </a:gsLst>
                  <a:lin ang="5400000" scaled="0"/>
                </a:gradFill>
                <a:latin typeface="微软雅黑" panose="020B0503020204020204" pitchFamily="34" charset="-122"/>
              </a:rPr>
              <a:t>单击填加问题四？</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30" name="Cloud Callout 12"/>
          <p:cNvSpPr/>
          <p:nvPr/>
        </p:nvSpPr>
        <p:spPr bwMode="auto">
          <a:xfrm>
            <a:off x="2149301" y="844784"/>
            <a:ext cx="2639616" cy="1359420"/>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8565" rIns="28565" bIns="57125" anchor="b"/>
          <a:lstStyle/>
          <a:p>
            <a:pPr algn="ctr" defTabSz="967740" fontAlgn="auto">
              <a:spcBef>
                <a:spcPts val="0"/>
              </a:spcBef>
              <a:spcAft>
                <a:spcPts val="0"/>
              </a:spcAft>
              <a:defRPr/>
            </a:pPr>
            <a:r>
              <a:rPr lang="zh-CN" altLang="en-US" sz="1700" dirty="0" smtClean="0">
                <a:gradFill>
                  <a:gsLst>
                    <a:gs pos="0">
                      <a:srgbClr val="FFFFFF"/>
                    </a:gs>
                    <a:gs pos="100000">
                      <a:srgbClr val="FFFFFF"/>
                    </a:gs>
                  </a:gsLst>
                  <a:lin ang="5400000" scaled="0"/>
                </a:gradFill>
                <a:latin typeface="微软雅黑" panose="020B0503020204020204" pitchFamily="34" charset="-122"/>
              </a:rPr>
              <a:t>单击</a:t>
            </a:r>
            <a:r>
              <a:rPr lang="zh-CN" altLang="en-US" sz="1700" dirty="0">
                <a:gradFill>
                  <a:gsLst>
                    <a:gs pos="0">
                      <a:srgbClr val="FFFFFF"/>
                    </a:gs>
                    <a:gs pos="100000">
                      <a:srgbClr val="FFFFFF"/>
                    </a:gs>
                  </a:gsLst>
                  <a:lin ang="5400000" scaled="0"/>
                </a:gradFill>
                <a:latin typeface="微软雅黑" panose="020B0503020204020204" pitchFamily="34" charset="-122"/>
              </a:rPr>
              <a:t>填加问题二？</a:t>
            </a:r>
            <a:endParaRPr lang="en-US" altLang="zh-CN" sz="1700" dirty="0">
              <a:gradFill>
                <a:gsLst>
                  <a:gs pos="0">
                    <a:srgbClr val="FFFFFF"/>
                  </a:gs>
                  <a:gs pos="100000">
                    <a:srgbClr val="FFFFFF"/>
                  </a:gs>
                </a:gsLst>
                <a:lin ang="5400000" scaled="0"/>
              </a:gradFill>
              <a:latin typeface="微软雅黑" panose="020B0503020204020204" pitchFamily="34" charset="-122"/>
            </a:endParaRPr>
          </a:p>
          <a:p>
            <a:pPr defTabSz="967740" fontAlgn="auto">
              <a:spcBef>
                <a:spcPts val="0"/>
              </a:spcBef>
              <a:spcAft>
                <a:spcPts val="0"/>
              </a:spcAft>
              <a:defRPr/>
            </a:pPr>
            <a:endParaRPr lang="en-US" altLang="zh-CN" sz="1700" dirty="0">
              <a:gradFill>
                <a:gsLst>
                  <a:gs pos="0">
                    <a:srgbClr val="FFFFFF"/>
                  </a:gs>
                  <a:gs pos="100000">
                    <a:srgbClr val="FFFFFF"/>
                  </a:gs>
                </a:gsLst>
                <a:lin ang="5400000" scaled="0"/>
              </a:gradFill>
              <a:latin typeface="微软雅黑" panose="020B0503020204020204" pitchFamily="34" charset="-122"/>
            </a:endParaRPr>
          </a:p>
        </p:txBody>
      </p:sp>
      <p:sp>
        <p:nvSpPr>
          <p:cNvPr id="15"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15"/>
          <p:cNvGrpSpPr/>
          <p:nvPr/>
        </p:nvGrpSpPr>
        <p:grpSpPr>
          <a:xfrm>
            <a:off x="352592" y="688270"/>
            <a:ext cx="9231272" cy="67851"/>
            <a:chOff x="288133" y="483063"/>
            <a:chExt cx="8772740" cy="64666"/>
          </a:xfrm>
        </p:grpSpPr>
        <p:sp>
          <p:nvSpPr>
            <p:cNvPr id="17" name="任意多边形 16"/>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0" y="290390"/>
            <a:ext cx="641111" cy="353788"/>
            <a:chOff x="0" y="252065"/>
            <a:chExt cx="641111" cy="392113"/>
          </a:xfrm>
        </p:grpSpPr>
        <p:sp>
          <p:nvSpPr>
            <p:cNvPr id="20"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1"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22" name="五边形 21"/>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
                                        </p:tgtEl>
                                        <p:attrNameLst>
                                          <p:attrName>ppt_y</p:attrName>
                                        </p:attrNameLst>
                                      </p:cBhvr>
                                      <p:tavLst>
                                        <p:tav tm="0">
                                          <p:val>
                                            <p:strVal val="#ppt_y"/>
                                          </p:val>
                                        </p:tav>
                                        <p:tav tm="100000">
                                          <p:val>
                                            <p:strVal val="#ppt_y"/>
                                          </p:val>
                                        </p:tav>
                                      </p:tavLst>
                                    </p:anim>
                                    <p:anim calcmode="lin" valueType="num">
                                      <p:cBhvr>
                                        <p:cTn id="1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5"/>
                                        </p:tgtEl>
                                      </p:cBhvr>
                                    </p:animEffect>
                                  </p:childTnLst>
                                </p:cTn>
                              </p:par>
                            </p:childTnLst>
                          </p:cTn>
                        </p:par>
                        <p:par>
                          <p:cTn id="21" fill="hold">
                            <p:stCondLst>
                              <p:cond delay="145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95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4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295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450"/>
                            </p:stCondLst>
                            <p:childTnLst>
                              <p:par>
                                <p:cTn id="38" presetID="10"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4092575" y="3759200"/>
            <a:ext cx="3265488" cy="569913"/>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27" name="圆角矩形 5"/>
          <p:cNvSpPr/>
          <p:nvPr/>
        </p:nvSpPr>
        <p:spPr bwMode="auto">
          <a:xfrm>
            <a:off x="4092575" y="1273175"/>
            <a:ext cx="3265488" cy="56832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zh-CN" altLang="en-US"/>
          </a:p>
        </p:txBody>
      </p:sp>
      <p:sp>
        <p:nvSpPr>
          <p:cNvPr id="28" name="TextBox 27"/>
          <p:cNvSpPr txBox="1"/>
          <p:nvPr/>
        </p:nvSpPr>
        <p:spPr>
          <a:xfrm>
            <a:off x="4735513" y="1357313"/>
            <a:ext cx="1979612" cy="400050"/>
          </a:xfrm>
          <a:prstGeom prst="rect">
            <a:avLst/>
          </a:prstGeom>
          <a:noFill/>
        </p:spPr>
        <p:txBody>
          <a:bodyPr wrap="none">
            <a:spAutoFit/>
          </a:bodyPr>
          <a:lstStyle/>
          <a:p>
            <a:pPr defTabSz="967740" fontAlgn="auto">
              <a:spcBef>
                <a:spcPts val="0"/>
              </a:spcBef>
              <a:spcAft>
                <a:spcPts val="0"/>
              </a:spcAft>
              <a:defRPr/>
            </a:pPr>
            <a:r>
              <a:rPr lang="zh-CN" altLang="en-US" sz="2000" dirty="0">
                <a:solidFill>
                  <a:srgbClr val="F8F8F8"/>
                </a:solidFill>
                <a:latin typeface="+mj-ea"/>
                <a:ea typeface="+mj-ea"/>
              </a:rPr>
              <a:t>请输入您的标题</a:t>
            </a:r>
          </a:p>
        </p:txBody>
      </p:sp>
      <p:sp>
        <p:nvSpPr>
          <p:cNvPr id="29" name="空心弧 28"/>
          <p:cNvSpPr/>
          <p:nvPr/>
        </p:nvSpPr>
        <p:spPr bwMode="auto">
          <a:xfrm flipV="1">
            <a:off x="1692275" y="827088"/>
            <a:ext cx="1460500" cy="1460500"/>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0" name="空心弧 29"/>
          <p:cNvSpPr/>
          <p:nvPr/>
        </p:nvSpPr>
        <p:spPr bwMode="auto">
          <a:xfrm rot="10800000" flipV="1">
            <a:off x="2865438" y="1087438"/>
            <a:ext cx="1460500" cy="1460500"/>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1" name="空心弧 30"/>
          <p:cNvSpPr/>
          <p:nvPr/>
        </p:nvSpPr>
        <p:spPr bwMode="auto">
          <a:xfrm rot="4631022" flipV="1">
            <a:off x="2898775" y="2298700"/>
            <a:ext cx="1460500" cy="146050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2" name="空心弧 31"/>
          <p:cNvSpPr/>
          <p:nvPr/>
        </p:nvSpPr>
        <p:spPr bwMode="auto">
          <a:xfrm>
            <a:off x="1714500" y="3759200"/>
            <a:ext cx="1460500" cy="1462088"/>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3" name="空心弧 32"/>
          <p:cNvSpPr/>
          <p:nvPr/>
        </p:nvSpPr>
        <p:spPr bwMode="auto">
          <a:xfrm rot="10800000">
            <a:off x="2886075" y="3498850"/>
            <a:ext cx="1460500" cy="1460500"/>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a:lstStyle/>
          <a:p>
            <a:pPr defTabSz="914400">
              <a:buFont typeface="Arial" panose="020B0604020202020204" pitchFamily="34" charset="0"/>
              <a:buNone/>
              <a:defRPr/>
            </a:pPr>
            <a:endParaRPr lang="zh-CN" altLang="en-US" sz="1800"/>
          </a:p>
        </p:txBody>
      </p:sp>
      <p:sp>
        <p:nvSpPr>
          <p:cNvPr id="34" name="TextBox 33"/>
          <p:cNvSpPr txBox="1"/>
          <p:nvPr/>
        </p:nvSpPr>
        <p:spPr>
          <a:xfrm>
            <a:off x="3357563" y="1473200"/>
            <a:ext cx="571500" cy="708025"/>
          </a:xfrm>
          <a:prstGeom prst="rect">
            <a:avLst/>
          </a:prstGeom>
          <a:noFill/>
        </p:spPr>
        <p:txBody>
          <a:bodyPr wrap="none">
            <a:spAutoFit/>
          </a:bodyPr>
          <a:lstStyle/>
          <a:p>
            <a:pPr defTabSz="967740" fontAlgn="auto">
              <a:spcBef>
                <a:spcPts val="0"/>
              </a:spcBef>
              <a:spcAft>
                <a:spcPts val="0"/>
              </a:spcAft>
              <a:defRPr/>
            </a:pPr>
            <a:r>
              <a:rPr lang="en-US" altLang="zh-CN" sz="4000" b="1" dirty="0">
                <a:solidFill>
                  <a:schemeClr val="accent2"/>
                </a:solidFill>
                <a:latin typeface="+mn-ea"/>
                <a:ea typeface="+mn-ea"/>
              </a:rPr>
              <a:t>A</a:t>
            </a:r>
            <a:endParaRPr lang="zh-CN" altLang="en-US" sz="4000" b="1" dirty="0">
              <a:solidFill>
                <a:schemeClr val="accent2"/>
              </a:solidFill>
              <a:latin typeface="+mn-ea"/>
              <a:ea typeface="+mn-ea"/>
            </a:endParaRPr>
          </a:p>
        </p:txBody>
      </p:sp>
      <p:sp>
        <p:nvSpPr>
          <p:cNvPr id="35" name="TextBox 34"/>
          <p:cNvSpPr txBox="1"/>
          <p:nvPr/>
        </p:nvSpPr>
        <p:spPr>
          <a:xfrm>
            <a:off x="3357563" y="3887788"/>
            <a:ext cx="534987" cy="708025"/>
          </a:xfrm>
          <a:prstGeom prst="rect">
            <a:avLst/>
          </a:prstGeom>
          <a:noFill/>
        </p:spPr>
        <p:txBody>
          <a:bodyPr wrap="none">
            <a:spAutoFit/>
          </a:bodyPr>
          <a:lstStyle/>
          <a:p>
            <a:pPr defTabSz="967740" fontAlgn="auto">
              <a:spcBef>
                <a:spcPts val="0"/>
              </a:spcBef>
              <a:spcAft>
                <a:spcPts val="0"/>
              </a:spcAft>
              <a:defRPr/>
            </a:pPr>
            <a:r>
              <a:rPr lang="en-US" altLang="zh-CN" sz="4000" b="1" dirty="0">
                <a:solidFill>
                  <a:schemeClr val="accent2"/>
                </a:solidFill>
                <a:latin typeface="+mn-ea"/>
                <a:ea typeface="+mn-ea"/>
              </a:rPr>
              <a:t>B</a:t>
            </a:r>
            <a:endParaRPr lang="zh-CN" altLang="en-US" sz="4000" b="1" dirty="0">
              <a:solidFill>
                <a:schemeClr val="accent2"/>
              </a:solidFill>
              <a:latin typeface="+mn-ea"/>
              <a:ea typeface="+mn-ea"/>
            </a:endParaRPr>
          </a:p>
        </p:txBody>
      </p:sp>
      <p:sp>
        <p:nvSpPr>
          <p:cNvPr id="36" name="TextBox 35"/>
          <p:cNvSpPr txBox="1"/>
          <p:nvPr/>
        </p:nvSpPr>
        <p:spPr>
          <a:xfrm>
            <a:off x="4503738" y="2008188"/>
            <a:ext cx="4244975" cy="700087"/>
          </a:xfrm>
          <a:prstGeom prst="rect">
            <a:avLst/>
          </a:prstGeom>
          <a:noFill/>
        </p:spPr>
        <p:txBody>
          <a:bodyPr>
            <a:spAutoFit/>
          </a:bodyPr>
          <a:lstStyle/>
          <a:p>
            <a:pPr defTabSz="967740" fontAlgn="auto">
              <a:lnSpc>
                <a:spcPct val="150000"/>
              </a:lnSpc>
              <a:spcBef>
                <a:spcPts val="0"/>
              </a:spcBef>
              <a:spcAft>
                <a:spcPts val="0"/>
              </a:spcAft>
              <a:defRPr/>
            </a:pPr>
            <a:r>
              <a:rPr lang="zh-CN" altLang="en-US" sz="1400" dirty="0">
                <a:solidFill>
                  <a:schemeClr val="tx1">
                    <a:lumMod val="50000"/>
                    <a:lumOff val="50000"/>
                  </a:schemeClr>
                </a:solidFill>
                <a:latin typeface="+mn-ea"/>
                <a:ea typeface="+mn-ea"/>
              </a:rPr>
              <a:t>这里输入您的文字这里输入您的文字这里输入您的文字这里输入您的文字这里输入您</a:t>
            </a:r>
          </a:p>
        </p:txBody>
      </p:sp>
      <p:sp>
        <p:nvSpPr>
          <p:cNvPr id="37" name="TextBox 36"/>
          <p:cNvSpPr txBox="1">
            <a:spLocks noChangeArrowheads="1"/>
          </p:cNvSpPr>
          <p:nvPr/>
        </p:nvSpPr>
        <p:spPr bwMode="auto">
          <a:xfrm>
            <a:off x="4503738" y="4306888"/>
            <a:ext cx="431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1400">
                <a:solidFill>
                  <a:srgbClr val="7F7F7F"/>
                </a:solidFill>
                <a:latin typeface="微软雅黑" panose="020B0503020204020204" pitchFamily="34" charset="-122"/>
              </a:rPr>
              <a:t>这里输入您的文字这里输入您的文字这里输入您的文字这里输入您的文字这里输入您</a:t>
            </a:r>
          </a:p>
        </p:txBody>
      </p:sp>
      <p:sp>
        <p:nvSpPr>
          <p:cNvPr id="38" name="TextBox 37"/>
          <p:cNvSpPr txBox="1"/>
          <p:nvPr/>
        </p:nvSpPr>
        <p:spPr>
          <a:xfrm>
            <a:off x="4735513" y="3854450"/>
            <a:ext cx="1979612" cy="400050"/>
          </a:xfrm>
          <a:prstGeom prst="rect">
            <a:avLst/>
          </a:prstGeom>
          <a:noFill/>
        </p:spPr>
        <p:txBody>
          <a:bodyPr wrap="none">
            <a:spAutoFit/>
          </a:bodyPr>
          <a:lstStyle/>
          <a:p>
            <a:pPr defTabSz="967740" fontAlgn="auto">
              <a:spcBef>
                <a:spcPts val="0"/>
              </a:spcBef>
              <a:spcAft>
                <a:spcPts val="0"/>
              </a:spcAft>
              <a:defRPr/>
            </a:pPr>
            <a:r>
              <a:rPr lang="zh-CN" altLang="en-US" sz="2000" dirty="0">
                <a:solidFill>
                  <a:srgbClr val="F8F8F8"/>
                </a:solidFill>
                <a:latin typeface="+mj-ea"/>
                <a:ea typeface="+mj-ea"/>
              </a:rPr>
              <a:t>请输入您的标题</a:t>
            </a:r>
          </a:p>
        </p:txBody>
      </p:sp>
      <p:sp>
        <p:nvSpPr>
          <p:cNvPr id="23"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组合 23"/>
          <p:cNvGrpSpPr/>
          <p:nvPr/>
        </p:nvGrpSpPr>
        <p:grpSpPr>
          <a:xfrm>
            <a:off x="352592" y="688270"/>
            <a:ext cx="9231272" cy="67851"/>
            <a:chOff x="288133" y="483063"/>
            <a:chExt cx="8772740" cy="64666"/>
          </a:xfrm>
        </p:grpSpPr>
        <p:sp>
          <p:nvSpPr>
            <p:cNvPr id="25" name="任意多边形 24"/>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stCxn id="25"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0" name="组合 39"/>
          <p:cNvGrpSpPr/>
          <p:nvPr/>
        </p:nvGrpSpPr>
        <p:grpSpPr>
          <a:xfrm>
            <a:off x="0" y="290390"/>
            <a:ext cx="641111" cy="353788"/>
            <a:chOff x="0" y="252065"/>
            <a:chExt cx="641111" cy="392113"/>
          </a:xfrm>
        </p:grpSpPr>
        <p:sp>
          <p:nvSpPr>
            <p:cNvPr id="4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43" name="五边形 42"/>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3"/>
                                        </p:tgtEl>
                                        <p:attrNameLst>
                                          <p:attrName>ppt_y</p:attrName>
                                        </p:attrNameLst>
                                      </p:cBhvr>
                                      <p:tavLst>
                                        <p:tav tm="0">
                                          <p:val>
                                            <p:strVal val="#ppt_y"/>
                                          </p:val>
                                        </p:tav>
                                        <p:tav tm="100000">
                                          <p:val>
                                            <p:strVal val="#ppt_y"/>
                                          </p:val>
                                        </p:tav>
                                      </p:tavLst>
                                    </p:anim>
                                    <p:anim calcmode="lin" valueType="num">
                                      <p:cBhvr>
                                        <p:cTn id="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3"/>
                                        </p:tgtEl>
                                      </p:cBhvr>
                                    </p:animEffect>
                                  </p:childTnLst>
                                </p:cTn>
                              </p:par>
                            </p:childTnLst>
                          </p:cTn>
                        </p:par>
                        <p:par>
                          <p:cTn id="21" fill="hold">
                            <p:stCondLst>
                              <p:cond delay="145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95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childTnLst>
                          </p:cTn>
                        </p:par>
                        <p:par>
                          <p:cTn id="37" fill="hold">
                            <p:stCondLst>
                              <p:cond delay="345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par>
                          <p:cTn id="41" fill="hold">
                            <p:stCondLst>
                              <p:cond delay="3950"/>
                            </p:stCondLst>
                            <p:childTnLst>
                              <p:par>
                                <p:cTn id="42" presetID="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childTnLst>
                          </p:cTn>
                        </p:par>
                        <p:par>
                          <p:cTn id="46" fill="hold">
                            <p:stCondLst>
                              <p:cond delay="445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9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8"/>
                                        </p:tgtEl>
                                        <p:attrNameLst>
                                          <p:attrName>style.visibility</p:attrName>
                                        </p:attrNameLst>
                                      </p:cBhvr>
                                      <p:to>
                                        <p:strVal val="visible"/>
                                      </p:to>
                                    </p:set>
                                    <p:anim calcmode="lin" valueType="num">
                                      <p:cBhvr>
                                        <p:cTn id="53"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4" dur="300" fill="hold"/>
                                        <p:tgtEl>
                                          <p:spTgt spid="28"/>
                                        </p:tgtEl>
                                        <p:attrNameLst>
                                          <p:attrName>ppt_y</p:attrName>
                                        </p:attrNameLst>
                                      </p:cBhvr>
                                      <p:tavLst>
                                        <p:tav tm="0">
                                          <p:val>
                                            <p:strVal val="#ppt_y"/>
                                          </p:val>
                                        </p:tav>
                                        <p:tav tm="100000">
                                          <p:val>
                                            <p:strVal val="#ppt_y"/>
                                          </p:val>
                                        </p:tav>
                                      </p:tavLst>
                                    </p:anim>
                                    <p:anim calcmode="lin" valueType="num">
                                      <p:cBhvr>
                                        <p:cTn id="55"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6"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300" tmFilter="0,0; .5, 1; 1, 1"/>
                                        <p:tgtEl>
                                          <p:spTgt spid="28"/>
                                        </p:tgtEl>
                                      </p:cBhvr>
                                    </p:animEffect>
                                  </p:childTnLst>
                                </p:cTn>
                              </p:par>
                            </p:childTnLst>
                          </p:cTn>
                        </p:par>
                        <p:par>
                          <p:cTn id="58" fill="hold">
                            <p:stCondLst>
                              <p:cond delay="5429"/>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ppt_x</p:attrName>
                                        </p:attrNameLst>
                                      </p:cBhvr>
                                      <p:tavLst>
                                        <p:tav tm="0">
                                          <p:val>
                                            <p:strVal val="#ppt_x"/>
                                          </p:val>
                                        </p:tav>
                                        <p:tav tm="100000">
                                          <p:val>
                                            <p:strVal val="#ppt_x"/>
                                          </p:val>
                                        </p:tav>
                                      </p:tavLst>
                                    </p:anim>
                                    <p:anim calcmode="lin" valueType="num">
                                      <p:cBhvr>
                                        <p:cTn id="63" dur="5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5929"/>
                            </p:stCondLst>
                            <p:childTnLst>
                              <p:par>
                                <p:cTn id="65" presetID="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0-#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6429"/>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692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7" dur="300" fill="hold"/>
                                        <p:tgtEl>
                                          <p:spTgt spid="38"/>
                                        </p:tgtEl>
                                        <p:attrNameLst>
                                          <p:attrName>ppt_y</p:attrName>
                                        </p:attrNameLst>
                                      </p:cBhvr>
                                      <p:tavLst>
                                        <p:tav tm="0">
                                          <p:val>
                                            <p:strVal val="#ppt_y"/>
                                          </p:val>
                                        </p:tav>
                                        <p:tav tm="100000">
                                          <p:val>
                                            <p:strVal val="#ppt_y"/>
                                          </p:val>
                                        </p:tav>
                                      </p:tavLst>
                                    </p:anim>
                                    <p:anim calcmode="lin" valueType="num">
                                      <p:cBhvr>
                                        <p:cTn id="78"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9"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300" tmFilter="0,0; .5, 1; 1, 1"/>
                                        <p:tgtEl>
                                          <p:spTgt spid="38"/>
                                        </p:tgtEl>
                                      </p:cBhvr>
                                    </p:animEffect>
                                  </p:childTnLst>
                                </p:cTn>
                              </p:par>
                            </p:childTnLst>
                          </p:cTn>
                        </p:par>
                        <p:par>
                          <p:cTn id="81" fill="hold">
                            <p:stCondLst>
                              <p:cond delay="7409"/>
                            </p:stCondLst>
                            <p:childTnLst>
                              <p:par>
                                <p:cTn id="82" presetID="42"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anim calcmode="lin" valueType="num">
                                      <p:cBhvr>
                                        <p:cTn id="85" dur="500" fill="hold"/>
                                        <p:tgtEl>
                                          <p:spTgt spid="37"/>
                                        </p:tgtEl>
                                        <p:attrNameLst>
                                          <p:attrName>ppt_x</p:attrName>
                                        </p:attrNameLst>
                                      </p:cBhvr>
                                      <p:tavLst>
                                        <p:tav tm="0">
                                          <p:val>
                                            <p:strVal val="#ppt_x"/>
                                          </p:val>
                                        </p:tav>
                                        <p:tav tm="100000">
                                          <p:val>
                                            <p:strVal val="#ppt_x"/>
                                          </p:val>
                                        </p:tav>
                                      </p:tavLst>
                                    </p:anim>
                                    <p:anim calcmode="lin" valueType="num">
                                      <p:cBhvr>
                                        <p:cTn id="8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P spid="2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734594" y="3190082"/>
            <a:ext cx="844550" cy="728662"/>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0" name="六边形 99"/>
          <p:cNvSpPr/>
          <p:nvPr/>
        </p:nvSpPr>
        <p:spPr>
          <a:xfrm rot="5400000">
            <a:off x="1513681" y="1326357"/>
            <a:ext cx="1184275" cy="1020762"/>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1" name="六边形 100"/>
          <p:cNvSpPr/>
          <p:nvPr/>
        </p:nvSpPr>
        <p:spPr>
          <a:xfrm rot="5400000">
            <a:off x="512763" y="2589213"/>
            <a:ext cx="922337" cy="795337"/>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grpSp>
        <p:nvGrpSpPr>
          <p:cNvPr id="2" name="组合 101"/>
          <p:cNvGrpSpPr/>
          <p:nvPr/>
        </p:nvGrpSpPr>
        <p:grpSpPr bwMode="auto">
          <a:xfrm>
            <a:off x="2803525" y="828675"/>
            <a:ext cx="1241425" cy="1439863"/>
            <a:chOff x="2803652"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4"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bg2"/>
                  </a:solidFill>
                  <a:effectLst>
                    <a:innerShdw blurRad="63500" dist="50800" dir="13500000">
                      <a:prstClr val="black">
                        <a:alpha val="50000"/>
                      </a:prstClr>
                    </a:innerShdw>
                  </a:effectLst>
                  <a:latin typeface="微软雅黑" panose="020B0503020204020204" pitchFamily="34" charset="-122"/>
                </a:rPr>
                <a:t>01</a:t>
              </a:r>
              <a:endParaRPr lang="en-US" sz="3600" b="1" dirty="0">
                <a:solidFill>
                  <a:schemeClr val="bg2"/>
                </a:solidFill>
                <a:effectLst>
                  <a:innerShdw blurRad="63500" dist="50800" dir="13500000">
                    <a:prstClr val="black">
                      <a:alpha val="50000"/>
                    </a:prstClr>
                  </a:innerShdw>
                </a:effectLst>
                <a:latin typeface="微软雅黑" panose="020B0503020204020204" pitchFamily="34" charset="-122"/>
              </a:endParaRPr>
            </a:p>
          </p:txBody>
        </p:sp>
      </p:grpSp>
      <p:grpSp>
        <p:nvGrpSpPr>
          <p:cNvPr id="3" name="组合 104"/>
          <p:cNvGrpSpPr/>
          <p:nvPr/>
        </p:nvGrpSpPr>
        <p:grpSpPr bwMode="auto">
          <a:xfrm>
            <a:off x="2105025" y="2057400"/>
            <a:ext cx="1241425" cy="1439863"/>
            <a:chOff x="2105727" y="2344988"/>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accent1"/>
                  </a:solidFill>
                  <a:effectLst>
                    <a:innerShdw blurRad="63500" dist="50800" dir="13500000">
                      <a:prstClr val="black">
                        <a:alpha val="50000"/>
                      </a:prstClr>
                    </a:innerShdw>
                  </a:effectLst>
                  <a:latin typeface="微软雅黑" panose="020B0503020204020204" pitchFamily="34" charset="-122"/>
                </a:rPr>
                <a:t>02</a:t>
              </a:r>
              <a:endParaRPr lang="en-US" sz="3600" b="1" dirty="0">
                <a:solidFill>
                  <a:schemeClr val="accent1"/>
                </a:solidFill>
                <a:effectLst>
                  <a:innerShdw blurRad="63500" dist="50800" dir="13500000">
                    <a:prstClr val="black">
                      <a:alpha val="50000"/>
                    </a:prstClr>
                  </a:innerShdw>
                </a:effectLst>
                <a:latin typeface="微软雅黑" panose="020B0503020204020204" pitchFamily="34" charset="-122"/>
              </a:endParaRPr>
            </a:p>
          </p:txBody>
        </p:sp>
      </p:grpSp>
      <p:grpSp>
        <p:nvGrpSpPr>
          <p:cNvPr id="4" name="组合 107"/>
          <p:cNvGrpSpPr/>
          <p:nvPr/>
        </p:nvGrpSpPr>
        <p:grpSpPr bwMode="auto">
          <a:xfrm>
            <a:off x="2803525" y="3257550"/>
            <a:ext cx="1241425" cy="1439863"/>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Calibri" panose="020F0502020204030204"/>
                <a:ea typeface="+mn-ea"/>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accent4"/>
                  </a:solidFill>
                  <a:effectLst>
                    <a:innerShdw blurRad="63500" dist="50800" dir="13500000">
                      <a:prstClr val="black">
                        <a:alpha val="50000"/>
                      </a:prstClr>
                    </a:innerShdw>
                  </a:effectLst>
                  <a:latin typeface="微软雅黑" panose="020B0503020204020204" pitchFamily="34" charset="-122"/>
                </a:rPr>
                <a:t>03</a:t>
              </a:r>
              <a:endParaRPr lang="en-US" sz="3600" b="1" dirty="0">
                <a:solidFill>
                  <a:schemeClr val="accent4"/>
                </a:solidFill>
                <a:effectLst>
                  <a:innerShdw blurRad="63500" dist="50800" dir="13500000">
                    <a:prstClr val="black">
                      <a:alpha val="50000"/>
                    </a:prstClr>
                  </a:innerShdw>
                </a:effectLst>
                <a:latin typeface="微软雅黑" panose="020B0503020204020204" pitchFamily="34" charset="-122"/>
              </a:endParaRPr>
            </a:p>
          </p:txBody>
        </p:sp>
      </p:grpSp>
      <p:grpSp>
        <p:nvGrpSpPr>
          <p:cNvPr id="5" name="组合 110"/>
          <p:cNvGrpSpPr/>
          <p:nvPr/>
        </p:nvGrpSpPr>
        <p:grpSpPr bwMode="auto">
          <a:xfrm>
            <a:off x="5102225" y="1076325"/>
            <a:ext cx="2322513" cy="369888"/>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31"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01</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4" name="TextBox 113"/>
          <p:cNvSpPr txBox="1"/>
          <p:nvPr/>
        </p:nvSpPr>
        <p:spPr>
          <a:xfrm>
            <a:off x="5076825" y="1508125"/>
            <a:ext cx="3529013" cy="627063"/>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6" name="组合 114"/>
          <p:cNvGrpSpPr/>
          <p:nvPr/>
        </p:nvGrpSpPr>
        <p:grpSpPr bwMode="auto">
          <a:xfrm>
            <a:off x="5102225" y="2268538"/>
            <a:ext cx="2322513" cy="369887"/>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9"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02</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18" name="TextBox 117"/>
          <p:cNvSpPr txBox="1"/>
          <p:nvPr/>
        </p:nvSpPr>
        <p:spPr>
          <a:xfrm>
            <a:off x="5076825" y="2700338"/>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grpSp>
        <p:nvGrpSpPr>
          <p:cNvPr id="7" name="组合 118"/>
          <p:cNvGrpSpPr/>
          <p:nvPr/>
        </p:nvGrpSpPr>
        <p:grpSpPr bwMode="auto">
          <a:xfrm>
            <a:off x="5102225" y="3513138"/>
            <a:ext cx="2322513" cy="371475"/>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p>
          </p:txBody>
        </p:sp>
        <p:sp>
          <p:nvSpPr>
            <p:cNvPr id="13327"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en-US" altLang="zh-CN" sz="1800" b="1">
                  <a:solidFill>
                    <a:schemeClr val="bg1"/>
                  </a:solidFill>
                  <a:latin typeface="微软雅黑" panose="020B0503020204020204" pitchFamily="34" charset="-122"/>
                </a:rPr>
                <a:t>03</a:t>
              </a:r>
              <a:r>
                <a:rPr lang="zh-CN" altLang="en-US" sz="1800" b="1">
                  <a:solidFill>
                    <a:schemeClr val="bg1"/>
                  </a:solidFill>
                  <a:latin typeface="微软雅黑" panose="020B0503020204020204" pitchFamily="34" charset="-122"/>
                </a:rPr>
                <a:t>单击填加标题</a:t>
              </a:r>
              <a:endParaRPr lang="en-US" sz="1800" b="1">
                <a:solidFill>
                  <a:schemeClr val="bg1"/>
                </a:solidFill>
                <a:latin typeface="微软雅黑" panose="020B0503020204020204" pitchFamily="34" charset="-122"/>
              </a:endParaRPr>
            </a:p>
          </p:txBody>
        </p:sp>
      </p:grpSp>
      <p:sp>
        <p:nvSpPr>
          <p:cNvPr id="122" name="TextBox 121"/>
          <p:cNvSpPr txBox="1"/>
          <p:nvPr/>
        </p:nvSpPr>
        <p:spPr>
          <a:xfrm>
            <a:off x="5076825" y="3944938"/>
            <a:ext cx="3529013" cy="627062"/>
          </a:xfrm>
          <a:prstGeom prst="rect">
            <a:avLst/>
          </a:prstGeom>
          <a:noFill/>
        </p:spPr>
        <p:txBody>
          <a:bodyPr lIns="72556" tIns="36277" rIns="72556" bIns="36277">
            <a:spAutoFit/>
          </a:bodyPr>
          <a:lstStyle/>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a:p>
            <a:pPr defTabSz="967740" fontAlgn="auto">
              <a:lnSpc>
                <a:spcPct val="150000"/>
              </a:lnSpc>
              <a:spcBef>
                <a:spcPts val="0"/>
              </a:spcBef>
              <a:spcAft>
                <a:spcPts val="0"/>
              </a:spcAft>
              <a:defRPr/>
            </a:pPr>
            <a:r>
              <a:rPr lang="zh-CN" altLang="en-US" sz="1200" dirty="0">
                <a:solidFill>
                  <a:schemeClr val="accent6"/>
                </a:solidFill>
                <a:latin typeface="+mn-ea"/>
                <a:ea typeface="+mn-ea"/>
              </a:rPr>
              <a:t>请输入您的文字  请输入您的文字 请输入您的文字</a:t>
            </a:r>
            <a:endParaRPr lang="en-US" altLang="zh-CN" sz="1200" dirty="0">
              <a:solidFill>
                <a:schemeClr val="accent6"/>
              </a:solidFill>
              <a:latin typeface="+mn-ea"/>
              <a:ea typeface="+mn-ea"/>
            </a:endParaRPr>
          </a:p>
        </p:txBody>
      </p:sp>
      <p:sp>
        <p:nvSpPr>
          <p:cNvPr id="26"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 name="组合 26"/>
          <p:cNvGrpSpPr/>
          <p:nvPr/>
        </p:nvGrpSpPr>
        <p:grpSpPr>
          <a:xfrm>
            <a:off x="352592" y="688270"/>
            <a:ext cx="9231272" cy="67851"/>
            <a:chOff x="288133" y="483063"/>
            <a:chExt cx="8772740" cy="64666"/>
          </a:xfrm>
        </p:grpSpPr>
        <p:sp>
          <p:nvSpPr>
            <p:cNvPr id="28" name="任意多边形 27"/>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a:stCxn id="28"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0" y="290390"/>
            <a:ext cx="641111" cy="353788"/>
            <a:chOff x="0" y="252065"/>
            <a:chExt cx="641111" cy="392113"/>
          </a:xfrm>
        </p:grpSpPr>
        <p:sp>
          <p:nvSpPr>
            <p:cNvPr id="31"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2"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33" name="五边形 32"/>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
                                        </p:tgtEl>
                                        <p:attrNameLst>
                                          <p:attrName>ppt_y</p:attrName>
                                        </p:attrNameLst>
                                      </p:cBhvr>
                                      <p:tavLst>
                                        <p:tav tm="0">
                                          <p:val>
                                            <p:strVal val="#ppt_y"/>
                                          </p:val>
                                        </p:tav>
                                        <p:tav tm="100000">
                                          <p:val>
                                            <p:strVal val="#ppt_y"/>
                                          </p:val>
                                        </p:tav>
                                      </p:tavLst>
                                    </p:anim>
                                    <p:anim calcmode="lin" valueType="num">
                                      <p:cBhvr>
                                        <p:cTn id="1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90"/>
                                          </p:val>
                                        </p:tav>
                                        <p:tav tm="100000">
                                          <p:val>
                                            <p:fltVal val="0"/>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90"/>
                                          </p:val>
                                        </p:tav>
                                        <p:tav tm="100000">
                                          <p:val>
                                            <p:fltVal val="0"/>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p:cTn id="49" dur="500" fill="hold"/>
                                        <p:tgtEl>
                                          <p:spTgt spid="100"/>
                                        </p:tgtEl>
                                        <p:attrNameLst>
                                          <p:attrName>ppt_w</p:attrName>
                                        </p:attrNameLst>
                                      </p:cBhvr>
                                      <p:tavLst>
                                        <p:tav tm="0">
                                          <p:val>
                                            <p:fltVal val="0"/>
                                          </p:val>
                                        </p:tav>
                                        <p:tav tm="100000">
                                          <p:val>
                                            <p:strVal val="#ppt_w"/>
                                          </p:val>
                                        </p:tav>
                                      </p:tavLst>
                                    </p:anim>
                                    <p:anim calcmode="lin" valueType="num">
                                      <p:cBhvr>
                                        <p:cTn id="50" dur="500" fill="hold"/>
                                        <p:tgtEl>
                                          <p:spTgt spid="100"/>
                                        </p:tgtEl>
                                        <p:attrNameLst>
                                          <p:attrName>ppt_h</p:attrName>
                                        </p:attrNameLst>
                                      </p:cBhvr>
                                      <p:tavLst>
                                        <p:tav tm="0">
                                          <p:val>
                                            <p:fltVal val="0"/>
                                          </p:val>
                                        </p:tav>
                                        <p:tav tm="100000">
                                          <p:val>
                                            <p:strVal val="#ppt_h"/>
                                          </p:val>
                                        </p:tav>
                                      </p:tavLst>
                                    </p:anim>
                                    <p:anim calcmode="lin" valueType="num">
                                      <p:cBhvr>
                                        <p:cTn id="51" dur="500" fill="hold"/>
                                        <p:tgtEl>
                                          <p:spTgt spid="100"/>
                                        </p:tgtEl>
                                        <p:attrNameLst>
                                          <p:attrName>style.rotation</p:attrName>
                                        </p:attrNameLst>
                                      </p:cBhvr>
                                      <p:tavLst>
                                        <p:tav tm="0">
                                          <p:val>
                                            <p:fltVal val="90"/>
                                          </p:val>
                                        </p:tav>
                                        <p:tav tm="100000">
                                          <p:val>
                                            <p:fltVal val="0"/>
                                          </p:val>
                                        </p:tav>
                                      </p:tavLst>
                                    </p:anim>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p:cTn id="57" dur="500" fill="hold"/>
                                        <p:tgtEl>
                                          <p:spTgt spid="101"/>
                                        </p:tgtEl>
                                        <p:attrNameLst>
                                          <p:attrName>ppt_w</p:attrName>
                                        </p:attrNameLst>
                                      </p:cBhvr>
                                      <p:tavLst>
                                        <p:tav tm="0">
                                          <p:val>
                                            <p:fltVal val="0"/>
                                          </p:val>
                                        </p:tav>
                                        <p:tav tm="100000">
                                          <p:val>
                                            <p:strVal val="#ppt_w"/>
                                          </p:val>
                                        </p:tav>
                                      </p:tavLst>
                                    </p:anim>
                                    <p:anim calcmode="lin" valueType="num">
                                      <p:cBhvr>
                                        <p:cTn id="58" dur="500" fill="hold"/>
                                        <p:tgtEl>
                                          <p:spTgt spid="101"/>
                                        </p:tgtEl>
                                        <p:attrNameLst>
                                          <p:attrName>ppt_h</p:attrName>
                                        </p:attrNameLst>
                                      </p:cBhvr>
                                      <p:tavLst>
                                        <p:tav tm="0">
                                          <p:val>
                                            <p:fltVal val="0"/>
                                          </p:val>
                                        </p:tav>
                                        <p:tav tm="100000">
                                          <p:val>
                                            <p:strVal val="#ppt_h"/>
                                          </p:val>
                                        </p:tav>
                                      </p:tavLst>
                                    </p:anim>
                                    <p:anim calcmode="lin" valueType="num">
                                      <p:cBhvr>
                                        <p:cTn id="59" dur="500" fill="hold"/>
                                        <p:tgtEl>
                                          <p:spTgt spid="101"/>
                                        </p:tgtEl>
                                        <p:attrNameLst>
                                          <p:attrName>style.rotation</p:attrName>
                                        </p:attrNameLst>
                                      </p:cBhvr>
                                      <p:tavLst>
                                        <p:tav tm="0">
                                          <p:val>
                                            <p:fltVal val="90"/>
                                          </p:val>
                                        </p:tav>
                                        <p:tav tm="100000">
                                          <p:val>
                                            <p:fltVal val="0"/>
                                          </p:val>
                                        </p:tav>
                                      </p:tavLst>
                                    </p:anim>
                                    <p:animEffect transition="in" filter="fade">
                                      <p:cBhvr>
                                        <p:cTn id="60" dur="500"/>
                                        <p:tgtEl>
                                          <p:spTgt spid="101"/>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500" fill="hold"/>
                                        <p:tgtEl>
                                          <p:spTgt spid="99"/>
                                        </p:tgtEl>
                                        <p:attrNameLst>
                                          <p:attrName>ppt_w</p:attrName>
                                        </p:attrNameLst>
                                      </p:cBhvr>
                                      <p:tavLst>
                                        <p:tav tm="0">
                                          <p:val>
                                            <p:fltVal val="0"/>
                                          </p:val>
                                        </p:tav>
                                        <p:tav tm="100000">
                                          <p:val>
                                            <p:strVal val="#ppt_w"/>
                                          </p:val>
                                        </p:tav>
                                      </p:tavLst>
                                    </p:anim>
                                    <p:anim calcmode="lin" valueType="num">
                                      <p:cBhvr>
                                        <p:cTn id="66" dur="500" fill="hold"/>
                                        <p:tgtEl>
                                          <p:spTgt spid="99"/>
                                        </p:tgtEl>
                                        <p:attrNameLst>
                                          <p:attrName>ppt_h</p:attrName>
                                        </p:attrNameLst>
                                      </p:cBhvr>
                                      <p:tavLst>
                                        <p:tav tm="0">
                                          <p:val>
                                            <p:fltVal val="0"/>
                                          </p:val>
                                        </p:tav>
                                        <p:tav tm="100000">
                                          <p:val>
                                            <p:strVal val="#ppt_h"/>
                                          </p:val>
                                        </p:tav>
                                      </p:tavLst>
                                    </p:anim>
                                    <p:anim calcmode="lin" valueType="num">
                                      <p:cBhvr>
                                        <p:cTn id="67" dur="500" fill="hold"/>
                                        <p:tgtEl>
                                          <p:spTgt spid="99"/>
                                        </p:tgtEl>
                                        <p:attrNameLst>
                                          <p:attrName>style.rotation</p:attrName>
                                        </p:attrNameLst>
                                      </p:cBhvr>
                                      <p:tavLst>
                                        <p:tav tm="0">
                                          <p:val>
                                            <p:fltVal val="90"/>
                                          </p:val>
                                        </p:tav>
                                        <p:tav tm="100000">
                                          <p:val>
                                            <p:fltVal val="0"/>
                                          </p:val>
                                        </p:tav>
                                      </p:tavLst>
                                    </p:anim>
                                    <p:animEffect transition="in" filter="fade">
                                      <p:cBhvr>
                                        <p:cTn id="68" dur="500"/>
                                        <p:tgtEl>
                                          <p:spTgt spid="99"/>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wipe(left)">
                                      <p:cBhvr>
                                        <p:cTn id="76" dur="500"/>
                                        <p:tgtEl>
                                          <p:spTgt spid="114"/>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wipe(left)">
                                      <p:cBhvr>
                                        <p:cTn id="84" dur="500"/>
                                        <p:tgtEl>
                                          <p:spTgt spid="118"/>
                                        </p:tgtEl>
                                      </p:cBhvr>
                                    </p:animEffect>
                                  </p:childTnLst>
                                </p:cTn>
                              </p:par>
                            </p:childTnLst>
                          </p:cTn>
                        </p:par>
                        <p:par>
                          <p:cTn id="85" fill="hold">
                            <p:stCondLst>
                              <p:cond delay="2500"/>
                            </p:stCondLst>
                            <p:childTnLst>
                              <p:par>
                                <p:cTn id="86" presetID="22" presetClass="entr" presetSubtype="8" fill="hold"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122"/>
                                        </p:tgtEl>
                                        <p:attrNameLst>
                                          <p:attrName>style.visibility</p:attrName>
                                        </p:attrNameLst>
                                      </p:cBhvr>
                                      <p:to>
                                        <p:strVal val="visible"/>
                                      </p:to>
                                    </p:set>
                                    <p:animEffect transition="in" filter="wipe(left)">
                                      <p:cBhvr>
                                        <p:cTn id="9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P spid="2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085547" y="1006731"/>
            <a:ext cx="3975852" cy="1261884"/>
            <a:chOff x="1907705" y="833239"/>
            <a:chExt cx="3739534" cy="1201795"/>
          </a:xfrm>
        </p:grpSpPr>
        <p:sp>
          <p:nvSpPr>
            <p:cNvPr id="78" name="任意多边形 77"/>
            <p:cNvSpPr/>
            <p:nvPr/>
          </p:nvSpPr>
          <p:spPr>
            <a:xfrm>
              <a:off x="1907705" y="1024437"/>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79" name="矩形 78"/>
            <p:cNvSpPr/>
            <p:nvPr/>
          </p:nvSpPr>
          <p:spPr>
            <a:xfrm>
              <a:off x="1907705" y="1024438"/>
              <a:ext cx="102979" cy="80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0" name="等腰三角形 43"/>
            <p:cNvSpPr/>
            <p:nvPr/>
          </p:nvSpPr>
          <p:spPr>
            <a:xfrm rot="11946960" flipH="1">
              <a:off x="2901056" y="1030034"/>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1" name="文本框 45"/>
            <p:cNvSpPr txBox="1"/>
            <p:nvPr/>
          </p:nvSpPr>
          <p:spPr>
            <a:xfrm>
              <a:off x="2052277" y="833239"/>
              <a:ext cx="638069" cy="1201795"/>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1</a:t>
              </a:r>
              <a:endParaRPr lang="zh-CN" altLang="en-US" sz="7600" b="1" dirty="0">
                <a:solidFill>
                  <a:prstClr val="white"/>
                </a:solidFill>
              </a:endParaRPr>
            </a:p>
          </p:txBody>
        </p:sp>
        <p:sp>
          <p:nvSpPr>
            <p:cNvPr id="82" name="文本框 46"/>
            <p:cNvSpPr txBox="1"/>
            <p:nvPr/>
          </p:nvSpPr>
          <p:spPr>
            <a:xfrm>
              <a:off x="3393255" y="1024435"/>
              <a:ext cx="1076816" cy="366401"/>
            </a:xfrm>
            <a:prstGeom prst="rect">
              <a:avLst/>
            </a:prstGeom>
            <a:noFill/>
          </p:spPr>
          <p:txBody>
            <a:bodyPr wrap="none" rtlCol="0">
              <a:spAutoFit/>
            </a:bodyPr>
            <a:lstStyle/>
            <a:p>
              <a:pPr defTabSz="967740" fontAlgn="base">
                <a:spcBef>
                  <a:spcPct val="0"/>
                </a:spcBef>
                <a:spcAft>
                  <a:spcPct val="0"/>
                </a:spcAft>
              </a:pPr>
              <a:r>
                <a:rPr lang="en-US" altLang="zh-CN" sz="1900" b="1" dirty="0" smtClean="0">
                  <a:solidFill>
                    <a:prstClr val="white"/>
                  </a:solidFill>
                  <a:latin typeface="微软雅黑" panose="020B0503020204020204" pitchFamily="34" charset="-122"/>
                  <a:ea typeface="微软雅黑" panose="020B0503020204020204" pitchFamily="34" charset="-122"/>
                </a:rPr>
                <a:t>PPT</a:t>
              </a:r>
              <a:r>
                <a:rPr lang="zh-CN" altLang="en-US" sz="1900" b="1" dirty="0" smtClean="0">
                  <a:solidFill>
                    <a:prstClr val="white"/>
                  </a:solidFill>
                  <a:latin typeface="微软雅黑" panose="020B0503020204020204" pitchFamily="34" charset="-122"/>
                  <a:ea typeface="微软雅黑" panose="020B0503020204020204" pitchFamily="34" charset="-122"/>
                </a:rPr>
                <a:t>标题</a:t>
              </a:r>
              <a:endParaRPr lang="zh-CN" altLang="en-US" sz="1900" b="1" dirty="0">
                <a:solidFill>
                  <a:prstClr val="white"/>
                </a:solidFill>
                <a:latin typeface="微软雅黑" panose="020B0503020204020204" pitchFamily="34" charset="-122"/>
                <a:ea typeface="微软雅黑" panose="020B0503020204020204" pitchFamily="34" charset="-122"/>
              </a:endParaRPr>
            </a:p>
          </p:txBody>
        </p:sp>
        <p:sp>
          <p:nvSpPr>
            <p:cNvPr id="83" name="矩形 1"/>
            <p:cNvSpPr>
              <a:spLocks noChangeArrowheads="1"/>
            </p:cNvSpPr>
            <p:nvPr/>
          </p:nvSpPr>
          <p:spPr bwMode="auto">
            <a:xfrm>
              <a:off x="3393255" y="1294880"/>
              <a:ext cx="1985018" cy="58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smtClean="0">
                  <a:solidFill>
                    <a:prstClr val="white"/>
                  </a:solidFill>
                  <a:latin typeface="微软雅黑" panose="020B0503020204020204" pitchFamily="34" charset="-122"/>
                  <a:ea typeface="微软雅黑" panose="020B0503020204020204" pitchFamily="34" charset="-122"/>
                </a:rPr>
                <a:t>请输入你的内容你</a:t>
              </a:r>
              <a:r>
                <a:rPr lang="zh-CN" altLang="en-US" sz="1200" dirty="0">
                  <a:solidFill>
                    <a:prstClr val="white"/>
                  </a:solidFill>
                  <a:latin typeface="微软雅黑" panose="020B0503020204020204" pitchFamily="34" charset="-122"/>
                  <a:ea typeface="微软雅黑" panose="020B0503020204020204" pitchFamily="34" charset="-122"/>
                </a:rPr>
                <a:t>的内容</a:t>
              </a:r>
              <a:endParaRPr lang="zh-CN" altLang="zh-CN" sz="1200" dirty="0">
                <a:solidFill>
                  <a:prstClr val="white"/>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1086587" y="1928152"/>
            <a:ext cx="3975852" cy="1261884"/>
            <a:chOff x="983374" y="1667240"/>
            <a:chExt cx="3739534" cy="1201795"/>
          </a:xfrm>
        </p:grpSpPr>
        <p:sp>
          <p:nvSpPr>
            <p:cNvPr id="85" name="任意多边形 84"/>
            <p:cNvSpPr/>
            <p:nvPr/>
          </p:nvSpPr>
          <p:spPr>
            <a:xfrm>
              <a:off x="983374" y="1858438"/>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F93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6" name="矩形 85"/>
            <p:cNvSpPr/>
            <p:nvPr/>
          </p:nvSpPr>
          <p:spPr>
            <a:xfrm>
              <a:off x="983374" y="1858439"/>
              <a:ext cx="102979" cy="801604"/>
            </a:xfrm>
            <a:prstGeom prst="rect">
              <a:avLst/>
            </a:prstGeom>
            <a:solidFill>
              <a:srgbClr val="DE1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7" name="等腰三角形 43"/>
            <p:cNvSpPr/>
            <p:nvPr/>
          </p:nvSpPr>
          <p:spPr>
            <a:xfrm rot="11946960" flipH="1">
              <a:off x="1976726" y="1864036"/>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88" name="文本框 53"/>
            <p:cNvSpPr txBox="1"/>
            <p:nvPr/>
          </p:nvSpPr>
          <p:spPr>
            <a:xfrm>
              <a:off x="1127947" y="1667240"/>
              <a:ext cx="638069" cy="1201795"/>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2</a:t>
              </a:r>
              <a:endParaRPr lang="zh-CN" altLang="en-US" sz="7600" b="1" dirty="0">
                <a:solidFill>
                  <a:prstClr val="white"/>
                </a:solidFill>
              </a:endParaRPr>
            </a:p>
          </p:txBody>
        </p:sp>
        <p:sp>
          <p:nvSpPr>
            <p:cNvPr id="89" name="文本框 54"/>
            <p:cNvSpPr txBox="1"/>
            <p:nvPr/>
          </p:nvSpPr>
          <p:spPr>
            <a:xfrm>
              <a:off x="2468924" y="1858436"/>
              <a:ext cx="1076816" cy="36640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90" name="矩形 1"/>
            <p:cNvSpPr>
              <a:spLocks noChangeArrowheads="1"/>
            </p:cNvSpPr>
            <p:nvPr/>
          </p:nvSpPr>
          <p:spPr bwMode="auto">
            <a:xfrm>
              <a:off x="2468924" y="2128881"/>
              <a:ext cx="1985018" cy="3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1085547" y="2849575"/>
            <a:ext cx="3975852" cy="1261884"/>
            <a:chOff x="982395" y="2544785"/>
            <a:chExt cx="3739534" cy="1201795"/>
          </a:xfrm>
        </p:grpSpPr>
        <p:sp>
          <p:nvSpPr>
            <p:cNvPr id="92" name="任意多边形 91"/>
            <p:cNvSpPr/>
            <p:nvPr/>
          </p:nvSpPr>
          <p:spPr>
            <a:xfrm>
              <a:off x="982395" y="2735983"/>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B28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3" name="矩形 92"/>
            <p:cNvSpPr/>
            <p:nvPr/>
          </p:nvSpPr>
          <p:spPr>
            <a:xfrm>
              <a:off x="982395" y="2735984"/>
              <a:ext cx="102979" cy="801604"/>
            </a:xfrm>
            <a:prstGeom prst="rect">
              <a:avLst/>
            </a:prstGeom>
            <a:solidFill>
              <a:srgbClr val="8D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4" name="等腰三角形 43"/>
            <p:cNvSpPr/>
            <p:nvPr/>
          </p:nvSpPr>
          <p:spPr>
            <a:xfrm rot="11946960" flipH="1">
              <a:off x="1975746" y="2741581"/>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95" name="文本框 60"/>
            <p:cNvSpPr txBox="1"/>
            <p:nvPr/>
          </p:nvSpPr>
          <p:spPr>
            <a:xfrm>
              <a:off x="1126967" y="2544785"/>
              <a:ext cx="638069" cy="1201795"/>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3</a:t>
              </a:r>
              <a:endParaRPr lang="zh-CN" altLang="en-US" sz="7600" b="1" dirty="0">
                <a:solidFill>
                  <a:prstClr val="white"/>
                </a:solidFill>
              </a:endParaRPr>
            </a:p>
          </p:txBody>
        </p:sp>
        <p:sp>
          <p:nvSpPr>
            <p:cNvPr id="96" name="文本框 61"/>
            <p:cNvSpPr txBox="1"/>
            <p:nvPr/>
          </p:nvSpPr>
          <p:spPr>
            <a:xfrm>
              <a:off x="2467945" y="2735981"/>
              <a:ext cx="1076816" cy="36640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97" name="矩形 1"/>
            <p:cNvSpPr>
              <a:spLocks noChangeArrowheads="1"/>
            </p:cNvSpPr>
            <p:nvPr/>
          </p:nvSpPr>
          <p:spPr bwMode="auto">
            <a:xfrm>
              <a:off x="2467945" y="3006427"/>
              <a:ext cx="1985018" cy="3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1085547" y="3770998"/>
            <a:ext cx="3975852" cy="1261884"/>
            <a:chOff x="982394" y="3422330"/>
            <a:chExt cx="3739534" cy="1201795"/>
          </a:xfrm>
        </p:grpSpPr>
        <p:sp>
          <p:nvSpPr>
            <p:cNvPr id="99" name="任意多边形 98"/>
            <p:cNvSpPr/>
            <p:nvPr/>
          </p:nvSpPr>
          <p:spPr>
            <a:xfrm>
              <a:off x="982394" y="3613528"/>
              <a:ext cx="3739534" cy="801606"/>
            </a:xfrm>
            <a:custGeom>
              <a:avLst/>
              <a:gdLst>
                <a:gd name="connsiteX0" fmla="*/ 0 w 4957592"/>
                <a:gd name="connsiteY0" fmla="*/ 0 h 1062709"/>
                <a:gd name="connsiteX1" fmla="*/ 1167246 w 4957592"/>
                <a:gd name="connsiteY1" fmla="*/ 0 h 1062709"/>
                <a:gd name="connsiteX2" fmla="*/ 1167246 w 4957592"/>
                <a:gd name="connsiteY2" fmla="*/ 909793 h 1062709"/>
                <a:gd name="connsiteX3" fmla="*/ 1568416 w 4957592"/>
                <a:gd name="connsiteY3" fmla="*/ 0 h 1062709"/>
                <a:gd name="connsiteX4" fmla="*/ 4426238 w 4957592"/>
                <a:gd name="connsiteY4" fmla="*/ 0 h 1062709"/>
                <a:gd name="connsiteX5" fmla="*/ 4957592 w 4957592"/>
                <a:gd name="connsiteY5" fmla="*/ 531355 h 1062709"/>
                <a:gd name="connsiteX6" fmla="*/ 4426238 w 4957592"/>
                <a:gd name="connsiteY6" fmla="*/ 1062709 h 1062709"/>
                <a:gd name="connsiteX7" fmla="*/ 0 w 4957592"/>
                <a:gd name="connsiteY7" fmla="*/ 1062709 h 10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592" h="1062709">
                  <a:moveTo>
                    <a:pt x="0" y="0"/>
                  </a:moveTo>
                  <a:lnTo>
                    <a:pt x="1167246" y="0"/>
                  </a:lnTo>
                  <a:lnTo>
                    <a:pt x="1167246" y="909793"/>
                  </a:lnTo>
                  <a:lnTo>
                    <a:pt x="1568416" y="0"/>
                  </a:lnTo>
                  <a:lnTo>
                    <a:pt x="4426238" y="0"/>
                  </a:lnTo>
                  <a:lnTo>
                    <a:pt x="4957592" y="531355"/>
                  </a:lnTo>
                  <a:lnTo>
                    <a:pt x="4426238" y="1062709"/>
                  </a:lnTo>
                  <a:lnTo>
                    <a:pt x="0" y="1062709"/>
                  </a:lnTo>
                  <a:close/>
                </a:path>
              </a:pathLst>
            </a:custGeom>
            <a:solidFill>
              <a:srgbClr val="9B1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0" name="矩形 99"/>
            <p:cNvSpPr/>
            <p:nvPr/>
          </p:nvSpPr>
          <p:spPr>
            <a:xfrm>
              <a:off x="982394" y="3613529"/>
              <a:ext cx="102979" cy="801604"/>
            </a:xfrm>
            <a:prstGeom prst="rect">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1" name="等腰三角形 43"/>
            <p:cNvSpPr/>
            <p:nvPr/>
          </p:nvSpPr>
          <p:spPr>
            <a:xfrm rot="11946960" flipH="1">
              <a:off x="1975746" y="3619125"/>
              <a:ext cx="292551" cy="754639"/>
            </a:xfrm>
            <a:custGeom>
              <a:avLst/>
              <a:gdLst>
                <a:gd name="connsiteX0" fmla="*/ 0 w 401171"/>
                <a:gd name="connsiteY0" fmla="*/ 909795 h 909795"/>
                <a:gd name="connsiteX1" fmla="*/ 0 w 401171"/>
                <a:gd name="connsiteY1" fmla="*/ 0 h 909795"/>
                <a:gd name="connsiteX2" fmla="*/ 401171 w 401171"/>
                <a:gd name="connsiteY2" fmla="*/ 909795 h 909795"/>
                <a:gd name="connsiteX3" fmla="*/ 0 w 401171"/>
                <a:gd name="connsiteY3" fmla="*/ 909795 h 909795"/>
                <a:gd name="connsiteX0-1" fmla="*/ 84091 w 485262"/>
                <a:gd name="connsiteY0-2" fmla="*/ 994386 h 994386"/>
                <a:gd name="connsiteX1-3" fmla="*/ 0 w 485262"/>
                <a:gd name="connsiteY1-4" fmla="*/ 0 h 994386"/>
                <a:gd name="connsiteX2-5" fmla="*/ 485262 w 485262"/>
                <a:gd name="connsiteY2-6" fmla="*/ 994386 h 994386"/>
                <a:gd name="connsiteX3-7" fmla="*/ 84091 w 485262"/>
                <a:gd name="connsiteY3-8" fmla="*/ 994386 h 994386"/>
                <a:gd name="connsiteX0-9" fmla="*/ 87032 w 488203"/>
                <a:gd name="connsiteY0-10" fmla="*/ 1000445 h 1000445"/>
                <a:gd name="connsiteX1-11" fmla="*/ 0 w 488203"/>
                <a:gd name="connsiteY1-12" fmla="*/ 0 h 1000445"/>
                <a:gd name="connsiteX2-13" fmla="*/ 488203 w 488203"/>
                <a:gd name="connsiteY2-14" fmla="*/ 1000445 h 1000445"/>
                <a:gd name="connsiteX3-15" fmla="*/ 87032 w 488203"/>
                <a:gd name="connsiteY3-16" fmla="*/ 1000445 h 1000445"/>
                <a:gd name="connsiteX0-17" fmla="*/ 87032 w 497475"/>
                <a:gd name="connsiteY0-18" fmla="*/ 1000445 h 1000445"/>
                <a:gd name="connsiteX1-19" fmla="*/ 0 w 497475"/>
                <a:gd name="connsiteY1-20" fmla="*/ 0 h 1000445"/>
                <a:gd name="connsiteX2-21" fmla="*/ 497475 w 497475"/>
                <a:gd name="connsiteY2-22" fmla="*/ 896130 h 1000445"/>
                <a:gd name="connsiteX3-23" fmla="*/ 87032 w 497475"/>
                <a:gd name="connsiteY3-24" fmla="*/ 1000445 h 1000445"/>
                <a:gd name="connsiteX0-25" fmla="*/ 87032 w 387842"/>
                <a:gd name="connsiteY0-26" fmla="*/ 1000445 h 1000445"/>
                <a:gd name="connsiteX1-27" fmla="*/ 0 w 387842"/>
                <a:gd name="connsiteY1-28" fmla="*/ 0 h 1000445"/>
                <a:gd name="connsiteX2-29" fmla="*/ 387842 w 387842"/>
                <a:gd name="connsiteY2-30" fmla="*/ 793614 h 1000445"/>
                <a:gd name="connsiteX3-31" fmla="*/ 87032 w 387842"/>
                <a:gd name="connsiteY3-32" fmla="*/ 1000445 h 1000445"/>
              </a:gdLst>
              <a:ahLst/>
              <a:cxnLst>
                <a:cxn ang="0">
                  <a:pos x="connsiteX0-1" y="connsiteY0-2"/>
                </a:cxn>
                <a:cxn ang="0">
                  <a:pos x="connsiteX1-3" y="connsiteY1-4"/>
                </a:cxn>
                <a:cxn ang="0">
                  <a:pos x="connsiteX2-5" y="connsiteY2-6"/>
                </a:cxn>
                <a:cxn ang="0">
                  <a:pos x="connsiteX3-7" y="connsiteY3-8"/>
                </a:cxn>
              </a:cxnLst>
              <a:rect l="l" t="t" r="r" b="b"/>
              <a:pathLst>
                <a:path w="387842" h="1000445">
                  <a:moveTo>
                    <a:pt x="87032" y="1000445"/>
                  </a:moveTo>
                  <a:lnTo>
                    <a:pt x="0" y="0"/>
                  </a:lnTo>
                  <a:lnTo>
                    <a:pt x="387842" y="793614"/>
                  </a:lnTo>
                  <a:lnTo>
                    <a:pt x="87032" y="1000445"/>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02" name="文本框 67"/>
            <p:cNvSpPr txBox="1"/>
            <p:nvPr/>
          </p:nvSpPr>
          <p:spPr>
            <a:xfrm>
              <a:off x="1126966" y="3422330"/>
              <a:ext cx="638069" cy="1201795"/>
            </a:xfrm>
            <a:prstGeom prst="rect">
              <a:avLst/>
            </a:prstGeom>
            <a:noFill/>
          </p:spPr>
          <p:txBody>
            <a:bodyPr wrap="none" rtlCol="0">
              <a:spAutoFit/>
            </a:bodyPr>
            <a:lstStyle/>
            <a:p>
              <a:pPr defTabSz="967740" fontAlgn="base">
                <a:spcBef>
                  <a:spcPct val="0"/>
                </a:spcBef>
                <a:spcAft>
                  <a:spcPct val="0"/>
                </a:spcAft>
              </a:pPr>
              <a:r>
                <a:rPr lang="en-US" altLang="zh-CN" sz="7600" b="1" dirty="0">
                  <a:solidFill>
                    <a:prstClr val="white"/>
                  </a:solidFill>
                </a:rPr>
                <a:t>4</a:t>
              </a:r>
              <a:endParaRPr lang="zh-CN" altLang="en-US" sz="7600" b="1" dirty="0">
                <a:solidFill>
                  <a:prstClr val="white"/>
                </a:solidFill>
              </a:endParaRPr>
            </a:p>
          </p:txBody>
        </p:sp>
        <p:sp>
          <p:nvSpPr>
            <p:cNvPr id="103" name="文本框 68"/>
            <p:cNvSpPr txBox="1"/>
            <p:nvPr/>
          </p:nvSpPr>
          <p:spPr>
            <a:xfrm>
              <a:off x="2467944" y="3613526"/>
              <a:ext cx="1076816" cy="366401"/>
            </a:xfrm>
            <a:prstGeom prst="rect">
              <a:avLst/>
            </a:prstGeom>
            <a:noFill/>
          </p:spPr>
          <p:txBody>
            <a:bodyPr wrap="none" rtlCol="0">
              <a:spAutoFit/>
            </a:bodyPr>
            <a:lstStyle/>
            <a:p>
              <a:pPr defTabSz="967740"/>
              <a:r>
                <a:rPr lang="en-US" altLang="zh-CN" b="1" dirty="0">
                  <a:solidFill>
                    <a:prstClr val="white"/>
                  </a:solidFill>
                  <a:latin typeface="微软雅黑" panose="020B0503020204020204" pitchFamily="34" charset="-122"/>
                  <a:ea typeface="微软雅黑" panose="020B0503020204020204" pitchFamily="34" charset="-122"/>
                </a:rPr>
                <a:t>PPT</a:t>
              </a:r>
              <a:r>
                <a:rPr lang="zh-CN" altLang="en-US" b="1" dirty="0">
                  <a:solidFill>
                    <a:prstClr val="white"/>
                  </a:solidFill>
                  <a:latin typeface="微软雅黑" panose="020B0503020204020204" pitchFamily="34" charset="-122"/>
                  <a:ea typeface="微软雅黑" panose="020B0503020204020204" pitchFamily="34" charset="-122"/>
                </a:rPr>
                <a:t>标题</a:t>
              </a:r>
            </a:p>
          </p:txBody>
        </p:sp>
        <p:sp>
          <p:nvSpPr>
            <p:cNvPr id="104" name="矩形 1"/>
            <p:cNvSpPr>
              <a:spLocks noChangeArrowheads="1"/>
            </p:cNvSpPr>
            <p:nvPr/>
          </p:nvSpPr>
          <p:spPr bwMode="auto">
            <a:xfrm>
              <a:off x="2467944" y="3883971"/>
              <a:ext cx="1985018" cy="3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967740">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请输入你的内容你的内容</a:t>
              </a:r>
              <a:endParaRPr lang="zh-CN"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8035341" y="2913574"/>
            <a:ext cx="1002515" cy="2266479"/>
            <a:chOff x="7519106" y="2605735"/>
            <a:chExt cx="942927" cy="2158551"/>
          </a:xfrm>
        </p:grpSpPr>
        <p:sp>
          <p:nvSpPr>
            <p:cNvPr id="106" name="任意多边形 105"/>
            <p:cNvSpPr/>
            <p:nvPr/>
          </p:nvSpPr>
          <p:spPr>
            <a:xfrm flipH="1">
              <a:off x="7988666" y="3228975"/>
              <a:ext cx="473367" cy="1535311"/>
            </a:xfrm>
            <a:custGeom>
              <a:avLst/>
              <a:gdLst>
                <a:gd name="connsiteX0" fmla="*/ 486689 w 486689"/>
                <a:gd name="connsiteY0" fmla="*/ 0 h 1443015"/>
                <a:gd name="connsiteX1" fmla="*/ 219989 w 486689"/>
                <a:gd name="connsiteY1" fmla="*/ 257175 h 1443015"/>
                <a:gd name="connsiteX2" fmla="*/ 10439 w 486689"/>
                <a:gd name="connsiteY2" fmla="*/ 676275 h 1443015"/>
                <a:gd name="connsiteX3" fmla="*/ 29489 w 486689"/>
                <a:gd name="connsiteY3" fmla="*/ 1381125 h 1443015"/>
                <a:gd name="connsiteX4" fmla="*/ 10439 w 486689"/>
                <a:gd name="connsiteY4" fmla="*/ 1362075 h 1443015"/>
                <a:gd name="connsiteX0-1" fmla="*/ 486689 w 500818"/>
                <a:gd name="connsiteY0-2" fmla="*/ 0 h 1443015"/>
                <a:gd name="connsiteX1-3" fmla="*/ 219989 w 500818"/>
                <a:gd name="connsiteY1-4" fmla="*/ 257175 h 1443015"/>
                <a:gd name="connsiteX2-5" fmla="*/ 10439 w 500818"/>
                <a:gd name="connsiteY2-6" fmla="*/ 676275 h 1443015"/>
                <a:gd name="connsiteX3-7" fmla="*/ 29489 w 500818"/>
                <a:gd name="connsiteY3-8" fmla="*/ 1381125 h 1443015"/>
                <a:gd name="connsiteX4-9" fmla="*/ 10439 w 500818"/>
                <a:gd name="connsiteY4-10" fmla="*/ 1362075 h 1443015"/>
                <a:gd name="connsiteX0-11" fmla="*/ 458114 w 473367"/>
                <a:gd name="connsiteY0-12" fmla="*/ 0 h 1604940"/>
                <a:gd name="connsiteX1-13" fmla="*/ 219989 w 473367"/>
                <a:gd name="connsiteY1-14" fmla="*/ 419100 h 1604940"/>
                <a:gd name="connsiteX2-15" fmla="*/ 10439 w 473367"/>
                <a:gd name="connsiteY2-16" fmla="*/ 838200 h 1604940"/>
                <a:gd name="connsiteX3-17" fmla="*/ 29489 w 473367"/>
                <a:gd name="connsiteY3-18" fmla="*/ 1543050 h 1604940"/>
                <a:gd name="connsiteX4-19" fmla="*/ 10439 w 473367"/>
                <a:gd name="connsiteY4-20" fmla="*/ 1524000 h 16049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3367" h="1604940">
                  <a:moveTo>
                    <a:pt x="458114" y="0"/>
                  </a:moveTo>
                  <a:cubicBezTo>
                    <a:pt x="535901" y="129381"/>
                    <a:pt x="294601" y="279400"/>
                    <a:pt x="219989" y="419100"/>
                  </a:cubicBezTo>
                  <a:cubicBezTo>
                    <a:pt x="145377" y="558800"/>
                    <a:pt x="42189" y="650875"/>
                    <a:pt x="10439" y="838200"/>
                  </a:cubicBezTo>
                  <a:cubicBezTo>
                    <a:pt x="-21311" y="1025525"/>
                    <a:pt x="29489" y="1428750"/>
                    <a:pt x="29489" y="1543050"/>
                  </a:cubicBezTo>
                  <a:cubicBezTo>
                    <a:pt x="29489" y="1657350"/>
                    <a:pt x="19964" y="1590675"/>
                    <a:pt x="10439" y="1524000"/>
                  </a:cubicBezTo>
                </a:path>
              </a:pathLst>
            </a:custGeom>
            <a:noFill/>
            <a:ln>
              <a:solidFill>
                <a:srgbClr val="B28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nvGrpSpPr>
            <p:cNvPr id="107" name="组合 106"/>
            <p:cNvGrpSpPr/>
            <p:nvPr/>
          </p:nvGrpSpPr>
          <p:grpSpPr>
            <a:xfrm rot="19549618" flipH="1">
              <a:off x="7857211" y="2605735"/>
              <a:ext cx="258728" cy="1303173"/>
              <a:chOff x="6300192" y="1488905"/>
              <a:chExt cx="258728" cy="1303173"/>
            </a:xfrm>
          </p:grpSpPr>
          <p:sp>
            <p:nvSpPr>
              <p:cNvPr id="128" name="等腰三角形 127"/>
              <p:cNvSpPr/>
              <p:nvPr/>
            </p:nvSpPr>
            <p:spPr>
              <a:xfrm>
                <a:off x="6309324" y="1488905"/>
                <a:ext cx="240464" cy="186228"/>
              </a:xfrm>
              <a:prstGeom prst="triangle">
                <a:avLst/>
              </a:prstGeom>
              <a:solidFill>
                <a:srgbClr val="F93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nvGrpSpPr>
              <p:cNvPr id="129" name="组合 128"/>
              <p:cNvGrpSpPr/>
              <p:nvPr/>
            </p:nvGrpSpPr>
            <p:grpSpPr>
              <a:xfrm>
                <a:off x="6300192" y="1491630"/>
                <a:ext cx="258728" cy="752719"/>
                <a:chOff x="6300192" y="1491630"/>
                <a:chExt cx="258728" cy="752719"/>
              </a:xfrm>
            </p:grpSpPr>
            <p:grpSp>
              <p:nvGrpSpPr>
                <p:cNvPr id="143" name="组合 142"/>
                <p:cNvGrpSpPr/>
                <p:nvPr/>
              </p:nvGrpSpPr>
              <p:grpSpPr>
                <a:xfrm>
                  <a:off x="6300192" y="1491630"/>
                  <a:ext cx="258728" cy="389759"/>
                  <a:chOff x="6300192" y="1491630"/>
                  <a:chExt cx="258728" cy="389759"/>
                </a:xfrm>
              </p:grpSpPr>
              <p:sp>
                <p:nvSpPr>
                  <p:cNvPr id="152" name="直角三角形 151"/>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53" name="直角三角形 152"/>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54" name="直角三角形 153"/>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nvGrpSpPr>
                <p:cNvPr id="144" name="组合 143"/>
                <p:cNvGrpSpPr/>
                <p:nvPr/>
              </p:nvGrpSpPr>
              <p:grpSpPr>
                <a:xfrm>
                  <a:off x="6300192" y="1674578"/>
                  <a:ext cx="258728" cy="389759"/>
                  <a:chOff x="6300192" y="1491630"/>
                  <a:chExt cx="258728" cy="389759"/>
                </a:xfrm>
              </p:grpSpPr>
              <p:sp>
                <p:nvSpPr>
                  <p:cNvPr id="149" name="直角三角形 148"/>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50" name="直角三角形 149"/>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51" name="直角三角形 150"/>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nvGrpSpPr>
                <p:cNvPr id="145" name="组合 144"/>
                <p:cNvGrpSpPr/>
                <p:nvPr/>
              </p:nvGrpSpPr>
              <p:grpSpPr>
                <a:xfrm>
                  <a:off x="6300192" y="1854590"/>
                  <a:ext cx="258728" cy="389759"/>
                  <a:chOff x="6300192" y="1491630"/>
                  <a:chExt cx="258728" cy="389759"/>
                </a:xfrm>
              </p:grpSpPr>
              <p:sp>
                <p:nvSpPr>
                  <p:cNvPr id="146" name="直角三角形 145"/>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47" name="直角三角形 146"/>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48" name="直角三角形 147"/>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grpSp>
            <p:nvGrpSpPr>
              <p:cNvPr id="130" name="组合 129"/>
              <p:cNvGrpSpPr/>
              <p:nvPr/>
            </p:nvGrpSpPr>
            <p:grpSpPr>
              <a:xfrm>
                <a:off x="6300192" y="2039359"/>
                <a:ext cx="258728" cy="752719"/>
                <a:chOff x="6300192" y="1491630"/>
                <a:chExt cx="258728" cy="752719"/>
              </a:xfrm>
            </p:grpSpPr>
            <p:grpSp>
              <p:nvGrpSpPr>
                <p:cNvPr id="131" name="组合 130"/>
                <p:cNvGrpSpPr/>
                <p:nvPr/>
              </p:nvGrpSpPr>
              <p:grpSpPr>
                <a:xfrm>
                  <a:off x="6300192" y="1491630"/>
                  <a:ext cx="258728" cy="389759"/>
                  <a:chOff x="6300192" y="1491630"/>
                  <a:chExt cx="258728" cy="389759"/>
                </a:xfrm>
              </p:grpSpPr>
              <p:sp>
                <p:nvSpPr>
                  <p:cNvPr id="140" name="直角三角形 139"/>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41" name="直角三角形 140"/>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42" name="直角三角形 141"/>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nvGrpSpPr>
                <p:cNvPr id="132" name="组合 131"/>
                <p:cNvGrpSpPr/>
                <p:nvPr/>
              </p:nvGrpSpPr>
              <p:grpSpPr>
                <a:xfrm>
                  <a:off x="6300192" y="1674578"/>
                  <a:ext cx="258728" cy="389759"/>
                  <a:chOff x="6300192" y="1491630"/>
                  <a:chExt cx="258728" cy="389759"/>
                </a:xfrm>
              </p:grpSpPr>
              <p:sp>
                <p:nvSpPr>
                  <p:cNvPr id="137" name="直角三角形 136"/>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38" name="直角三角形 137"/>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39" name="直角三角形 138"/>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nvGrpSpPr>
                <p:cNvPr id="133" name="组合 132"/>
                <p:cNvGrpSpPr/>
                <p:nvPr/>
              </p:nvGrpSpPr>
              <p:grpSpPr>
                <a:xfrm>
                  <a:off x="6300192" y="1854590"/>
                  <a:ext cx="258728" cy="389759"/>
                  <a:chOff x="6300192" y="1491630"/>
                  <a:chExt cx="258728" cy="389759"/>
                </a:xfrm>
              </p:grpSpPr>
              <p:sp>
                <p:nvSpPr>
                  <p:cNvPr id="134" name="直角三角形 133"/>
                  <p:cNvSpPr/>
                  <p:nvPr/>
                </p:nvSpPr>
                <p:spPr>
                  <a:xfrm rot="18900000">
                    <a:off x="6300192" y="1491630"/>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35" name="直角三角形 134"/>
                  <p:cNvSpPr/>
                  <p:nvPr/>
                </p:nvSpPr>
                <p:spPr>
                  <a:xfrm rot="18900000">
                    <a:off x="6300192" y="1557145"/>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36" name="直角三角形 135"/>
                  <p:cNvSpPr/>
                  <p:nvPr/>
                </p:nvSpPr>
                <p:spPr>
                  <a:xfrm rot="18900000">
                    <a:off x="6300192" y="1622661"/>
                    <a:ext cx="258728" cy="258728"/>
                  </a:xfrm>
                  <a:prstGeom prst="rtTriangle">
                    <a:avLst/>
                  </a:prstGeom>
                  <a:solidFill>
                    <a:srgbClr val="6E0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grpSp>
        <p:sp>
          <p:nvSpPr>
            <p:cNvPr id="108" name="任意多边形 107"/>
            <p:cNvSpPr/>
            <p:nvPr/>
          </p:nvSpPr>
          <p:spPr>
            <a:xfrm rot="557359">
              <a:off x="7716427" y="3821939"/>
              <a:ext cx="614648" cy="898631"/>
            </a:xfrm>
            <a:custGeom>
              <a:avLst/>
              <a:gdLst>
                <a:gd name="connsiteX0" fmla="*/ 0 w 1192090"/>
                <a:gd name="connsiteY0" fmla="*/ 0 h 1140561"/>
                <a:gd name="connsiteX1" fmla="*/ 290456 w 1192090"/>
                <a:gd name="connsiteY1" fmla="*/ 225911 h 1140561"/>
                <a:gd name="connsiteX2" fmla="*/ 613186 w 1192090"/>
                <a:gd name="connsiteY2" fmla="*/ 398033 h 1140561"/>
                <a:gd name="connsiteX3" fmla="*/ 946673 w 1192090"/>
                <a:gd name="connsiteY3" fmla="*/ 462579 h 1140561"/>
                <a:gd name="connsiteX4" fmla="*/ 1011219 w 1192090"/>
                <a:gd name="connsiteY4" fmla="*/ 871369 h 1140561"/>
                <a:gd name="connsiteX5" fmla="*/ 1172584 w 1192090"/>
                <a:gd name="connsiteY5" fmla="*/ 1097280 h 1140561"/>
                <a:gd name="connsiteX6" fmla="*/ 1183341 w 1192090"/>
                <a:gd name="connsiteY6" fmla="*/ 1140311 h 1140561"/>
                <a:gd name="connsiteX0-1" fmla="*/ 0 w 1192090"/>
                <a:gd name="connsiteY0-2" fmla="*/ 0 h 1140561"/>
                <a:gd name="connsiteX1-3" fmla="*/ 505609 w 1192090"/>
                <a:gd name="connsiteY1-4" fmla="*/ 172123 h 1140561"/>
                <a:gd name="connsiteX2-5" fmla="*/ 613186 w 1192090"/>
                <a:gd name="connsiteY2-6" fmla="*/ 398033 h 1140561"/>
                <a:gd name="connsiteX3-7" fmla="*/ 946673 w 1192090"/>
                <a:gd name="connsiteY3-8" fmla="*/ 462579 h 1140561"/>
                <a:gd name="connsiteX4-9" fmla="*/ 1011219 w 1192090"/>
                <a:gd name="connsiteY4-10" fmla="*/ 871369 h 1140561"/>
                <a:gd name="connsiteX5-11" fmla="*/ 1172584 w 1192090"/>
                <a:gd name="connsiteY5-12" fmla="*/ 1097280 h 1140561"/>
                <a:gd name="connsiteX6-13" fmla="*/ 1183341 w 1192090"/>
                <a:gd name="connsiteY6-14" fmla="*/ 1140311 h 1140561"/>
                <a:gd name="connsiteX0-15" fmla="*/ 0 w 912392"/>
                <a:gd name="connsiteY0-16" fmla="*/ 0 h 1323441"/>
                <a:gd name="connsiteX1-17" fmla="*/ 225911 w 912392"/>
                <a:gd name="connsiteY1-18" fmla="*/ 355003 h 1323441"/>
                <a:gd name="connsiteX2-19" fmla="*/ 333488 w 912392"/>
                <a:gd name="connsiteY2-20" fmla="*/ 580913 h 1323441"/>
                <a:gd name="connsiteX3-21" fmla="*/ 666975 w 912392"/>
                <a:gd name="connsiteY3-22" fmla="*/ 645459 h 1323441"/>
                <a:gd name="connsiteX4-23" fmla="*/ 731521 w 912392"/>
                <a:gd name="connsiteY4-24" fmla="*/ 1054249 h 1323441"/>
                <a:gd name="connsiteX5-25" fmla="*/ 892886 w 912392"/>
                <a:gd name="connsiteY5-26" fmla="*/ 1280160 h 1323441"/>
                <a:gd name="connsiteX6-27" fmla="*/ 903643 w 912392"/>
                <a:gd name="connsiteY6-28" fmla="*/ 1323191 h 1323441"/>
                <a:gd name="connsiteX0-29" fmla="*/ 0 w 912392"/>
                <a:gd name="connsiteY0-30" fmla="*/ 0 h 1323441"/>
                <a:gd name="connsiteX1-31" fmla="*/ 225911 w 912392"/>
                <a:gd name="connsiteY1-32" fmla="*/ 355003 h 1323441"/>
                <a:gd name="connsiteX2-33" fmla="*/ 455459 w 912392"/>
                <a:gd name="connsiteY2-34" fmla="*/ 429702 h 1323441"/>
                <a:gd name="connsiteX3-35" fmla="*/ 666975 w 912392"/>
                <a:gd name="connsiteY3-36" fmla="*/ 645459 h 1323441"/>
                <a:gd name="connsiteX4-37" fmla="*/ 731521 w 912392"/>
                <a:gd name="connsiteY4-38" fmla="*/ 1054249 h 1323441"/>
                <a:gd name="connsiteX5-39" fmla="*/ 892886 w 912392"/>
                <a:gd name="connsiteY5-40" fmla="*/ 1280160 h 1323441"/>
                <a:gd name="connsiteX6-41" fmla="*/ 903643 w 912392"/>
                <a:gd name="connsiteY6-42" fmla="*/ 1323191 h 1323441"/>
                <a:gd name="connsiteX0-43" fmla="*/ 0 w 912392"/>
                <a:gd name="connsiteY0-44" fmla="*/ 0 h 1323441"/>
                <a:gd name="connsiteX1-45" fmla="*/ 356632 w 912392"/>
                <a:gd name="connsiteY1-46" fmla="*/ 210082 h 1323441"/>
                <a:gd name="connsiteX2-47" fmla="*/ 455459 w 912392"/>
                <a:gd name="connsiteY2-48" fmla="*/ 429702 h 1323441"/>
                <a:gd name="connsiteX3-49" fmla="*/ 666975 w 912392"/>
                <a:gd name="connsiteY3-50" fmla="*/ 645459 h 1323441"/>
                <a:gd name="connsiteX4-51" fmla="*/ 731521 w 912392"/>
                <a:gd name="connsiteY4-52" fmla="*/ 1054249 h 1323441"/>
                <a:gd name="connsiteX5-53" fmla="*/ 892886 w 912392"/>
                <a:gd name="connsiteY5-54" fmla="*/ 1280160 h 1323441"/>
                <a:gd name="connsiteX6-55" fmla="*/ 903643 w 912392"/>
                <a:gd name="connsiteY6-56" fmla="*/ 1323191 h 1323441"/>
                <a:gd name="connsiteX0-57" fmla="*/ 0 w 912392"/>
                <a:gd name="connsiteY0-58" fmla="*/ 0 h 1323441"/>
                <a:gd name="connsiteX1-59" fmla="*/ 356632 w 912392"/>
                <a:gd name="connsiteY1-60" fmla="*/ 210082 h 1323441"/>
                <a:gd name="connsiteX2-61" fmla="*/ 479389 w 912392"/>
                <a:gd name="connsiteY2-62" fmla="*/ 387181 h 1323441"/>
                <a:gd name="connsiteX3-63" fmla="*/ 666975 w 912392"/>
                <a:gd name="connsiteY3-64" fmla="*/ 645459 h 1323441"/>
                <a:gd name="connsiteX4-65" fmla="*/ 731521 w 912392"/>
                <a:gd name="connsiteY4-66" fmla="*/ 1054249 h 1323441"/>
                <a:gd name="connsiteX5-67" fmla="*/ 892886 w 912392"/>
                <a:gd name="connsiteY5-68" fmla="*/ 1280160 h 1323441"/>
                <a:gd name="connsiteX6-69" fmla="*/ 903643 w 912392"/>
                <a:gd name="connsiteY6-70" fmla="*/ 1323191 h 13234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12392" h="1323441">
                  <a:moveTo>
                    <a:pt x="0" y="0"/>
                  </a:moveTo>
                  <a:cubicBezTo>
                    <a:pt x="94129" y="79786"/>
                    <a:pt x="276734" y="145552"/>
                    <a:pt x="356632" y="210082"/>
                  </a:cubicBezTo>
                  <a:cubicBezTo>
                    <a:pt x="436530" y="274612"/>
                    <a:pt x="427665" y="314618"/>
                    <a:pt x="479389" y="387181"/>
                  </a:cubicBezTo>
                  <a:cubicBezTo>
                    <a:pt x="531113" y="459744"/>
                    <a:pt x="624953" y="534281"/>
                    <a:pt x="666975" y="645459"/>
                  </a:cubicBezTo>
                  <a:cubicBezTo>
                    <a:pt x="708997" y="756637"/>
                    <a:pt x="693869" y="948466"/>
                    <a:pt x="731521" y="1054249"/>
                  </a:cubicBezTo>
                  <a:cubicBezTo>
                    <a:pt x="769173" y="1160032"/>
                    <a:pt x="864199" y="1235336"/>
                    <a:pt x="892886" y="1280160"/>
                  </a:cubicBezTo>
                  <a:cubicBezTo>
                    <a:pt x="921573" y="1324984"/>
                    <a:pt x="912608" y="1324087"/>
                    <a:pt x="903643" y="1323191"/>
                  </a:cubicBezTo>
                </a:path>
              </a:pathLst>
            </a:custGeom>
            <a:noFill/>
            <a:ln>
              <a:solidFill>
                <a:srgbClr val="B28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nvGrpSpPr>
            <p:cNvPr id="109" name="组合 108"/>
            <p:cNvGrpSpPr/>
            <p:nvPr/>
          </p:nvGrpSpPr>
          <p:grpSpPr>
            <a:xfrm rot="19282902" flipH="1">
              <a:off x="7519106" y="3125705"/>
              <a:ext cx="228484" cy="824539"/>
              <a:chOff x="6300191" y="1491630"/>
              <a:chExt cx="259782" cy="937488"/>
            </a:xfrm>
            <a:solidFill>
              <a:srgbClr val="4BACB5"/>
            </a:solidFill>
          </p:grpSpPr>
          <p:sp>
            <p:nvSpPr>
              <p:cNvPr id="110" name="等腰三角形 109"/>
              <p:cNvSpPr/>
              <p:nvPr/>
            </p:nvSpPr>
            <p:spPr>
              <a:xfrm>
                <a:off x="6319462" y="1521798"/>
                <a:ext cx="240464" cy="186228"/>
              </a:xfrm>
              <a:prstGeom prst="triangle">
                <a:avLst/>
              </a:prstGeom>
              <a:solidFill>
                <a:srgbClr val="F93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nvGrpSpPr>
              <p:cNvPr id="111" name="组合 110"/>
              <p:cNvGrpSpPr/>
              <p:nvPr/>
            </p:nvGrpSpPr>
            <p:grpSpPr>
              <a:xfrm>
                <a:off x="6300192" y="1491630"/>
                <a:ext cx="258739" cy="752719"/>
                <a:chOff x="6300192" y="1491630"/>
                <a:chExt cx="258739" cy="752719"/>
              </a:xfrm>
              <a:grpFill/>
            </p:grpSpPr>
            <p:grpSp>
              <p:nvGrpSpPr>
                <p:cNvPr id="116" name="组合 115"/>
                <p:cNvGrpSpPr/>
                <p:nvPr/>
              </p:nvGrpSpPr>
              <p:grpSpPr>
                <a:xfrm>
                  <a:off x="6300192" y="1491630"/>
                  <a:ext cx="258739" cy="389759"/>
                  <a:chOff x="6300192" y="1491630"/>
                  <a:chExt cx="258739" cy="389759"/>
                </a:xfrm>
                <a:grpFill/>
              </p:grpSpPr>
              <p:sp>
                <p:nvSpPr>
                  <p:cNvPr id="125" name="直角三角形 124"/>
                  <p:cNvSpPr/>
                  <p:nvPr/>
                </p:nvSpPr>
                <p:spPr>
                  <a:xfrm rot="18900000">
                    <a:off x="6300192" y="1491630"/>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26" name="直角三角形 125"/>
                  <p:cNvSpPr/>
                  <p:nvPr/>
                </p:nvSpPr>
                <p:spPr>
                  <a:xfrm rot="18900000">
                    <a:off x="6300203" y="1557146"/>
                    <a:ext cx="258728" cy="2587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27" name="直角三角形 126"/>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nvGrpSpPr>
                <p:cNvPr id="117" name="组合 116"/>
                <p:cNvGrpSpPr/>
                <p:nvPr/>
              </p:nvGrpSpPr>
              <p:grpSpPr>
                <a:xfrm>
                  <a:off x="6300192" y="1674578"/>
                  <a:ext cx="258728" cy="389759"/>
                  <a:chOff x="6300192" y="1491630"/>
                  <a:chExt cx="258728" cy="389759"/>
                </a:xfrm>
                <a:grpFill/>
              </p:grpSpPr>
              <p:sp>
                <p:nvSpPr>
                  <p:cNvPr id="122" name="直角三角形 121"/>
                  <p:cNvSpPr/>
                  <p:nvPr/>
                </p:nvSpPr>
                <p:spPr>
                  <a:xfrm rot="18900000">
                    <a:off x="6300192" y="1491630"/>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23" name="直角三角形 122"/>
                  <p:cNvSpPr/>
                  <p:nvPr/>
                </p:nvSpPr>
                <p:spPr>
                  <a:xfrm rot="18900000">
                    <a:off x="6300192" y="1557145"/>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24" name="直角三角形 123"/>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nvGrpSpPr>
                <p:cNvPr id="118" name="组合 117"/>
                <p:cNvGrpSpPr/>
                <p:nvPr/>
              </p:nvGrpSpPr>
              <p:grpSpPr>
                <a:xfrm>
                  <a:off x="6300192" y="1854590"/>
                  <a:ext cx="258728" cy="389759"/>
                  <a:chOff x="6300192" y="1491630"/>
                  <a:chExt cx="258728" cy="389759"/>
                </a:xfrm>
                <a:grpFill/>
              </p:grpSpPr>
              <p:sp>
                <p:nvSpPr>
                  <p:cNvPr id="119" name="直角三角形 118"/>
                  <p:cNvSpPr/>
                  <p:nvPr/>
                </p:nvSpPr>
                <p:spPr>
                  <a:xfrm rot="18900000">
                    <a:off x="6300192" y="1491630"/>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20" name="直角三角形 119"/>
                  <p:cNvSpPr/>
                  <p:nvPr/>
                </p:nvSpPr>
                <p:spPr>
                  <a:xfrm rot="18900000">
                    <a:off x="6300192" y="1557145"/>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21" name="直角三角形 120"/>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grpSp>
            <p:nvGrpSpPr>
              <p:cNvPr id="112" name="组合 111"/>
              <p:cNvGrpSpPr/>
              <p:nvPr/>
            </p:nvGrpSpPr>
            <p:grpSpPr>
              <a:xfrm>
                <a:off x="6300191" y="2040692"/>
                <a:ext cx="259782" cy="388426"/>
                <a:chOff x="6300192" y="1492963"/>
                <a:chExt cx="259782" cy="388426"/>
              </a:xfrm>
              <a:grpFill/>
            </p:grpSpPr>
            <p:sp>
              <p:nvSpPr>
                <p:cNvPr id="113" name="直角三角形 112"/>
                <p:cNvSpPr/>
                <p:nvPr/>
              </p:nvSpPr>
              <p:spPr>
                <a:xfrm rot="18900000">
                  <a:off x="6301247" y="1492963"/>
                  <a:ext cx="258727"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14" name="直角三角形 113"/>
                <p:cNvSpPr/>
                <p:nvPr/>
              </p:nvSpPr>
              <p:spPr>
                <a:xfrm rot="18900000">
                  <a:off x="6300192" y="1557145"/>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sp>
              <p:nvSpPr>
                <p:cNvPr id="115" name="直角三角形 114"/>
                <p:cNvSpPr/>
                <p:nvPr/>
              </p:nvSpPr>
              <p:spPr>
                <a:xfrm rot="18900000">
                  <a:off x="6300192" y="1622661"/>
                  <a:ext cx="258728" cy="2587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740" fontAlgn="base">
                    <a:spcBef>
                      <a:spcPct val="0"/>
                    </a:spcBef>
                    <a:spcAft>
                      <a:spcPct val="0"/>
                    </a:spcAft>
                  </a:pPr>
                  <a:endParaRPr lang="zh-CN" altLang="en-US" sz="1900">
                    <a:solidFill>
                      <a:prstClr val="white"/>
                    </a:solidFill>
                  </a:endParaRPr>
                </a:p>
              </p:txBody>
            </p:sp>
          </p:grpSp>
        </p:grpSp>
      </p:grpSp>
      <p:sp>
        <p:nvSpPr>
          <p:cNvPr id="155" name="矩形 1"/>
          <p:cNvSpPr>
            <a:spLocks noChangeArrowheads="1"/>
          </p:cNvSpPr>
          <p:nvPr/>
        </p:nvSpPr>
        <p:spPr bwMode="auto">
          <a:xfrm>
            <a:off x="5992121" y="1700303"/>
            <a:ext cx="2603812" cy="44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4" tIns="48387" rIns="96774" bIns="48387">
            <a:spAutoFit/>
          </a:bodyPr>
          <a:lstStyle/>
          <a:p>
            <a:pPr algn="just" defTabSz="967740" fontAlgn="base">
              <a:lnSpc>
                <a:spcPct val="150000"/>
              </a:lnSpc>
              <a:spcBef>
                <a:spcPct val="0"/>
              </a:spcBef>
              <a:spcAft>
                <a:spcPct val="0"/>
              </a:spcAft>
            </a:pPr>
            <a:r>
              <a:rPr lang="zh-CN" altLang="en-US" sz="1700" b="1" dirty="0" smtClean="0">
                <a:solidFill>
                  <a:prstClr val="black">
                    <a:lumMod val="65000"/>
                    <a:lumOff val="35000"/>
                  </a:prstClr>
                </a:solidFill>
                <a:latin typeface="微软雅黑" panose="020B0503020204020204" pitchFamily="34" charset="-122"/>
                <a:ea typeface="微软雅黑" panose="020B0503020204020204" pitchFamily="34" charset="-122"/>
              </a:rPr>
              <a:t>请输入你要的标题</a:t>
            </a:r>
            <a:r>
              <a:rPr lang="en-US" altLang="zh-CN" sz="1700" b="1" dirty="0" smtClean="0">
                <a:solidFill>
                  <a:prstClr val="black">
                    <a:lumMod val="65000"/>
                    <a:lumOff val="35000"/>
                  </a:prstClr>
                </a:solidFill>
                <a:latin typeface="微软雅黑" panose="020B0503020204020204" pitchFamily="34" charset="-122"/>
                <a:ea typeface="微软雅黑" panose="020B0503020204020204" pitchFamily="34" charset="-122"/>
              </a:rPr>
              <a:t> </a:t>
            </a:r>
            <a:r>
              <a:rPr lang="en-US" altLang="zh-CN" sz="1700" b="1" dirty="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zh-CN" sz="1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56" name="组合 155"/>
          <p:cNvGrpSpPr/>
          <p:nvPr/>
        </p:nvGrpSpPr>
        <p:grpSpPr>
          <a:xfrm rot="373923">
            <a:off x="8554602" y="1457803"/>
            <a:ext cx="616735" cy="1683294"/>
            <a:chOff x="7717345" y="939268"/>
            <a:chExt cx="580078" cy="1603137"/>
          </a:xfrm>
        </p:grpSpPr>
        <p:sp>
          <p:nvSpPr>
            <p:cNvPr id="157" name="文本框 118"/>
            <p:cNvSpPr txBox="1"/>
            <p:nvPr/>
          </p:nvSpPr>
          <p:spPr>
            <a:xfrm rot="183659">
              <a:off x="7717345" y="959554"/>
              <a:ext cx="515944"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8" name="文本框 122"/>
            <p:cNvSpPr txBox="1"/>
            <p:nvPr/>
          </p:nvSpPr>
          <p:spPr>
            <a:xfrm rot="183659">
              <a:off x="7781479" y="939268"/>
              <a:ext cx="515944"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59" name="组合 158"/>
          <p:cNvGrpSpPr/>
          <p:nvPr/>
        </p:nvGrpSpPr>
        <p:grpSpPr>
          <a:xfrm rot="527905" flipV="1">
            <a:off x="5479414" y="1246697"/>
            <a:ext cx="616736" cy="1683294"/>
            <a:chOff x="7717346" y="939268"/>
            <a:chExt cx="580078" cy="1603137"/>
          </a:xfrm>
        </p:grpSpPr>
        <p:sp>
          <p:nvSpPr>
            <p:cNvPr id="160" name="文本框 125"/>
            <p:cNvSpPr txBox="1"/>
            <p:nvPr/>
          </p:nvSpPr>
          <p:spPr>
            <a:xfrm rot="183659">
              <a:off x="7717346" y="959554"/>
              <a:ext cx="515943" cy="1582851"/>
            </a:xfrm>
            <a:prstGeom prst="rect">
              <a:avLst/>
            </a:prstGeom>
            <a:noFill/>
          </p:spPr>
          <p:txBody>
            <a:bodyPr wrap="none" rtlCol="0">
              <a:spAutoFit/>
            </a:bodyPr>
            <a:lstStyle/>
            <a:p>
              <a:pPr defTabSz="967740" fontAlgn="base">
                <a:spcBef>
                  <a:spcPct val="0"/>
                </a:spcBef>
                <a:spcAft>
                  <a:spcPct val="0"/>
                </a:spcAft>
              </a:pPr>
              <a:r>
                <a:rPr lang="en-US" altLang="zh-CN"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prstClr val="white">
                    <a:lumMod val="7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1" name="文本框 126"/>
            <p:cNvSpPr txBox="1"/>
            <p:nvPr/>
          </p:nvSpPr>
          <p:spPr>
            <a:xfrm rot="183659">
              <a:off x="7781481" y="939268"/>
              <a:ext cx="515943" cy="1582850"/>
            </a:xfrm>
            <a:prstGeom prst="rect">
              <a:avLst/>
            </a:prstGeom>
            <a:noFill/>
          </p:spPr>
          <p:txBody>
            <a:bodyPr wrap="none" rtlCol="0">
              <a:spAutoFit/>
            </a:bodyPr>
            <a:lstStyle/>
            <a:p>
              <a:pPr defTabSz="967740" fontAlgn="base">
                <a:spcBef>
                  <a:spcPct val="0"/>
                </a:spcBef>
                <a:spcAft>
                  <a:spcPct val="0"/>
                </a:spcAft>
              </a:pPr>
              <a:r>
                <a:rPr lang="en-US" altLang="zh-CN" sz="102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0200"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62"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 name="组合 162"/>
          <p:cNvGrpSpPr/>
          <p:nvPr/>
        </p:nvGrpSpPr>
        <p:grpSpPr>
          <a:xfrm>
            <a:off x="352592" y="688270"/>
            <a:ext cx="9231272" cy="67851"/>
            <a:chOff x="288133" y="483063"/>
            <a:chExt cx="8772740" cy="64666"/>
          </a:xfrm>
        </p:grpSpPr>
        <p:sp>
          <p:nvSpPr>
            <p:cNvPr id="164" name="任意多边形 163"/>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直接连接符 164"/>
            <p:cNvCxnSpPr>
              <a:stCxn id="164"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6" name="组合 165"/>
          <p:cNvGrpSpPr/>
          <p:nvPr/>
        </p:nvGrpSpPr>
        <p:grpSpPr>
          <a:xfrm>
            <a:off x="0" y="290390"/>
            <a:ext cx="641111" cy="353788"/>
            <a:chOff x="0" y="252065"/>
            <a:chExt cx="641111" cy="392113"/>
          </a:xfrm>
        </p:grpSpPr>
        <p:sp>
          <p:nvSpPr>
            <p:cNvPr id="167"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68"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169" name="五边形 168"/>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left)">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wipe(down)">
                                      <p:cBhvr>
                                        <p:cTn id="12" dur="500"/>
                                        <p:tgtEl>
                                          <p:spTgt spid="16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2"/>
                                        </p:tgtEl>
                                        <p:attrNameLst>
                                          <p:attrName>style.visibility</p:attrName>
                                        </p:attrNameLst>
                                      </p:cBhvr>
                                      <p:to>
                                        <p:strVal val="visible"/>
                                      </p:to>
                                    </p:set>
                                    <p:anim calcmode="lin" valueType="num">
                                      <p:cBhvr>
                                        <p:cTn id="16" dur="500" fill="hold"/>
                                        <p:tgtEl>
                                          <p:spTgt spid="16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2"/>
                                        </p:tgtEl>
                                        <p:attrNameLst>
                                          <p:attrName>ppt_y</p:attrName>
                                        </p:attrNameLst>
                                      </p:cBhvr>
                                      <p:tavLst>
                                        <p:tav tm="0">
                                          <p:val>
                                            <p:strVal val="#ppt_y"/>
                                          </p:val>
                                        </p:tav>
                                        <p:tav tm="100000">
                                          <p:val>
                                            <p:strVal val="#ppt_y"/>
                                          </p:val>
                                        </p:tav>
                                      </p:tavLst>
                                    </p:anim>
                                    <p:anim calcmode="lin" valueType="num">
                                      <p:cBhvr>
                                        <p:cTn id="18" dur="500" fill="hold"/>
                                        <p:tgtEl>
                                          <p:spTgt spid="16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162"/>
                                        </p:tgtEl>
                                      </p:cBhvr>
                                    </p:animEffect>
                                  </p:childTnLst>
                                </p:cTn>
                              </p:par>
                            </p:childTnLst>
                          </p:cTn>
                        </p:par>
                        <p:par>
                          <p:cTn id="21" fill="hold">
                            <p:stCondLst>
                              <p:cond delay="1450"/>
                            </p:stCondLst>
                            <p:childTnLst>
                              <p:par>
                                <p:cTn id="22" presetID="22" presetClass="entr" presetSubtype="4" fill="hold" nodeType="after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wipe(down)">
                                      <p:cBhvr>
                                        <p:cTn id="24" dur="1500"/>
                                        <p:tgtEl>
                                          <p:spTgt spid="105"/>
                                        </p:tgtEl>
                                      </p:cBhvr>
                                    </p:animEffect>
                                  </p:childTnLst>
                                </p:cTn>
                              </p:par>
                            </p:childTnLst>
                          </p:cTn>
                        </p:par>
                        <p:par>
                          <p:cTn id="25" fill="hold">
                            <p:stCondLst>
                              <p:cond delay="2950"/>
                            </p:stCondLst>
                            <p:childTnLst>
                              <p:par>
                                <p:cTn id="26" presetID="42"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750"/>
                                        <p:tgtEl>
                                          <p:spTgt spid="77"/>
                                        </p:tgtEl>
                                      </p:cBhvr>
                                    </p:animEffect>
                                    <p:anim calcmode="lin" valueType="num">
                                      <p:cBhvr>
                                        <p:cTn id="29" dur="750" fill="hold"/>
                                        <p:tgtEl>
                                          <p:spTgt spid="77"/>
                                        </p:tgtEl>
                                        <p:attrNameLst>
                                          <p:attrName>ppt_x</p:attrName>
                                        </p:attrNameLst>
                                      </p:cBhvr>
                                      <p:tavLst>
                                        <p:tav tm="0">
                                          <p:val>
                                            <p:strVal val="#ppt_x"/>
                                          </p:val>
                                        </p:tav>
                                        <p:tav tm="100000">
                                          <p:val>
                                            <p:strVal val="#ppt_x"/>
                                          </p:val>
                                        </p:tav>
                                      </p:tavLst>
                                    </p:anim>
                                    <p:anim calcmode="lin" valueType="num">
                                      <p:cBhvr>
                                        <p:cTn id="30" dur="750" fill="hold"/>
                                        <p:tgtEl>
                                          <p:spTgt spid="77"/>
                                        </p:tgtEl>
                                        <p:attrNameLst>
                                          <p:attrName>ppt_y</p:attrName>
                                        </p:attrNameLst>
                                      </p:cBhvr>
                                      <p:tavLst>
                                        <p:tav tm="0">
                                          <p:val>
                                            <p:strVal val="#ppt_y+.1"/>
                                          </p:val>
                                        </p:tav>
                                        <p:tav tm="100000">
                                          <p:val>
                                            <p:strVal val="#ppt_y"/>
                                          </p:val>
                                        </p:tav>
                                      </p:tavLst>
                                    </p:anim>
                                  </p:childTnLst>
                                </p:cTn>
                              </p:par>
                            </p:childTnLst>
                          </p:cTn>
                        </p:par>
                        <p:par>
                          <p:cTn id="31" fill="hold">
                            <p:stCondLst>
                              <p:cond delay="3950"/>
                            </p:stCondLst>
                            <p:childTnLst>
                              <p:par>
                                <p:cTn id="32" presetID="42" presetClass="entr" presetSubtype="0"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750"/>
                                        <p:tgtEl>
                                          <p:spTgt spid="84"/>
                                        </p:tgtEl>
                                      </p:cBhvr>
                                    </p:animEffect>
                                    <p:anim calcmode="lin" valueType="num">
                                      <p:cBhvr>
                                        <p:cTn id="35" dur="750" fill="hold"/>
                                        <p:tgtEl>
                                          <p:spTgt spid="84"/>
                                        </p:tgtEl>
                                        <p:attrNameLst>
                                          <p:attrName>ppt_x</p:attrName>
                                        </p:attrNameLst>
                                      </p:cBhvr>
                                      <p:tavLst>
                                        <p:tav tm="0">
                                          <p:val>
                                            <p:strVal val="#ppt_x"/>
                                          </p:val>
                                        </p:tav>
                                        <p:tav tm="100000">
                                          <p:val>
                                            <p:strVal val="#ppt_x"/>
                                          </p:val>
                                        </p:tav>
                                      </p:tavLst>
                                    </p:anim>
                                    <p:anim calcmode="lin" valueType="num">
                                      <p:cBhvr>
                                        <p:cTn id="36" dur="75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4950"/>
                            </p:stCondLst>
                            <p:childTnLst>
                              <p:par>
                                <p:cTn id="38" presetID="42" presetClass="entr" presetSubtype="0"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750"/>
                                        <p:tgtEl>
                                          <p:spTgt spid="91"/>
                                        </p:tgtEl>
                                      </p:cBhvr>
                                    </p:animEffect>
                                    <p:anim calcmode="lin" valueType="num">
                                      <p:cBhvr>
                                        <p:cTn id="41" dur="750" fill="hold"/>
                                        <p:tgtEl>
                                          <p:spTgt spid="91"/>
                                        </p:tgtEl>
                                        <p:attrNameLst>
                                          <p:attrName>ppt_x</p:attrName>
                                        </p:attrNameLst>
                                      </p:cBhvr>
                                      <p:tavLst>
                                        <p:tav tm="0">
                                          <p:val>
                                            <p:strVal val="#ppt_x"/>
                                          </p:val>
                                        </p:tav>
                                        <p:tav tm="100000">
                                          <p:val>
                                            <p:strVal val="#ppt_x"/>
                                          </p:val>
                                        </p:tav>
                                      </p:tavLst>
                                    </p:anim>
                                    <p:anim calcmode="lin" valueType="num">
                                      <p:cBhvr>
                                        <p:cTn id="42" dur="750" fill="hold"/>
                                        <p:tgtEl>
                                          <p:spTgt spid="91"/>
                                        </p:tgtEl>
                                        <p:attrNameLst>
                                          <p:attrName>ppt_y</p:attrName>
                                        </p:attrNameLst>
                                      </p:cBhvr>
                                      <p:tavLst>
                                        <p:tav tm="0">
                                          <p:val>
                                            <p:strVal val="#ppt_y+.1"/>
                                          </p:val>
                                        </p:tav>
                                        <p:tav tm="100000">
                                          <p:val>
                                            <p:strVal val="#ppt_y"/>
                                          </p:val>
                                        </p:tav>
                                      </p:tavLst>
                                    </p:anim>
                                  </p:childTnLst>
                                </p:cTn>
                              </p:par>
                            </p:childTnLst>
                          </p:cTn>
                        </p:par>
                        <p:par>
                          <p:cTn id="43" fill="hold">
                            <p:stCondLst>
                              <p:cond delay="5950"/>
                            </p:stCondLst>
                            <p:childTnLst>
                              <p:par>
                                <p:cTn id="44" presetID="42" presetClass="entr" presetSubtype="0"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750"/>
                                        <p:tgtEl>
                                          <p:spTgt spid="98"/>
                                        </p:tgtEl>
                                      </p:cBhvr>
                                    </p:animEffect>
                                    <p:anim calcmode="lin" valueType="num">
                                      <p:cBhvr>
                                        <p:cTn id="47" dur="750" fill="hold"/>
                                        <p:tgtEl>
                                          <p:spTgt spid="98"/>
                                        </p:tgtEl>
                                        <p:attrNameLst>
                                          <p:attrName>ppt_x</p:attrName>
                                        </p:attrNameLst>
                                      </p:cBhvr>
                                      <p:tavLst>
                                        <p:tav tm="0">
                                          <p:val>
                                            <p:strVal val="#ppt_x"/>
                                          </p:val>
                                        </p:tav>
                                        <p:tav tm="100000">
                                          <p:val>
                                            <p:strVal val="#ppt_x"/>
                                          </p:val>
                                        </p:tav>
                                      </p:tavLst>
                                    </p:anim>
                                    <p:anim calcmode="lin" valueType="num">
                                      <p:cBhvr>
                                        <p:cTn id="48" dur="750" fill="hold"/>
                                        <p:tgtEl>
                                          <p:spTgt spid="98"/>
                                        </p:tgtEl>
                                        <p:attrNameLst>
                                          <p:attrName>ppt_y</p:attrName>
                                        </p:attrNameLst>
                                      </p:cBhvr>
                                      <p:tavLst>
                                        <p:tav tm="0">
                                          <p:val>
                                            <p:strVal val="#ppt_y+.1"/>
                                          </p:val>
                                        </p:tav>
                                        <p:tav tm="100000">
                                          <p:val>
                                            <p:strVal val="#ppt_y"/>
                                          </p:val>
                                        </p:tav>
                                      </p:tavLst>
                                    </p:anim>
                                  </p:childTnLst>
                                </p:cTn>
                              </p:par>
                            </p:childTnLst>
                          </p:cTn>
                        </p:par>
                        <p:par>
                          <p:cTn id="49" fill="hold">
                            <p:stCondLst>
                              <p:cond delay="6950"/>
                            </p:stCondLst>
                            <p:childTnLst>
                              <p:par>
                                <p:cTn id="50" presetID="10" presetClass="entr" presetSubtype="0" fill="hold" nodeType="afterEffect">
                                  <p:stCondLst>
                                    <p:cond delay="0"/>
                                  </p:stCondLst>
                                  <p:childTnLst>
                                    <p:set>
                                      <p:cBhvr>
                                        <p:cTn id="51" dur="1" fill="hold">
                                          <p:stCondLst>
                                            <p:cond delay="0"/>
                                          </p:stCondLst>
                                        </p:cTn>
                                        <p:tgtEl>
                                          <p:spTgt spid="159"/>
                                        </p:tgtEl>
                                        <p:attrNameLst>
                                          <p:attrName>style.visibility</p:attrName>
                                        </p:attrNameLst>
                                      </p:cBhvr>
                                      <p:to>
                                        <p:strVal val="visible"/>
                                      </p:to>
                                    </p:set>
                                    <p:animEffect transition="in" filter="fade">
                                      <p:cBhvr>
                                        <p:cTn id="52" dur="500"/>
                                        <p:tgtEl>
                                          <p:spTgt spid="159"/>
                                        </p:tgtEl>
                                      </p:cBhvr>
                                    </p:animEffect>
                                  </p:childTnLst>
                                </p:cTn>
                              </p:par>
                              <p:par>
                                <p:cTn id="53" presetID="10" presetClass="entr" presetSubtype="0" fill="hold" nodeType="with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fade">
                                      <p:cBhvr>
                                        <p:cTn id="55" dur="500"/>
                                        <p:tgtEl>
                                          <p:spTgt spid="156"/>
                                        </p:tgtEl>
                                      </p:cBhvr>
                                    </p:animEffect>
                                  </p:childTnLst>
                                </p:cTn>
                              </p:par>
                            </p:childTnLst>
                          </p:cTn>
                        </p:par>
                        <p:par>
                          <p:cTn id="56" fill="hold">
                            <p:stCondLst>
                              <p:cond delay="7450"/>
                            </p:stCondLst>
                            <p:childTnLst>
                              <p:par>
                                <p:cTn id="57" presetID="32" presetClass="emph" presetSubtype="0" fill="hold" nodeType="afterEffect">
                                  <p:stCondLst>
                                    <p:cond delay="0"/>
                                  </p:stCondLst>
                                  <p:childTnLst>
                                    <p:animRot by="120000">
                                      <p:cBhvr>
                                        <p:cTn id="58" dur="100" fill="hold">
                                          <p:stCondLst>
                                            <p:cond delay="0"/>
                                          </p:stCondLst>
                                        </p:cTn>
                                        <p:tgtEl>
                                          <p:spTgt spid="159"/>
                                        </p:tgtEl>
                                        <p:attrNameLst>
                                          <p:attrName>r</p:attrName>
                                        </p:attrNameLst>
                                      </p:cBhvr>
                                    </p:animRot>
                                    <p:animRot by="-240000">
                                      <p:cBhvr>
                                        <p:cTn id="59" dur="200" fill="hold">
                                          <p:stCondLst>
                                            <p:cond delay="200"/>
                                          </p:stCondLst>
                                        </p:cTn>
                                        <p:tgtEl>
                                          <p:spTgt spid="159"/>
                                        </p:tgtEl>
                                        <p:attrNameLst>
                                          <p:attrName>r</p:attrName>
                                        </p:attrNameLst>
                                      </p:cBhvr>
                                    </p:animRot>
                                    <p:animRot by="240000">
                                      <p:cBhvr>
                                        <p:cTn id="60" dur="200" fill="hold">
                                          <p:stCondLst>
                                            <p:cond delay="400"/>
                                          </p:stCondLst>
                                        </p:cTn>
                                        <p:tgtEl>
                                          <p:spTgt spid="159"/>
                                        </p:tgtEl>
                                        <p:attrNameLst>
                                          <p:attrName>r</p:attrName>
                                        </p:attrNameLst>
                                      </p:cBhvr>
                                    </p:animRot>
                                    <p:animRot by="-240000">
                                      <p:cBhvr>
                                        <p:cTn id="61" dur="200" fill="hold">
                                          <p:stCondLst>
                                            <p:cond delay="600"/>
                                          </p:stCondLst>
                                        </p:cTn>
                                        <p:tgtEl>
                                          <p:spTgt spid="159"/>
                                        </p:tgtEl>
                                        <p:attrNameLst>
                                          <p:attrName>r</p:attrName>
                                        </p:attrNameLst>
                                      </p:cBhvr>
                                    </p:animRot>
                                    <p:animRot by="120000">
                                      <p:cBhvr>
                                        <p:cTn id="62" dur="200" fill="hold">
                                          <p:stCondLst>
                                            <p:cond delay="800"/>
                                          </p:stCondLst>
                                        </p:cTn>
                                        <p:tgtEl>
                                          <p:spTgt spid="159"/>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156"/>
                                        </p:tgtEl>
                                        <p:attrNameLst>
                                          <p:attrName>r</p:attrName>
                                        </p:attrNameLst>
                                      </p:cBhvr>
                                    </p:animRot>
                                    <p:animRot by="-240000">
                                      <p:cBhvr>
                                        <p:cTn id="65" dur="200" fill="hold">
                                          <p:stCondLst>
                                            <p:cond delay="200"/>
                                          </p:stCondLst>
                                        </p:cTn>
                                        <p:tgtEl>
                                          <p:spTgt spid="156"/>
                                        </p:tgtEl>
                                        <p:attrNameLst>
                                          <p:attrName>r</p:attrName>
                                        </p:attrNameLst>
                                      </p:cBhvr>
                                    </p:animRot>
                                    <p:animRot by="240000">
                                      <p:cBhvr>
                                        <p:cTn id="66" dur="200" fill="hold">
                                          <p:stCondLst>
                                            <p:cond delay="400"/>
                                          </p:stCondLst>
                                        </p:cTn>
                                        <p:tgtEl>
                                          <p:spTgt spid="156"/>
                                        </p:tgtEl>
                                        <p:attrNameLst>
                                          <p:attrName>r</p:attrName>
                                        </p:attrNameLst>
                                      </p:cBhvr>
                                    </p:animRot>
                                    <p:animRot by="-240000">
                                      <p:cBhvr>
                                        <p:cTn id="67" dur="200" fill="hold">
                                          <p:stCondLst>
                                            <p:cond delay="600"/>
                                          </p:stCondLst>
                                        </p:cTn>
                                        <p:tgtEl>
                                          <p:spTgt spid="156"/>
                                        </p:tgtEl>
                                        <p:attrNameLst>
                                          <p:attrName>r</p:attrName>
                                        </p:attrNameLst>
                                      </p:cBhvr>
                                    </p:animRot>
                                    <p:animRot by="120000">
                                      <p:cBhvr>
                                        <p:cTn id="68" dur="200" fill="hold">
                                          <p:stCondLst>
                                            <p:cond delay="800"/>
                                          </p:stCondLst>
                                        </p:cTn>
                                        <p:tgtEl>
                                          <p:spTgt spid="156"/>
                                        </p:tgtEl>
                                        <p:attrNameLst>
                                          <p:attrName>r</p:attrName>
                                        </p:attrNameLst>
                                      </p:cBhvr>
                                    </p:animRot>
                                  </p:childTnLst>
                                </p:cTn>
                              </p:par>
                            </p:childTnLst>
                          </p:cTn>
                        </p:par>
                        <p:par>
                          <p:cTn id="69" fill="hold">
                            <p:stCondLst>
                              <p:cond delay="8450"/>
                            </p:stCondLst>
                            <p:childTnLst>
                              <p:par>
                                <p:cTn id="70" presetID="22" presetClass="entr" presetSubtype="8" fill="hold" grpId="0" nodeType="afterEffect">
                                  <p:stCondLst>
                                    <p:cond delay="0"/>
                                  </p:stCondLst>
                                  <p:iterate type="lt">
                                    <p:tmPct val="10000"/>
                                  </p:iterate>
                                  <p:childTnLst>
                                    <p:set>
                                      <p:cBhvr>
                                        <p:cTn id="71" dur="1" fill="hold">
                                          <p:stCondLst>
                                            <p:cond delay="0"/>
                                          </p:stCondLst>
                                        </p:cTn>
                                        <p:tgtEl>
                                          <p:spTgt spid="155"/>
                                        </p:tgtEl>
                                        <p:attrNameLst>
                                          <p:attrName>style.visibility</p:attrName>
                                        </p:attrNameLst>
                                      </p:cBhvr>
                                      <p:to>
                                        <p:strVal val="visible"/>
                                      </p:to>
                                    </p:set>
                                    <p:animEffect transition="in" filter="wipe(left)">
                                      <p:cBhvr>
                                        <p:cTn id="72"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62"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20"/>
          <p:cNvSpPr>
            <a:spLocks noEditPoints="1"/>
          </p:cNvSpPr>
          <p:nvPr/>
        </p:nvSpPr>
        <p:spPr bwMode="auto">
          <a:xfrm>
            <a:off x="1156381" y="1109991"/>
            <a:ext cx="7122605" cy="3407093"/>
          </a:xfrm>
          <a:custGeom>
            <a:avLst/>
            <a:gdLst>
              <a:gd name="T0" fmla="*/ 2147483647 w 4126"/>
              <a:gd name="T1" fmla="*/ 2147483647 h 2044"/>
              <a:gd name="T2" fmla="*/ 1613316113 w 4126"/>
              <a:gd name="T3" fmla="*/ 2086689375 h 2044"/>
              <a:gd name="T4" fmla="*/ 2147483647 w 4126"/>
              <a:gd name="T5" fmla="*/ 2147483647 h 2044"/>
              <a:gd name="T6" fmla="*/ 2147483647 w 4126"/>
              <a:gd name="T7" fmla="*/ 1365924688 h 2044"/>
              <a:gd name="T8" fmla="*/ 2147483647 w 4126"/>
              <a:gd name="T9" fmla="*/ 1093747813 h 2044"/>
              <a:gd name="T10" fmla="*/ 2147483647 w 4126"/>
              <a:gd name="T11" fmla="*/ 635079375 h 2044"/>
              <a:gd name="T12" fmla="*/ 2147483647 w 4126"/>
              <a:gd name="T13" fmla="*/ 640119688 h 2044"/>
              <a:gd name="T14" fmla="*/ 2147483647 w 4126"/>
              <a:gd name="T15" fmla="*/ 594756875 h 2044"/>
              <a:gd name="T16" fmla="*/ 2147483647 w 4126"/>
              <a:gd name="T17" fmla="*/ 408265313 h 2044"/>
              <a:gd name="T18" fmla="*/ 2147483647 w 4126"/>
              <a:gd name="T19" fmla="*/ 347781563 h 2044"/>
              <a:gd name="T20" fmla="*/ 2114181658 w 4126"/>
              <a:gd name="T21" fmla="*/ 347781563 h 2044"/>
              <a:gd name="T22" fmla="*/ 590495211 w 4126"/>
              <a:gd name="T23" fmla="*/ 579635938 h 2044"/>
              <a:gd name="T24" fmla="*/ 769751294 w 4126"/>
              <a:gd name="T25" fmla="*/ 740925938 h 2044"/>
              <a:gd name="T26" fmla="*/ 1107176897 w 4126"/>
              <a:gd name="T27" fmla="*/ 1098788125 h 2044"/>
              <a:gd name="T28" fmla="*/ 1144082847 w 4126"/>
              <a:gd name="T29" fmla="*/ 1834673750 h 2044"/>
              <a:gd name="T30" fmla="*/ 2145815562 w 4126"/>
              <a:gd name="T31" fmla="*/ 2147483647 h 2044"/>
              <a:gd name="T32" fmla="*/ 2147483647 w 4126"/>
              <a:gd name="T33" fmla="*/ 2147483647 h 2044"/>
              <a:gd name="T34" fmla="*/ 2147483647 w 4126"/>
              <a:gd name="T35" fmla="*/ 2147483647 h 2044"/>
              <a:gd name="T36" fmla="*/ 2147483647 w 4126"/>
              <a:gd name="T37" fmla="*/ 2147483647 h 2044"/>
              <a:gd name="T38" fmla="*/ 2147483647 w 4126"/>
              <a:gd name="T39" fmla="*/ 141128750 h 2044"/>
              <a:gd name="T40" fmla="*/ 2147483647 w 4126"/>
              <a:gd name="T41" fmla="*/ 166330313 h 2044"/>
              <a:gd name="T42" fmla="*/ 2147483647 w 4126"/>
              <a:gd name="T43" fmla="*/ 151209375 h 2044"/>
              <a:gd name="T44" fmla="*/ 2147483647 w 4126"/>
              <a:gd name="T45" fmla="*/ 473789375 h 2044"/>
              <a:gd name="T46" fmla="*/ 2147483647 w 4126"/>
              <a:gd name="T47" fmla="*/ 176410938 h 2044"/>
              <a:gd name="T48" fmla="*/ 2147483647 w 4126"/>
              <a:gd name="T49" fmla="*/ 65524063 h 2044"/>
              <a:gd name="T50" fmla="*/ 2147483647 w 4126"/>
              <a:gd name="T51" fmla="*/ 2147483647 h 2044"/>
              <a:gd name="T52" fmla="*/ 2147483647 w 4126"/>
              <a:gd name="T53" fmla="*/ 2147483647 h 2044"/>
              <a:gd name="T54" fmla="*/ 2147483647 w 4126"/>
              <a:gd name="T55" fmla="*/ 1471771250 h 2044"/>
              <a:gd name="T56" fmla="*/ 2147483647 w 4126"/>
              <a:gd name="T57" fmla="*/ 1159271875 h 2044"/>
              <a:gd name="T58" fmla="*/ 2147483647 w 4126"/>
              <a:gd name="T59" fmla="*/ 1683464375 h 2044"/>
              <a:gd name="T60" fmla="*/ 2147483647 w 4126"/>
              <a:gd name="T61" fmla="*/ 932457813 h 2044"/>
              <a:gd name="T62" fmla="*/ 2147483647 w 4126"/>
              <a:gd name="T63" fmla="*/ 1043344688 h 2044"/>
              <a:gd name="T64" fmla="*/ 2147483647 w 4126"/>
              <a:gd name="T65" fmla="*/ 483870000 h 2044"/>
              <a:gd name="T66" fmla="*/ 2147483647 w 4126"/>
              <a:gd name="T67" fmla="*/ 201612500 h 2044"/>
              <a:gd name="T68" fmla="*/ 2147483647 w 4126"/>
              <a:gd name="T69" fmla="*/ 120967500 h 2044"/>
              <a:gd name="T70" fmla="*/ 2147483647 w 4126"/>
              <a:gd name="T71" fmla="*/ 428426563 h 2044"/>
              <a:gd name="T72" fmla="*/ 2147483647 w 4126"/>
              <a:gd name="T73" fmla="*/ 372983125 h 2044"/>
              <a:gd name="T74" fmla="*/ 2147483647 w 4126"/>
              <a:gd name="T75" fmla="*/ 680442188 h 2044"/>
              <a:gd name="T76" fmla="*/ 2147483647 w 4126"/>
              <a:gd name="T77" fmla="*/ 700603438 h 2044"/>
              <a:gd name="T78" fmla="*/ 2147483647 w 4126"/>
              <a:gd name="T79" fmla="*/ 1023183438 h 2044"/>
              <a:gd name="T80" fmla="*/ 2147483647 w 4126"/>
              <a:gd name="T81" fmla="*/ 1098788125 h 2044"/>
              <a:gd name="T82" fmla="*/ 2147483647 w 4126"/>
              <a:gd name="T83" fmla="*/ 1839714063 h 2044"/>
              <a:gd name="T84" fmla="*/ 2147483647 w 4126"/>
              <a:gd name="T85" fmla="*/ 2147483647 h 2044"/>
              <a:gd name="T86" fmla="*/ 2147483647 w 4126"/>
              <a:gd name="T87" fmla="*/ 2147483647 h 2044"/>
              <a:gd name="T88" fmla="*/ 2147483647 w 4126"/>
              <a:gd name="T89" fmla="*/ 2147483647 h 2044"/>
              <a:gd name="T90" fmla="*/ 2147483647 w 4126"/>
              <a:gd name="T91" fmla="*/ 2147483647 h 2044"/>
              <a:gd name="T92" fmla="*/ 2147483647 w 4126"/>
              <a:gd name="T93" fmla="*/ 2041326563 h 2044"/>
              <a:gd name="T94" fmla="*/ 2147483647 w 4126"/>
              <a:gd name="T95" fmla="*/ 2147483647 h 2044"/>
              <a:gd name="T96" fmla="*/ 2147483647 w 4126"/>
              <a:gd name="T97" fmla="*/ 2147483647 h 2044"/>
              <a:gd name="T98" fmla="*/ 2147483647 w 4126"/>
              <a:gd name="T99" fmla="*/ 1769149688 h 2044"/>
              <a:gd name="T100" fmla="*/ 2147483647 w 4126"/>
              <a:gd name="T101" fmla="*/ 1370965000 h 2044"/>
              <a:gd name="T102" fmla="*/ 2147483647 w 4126"/>
              <a:gd name="T103" fmla="*/ 1426408438 h 2044"/>
              <a:gd name="T104" fmla="*/ 2147483647 w 4126"/>
              <a:gd name="T105" fmla="*/ 1562496875 h 2044"/>
              <a:gd name="T106" fmla="*/ 2147483647 w 4126"/>
              <a:gd name="T107" fmla="*/ 1320561875 h 2044"/>
              <a:gd name="T108" fmla="*/ 2147483647 w 4126"/>
              <a:gd name="T109" fmla="*/ 2147483647 h 2044"/>
              <a:gd name="T110" fmla="*/ 2147483647 w 4126"/>
              <a:gd name="T111" fmla="*/ 2147483647 h 2044"/>
              <a:gd name="T112" fmla="*/ 2147483647 w 4126"/>
              <a:gd name="T113" fmla="*/ 2147483647 h 2044"/>
              <a:gd name="T114" fmla="*/ 2147483647 w 4126"/>
              <a:gd name="T115" fmla="*/ 2147483647 h 2044"/>
              <a:gd name="T116" fmla="*/ 2147483647 w 4126"/>
              <a:gd name="T117" fmla="*/ 2147483647 h 2044"/>
              <a:gd name="T118" fmla="*/ 2147483647 w 4126"/>
              <a:gd name="T119" fmla="*/ 2147483647 h 2044"/>
              <a:gd name="T120" fmla="*/ 2147483647 w 4126"/>
              <a:gd name="T121" fmla="*/ 2147483647 h 2044"/>
              <a:gd name="T122" fmla="*/ 2147483647 w 4126"/>
              <a:gd name="T123" fmla="*/ 2147483647 h 2044"/>
              <a:gd name="T124" fmla="*/ 2147483647 w 4126"/>
              <a:gd name="T125" fmla="*/ 2147483647 h 2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6" h="2044">
                <a:moveTo>
                  <a:pt x="1416" y="1262"/>
                </a:moveTo>
                <a:lnTo>
                  <a:pt x="1416" y="1262"/>
                </a:lnTo>
                <a:lnTo>
                  <a:pt x="1398" y="1258"/>
                </a:lnTo>
                <a:lnTo>
                  <a:pt x="1388" y="1258"/>
                </a:lnTo>
                <a:lnTo>
                  <a:pt x="1386" y="1256"/>
                </a:lnTo>
                <a:lnTo>
                  <a:pt x="1384" y="1254"/>
                </a:lnTo>
                <a:lnTo>
                  <a:pt x="1382" y="1246"/>
                </a:lnTo>
                <a:lnTo>
                  <a:pt x="1380" y="1240"/>
                </a:lnTo>
                <a:lnTo>
                  <a:pt x="1376" y="1236"/>
                </a:lnTo>
                <a:lnTo>
                  <a:pt x="1372" y="1234"/>
                </a:lnTo>
                <a:lnTo>
                  <a:pt x="1366" y="1232"/>
                </a:lnTo>
                <a:lnTo>
                  <a:pt x="1352" y="1230"/>
                </a:lnTo>
                <a:lnTo>
                  <a:pt x="1340" y="1230"/>
                </a:lnTo>
                <a:lnTo>
                  <a:pt x="1328" y="1230"/>
                </a:lnTo>
                <a:lnTo>
                  <a:pt x="1318" y="1228"/>
                </a:lnTo>
                <a:lnTo>
                  <a:pt x="1308" y="1222"/>
                </a:lnTo>
                <a:lnTo>
                  <a:pt x="1298" y="1214"/>
                </a:lnTo>
                <a:lnTo>
                  <a:pt x="1292" y="1210"/>
                </a:lnTo>
                <a:lnTo>
                  <a:pt x="1284" y="1206"/>
                </a:lnTo>
                <a:lnTo>
                  <a:pt x="1268" y="1202"/>
                </a:lnTo>
                <a:lnTo>
                  <a:pt x="1242" y="1196"/>
                </a:lnTo>
                <a:lnTo>
                  <a:pt x="1238" y="1194"/>
                </a:lnTo>
                <a:lnTo>
                  <a:pt x="1236" y="1190"/>
                </a:lnTo>
                <a:lnTo>
                  <a:pt x="1232" y="1176"/>
                </a:lnTo>
                <a:lnTo>
                  <a:pt x="1228" y="1158"/>
                </a:lnTo>
                <a:lnTo>
                  <a:pt x="1222" y="1148"/>
                </a:lnTo>
                <a:lnTo>
                  <a:pt x="1216" y="1138"/>
                </a:lnTo>
                <a:lnTo>
                  <a:pt x="1208" y="1128"/>
                </a:lnTo>
                <a:lnTo>
                  <a:pt x="1198" y="1120"/>
                </a:lnTo>
                <a:lnTo>
                  <a:pt x="1186" y="1114"/>
                </a:lnTo>
                <a:lnTo>
                  <a:pt x="1174" y="1110"/>
                </a:lnTo>
                <a:lnTo>
                  <a:pt x="1150" y="1100"/>
                </a:lnTo>
                <a:lnTo>
                  <a:pt x="1126" y="1090"/>
                </a:lnTo>
                <a:lnTo>
                  <a:pt x="1118" y="1082"/>
                </a:lnTo>
                <a:lnTo>
                  <a:pt x="1112" y="1072"/>
                </a:lnTo>
                <a:lnTo>
                  <a:pt x="1102" y="1048"/>
                </a:lnTo>
                <a:lnTo>
                  <a:pt x="1098" y="1036"/>
                </a:lnTo>
                <a:lnTo>
                  <a:pt x="1092" y="1028"/>
                </a:lnTo>
                <a:lnTo>
                  <a:pt x="1088" y="1024"/>
                </a:lnTo>
                <a:lnTo>
                  <a:pt x="1082" y="1022"/>
                </a:lnTo>
                <a:lnTo>
                  <a:pt x="1076" y="1020"/>
                </a:lnTo>
                <a:lnTo>
                  <a:pt x="1070" y="1020"/>
                </a:lnTo>
                <a:lnTo>
                  <a:pt x="1046" y="1026"/>
                </a:lnTo>
                <a:lnTo>
                  <a:pt x="1030" y="1030"/>
                </a:lnTo>
                <a:lnTo>
                  <a:pt x="1022" y="1032"/>
                </a:lnTo>
                <a:lnTo>
                  <a:pt x="1014" y="1030"/>
                </a:lnTo>
                <a:lnTo>
                  <a:pt x="1004" y="1028"/>
                </a:lnTo>
                <a:lnTo>
                  <a:pt x="992" y="1022"/>
                </a:lnTo>
                <a:lnTo>
                  <a:pt x="968" y="1010"/>
                </a:lnTo>
                <a:lnTo>
                  <a:pt x="948" y="1002"/>
                </a:lnTo>
                <a:lnTo>
                  <a:pt x="938" y="1000"/>
                </a:lnTo>
                <a:lnTo>
                  <a:pt x="930" y="1000"/>
                </a:lnTo>
                <a:lnTo>
                  <a:pt x="922" y="1002"/>
                </a:lnTo>
                <a:lnTo>
                  <a:pt x="914" y="1006"/>
                </a:lnTo>
                <a:lnTo>
                  <a:pt x="900" y="1018"/>
                </a:lnTo>
                <a:lnTo>
                  <a:pt x="886" y="1030"/>
                </a:lnTo>
                <a:lnTo>
                  <a:pt x="872" y="1044"/>
                </a:lnTo>
                <a:lnTo>
                  <a:pt x="860" y="1052"/>
                </a:lnTo>
                <a:lnTo>
                  <a:pt x="856" y="1052"/>
                </a:lnTo>
                <a:lnTo>
                  <a:pt x="850" y="1054"/>
                </a:lnTo>
                <a:lnTo>
                  <a:pt x="840" y="1052"/>
                </a:lnTo>
                <a:lnTo>
                  <a:pt x="828" y="1048"/>
                </a:lnTo>
                <a:lnTo>
                  <a:pt x="818" y="1048"/>
                </a:lnTo>
                <a:lnTo>
                  <a:pt x="812" y="1048"/>
                </a:lnTo>
                <a:lnTo>
                  <a:pt x="808" y="1046"/>
                </a:lnTo>
                <a:lnTo>
                  <a:pt x="800" y="1042"/>
                </a:lnTo>
                <a:lnTo>
                  <a:pt x="790" y="1034"/>
                </a:lnTo>
                <a:lnTo>
                  <a:pt x="784" y="1024"/>
                </a:lnTo>
                <a:lnTo>
                  <a:pt x="782" y="1018"/>
                </a:lnTo>
                <a:lnTo>
                  <a:pt x="782" y="1008"/>
                </a:lnTo>
                <a:lnTo>
                  <a:pt x="786" y="984"/>
                </a:lnTo>
                <a:lnTo>
                  <a:pt x="786" y="972"/>
                </a:lnTo>
                <a:lnTo>
                  <a:pt x="786" y="962"/>
                </a:lnTo>
                <a:lnTo>
                  <a:pt x="782" y="956"/>
                </a:lnTo>
                <a:lnTo>
                  <a:pt x="780" y="954"/>
                </a:lnTo>
                <a:lnTo>
                  <a:pt x="776" y="954"/>
                </a:lnTo>
                <a:lnTo>
                  <a:pt x="760" y="952"/>
                </a:lnTo>
                <a:lnTo>
                  <a:pt x="744" y="948"/>
                </a:lnTo>
                <a:lnTo>
                  <a:pt x="732" y="942"/>
                </a:lnTo>
                <a:lnTo>
                  <a:pt x="728" y="938"/>
                </a:lnTo>
                <a:lnTo>
                  <a:pt x="726" y="936"/>
                </a:lnTo>
                <a:lnTo>
                  <a:pt x="728" y="930"/>
                </a:lnTo>
                <a:lnTo>
                  <a:pt x="734" y="922"/>
                </a:lnTo>
                <a:lnTo>
                  <a:pt x="748" y="902"/>
                </a:lnTo>
                <a:lnTo>
                  <a:pt x="754" y="890"/>
                </a:lnTo>
                <a:lnTo>
                  <a:pt x="758" y="880"/>
                </a:lnTo>
                <a:lnTo>
                  <a:pt x="760" y="872"/>
                </a:lnTo>
                <a:lnTo>
                  <a:pt x="760" y="870"/>
                </a:lnTo>
                <a:lnTo>
                  <a:pt x="758" y="868"/>
                </a:lnTo>
                <a:lnTo>
                  <a:pt x="752" y="866"/>
                </a:lnTo>
                <a:lnTo>
                  <a:pt x="746" y="864"/>
                </a:lnTo>
                <a:lnTo>
                  <a:pt x="738" y="864"/>
                </a:lnTo>
                <a:lnTo>
                  <a:pt x="730" y="866"/>
                </a:lnTo>
                <a:lnTo>
                  <a:pt x="722" y="870"/>
                </a:lnTo>
                <a:lnTo>
                  <a:pt x="712" y="878"/>
                </a:lnTo>
                <a:lnTo>
                  <a:pt x="704" y="886"/>
                </a:lnTo>
                <a:lnTo>
                  <a:pt x="694" y="896"/>
                </a:lnTo>
                <a:lnTo>
                  <a:pt x="686" y="906"/>
                </a:lnTo>
                <a:lnTo>
                  <a:pt x="678" y="914"/>
                </a:lnTo>
                <a:lnTo>
                  <a:pt x="668" y="920"/>
                </a:lnTo>
                <a:lnTo>
                  <a:pt x="662" y="922"/>
                </a:lnTo>
                <a:lnTo>
                  <a:pt x="654" y="922"/>
                </a:lnTo>
                <a:lnTo>
                  <a:pt x="648" y="922"/>
                </a:lnTo>
                <a:lnTo>
                  <a:pt x="642" y="918"/>
                </a:lnTo>
                <a:lnTo>
                  <a:pt x="638" y="914"/>
                </a:lnTo>
                <a:lnTo>
                  <a:pt x="632" y="908"/>
                </a:lnTo>
                <a:lnTo>
                  <a:pt x="626" y="896"/>
                </a:lnTo>
                <a:lnTo>
                  <a:pt x="620" y="882"/>
                </a:lnTo>
                <a:lnTo>
                  <a:pt x="616" y="866"/>
                </a:lnTo>
                <a:lnTo>
                  <a:pt x="612" y="848"/>
                </a:lnTo>
                <a:lnTo>
                  <a:pt x="612" y="828"/>
                </a:lnTo>
                <a:lnTo>
                  <a:pt x="614" y="812"/>
                </a:lnTo>
                <a:lnTo>
                  <a:pt x="616" y="802"/>
                </a:lnTo>
                <a:lnTo>
                  <a:pt x="620" y="796"/>
                </a:lnTo>
                <a:lnTo>
                  <a:pt x="628" y="782"/>
                </a:lnTo>
                <a:lnTo>
                  <a:pt x="638" y="770"/>
                </a:lnTo>
                <a:lnTo>
                  <a:pt x="650" y="760"/>
                </a:lnTo>
                <a:lnTo>
                  <a:pt x="660" y="752"/>
                </a:lnTo>
                <a:lnTo>
                  <a:pt x="672" y="746"/>
                </a:lnTo>
                <a:lnTo>
                  <a:pt x="682" y="742"/>
                </a:lnTo>
                <a:lnTo>
                  <a:pt x="694" y="740"/>
                </a:lnTo>
                <a:lnTo>
                  <a:pt x="704" y="740"/>
                </a:lnTo>
                <a:lnTo>
                  <a:pt x="720" y="740"/>
                </a:lnTo>
                <a:lnTo>
                  <a:pt x="730" y="736"/>
                </a:lnTo>
                <a:lnTo>
                  <a:pt x="740" y="734"/>
                </a:lnTo>
                <a:lnTo>
                  <a:pt x="754" y="732"/>
                </a:lnTo>
                <a:lnTo>
                  <a:pt x="776" y="732"/>
                </a:lnTo>
                <a:lnTo>
                  <a:pt x="796" y="736"/>
                </a:lnTo>
                <a:lnTo>
                  <a:pt x="812" y="742"/>
                </a:lnTo>
                <a:lnTo>
                  <a:pt x="818" y="744"/>
                </a:lnTo>
                <a:lnTo>
                  <a:pt x="822" y="748"/>
                </a:lnTo>
                <a:lnTo>
                  <a:pt x="824" y="752"/>
                </a:lnTo>
                <a:lnTo>
                  <a:pt x="824" y="756"/>
                </a:lnTo>
                <a:lnTo>
                  <a:pt x="824" y="768"/>
                </a:lnTo>
                <a:lnTo>
                  <a:pt x="824" y="774"/>
                </a:lnTo>
                <a:lnTo>
                  <a:pt x="824" y="780"/>
                </a:lnTo>
                <a:lnTo>
                  <a:pt x="828" y="788"/>
                </a:lnTo>
                <a:lnTo>
                  <a:pt x="832" y="796"/>
                </a:lnTo>
                <a:lnTo>
                  <a:pt x="838" y="802"/>
                </a:lnTo>
                <a:lnTo>
                  <a:pt x="844" y="806"/>
                </a:lnTo>
                <a:lnTo>
                  <a:pt x="852" y="810"/>
                </a:lnTo>
                <a:lnTo>
                  <a:pt x="858" y="812"/>
                </a:lnTo>
                <a:lnTo>
                  <a:pt x="860" y="814"/>
                </a:lnTo>
                <a:lnTo>
                  <a:pt x="860" y="816"/>
                </a:lnTo>
                <a:lnTo>
                  <a:pt x="860" y="818"/>
                </a:lnTo>
                <a:lnTo>
                  <a:pt x="860" y="822"/>
                </a:lnTo>
                <a:lnTo>
                  <a:pt x="854" y="828"/>
                </a:lnTo>
                <a:lnTo>
                  <a:pt x="846" y="830"/>
                </a:lnTo>
                <a:lnTo>
                  <a:pt x="840" y="832"/>
                </a:lnTo>
                <a:lnTo>
                  <a:pt x="828" y="834"/>
                </a:lnTo>
                <a:lnTo>
                  <a:pt x="810" y="842"/>
                </a:lnTo>
                <a:lnTo>
                  <a:pt x="802" y="846"/>
                </a:lnTo>
                <a:lnTo>
                  <a:pt x="796" y="850"/>
                </a:lnTo>
                <a:lnTo>
                  <a:pt x="796" y="852"/>
                </a:lnTo>
                <a:lnTo>
                  <a:pt x="796" y="854"/>
                </a:lnTo>
                <a:lnTo>
                  <a:pt x="800" y="858"/>
                </a:lnTo>
                <a:lnTo>
                  <a:pt x="810" y="860"/>
                </a:lnTo>
                <a:lnTo>
                  <a:pt x="820" y="862"/>
                </a:lnTo>
                <a:lnTo>
                  <a:pt x="840" y="864"/>
                </a:lnTo>
                <a:lnTo>
                  <a:pt x="858" y="866"/>
                </a:lnTo>
                <a:lnTo>
                  <a:pt x="864" y="868"/>
                </a:lnTo>
                <a:lnTo>
                  <a:pt x="870" y="872"/>
                </a:lnTo>
                <a:lnTo>
                  <a:pt x="870" y="878"/>
                </a:lnTo>
                <a:lnTo>
                  <a:pt x="870" y="886"/>
                </a:lnTo>
                <a:lnTo>
                  <a:pt x="866" y="900"/>
                </a:lnTo>
                <a:lnTo>
                  <a:pt x="866" y="906"/>
                </a:lnTo>
                <a:lnTo>
                  <a:pt x="870" y="910"/>
                </a:lnTo>
                <a:lnTo>
                  <a:pt x="878" y="914"/>
                </a:lnTo>
                <a:lnTo>
                  <a:pt x="892" y="916"/>
                </a:lnTo>
                <a:lnTo>
                  <a:pt x="928" y="918"/>
                </a:lnTo>
                <a:lnTo>
                  <a:pt x="958" y="922"/>
                </a:lnTo>
                <a:lnTo>
                  <a:pt x="1006" y="926"/>
                </a:lnTo>
                <a:lnTo>
                  <a:pt x="1042" y="930"/>
                </a:lnTo>
                <a:lnTo>
                  <a:pt x="1052" y="932"/>
                </a:lnTo>
                <a:lnTo>
                  <a:pt x="1056" y="934"/>
                </a:lnTo>
                <a:lnTo>
                  <a:pt x="1058" y="936"/>
                </a:lnTo>
                <a:lnTo>
                  <a:pt x="1060" y="938"/>
                </a:lnTo>
                <a:lnTo>
                  <a:pt x="1062" y="936"/>
                </a:lnTo>
                <a:lnTo>
                  <a:pt x="1064" y="932"/>
                </a:lnTo>
                <a:lnTo>
                  <a:pt x="1066" y="926"/>
                </a:lnTo>
                <a:lnTo>
                  <a:pt x="1064" y="922"/>
                </a:lnTo>
                <a:lnTo>
                  <a:pt x="1058" y="916"/>
                </a:lnTo>
                <a:lnTo>
                  <a:pt x="1050" y="912"/>
                </a:lnTo>
                <a:lnTo>
                  <a:pt x="1034" y="912"/>
                </a:lnTo>
                <a:lnTo>
                  <a:pt x="1018" y="910"/>
                </a:lnTo>
                <a:lnTo>
                  <a:pt x="1000" y="908"/>
                </a:lnTo>
                <a:lnTo>
                  <a:pt x="986" y="902"/>
                </a:lnTo>
                <a:lnTo>
                  <a:pt x="972" y="898"/>
                </a:lnTo>
                <a:lnTo>
                  <a:pt x="946" y="886"/>
                </a:lnTo>
                <a:lnTo>
                  <a:pt x="934" y="882"/>
                </a:lnTo>
                <a:lnTo>
                  <a:pt x="924" y="880"/>
                </a:lnTo>
                <a:lnTo>
                  <a:pt x="916" y="878"/>
                </a:lnTo>
                <a:lnTo>
                  <a:pt x="908" y="874"/>
                </a:lnTo>
                <a:lnTo>
                  <a:pt x="900" y="870"/>
                </a:lnTo>
                <a:lnTo>
                  <a:pt x="894" y="864"/>
                </a:lnTo>
                <a:lnTo>
                  <a:pt x="890" y="858"/>
                </a:lnTo>
                <a:lnTo>
                  <a:pt x="886" y="852"/>
                </a:lnTo>
                <a:lnTo>
                  <a:pt x="882" y="844"/>
                </a:lnTo>
                <a:lnTo>
                  <a:pt x="882" y="838"/>
                </a:lnTo>
                <a:lnTo>
                  <a:pt x="880" y="810"/>
                </a:lnTo>
                <a:lnTo>
                  <a:pt x="878" y="798"/>
                </a:lnTo>
                <a:lnTo>
                  <a:pt x="872" y="786"/>
                </a:lnTo>
                <a:lnTo>
                  <a:pt x="864" y="768"/>
                </a:lnTo>
                <a:lnTo>
                  <a:pt x="854" y="748"/>
                </a:lnTo>
                <a:lnTo>
                  <a:pt x="852" y="738"/>
                </a:lnTo>
                <a:lnTo>
                  <a:pt x="852" y="728"/>
                </a:lnTo>
                <a:lnTo>
                  <a:pt x="854" y="718"/>
                </a:lnTo>
                <a:lnTo>
                  <a:pt x="860" y="712"/>
                </a:lnTo>
                <a:lnTo>
                  <a:pt x="906" y="678"/>
                </a:lnTo>
                <a:lnTo>
                  <a:pt x="928" y="658"/>
                </a:lnTo>
                <a:lnTo>
                  <a:pt x="938" y="650"/>
                </a:lnTo>
                <a:lnTo>
                  <a:pt x="944" y="640"/>
                </a:lnTo>
                <a:lnTo>
                  <a:pt x="950" y="626"/>
                </a:lnTo>
                <a:lnTo>
                  <a:pt x="958" y="616"/>
                </a:lnTo>
                <a:lnTo>
                  <a:pt x="966" y="608"/>
                </a:lnTo>
                <a:lnTo>
                  <a:pt x="982" y="596"/>
                </a:lnTo>
                <a:lnTo>
                  <a:pt x="1024" y="570"/>
                </a:lnTo>
                <a:lnTo>
                  <a:pt x="1042" y="556"/>
                </a:lnTo>
                <a:lnTo>
                  <a:pt x="1056" y="542"/>
                </a:lnTo>
                <a:lnTo>
                  <a:pt x="1070" y="530"/>
                </a:lnTo>
                <a:lnTo>
                  <a:pt x="1082" y="520"/>
                </a:lnTo>
                <a:lnTo>
                  <a:pt x="1090" y="516"/>
                </a:lnTo>
                <a:lnTo>
                  <a:pt x="1094" y="512"/>
                </a:lnTo>
                <a:lnTo>
                  <a:pt x="1098" y="512"/>
                </a:lnTo>
                <a:lnTo>
                  <a:pt x="1102" y="516"/>
                </a:lnTo>
                <a:lnTo>
                  <a:pt x="1104" y="520"/>
                </a:lnTo>
                <a:lnTo>
                  <a:pt x="1108" y="522"/>
                </a:lnTo>
                <a:lnTo>
                  <a:pt x="1114" y="526"/>
                </a:lnTo>
                <a:lnTo>
                  <a:pt x="1122" y="526"/>
                </a:lnTo>
                <a:lnTo>
                  <a:pt x="1138" y="526"/>
                </a:lnTo>
                <a:lnTo>
                  <a:pt x="1158" y="520"/>
                </a:lnTo>
                <a:lnTo>
                  <a:pt x="1180" y="512"/>
                </a:lnTo>
                <a:lnTo>
                  <a:pt x="1198" y="500"/>
                </a:lnTo>
                <a:lnTo>
                  <a:pt x="1202" y="494"/>
                </a:lnTo>
                <a:lnTo>
                  <a:pt x="1204" y="490"/>
                </a:lnTo>
                <a:lnTo>
                  <a:pt x="1202" y="486"/>
                </a:lnTo>
                <a:lnTo>
                  <a:pt x="1192" y="486"/>
                </a:lnTo>
                <a:lnTo>
                  <a:pt x="1172" y="484"/>
                </a:lnTo>
                <a:lnTo>
                  <a:pt x="1158" y="480"/>
                </a:lnTo>
                <a:lnTo>
                  <a:pt x="1154" y="476"/>
                </a:lnTo>
                <a:lnTo>
                  <a:pt x="1150" y="474"/>
                </a:lnTo>
                <a:lnTo>
                  <a:pt x="1150" y="470"/>
                </a:lnTo>
                <a:lnTo>
                  <a:pt x="1152" y="466"/>
                </a:lnTo>
                <a:lnTo>
                  <a:pt x="1154" y="462"/>
                </a:lnTo>
                <a:lnTo>
                  <a:pt x="1152" y="458"/>
                </a:lnTo>
                <a:lnTo>
                  <a:pt x="1150" y="454"/>
                </a:lnTo>
                <a:lnTo>
                  <a:pt x="1144" y="452"/>
                </a:lnTo>
                <a:lnTo>
                  <a:pt x="1132" y="450"/>
                </a:lnTo>
                <a:lnTo>
                  <a:pt x="1124" y="450"/>
                </a:lnTo>
                <a:lnTo>
                  <a:pt x="1120" y="450"/>
                </a:lnTo>
                <a:lnTo>
                  <a:pt x="1120" y="448"/>
                </a:lnTo>
                <a:lnTo>
                  <a:pt x="1118" y="446"/>
                </a:lnTo>
                <a:lnTo>
                  <a:pt x="1120" y="442"/>
                </a:lnTo>
                <a:lnTo>
                  <a:pt x="1122" y="438"/>
                </a:lnTo>
                <a:lnTo>
                  <a:pt x="1128" y="434"/>
                </a:lnTo>
                <a:lnTo>
                  <a:pt x="1134" y="430"/>
                </a:lnTo>
                <a:lnTo>
                  <a:pt x="1144" y="428"/>
                </a:lnTo>
                <a:lnTo>
                  <a:pt x="1152" y="428"/>
                </a:lnTo>
                <a:lnTo>
                  <a:pt x="1156" y="430"/>
                </a:lnTo>
                <a:lnTo>
                  <a:pt x="1160" y="432"/>
                </a:lnTo>
                <a:lnTo>
                  <a:pt x="1160" y="436"/>
                </a:lnTo>
                <a:lnTo>
                  <a:pt x="1160" y="440"/>
                </a:lnTo>
                <a:lnTo>
                  <a:pt x="1162" y="444"/>
                </a:lnTo>
                <a:lnTo>
                  <a:pt x="1166" y="446"/>
                </a:lnTo>
                <a:lnTo>
                  <a:pt x="1172" y="446"/>
                </a:lnTo>
                <a:lnTo>
                  <a:pt x="1180" y="446"/>
                </a:lnTo>
                <a:lnTo>
                  <a:pt x="1188" y="442"/>
                </a:lnTo>
                <a:lnTo>
                  <a:pt x="1202" y="436"/>
                </a:lnTo>
                <a:lnTo>
                  <a:pt x="1216" y="428"/>
                </a:lnTo>
                <a:lnTo>
                  <a:pt x="1228" y="424"/>
                </a:lnTo>
                <a:lnTo>
                  <a:pt x="1234" y="422"/>
                </a:lnTo>
                <a:lnTo>
                  <a:pt x="1238" y="424"/>
                </a:lnTo>
                <a:lnTo>
                  <a:pt x="1242" y="426"/>
                </a:lnTo>
                <a:lnTo>
                  <a:pt x="1244" y="430"/>
                </a:lnTo>
                <a:lnTo>
                  <a:pt x="1244" y="434"/>
                </a:lnTo>
                <a:lnTo>
                  <a:pt x="1240" y="440"/>
                </a:lnTo>
                <a:lnTo>
                  <a:pt x="1236" y="444"/>
                </a:lnTo>
                <a:lnTo>
                  <a:pt x="1230" y="450"/>
                </a:lnTo>
                <a:lnTo>
                  <a:pt x="1216" y="458"/>
                </a:lnTo>
                <a:lnTo>
                  <a:pt x="1210" y="462"/>
                </a:lnTo>
                <a:lnTo>
                  <a:pt x="1212" y="462"/>
                </a:lnTo>
                <a:lnTo>
                  <a:pt x="1214" y="464"/>
                </a:lnTo>
                <a:lnTo>
                  <a:pt x="1230" y="466"/>
                </a:lnTo>
                <a:lnTo>
                  <a:pt x="1248" y="474"/>
                </a:lnTo>
                <a:lnTo>
                  <a:pt x="1260" y="478"/>
                </a:lnTo>
                <a:lnTo>
                  <a:pt x="1266" y="480"/>
                </a:lnTo>
                <a:lnTo>
                  <a:pt x="1272" y="480"/>
                </a:lnTo>
                <a:lnTo>
                  <a:pt x="1278" y="478"/>
                </a:lnTo>
                <a:lnTo>
                  <a:pt x="1284" y="474"/>
                </a:lnTo>
                <a:lnTo>
                  <a:pt x="1288" y="468"/>
                </a:lnTo>
                <a:lnTo>
                  <a:pt x="1290" y="464"/>
                </a:lnTo>
                <a:lnTo>
                  <a:pt x="1290" y="460"/>
                </a:lnTo>
                <a:lnTo>
                  <a:pt x="1288" y="456"/>
                </a:lnTo>
                <a:lnTo>
                  <a:pt x="1282" y="446"/>
                </a:lnTo>
                <a:lnTo>
                  <a:pt x="1280" y="440"/>
                </a:lnTo>
                <a:lnTo>
                  <a:pt x="1278" y="434"/>
                </a:lnTo>
                <a:lnTo>
                  <a:pt x="1278" y="416"/>
                </a:lnTo>
                <a:lnTo>
                  <a:pt x="1278" y="396"/>
                </a:lnTo>
                <a:lnTo>
                  <a:pt x="1276" y="386"/>
                </a:lnTo>
                <a:lnTo>
                  <a:pt x="1274" y="376"/>
                </a:lnTo>
                <a:lnTo>
                  <a:pt x="1270" y="368"/>
                </a:lnTo>
                <a:lnTo>
                  <a:pt x="1264" y="362"/>
                </a:lnTo>
                <a:lnTo>
                  <a:pt x="1258" y="358"/>
                </a:lnTo>
                <a:lnTo>
                  <a:pt x="1252" y="352"/>
                </a:lnTo>
                <a:lnTo>
                  <a:pt x="1248" y="340"/>
                </a:lnTo>
                <a:lnTo>
                  <a:pt x="1246" y="330"/>
                </a:lnTo>
                <a:lnTo>
                  <a:pt x="1244" y="318"/>
                </a:lnTo>
                <a:lnTo>
                  <a:pt x="1246" y="306"/>
                </a:lnTo>
                <a:lnTo>
                  <a:pt x="1244" y="294"/>
                </a:lnTo>
                <a:lnTo>
                  <a:pt x="1242" y="290"/>
                </a:lnTo>
                <a:lnTo>
                  <a:pt x="1240" y="288"/>
                </a:lnTo>
                <a:lnTo>
                  <a:pt x="1236" y="288"/>
                </a:lnTo>
                <a:lnTo>
                  <a:pt x="1230" y="290"/>
                </a:lnTo>
                <a:lnTo>
                  <a:pt x="1216" y="300"/>
                </a:lnTo>
                <a:lnTo>
                  <a:pt x="1206" y="306"/>
                </a:lnTo>
                <a:lnTo>
                  <a:pt x="1196" y="308"/>
                </a:lnTo>
                <a:lnTo>
                  <a:pt x="1192" y="308"/>
                </a:lnTo>
                <a:lnTo>
                  <a:pt x="1190" y="306"/>
                </a:lnTo>
                <a:lnTo>
                  <a:pt x="1188" y="302"/>
                </a:lnTo>
                <a:lnTo>
                  <a:pt x="1186" y="300"/>
                </a:lnTo>
                <a:lnTo>
                  <a:pt x="1186" y="292"/>
                </a:lnTo>
                <a:lnTo>
                  <a:pt x="1184" y="284"/>
                </a:lnTo>
                <a:lnTo>
                  <a:pt x="1182" y="278"/>
                </a:lnTo>
                <a:lnTo>
                  <a:pt x="1178" y="276"/>
                </a:lnTo>
                <a:lnTo>
                  <a:pt x="1168" y="266"/>
                </a:lnTo>
                <a:lnTo>
                  <a:pt x="1162" y="258"/>
                </a:lnTo>
                <a:lnTo>
                  <a:pt x="1154" y="254"/>
                </a:lnTo>
                <a:lnTo>
                  <a:pt x="1148" y="252"/>
                </a:lnTo>
                <a:lnTo>
                  <a:pt x="1142" y="252"/>
                </a:lnTo>
                <a:lnTo>
                  <a:pt x="1128" y="250"/>
                </a:lnTo>
                <a:lnTo>
                  <a:pt x="1116" y="248"/>
                </a:lnTo>
                <a:lnTo>
                  <a:pt x="1110" y="248"/>
                </a:lnTo>
                <a:lnTo>
                  <a:pt x="1104" y="250"/>
                </a:lnTo>
                <a:lnTo>
                  <a:pt x="1100" y="254"/>
                </a:lnTo>
                <a:lnTo>
                  <a:pt x="1094" y="260"/>
                </a:lnTo>
                <a:lnTo>
                  <a:pt x="1072" y="308"/>
                </a:lnTo>
                <a:lnTo>
                  <a:pt x="1070" y="310"/>
                </a:lnTo>
                <a:lnTo>
                  <a:pt x="1072" y="314"/>
                </a:lnTo>
                <a:lnTo>
                  <a:pt x="1074" y="326"/>
                </a:lnTo>
                <a:lnTo>
                  <a:pt x="1076" y="338"/>
                </a:lnTo>
                <a:lnTo>
                  <a:pt x="1074" y="344"/>
                </a:lnTo>
                <a:lnTo>
                  <a:pt x="1070" y="350"/>
                </a:lnTo>
                <a:lnTo>
                  <a:pt x="1056" y="358"/>
                </a:lnTo>
                <a:lnTo>
                  <a:pt x="1038" y="370"/>
                </a:lnTo>
                <a:lnTo>
                  <a:pt x="1024" y="380"/>
                </a:lnTo>
                <a:lnTo>
                  <a:pt x="1018" y="384"/>
                </a:lnTo>
                <a:lnTo>
                  <a:pt x="1014" y="390"/>
                </a:lnTo>
                <a:lnTo>
                  <a:pt x="1008" y="400"/>
                </a:lnTo>
                <a:lnTo>
                  <a:pt x="998" y="412"/>
                </a:lnTo>
                <a:lnTo>
                  <a:pt x="994" y="416"/>
                </a:lnTo>
                <a:lnTo>
                  <a:pt x="990" y="418"/>
                </a:lnTo>
                <a:lnTo>
                  <a:pt x="986" y="416"/>
                </a:lnTo>
                <a:lnTo>
                  <a:pt x="984" y="412"/>
                </a:lnTo>
                <a:lnTo>
                  <a:pt x="984" y="404"/>
                </a:lnTo>
                <a:lnTo>
                  <a:pt x="984" y="394"/>
                </a:lnTo>
                <a:lnTo>
                  <a:pt x="986" y="378"/>
                </a:lnTo>
                <a:lnTo>
                  <a:pt x="986" y="370"/>
                </a:lnTo>
                <a:lnTo>
                  <a:pt x="984" y="362"/>
                </a:lnTo>
                <a:lnTo>
                  <a:pt x="980" y="356"/>
                </a:lnTo>
                <a:lnTo>
                  <a:pt x="970" y="352"/>
                </a:lnTo>
                <a:lnTo>
                  <a:pt x="950" y="348"/>
                </a:lnTo>
                <a:lnTo>
                  <a:pt x="932" y="346"/>
                </a:lnTo>
                <a:lnTo>
                  <a:pt x="924" y="344"/>
                </a:lnTo>
                <a:lnTo>
                  <a:pt x="918" y="342"/>
                </a:lnTo>
                <a:lnTo>
                  <a:pt x="914" y="338"/>
                </a:lnTo>
                <a:lnTo>
                  <a:pt x="912" y="332"/>
                </a:lnTo>
                <a:lnTo>
                  <a:pt x="906" y="318"/>
                </a:lnTo>
                <a:lnTo>
                  <a:pt x="904" y="306"/>
                </a:lnTo>
                <a:lnTo>
                  <a:pt x="904" y="300"/>
                </a:lnTo>
                <a:lnTo>
                  <a:pt x="908" y="294"/>
                </a:lnTo>
                <a:lnTo>
                  <a:pt x="914" y="288"/>
                </a:lnTo>
                <a:lnTo>
                  <a:pt x="924" y="282"/>
                </a:lnTo>
                <a:lnTo>
                  <a:pt x="946" y="268"/>
                </a:lnTo>
                <a:lnTo>
                  <a:pt x="968" y="254"/>
                </a:lnTo>
                <a:lnTo>
                  <a:pt x="990" y="242"/>
                </a:lnTo>
                <a:lnTo>
                  <a:pt x="1002" y="238"/>
                </a:lnTo>
                <a:lnTo>
                  <a:pt x="1012" y="236"/>
                </a:lnTo>
                <a:lnTo>
                  <a:pt x="1022" y="236"/>
                </a:lnTo>
                <a:lnTo>
                  <a:pt x="1026" y="238"/>
                </a:lnTo>
                <a:lnTo>
                  <a:pt x="1028" y="242"/>
                </a:lnTo>
                <a:lnTo>
                  <a:pt x="1030" y="244"/>
                </a:lnTo>
                <a:lnTo>
                  <a:pt x="1032" y="248"/>
                </a:lnTo>
                <a:lnTo>
                  <a:pt x="1034" y="252"/>
                </a:lnTo>
                <a:lnTo>
                  <a:pt x="1038" y="254"/>
                </a:lnTo>
                <a:lnTo>
                  <a:pt x="1044" y="254"/>
                </a:lnTo>
                <a:lnTo>
                  <a:pt x="1052" y="254"/>
                </a:lnTo>
                <a:lnTo>
                  <a:pt x="1054" y="252"/>
                </a:lnTo>
                <a:lnTo>
                  <a:pt x="1056" y="250"/>
                </a:lnTo>
                <a:lnTo>
                  <a:pt x="1056" y="246"/>
                </a:lnTo>
                <a:lnTo>
                  <a:pt x="1056" y="244"/>
                </a:lnTo>
                <a:lnTo>
                  <a:pt x="1056" y="242"/>
                </a:lnTo>
                <a:lnTo>
                  <a:pt x="1062" y="238"/>
                </a:lnTo>
                <a:lnTo>
                  <a:pt x="1070" y="236"/>
                </a:lnTo>
                <a:lnTo>
                  <a:pt x="1086" y="234"/>
                </a:lnTo>
                <a:lnTo>
                  <a:pt x="1092" y="230"/>
                </a:lnTo>
                <a:lnTo>
                  <a:pt x="1090" y="228"/>
                </a:lnTo>
                <a:lnTo>
                  <a:pt x="1084" y="222"/>
                </a:lnTo>
                <a:lnTo>
                  <a:pt x="1082" y="214"/>
                </a:lnTo>
                <a:lnTo>
                  <a:pt x="1082" y="212"/>
                </a:lnTo>
                <a:lnTo>
                  <a:pt x="1082" y="210"/>
                </a:lnTo>
                <a:lnTo>
                  <a:pt x="1090" y="206"/>
                </a:lnTo>
                <a:lnTo>
                  <a:pt x="1104" y="200"/>
                </a:lnTo>
                <a:lnTo>
                  <a:pt x="1110" y="196"/>
                </a:lnTo>
                <a:lnTo>
                  <a:pt x="1114" y="192"/>
                </a:lnTo>
                <a:lnTo>
                  <a:pt x="1116" y="186"/>
                </a:lnTo>
                <a:lnTo>
                  <a:pt x="1120" y="180"/>
                </a:lnTo>
                <a:lnTo>
                  <a:pt x="1124" y="178"/>
                </a:lnTo>
                <a:lnTo>
                  <a:pt x="1130" y="174"/>
                </a:lnTo>
                <a:lnTo>
                  <a:pt x="1144" y="168"/>
                </a:lnTo>
                <a:lnTo>
                  <a:pt x="1154" y="162"/>
                </a:lnTo>
                <a:lnTo>
                  <a:pt x="1162" y="158"/>
                </a:lnTo>
                <a:lnTo>
                  <a:pt x="1170" y="158"/>
                </a:lnTo>
                <a:lnTo>
                  <a:pt x="1176" y="158"/>
                </a:lnTo>
                <a:lnTo>
                  <a:pt x="1178" y="162"/>
                </a:lnTo>
                <a:lnTo>
                  <a:pt x="1176" y="168"/>
                </a:lnTo>
                <a:lnTo>
                  <a:pt x="1172" y="178"/>
                </a:lnTo>
                <a:lnTo>
                  <a:pt x="1168" y="188"/>
                </a:lnTo>
                <a:lnTo>
                  <a:pt x="1166" y="194"/>
                </a:lnTo>
                <a:lnTo>
                  <a:pt x="1168" y="196"/>
                </a:lnTo>
                <a:lnTo>
                  <a:pt x="1170" y="196"/>
                </a:lnTo>
                <a:lnTo>
                  <a:pt x="1180" y="192"/>
                </a:lnTo>
                <a:lnTo>
                  <a:pt x="1202" y="182"/>
                </a:lnTo>
                <a:lnTo>
                  <a:pt x="1204" y="182"/>
                </a:lnTo>
                <a:lnTo>
                  <a:pt x="1202" y="184"/>
                </a:lnTo>
                <a:lnTo>
                  <a:pt x="1196" y="190"/>
                </a:lnTo>
                <a:lnTo>
                  <a:pt x="1186" y="200"/>
                </a:lnTo>
                <a:lnTo>
                  <a:pt x="1174" y="204"/>
                </a:lnTo>
                <a:lnTo>
                  <a:pt x="1164" y="208"/>
                </a:lnTo>
                <a:lnTo>
                  <a:pt x="1148" y="210"/>
                </a:lnTo>
                <a:lnTo>
                  <a:pt x="1138" y="212"/>
                </a:lnTo>
                <a:lnTo>
                  <a:pt x="1134" y="214"/>
                </a:lnTo>
                <a:lnTo>
                  <a:pt x="1134" y="216"/>
                </a:lnTo>
                <a:lnTo>
                  <a:pt x="1138" y="220"/>
                </a:lnTo>
                <a:lnTo>
                  <a:pt x="1144" y="228"/>
                </a:lnTo>
                <a:lnTo>
                  <a:pt x="1148" y="232"/>
                </a:lnTo>
                <a:lnTo>
                  <a:pt x="1154" y="236"/>
                </a:lnTo>
                <a:lnTo>
                  <a:pt x="1166" y="240"/>
                </a:lnTo>
                <a:lnTo>
                  <a:pt x="1178" y="244"/>
                </a:lnTo>
                <a:lnTo>
                  <a:pt x="1188" y="248"/>
                </a:lnTo>
                <a:lnTo>
                  <a:pt x="1194" y="256"/>
                </a:lnTo>
                <a:lnTo>
                  <a:pt x="1202" y="264"/>
                </a:lnTo>
                <a:lnTo>
                  <a:pt x="1208" y="268"/>
                </a:lnTo>
                <a:lnTo>
                  <a:pt x="1212" y="270"/>
                </a:lnTo>
                <a:lnTo>
                  <a:pt x="1220" y="270"/>
                </a:lnTo>
                <a:lnTo>
                  <a:pt x="1226" y="266"/>
                </a:lnTo>
                <a:lnTo>
                  <a:pt x="1236" y="260"/>
                </a:lnTo>
                <a:lnTo>
                  <a:pt x="1240" y="254"/>
                </a:lnTo>
                <a:lnTo>
                  <a:pt x="1244" y="248"/>
                </a:lnTo>
                <a:lnTo>
                  <a:pt x="1258" y="242"/>
                </a:lnTo>
                <a:lnTo>
                  <a:pt x="1280" y="234"/>
                </a:lnTo>
                <a:lnTo>
                  <a:pt x="1300" y="226"/>
                </a:lnTo>
                <a:lnTo>
                  <a:pt x="1310" y="222"/>
                </a:lnTo>
                <a:lnTo>
                  <a:pt x="1316" y="218"/>
                </a:lnTo>
                <a:lnTo>
                  <a:pt x="1320" y="214"/>
                </a:lnTo>
                <a:lnTo>
                  <a:pt x="1320" y="208"/>
                </a:lnTo>
                <a:lnTo>
                  <a:pt x="1318" y="202"/>
                </a:lnTo>
                <a:lnTo>
                  <a:pt x="1314" y="198"/>
                </a:lnTo>
                <a:lnTo>
                  <a:pt x="1304" y="188"/>
                </a:lnTo>
                <a:lnTo>
                  <a:pt x="1294" y="178"/>
                </a:lnTo>
                <a:lnTo>
                  <a:pt x="1290" y="172"/>
                </a:lnTo>
                <a:lnTo>
                  <a:pt x="1286" y="166"/>
                </a:lnTo>
                <a:lnTo>
                  <a:pt x="1288" y="160"/>
                </a:lnTo>
                <a:lnTo>
                  <a:pt x="1290" y="154"/>
                </a:lnTo>
                <a:lnTo>
                  <a:pt x="1298" y="144"/>
                </a:lnTo>
                <a:lnTo>
                  <a:pt x="1298" y="140"/>
                </a:lnTo>
                <a:lnTo>
                  <a:pt x="1296" y="136"/>
                </a:lnTo>
                <a:lnTo>
                  <a:pt x="1288" y="132"/>
                </a:lnTo>
                <a:lnTo>
                  <a:pt x="1272" y="128"/>
                </a:lnTo>
                <a:lnTo>
                  <a:pt x="1256" y="126"/>
                </a:lnTo>
                <a:lnTo>
                  <a:pt x="1246" y="122"/>
                </a:lnTo>
                <a:lnTo>
                  <a:pt x="1240" y="120"/>
                </a:lnTo>
                <a:lnTo>
                  <a:pt x="1238" y="118"/>
                </a:lnTo>
                <a:lnTo>
                  <a:pt x="1236" y="114"/>
                </a:lnTo>
                <a:lnTo>
                  <a:pt x="1224" y="114"/>
                </a:lnTo>
                <a:lnTo>
                  <a:pt x="1176" y="114"/>
                </a:lnTo>
                <a:lnTo>
                  <a:pt x="1152" y="116"/>
                </a:lnTo>
                <a:lnTo>
                  <a:pt x="1142" y="120"/>
                </a:lnTo>
                <a:lnTo>
                  <a:pt x="1136" y="122"/>
                </a:lnTo>
                <a:lnTo>
                  <a:pt x="1130" y="124"/>
                </a:lnTo>
                <a:lnTo>
                  <a:pt x="1124" y="124"/>
                </a:lnTo>
                <a:lnTo>
                  <a:pt x="1114" y="124"/>
                </a:lnTo>
                <a:lnTo>
                  <a:pt x="1106" y="124"/>
                </a:lnTo>
                <a:lnTo>
                  <a:pt x="1104" y="126"/>
                </a:lnTo>
                <a:lnTo>
                  <a:pt x="1100" y="130"/>
                </a:lnTo>
                <a:lnTo>
                  <a:pt x="1098" y="136"/>
                </a:lnTo>
                <a:lnTo>
                  <a:pt x="1096" y="140"/>
                </a:lnTo>
                <a:lnTo>
                  <a:pt x="1096" y="152"/>
                </a:lnTo>
                <a:lnTo>
                  <a:pt x="1096" y="160"/>
                </a:lnTo>
                <a:lnTo>
                  <a:pt x="1096" y="162"/>
                </a:lnTo>
                <a:lnTo>
                  <a:pt x="1094" y="162"/>
                </a:lnTo>
                <a:lnTo>
                  <a:pt x="1086" y="164"/>
                </a:lnTo>
                <a:lnTo>
                  <a:pt x="1078" y="168"/>
                </a:lnTo>
                <a:lnTo>
                  <a:pt x="1074" y="168"/>
                </a:lnTo>
                <a:lnTo>
                  <a:pt x="1070" y="168"/>
                </a:lnTo>
                <a:lnTo>
                  <a:pt x="1066" y="166"/>
                </a:lnTo>
                <a:lnTo>
                  <a:pt x="1062" y="162"/>
                </a:lnTo>
                <a:lnTo>
                  <a:pt x="1058" y="152"/>
                </a:lnTo>
                <a:lnTo>
                  <a:pt x="1052" y="144"/>
                </a:lnTo>
                <a:lnTo>
                  <a:pt x="1052" y="140"/>
                </a:lnTo>
                <a:lnTo>
                  <a:pt x="1052" y="136"/>
                </a:lnTo>
                <a:lnTo>
                  <a:pt x="1056" y="132"/>
                </a:lnTo>
                <a:lnTo>
                  <a:pt x="1062" y="130"/>
                </a:lnTo>
                <a:lnTo>
                  <a:pt x="1082" y="126"/>
                </a:lnTo>
                <a:lnTo>
                  <a:pt x="1086" y="122"/>
                </a:lnTo>
                <a:lnTo>
                  <a:pt x="1088" y="114"/>
                </a:lnTo>
                <a:lnTo>
                  <a:pt x="1088" y="108"/>
                </a:lnTo>
                <a:lnTo>
                  <a:pt x="1086" y="104"/>
                </a:lnTo>
                <a:lnTo>
                  <a:pt x="1078" y="100"/>
                </a:lnTo>
                <a:lnTo>
                  <a:pt x="1072" y="98"/>
                </a:lnTo>
                <a:lnTo>
                  <a:pt x="1078" y="96"/>
                </a:lnTo>
                <a:lnTo>
                  <a:pt x="1090" y="96"/>
                </a:lnTo>
                <a:lnTo>
                  <a:pt x="1102" y="96"/>
                </a:lnTo>
                <a:lnTo>
                  <a:pt x="1114" y="98"/>
                </a:lnTo>
                <a:lnTo>
                  <a:pt x="1130" y="98"/>
                </a:lnTo>
                <a:lnTo>
                  <a:pt x="1182" y="102"/>
                </a:lnTo>
                <a:lnTo>
                  <a:pt x="1196" y="102"/>
                </a:lnTo>
                <a:lnTo>
                  <a:pt x="1208" y="100"/>
                </a:lnTo>
                <a:lnTo>
                  <a:pt x="1216" y="98"/>
                </a:lnTo>
                <a:lnTo>
                  <a:pt x="1222" y="94"/>
                </a:lnTo>
                <a:lnTo>
                  <a:pt x="1224" y="88"/>
                </a:lnTo>
                <a:lnTo>
                  <a:pt x="1222" y="84"/>
                </a:lnTo>
                <a:lnTo>
                  <a:pt x="1220" y="82"/>
                </a:lnTo>
                <a:lnTo>
                  <a:pt x="1214" y="80"/>
                </a:lnTo>
                <a:lnTo>
                  <a:pt x="1200" y="78"/>
                </a:lnTo>
                <a:lnTo>
                  <a:pt x="1182" y="76"/>
                </a:lnTo>
                <a:lnTo>
                  <a:pt x="1136" y="72"/>
                </a:lnTo>
                <a:lnTo>
                  <a:pt x="1112" y="72"/>
                </a:lnTo>
                <a:lnTo>
                  <a:pt x="1102" y="72"/>
                </a:lnTo>
                <a:lnTo>
                  <a:pt x="1094" y="74"/>
                </a:lnTo>
                <a:lnTo>
                  <a:pt x="1080" y="82"/>
                </a:lnTo>
                <a:lnTo>
                  <a:pt x="1066" y="90"/>
                </a:lnTo>
                <a:lnTo>
                  <a:pt x="1054" y="100"/>
                </a:lnTo>
                <a:lnTo>
                  <a:pt x="1044" y="110"/>
                </a:lnTo>
                <a:lnTo>
                  <a:pt x="1042" y="114"/>
                </a:lnTo>
                <a:lnTo>
                  <a:pt x="1040" y="116"/>
                </a:lnTo>
                <a:lnTo>
                  <a:pt x="1034" y="114"/>
                </a:lnTo>
                <a:lnTo>
                  <a:pt x="1030" y="110"/>
                </a:lnTo>
                <a:lnTo>
                  <a:pt x="1024" y="110"/>
                </a:lnTo>
                <a:lnTo>
                  <a:pt x="1020" y="110"/>
                </a:lnTo>
                <a:lnTo>
                  <a:pt x="1006" y="116"/>
                </a:lnTo>
                <a:lnTo>
                  <a:pt x="992" y="124"/>
                </a:lnTo>
                <a:lnTo>
                  <a:pt x="988" y="128"/>
                </a:lnTo>
                <a:lnTo>
                  <a:pt x="984" y="134"/>
                </a:lnTo>
                <a:lnTo>
                  <a:pt x="986" y="138"/>
                </a:lnTo>
                <a:lnTo>
                  <a:pt x="988" y="142"/>
                </a:lnTo>
                <a:lnTo>
                  <a:pt x="998" y="150"/>
                </a:lnTo>
                <a:lnTo>
                  <a:pt x="1000" y="154"/>
                </a:lnTo>
                <a:lnTo>
                  <a:pt x="1000" y="156"/>
                </a:lnTo>
                <a:lnTo>
                  <a:pt x="1000" y="160"/>
                </a:lnTo>
                <a:lnTo>
                  <a:pt x="996" y="162"/>
                </a:lnTo>
                <a:lnTo>
                  <a:pt x="992" y="164"/>
                </a:lnTo>
                <a:lnTo>
                  <a:pt x="988" y="164"/>
                </a:lnTo>
                <a:lnTo>
                  <a:pt x="982" y="164"/>
                </a:lnTo>
                <a:lnTo>
                  <a:pt x="976" y="166"/>
                </a:lnTo>
                <a:lnTo>
                  <a:pt x="968" y="172"/>
                </a:lnTo>
                <a:lnTo>
                  <a:pt x="962" y="178"/>
                </a:lnTo>
                <a:lnTo>
                  <a:pt x="958" y="180"/>
                </a:lnTo>
                <a:lnTo>
                  <a:pt x="954" y="180"/>
                </a:lnTo>
                <a:lnTo>
                  <a:pt x="942" y="180"/>
                </a:lnTo>
                <a:lnTo>
                  <a:pt x="930" y="178"/>
                </a:lnTo>
                <a:lnTo>
                  <a:pt x="924" y="178"/>
                </a:lnTo>
                <a:lnTo>
                  <a:pt x="922" y="176"/>
                </a:lnTo>
                <a:lnTo>
                  <a:pt x="922" y="174"/>
                </a:lnTo>
                <a:lnTo>
                  <a:pt x="924" y="170"/>
                </a:lnTo>
                <a:lnTo>
                  <a:pt x="946" y="160"/>
                </a:lnTo>
                <a:lnTo>
                  <a:pt x="950" y="158"/>
                </a:lnTo>
                <a:lnTo>
                  <a:pt x="954" y="154"/>
                </a:lnTo>
                <a:lnTo>
                  <a:pt x="956" y="148"/>
                </a:lnTo>
                <a:lnTo>
                  <a:pt x="956" y="142"/>
                </a:lnTo>
                <a:lnTo>
                  <a:pt x="956" y="136"/>
                </a:lnTo>
                <a:lnTo>
                  <a:pt x="958" y="130"/>
                </a:lnTo>
                <a:lnTo>
                  <a:pt x="962" y="120"/>
                </a:lnTo>
                <a:lnTo>
                  <a:pt x="970" y="114"/>
                </a:lnTo>
                <a:lnTo>
                  <a:pt x="972" y="110"/>
                </a:lnTo>
                <a:lnTo>
                  <a:pt x="972" y="108"/>
                </a:lnTo>
                <a:lnTo>
                  <a:pt x="970" y="108"/>
                </a:lnTo>
                <a:lnTo>
                  <a:pt x="966" y="108"/>
                </a:lnTo>
                <a:lnTo>
                  <a:pt x="948" y="112"/>
                </a:lnTo>
                <a:lnTo>
                  <a:pt x="936" y="114"/>
                </a:lnTo>
                <a:lnTo>
                  <a:pt x="924" y="116"/>
                </a:lnTo>
                <a:lnTo>
                  <a:pt x="912" y="116"/>
                </a:lnTo>
                <a:lnTo>
                  <a:pt x="900" y="114"/>
                </a:lnTo>
                <a:lnTo>
                  <a:pt x="878" y="106"/>
                </a:lnTo>
                <a:lnTo>
                  <a:pt x="860" y="98"/>
                </a:lnTo>
                <a:lnTo>
                  <a:pt x="844" y="92"/>
                </a:lnTo>
                <a:lnTo>
                  <a:pt x="834" y="90"/>
                </a:lnTo>
                <a:lnTo>
                  <a:pt x="822" y="90"/>
                </a:lnTo>
                <a:lnTo>
                  <a:pt x="810" y="92"/>
                </a:lnTo>
                <a:lnTo>
                  <a:pt x="798" y="98"/>
                </a:lnTo>
                <a:lnTo>
                  <a:pt x="786" y="104"/>
                </a:lnTo>
                <a:lnTo>
                  <a:pt x="776" y="112"/>
                </a:lnTo>
                <a:lnTo>
                  <a:pt x="768" y="122"/>
                </a:lnTo>
                <a:lnTo>
                  <a:pt x="764" y="128"/>
                </a:lnTo>
                <a:lnTo>
                  <a:pt x="764" y="134"/>
                </a:lnTo>
                <a:lnTo>
                  <a:pt x="766" y="136"/>
                </a:lnTo>
                <a:lnTo>
                  <a:pt x="768" y="138"/>
                </a:lnTo>
                <a:lnTo>
                  <a:pt x="782" y="138"/>
                </a:lnTo>
                <a:lnTo>
                  <a:pt x="794" y="138"/>
                </a:lnTo>
                <a:lnTo>
                  <a:pt x="802" y="138"/>
                </a:lnTo>
                <a:lnTo>
                  <a:pt x="806" y="140"/>
                </a:lnTo>
                <a:lnTo>
                  <a:pt x="808" y="144"/>
                </a:lnTo>
                <a:lnTo>
                  <a:pt x="808" y="150"/>
                </a:lnTo>
                <a:lnTo>
                  <a:pt x="808" y="158"/>
                </a:lnTo>
                <a:lnTo>
                  <a:pt x="810" y="162"/>
                </a:lnTo>
                <a:lnTo>
                  <a:pt x="816" y="168"/>
                </a:lnTo>
                <a:lnTo>
                  <a:pt x="826" y="172"/>
                </a:lnTo>
                <a:lnTo>
                  <a:pt x="834" y="178"/>
                </a:lnTo>
                <a:lnTo>
                  <a:pt x="834" y="180"/>
                </a:lnTo>
                <a:lnTo>
                  <a:pt x="820" y="180"/>
                </a:lnTo>
                <a:lnTo>
                  <a:pt x="812" y="176"/>
                </a:lnTo>
                <a:lnTo>
                  <a:pt x="806" y="174"/>
                </a:lnTo>
                <a:lnTo>
                  <a:pt x="796" y="168"/>
                </a:lnTo>
                <a:lnTo>
                  <a:pt x="792" y="164"/>
                </a:lnTo>
                <a:lnTo>
                  <a:pt x="786" y="162"/>
                </a:lnTo>
                <a:lnTo>
                  <a:pt x="776" y="160"/>
                </a:lnTo>
                <a:lnTo>
                  <a:pt x="762" y="158"/>
                </a:lnTo>
                <a:lnTo>
                  <a:pt x="732" y="156"/>
                </a:lnTo>
                <a:lnTo>
                  <a:pt x="704" y="152"/>
                </a:lnTo>
                <a:lnTo>
                  <a:pt x="690" y="150"/>
                </a:lnTo>
                <a:lnTo>
                  <a:pt x="676" y="150"/>
                </a:lnTo>
                <a:lnTo>
                  <a:pt x="662" y="152"/>
                </a:lnTo>
                <a:lnTo>
                  <a:pt x="646" y="156"/>
                </a:lnTo>
                <a:lnTo>
                  <a:pt x="620" y="164"/>
                </a:lnTo>
                <a:lnTo>
                  <a:pt x="606" y="170"/>
                </a:lnTo>
                <a:lnTo>
                  <a:pt x="600" y="172"/>
                </a:lnTo>
                <a:lnTo>
                  <a:pt x="594" y="172"/>
                </a:lnTo>
                <a:lnTo>
                  <a:pt x="576" y="168"/>
                </a:lnTo>
                <a:lnTo>
                  <a:pt x="548" y="158"/>
                </a:lnTo>
                <a:lnTo>
                  <a:pt x="512" y="148"/>
                </a:lnTo>
                <a:lnTo>
                  <a:pt x="492" y="144"/>
                </a:lnTo>
                <a:lnTo>
                  <a:pt x="472" y="142"/>
                </a:lnTo>
                <a:lnTo>
                  <a:pt x="452" y="142"/>
                </a:lnTo>
                <a:lnTo>
                  <a:pt x="432" y="144"/>
                </a:lnTo>
                <a:lnTo>
                  <a:pt x="392" y="152"/>
                </a:lnTo>
                <a:lnTo>
                  <a:pt x="354" y="162"/>
                </a:lnTo>
                <a:lnTo>
                  <a:pt x="322" y="172"/>
                </a:lnTo>
                <a:lnTo>
                  <a:pt x="304" y="180"/>
                </a:lnTo>
                <a:lnTo>
                  <a:pt x="300" y="184"/>
                </a:lnTo>
                <a:lnTo>
                  <a:pt x="300" y="188"/>
                </a:lnTo>
                <a:lnTo>
                  <a:pt x="302" y="194"/>
                </a:lnTo>
                <a:lnTo>
                  <a:pt x="304" y="198"/>
                </a:lnTo>
                <a:lnTo>
                  <a:pt x="302" y="200"/>
                </a:lnTo>
                <a:lnTo>
                  <a:pt x="300" y="202"/>
                </a:lnTo>
                <a:lnTo>
                  <a:pt x="292" y="202"/>
                </a:lnTo>
                <a:lnTo>
                  <a:pt x="266" y="204"/>
                </a:lnTo>
                <a:lnTo>
                  <a:pt x="238" y="206"/>
                </a:lnTo>
                <a:lnTo>
                  <a:pt x="226" y="208"/>
                </a:lnTo>
                <a:lnTo>
                  <a:pt x="218" y="210"/>
                </a:lnTo>
                <a:lnTo>
                  <a:pt x="212" y="214"/>
                </a:lnTo>
                <a:lnTo>
                  <a:pt x="212" y="216"/>
                </a:lnTo>
                <a:lnTo>
                  <a:pt x="214" y="220"/>
                </a:lnTo>
                <a:lnTo>
                  <a:pt x="224" y="230"/>
                </a:lnTo>
                <a:lnTo>
                  <a:pt x="232" y="236"/>
                </a:lnTo>
                <a:lnTo>
                  <a:pt x="234" y="238"/>
                </a:lnTo>
                <a:lnTo>
                  <a:pt x="224" y="242"/>
                </a:lnTo>
                <a:lnTo>
                  <a:pt x="208" y="244"/>
                </a:lnTo>
                <a:lnTo>
                  <a:pt x="192" y="248"/>
                </a:lnTo>
                <a:lnTo>
                  <a:pt x="178" y="252"/>
                </a:lnTo>
                <a:lnTo>
                  <a:pt x="172" y="256"/>
                </a:lnTo>
                <a:lnTo>
                  <a:pt x="168" y="262"/>
                </a:lnTo>
                <a:lnTo>
                  <a:pt x="162" y="266"/>
                </a:lnTo>
                <a:lnTo>
                  <a:pt x="156" y="272"/>
                </a:lnTo>
                <a:lnTo>
                  <a:pt x="142" y="280"/>
                </a:lnTo>
                <a:lnTo>
                  <a:pt x="138" y="284"/>
                </a:lnTo>
                <a:lnTo>
                  <a:pt x="136" y="286"/>
                </a:lnTo>
                <a:lnTo>
                  <a:pt x="138" y="290"/>
                </a:lnTo>
                <a:lnTo>
                  <a:pt x="144" y="292"/>
                </a:lnTo>
                <a:lnTo>
                  <a:pt x="164" y="298"/>
                </a:lnTo>
                <a:lnTo>
                  <a:pt x="182" y="306"/>
                </a:lnTo>
                <a:lnTo>
                  <a:pt x="192" y="312"/>
                </a:lnTo>
                <a:lnTo>
                  <a:pt x="194" y="314"/>
                </a:lnTo>
                <a:lnTo>
                  <a:pt x="190" y="316"/>
                </a:lnTo>
                <a:lnTo>
                  <a:pt x="166" y="322"/>
                </a:lnTo>
                <a:lnTo>
                  <a:pt x="126" y="334"/>
                </a:lnTo>
                <a:lnTo>
                  <a:pt x="84" y="350"/>
                </a:lnTo>
                <a:lnTo>
                  <a:pt x="50" y="360"/>
                </a:lnTo>
                <a:lnTo>
                  <a:pt x="36" y="364"/>
                </a:lnTo>
                <a:lnTo>
                  <a:pt x="24" y="370"/>
                </a:lnTo>
                <a:lnTo>
                  <a:pt x="14" y="378"/>
                </a:lnTo>
                <a:lnTo>
                  <a:pt x="6" y="386"/>
                </a:lnTo>
                <a:lnTo>
                  <a:pt x="2" y="392"/>
                </a:lnTo>
                <a:lnTo>
                  <a:pt x="0" y="396"/>
                </a:lnTo>
                <a:lnTo>
                  <a:pt x="2" y="398"/>
                </a:lnTo>
                <a:lnTo>
                  <a:pt x="4" y="398"/>
                </a:lnTo>
                <a:lnTo>
                  <a:pt x="14" y="396"/>
                </a:lnTo>
                <a:lnTo>
                  <a:pt x="106" y="366"/>
                </a:lnTo>
                <a:lnTo>
                  <a:pt x="184" y="340"/>
                </a:lnTo>
                <a:lnTo>
                  <a:pt x="198" y="336"/>
                </a:lnTo>
                <a:lnTo>
                  <a:pt x="202" y="336"/>
                </a:lnTo>
                <a:lnTo>
                  <a:pt x="206" y="336"/>
                </a:lnTo>
                <a:lnTo>
                  <a:pt x="208" y="338"/>
                </a:lnTo>
                <a:lnTo>
                  <a:pt x="210" y="342"/>
                </a:lnTo>
                <a:lnTo>
                  <a:pt x="212" y="350"/>
                </a:lnTo>
                <a:lnTo>
                  <a:pt x="212" y="352"/>
                </a:lnTo>
                <a:lnTo>
                  <a:pt x="214" y="354"/>
                </a:lnTo>
                <a:lnTo>
                  <a:pt x="224" y="350"/>
                </a:lnTo>
                <a:lnTo>
                  <a:pt x="240" y="340"/>
                </a:lnTo>
                <a:lnTo>
                  <a:pt x="254" y="328"/>
                </a:lnTo>
                <a:lnTo>
                  <a:pt x="262" y="322"/>
                </a:lnTo>
                <a:lnTo>
                  <a:pt x="266" y="316"/>
                </a:lnTo>
                <a:lnTo>
                  <a:pt x="274" y="302"/>
                </a:lnTo>
                <a:lnTo>
                  <a:pt x="278" y="296"/>
                </a:lnTo>
                <a:lnTo>
                  <a:pt x="282" y="292"/>
                </a:lnTo>
                <a:lnTo>
                  <a:pt x="286" y="292"/>
                </a:lnTo>
                <a:lnTo>
                  <a:pt x="292" y="294"/>
                </a:lnTo>
                <a:lnTo>
                  <a:pt x="298" y="296"/>
                </a:lnTo>
                <a:lnTo>
                  <a:pt x="304" y="298"/>
                </a:lnTo>
                <a:lnTo>
                  <a:pt x="314" y="296"/>
                </a:lnTo>
                <a:lnTo>
                  <a:pt x="332" y="290"/>
                </a:lnTo>
                <a:lnTo>
                  <a:pt x="352" y="284"/>
                </a:lnTo>
                <a:lnTo>
                  <a:pt x="362" y="282"/>
                </a:lnTo>
                <a:lnTo>
                  <a:pt x="366" y="284"/>
                </a:lnTo>
                <a:lnTo>
                  <a:pt x="372" y="286"/>
                </a:lnTo>
                <a:lnTo>
                  <a:pt x="382" y="290"/>
                </a:lnTo>
                <a:lnTo>
                  <a:pt x="398" y="296"/>
                </a:lnTo>
                <a:lnTo>
                  <a:pt x="412" y="300"/>
                </a:lnTo>
                <a:lnTo>
                  <a:pt x="422" y="306"/>
                </a:lnTo>
                <a:lnTo>
                  <a:pt x="426" y="312"/>
                </a:lnTo>
                <a:lnTo>
                  <a:pt x="430" y="320"/>
                </a:lnTo>
                <a:lnTo>
                  <a:pt x="430" y="326"/>
                </a:lnTo>
                <a:lnTo>
                  <a:pt x="428" y="328"/>
                </a:lnTo>
                <a:lnTo>
                  <a:pt x="424" y="328"/>
                </a:lnTo>
                <a:lnTo>
                  <a:pt x="420" y="332"/>
                </a:lnTo>
                <a:lnTo>
                  <a:pt x="416" y="336"/>
                </a:lnTo>
                <a:lnTo>
                  <a:pt x="416" y="344"/>
                </a:lnTo>
                <a:lnTo>
                  <a:pt x="416" y="352"/>
                </a:lnTo>
                <a:lnTo>
                  <a:pt x="418" y="362"/>
                </a:lnTo>
                <a:lnTo>
                  <a:pt x="420" y="370"/>
                </a:lnTo>
                <a:lnTo>
                  <a:pt x="418" y="374"/>
                </a:lnTo>
                <a:lnTo>
                  <a:pt x="416" y="378"/>
                </a:lnTo>
                <a:lnTo>
                  <a:pt x="414" y="380"/>
                </a:lnTo>
                <a:lnTo>
                  <a:pt x="408" y="382"/>
                </a:lnTo>
                <a:lnTo>
                  <a:pt x="402" y="384"/>
                </a:lnTo>
                <a:lnTo>
                  <a:pt x="398" y="386"/>
                </a:lnTo>
                <a:lnTo>
                  <a:pt x="396" y="390"/>
                </a:lnTo>
                <a:lnTo>
                  <a:pt x="396" y="394"/>
                </a:lnTo>
                <a:lnTo>
                  <a:pt x="396" y="398"/>
                </a:lnTo>
                <a:lnTo>
                  <a:pt x="398" y="400"/>
                </a:lnTo>
                <a:lnTo>
                  <a:pt x="402" y="402"/>
                </a:lnTo>
                <a:lnTo>
                  <a:pt x="404" y="404"/>
                </a:lnTo>
                <a:lnTo>
                  <a:pt x="412" y="402"/>
                </a:lnTo>
                <a:lnTo>
                  <a:pt x="418" y="398"/>
                </a:lnTo>
                <a:lnTo>
                  <a:pt x="422" y="392"/>
                </a:lnTo>
                <a:lnTo>
                  <a:pt x="424" y="386"/>
                </a:lnTo>
                <a:lnTo>
                  <a:pt x="428" y="378"/>
                </a:lnTo>
                <a:lnTo>
                  <a:pt x="436" y="370"/>
                </a:lnTo>
                <a:lnTo>
                  <a:pt x="442" y="366"/>
                </a:lnTo>
                <a:lnTo>
                  <a:pt x="444" y="368"/>
                </a:lnTo>
                <a:lnTo>
                  <a:pt x="444" y="372"/>
                </a:lnTo>
                <a:lnTo>
                  <a:pt x="436" y="390"/>
                </a:lnTo>
                <a:lnTo>
                  <a:pt x="432" y="400"/>
                </a:lnTo>
                <a:lnTo>
                  <a:pt x="432" y="408"/>
                </a:lnTo>
                <a:lnTo>
                  <a:pt x="430" y="414"/>
                </a:lnTo>
                <a:lnTo>
                  <a:pt x="426" y="418"/>
                </a:lnTo>
                <a:lnTo>
                  <a:pt x="420" y="420"/>
                </a:lnTo>
                <a:lnTo>
                  <a:pt x="418" y="426"/>
                </a:lnTo>
                <a:lnTo>
                  <a:pt x="418" y="432"/>
                </a:lnTo>
                <a:lnTo>
                  <a:pt x="420" y="436"/>
                </a:lnTo>
                <a:lnTo>
                  <a:pt x="428" y="446"/>
                </a:lnTo>
                <a:lnTo>
                  <a:pt x="432" y="452"/>
                </a:lnTo>
                <a:lnTo>
                  <a:pt x="432" y="458"/>
                </a:lnTo>
                <a:lnTo>
                  <a:pt x="430" y="478"/>
                </a:lnTo>
                <a:lnTo>
                  <a:pt x="428" y="486"/>
                </a:lnTo>
                <a:lnTo>
                  <a:pt x="420" y="496"/>
                </a:lnTo>
                <a:lnTo>
                  <a:pt x="402" y="520"/>
                </a:lnTo>
                <a:lnTo>
                  <a:pt x="382" y="546"/>
                </a:lnTo>
                <a:lnTo>
                  <a:pt x="376" y="556"/>
                </a:lnTo>
                <a:lnTo>
                  <a:pt x="372" y="562"/>
                </a:lnTo>
                <a:lnTo>
                  <a:pt x="368" y="576"/>
                </a:lnTo>
                <a:lnTo>
                  <a:pt x="366" y="592"/>
                </a:lnTo>
                <a:lnTo>
                  <a:pt x="368" y="622"/>
                </a:lnTo>
                <a:lnTo>
                  <a:pt x="366" y="636"/>
                </a:lnTo>
                <a:lnTo>
                  <a:pt x="366" y="650"/>
                </a:lnTo>
                <a:lnTo>
                  <a:pt x="368" y="658"/>
                </a:lnTo>
                <a:lnTo>
                  <a:pt x="370" y="662"/>
                </a:lnTo>
                <a:lnTo>
                  <a:pt x="374" y="668"/>
                </a:lnTo>
                <a:lnTo>
                  <a:pt x="380" y="670"/>
                </a:lnTo>
                <a:lnTo>
                  <a:pt x="390" y="676"/>
                </a:lnTo>
                <a:lnTo>
                  <a:pt x="396" y="680"/>
                </a:lnTo>
                <a:lnTo>
                  <a:pt x="400" y="688"/>
                </a:lnTo>
                <a:lnTo>
                  <a:pt x="400" y="698"/>
                </a:lnTo>
                <a:lnTo>
                  <a:pt x="400" y="710"/>
                </a:lnTo>
                <a:lnTo>
                  <a:pt x="400" y="724"/>
                </a:lnTo>
                <a:lnTo>
                  <a:pt x="404" y="736"/>
                </a:lnTo>
                <a:lnTo>
                  <a:pt x="410" y="746"/>
                </a:lnTo>
                <a:lnTo>
                  <a:pt x="414" y="754"/>
                </a:lnTo>
                <a:lnTo>
                  <a:pt x="416" y="758"/>
                </a:lnTo>
                <a:lnTo>
                  <a:pt x="414" y="776"/>
                </a:lnTo>
                <a:lnTo>
                  <a:pt x="416" y="780"/>
                </a:lnTo>
                <a:lnTo>
                  <a:pt x="416" y="784"/>
                </a:lnTo>
                <a:lnTo>
                  <a:pt x="420" y="788"/>
                </a:lnTo>
                <a:lnTo>
                  <a:pt x="426" y="792"/>
                </a:lnTo>
                <a:lnTo>
                  <a:pt x="428" y="794"/>
                </a:lnTo>
                <a:lnTo>
                  <a:pt x="428" y="798"/>
                </a:lnTo>
                <a:lnTo>
                  <a:pt x="428" y="808"/>
                </a:lnTo>
                <a:lnTo>
                  <a:pt x="426" y="816"/>
                </a:lnTo>
                <a:lnTo>
                  <a:pt x="428" y="820"/>
                </a:lnTo>
                <a:lnTo>
                  <a:pt x="428" y="824"/>
                </a:lnTo>
                <a:lnTo>
                  <a:pt x="432" y="828"/>
                </a:lnTo>
                <a:lnTo>
                  <a:pt x="436" y="832"/>
                </a:lnTo>
                <a:lnTo>
                  <a:pt x="450" y="840"/>
                </a:lnTo>
                <a:lnTo>
                  <a:pt x="460" y="844"/>
                </a:lnTo>
                <a:lnTo>
                  <a:pt x="464" y="844"/>
                </a:lnTo>
                <a:lnTo>
                  <a:pt x="466" y="844"/>
                </a:lnTo>
                <a:lnTo>
                  <a:pt x="466" y="840"/>
                </a:lnTo>
                <a:lnTo>
                  <a:pt x="464" y="834"/>
                </a:lnTo>
                <a:lnTo>
                  <a:pt x="452" y="806"/>
                </a:lnTo>
                <a:lnTo>
                  <a:pt x="442" y="774"/>
                </a:lnTo>
                <a:lnTo>
                  <a:pt x="436" y="750"/>
                </a:lnTo>
                <a:lnTo>
                  <a:pt x="434" y="728"/>
                </a:lnTo>
                <a:lnTo>
                  <a:pt x="434" y="712"/>
                </a:lnTo>
                <a:lnTo>
                  <a:pt x="436" y="710"/>
                </a:lnTo>
                <a:lnTo>
                  <a:pt x="438" y="712"/>
                </a:lnTo>
                <a:lnTo>
                  <a:pt x="446" y="730"/>
                </a:lnTo>
                <a:lnTo>
                  <a:pt x="456" y="752"/>
                </a:lnTo>
                <a:lnTo>
                  <a:pt x="466" y="780"/>
                </a:lnTo>
                <a:lnTo>
                  <a:pt x="478" y="806"/>
                </a:lnTo>
                <a:lnTo>
                  <a:pt x="482" y="816"/>
                </a:lnTo>
                <a:lnTo>
                  <a:pt x="488" y="824"/>
                </a:lnTo>
                <a:lnTo>
                  <a:pt x="500" y="834"/>
                </a:lnTo>
                <a:lnTo>
                  <a:pt x="508" y="844"/>
                </a:lnTo>
                <a:lnTo>
                  <a:pt x="510" y="850"/>
                </a:lnTo>
                <a:lnTo>
                  <a:pt x="510" y="858"/>
                </a:lnTo>
                <a:lnTo>
                  <a:pt x="508" y="874"/>
                </a:lnTo>
                <a:lnTo>
                  <a:pt x="506" y="892"/>
                </a:lnTo>
                <a:lnTo>
                  <a:pt x="508" y="898"/>
                </a:lnTo>
                <a:lnTo>
                  <a:pt x="510" y="906"/>
                </a:lnTo>
                <a:lnTo>
                  <a:pt x="518" y="912"/>
                </a:lnTo>
                <a:lnTo>
                  <a:pt x="530" y="918"/>
                </a:lnTo>
                <a:lnTo>
                  <a:pt x="542" y="924"/>
                </a:lnTo>
                <a:lnTo>
                  <a:pt x="556" y="932"/>
                </a:lnTo>
                <a:lnTo>
                  <a:pt x="578" y="948"/>
                </a:lnTo>
                <a:lnTo>
                  <a:pt x="598" y="958"/>
                </a:lnTo>
                <a:lnTo>
                  <a:pt x="606" y="962"/>
                </a:lnTo>
                <a:lnTo>
                  <a:pt x="616" y="962"/>
                </a:lnTo>
                <a:lnTo>
                  <a:pt x="630" y="958"/>
                </a:lnTo>
                <a:lnTo>
                  <a:pt x="642" y="954"/>
                </a:lnTo>
                <a:lnTo>
                  <a:pt x="648" y="954"/>
                </a:lnTo>
                <a:lnTo>
                  <a:pt x="652" y="954"/>
                </a:lnTo>
                <a:lnTo>
                  <a:pt x="656" y="956"/>
                </a:lnTo>
                <a:lnTo>
                  <a:pt x="658" y="960"/>
                </a:lnTo>
                <a:lnTo>
                  <a:pt x="666" y="972"/>
                </a:lnTo>
                <a:lnTo>
                  <a:pt x="678" y="984"/>
                </a:lnTo>
                <a:lnTo>
                  <a:pt x="692" y="992"/>
                </a:lnTo>
                <a:lnTo>
                  <a:pt x="698" y="994"/>
                </a:lnTo>
                <a:lnTo>
                  <a:pt x="706" y="996"/>
                </a:lnTo>
                <a:lnTo>
                  <a:pt x="714" y="996"/>
                </a:lnTo>
                <a:lnTo>
                  <a:pt x="718" y="998"/>
                </a:lnTo>
                <a:lnTo>
                  <a:pt x="724" y="1000"/>
                </a:lnTo>
                <a:lnTo>
                  <a:pt x="728" y="1004"/>
                </a:lnTo>
                <a:lnTo>
                  <a:pt x="734" y="1016"/>
                </a:lnTo>
                <a:lnTo>
                  <a:pt x="736" y="1030"/>
                </a:lnTo>
                <a:lnTo>
                  <a:pt x="738" y="1036"/>
                </a:lnTo>
                <a:lnTo>
                  <a:pt x="740" y="1042"/>
                </a:lnTo>
                <a:lnTo>
                  <a:pt x="744" y="1046"/>
                </a:lnTo>
                <a:lnTo>
                  <a:pt x="748" y="1050"/>
                </a:lnTo>
                <a:lnTo>
                  <a:pt x="760" y="1054"/>
                </a:lnTo>
                <a:lnTo>
                  <a:pt x="774" y="1060"/>
                </a:lnTo>
                <a:lnTo>
                  <a:pt x="780" y="1062"/>
                </a:lnTo>
                <a:lnTo>
                  <a:pt x="786" y="1066"/>
                </a:lnTo>
                <a:lnTo>
                  <a:pt x="796" y="1076"/>
                </a:lnTo>
                <a:lnTo>
                  <a:pt x="804" y="1084"/>
                </a:lnTo>
                <a:lnTo>
                  <a:pt x="808" y="1086"/>
                </a:lnTo>
                <a:lnTo>
                  <a:pt x="814" y="1086"/>
                </a:lnTo>
                <a:lnTo>
                  <a:pt x="826" y="1084"/>
                </a:lnTo>
                <a:lnTo>
                  <a:pt x="838" y="1084"/>
                </a:lnTo>
                <a:lnTo>
                  <a:pt x="842" y="1084"/>
                </a:lnTo>
                <a:lnTo>
                  <a:pt x="846" y="1086"/>
                </a:lnTo>
                <a:lnTo>
                  <a:pt x="848" y="1088"/>
                </a:lnTo>
                <a:lnTo>
                  <a:pt x="850" y="1094"/>
                </a:lnTo>
                <a:lnTo>
                  <a:pt x="850" y="1108"/>
                </a:lnTo>
                <a:lnTo>
                  <a:pt x="850" y="1128"/>
                </a:lnTo>
                <a:lnTo>
                  <a:pt x="848" y="1138"/>
                </a:lnTo>
                <a:lnTo>
                  <a:pt x="844" y="1150"/>
                </a:lnTo>
                <a:lnTo>
                  <a:pt x="838" y="1160"/>
                </a:lnTo>
                <a:lnTo>
                  <a:pt x="830" y="1170"/>
                </a:lnTo>
                <a:lnTo>
                  <a:pt x="814" y="1186"/>
                </a:lnTo>
                <a:lnTo>
                  <a:pt x="804" y="1200"/>
                </a:lnTo>
                <a:lnTo>
                  <a:pt x="802" y="1206"/>
                </a:lnTo>
                <a:lnTo>
                  <a:pt x="802" y="1212"/>
                </a:lnTo>
                <a:lnTo>
                  <a:pt x="804" y="1218"/>
                </a:lnTo>
                <a:lnTo>
                  <a:pt x="808" y="1224"/>
                </a:lnTo>
                <a:lnTo>
                  <a:pt x="810" y="1230"/>
                </a:lnTo>
                <a:lnTo>
                  <a:pt x="812" y="1236"/>
                </a:lnTo>
                <a:lnTo>
                  <a:pt x="814" y="1242"/>
                </a:lnTo>
                <a:lnTo>
                  <a:pt x="812" y="1246"/>
                </a:lnTo>
                <a:lnTo>
                  <a:pt x="808" y="1258"/>
                </a:lnTo>
                <a:lnTo>
                  <a:pt x="802" y="1266"/>
                </a:lnTo>
                <a:lnTo>
                  <a:pt x="800" y="1272"/>
                </a:lnTo>
                <a:lnTo>
                  <a:pt x="800" y="1276"/>
                </a:lnTo>
                <a:lnTo>
                  <a:pt x="804" y="1284"/>
                </a:lnTo>
                <a:lnTo>
                  <a:pt x="820" y="1308"/>
                </a:lnTo>
                <a:lnTo>
                  <a:pt x="832" y="1322"/>
                </a:lnTo>
                <a:lnTo>
                  <a:pt x="844" y="1338"/>
                </a:lnTo>
                <a:lnTo>
                  <a:pt x="854" y="1360"/>
                </a:lnTo>
                <a:lnTo>
                  <a:pt x="864" y="1384"/>
                </a:lnTo>
                <a:lnTo>
                  <a:pt x="868" y="1398"/>
                </a:lnTo>
                <a:lnTo>
                  <a:pt x="874" y="1408"/>
                </a:lnTo>
                <a:lnTo>
                  <a:pt x="880" y="1418"/>
                </a:lnTo>
                <a:lnTo>
                  <a:pt x="886" y="1426"/>
                </a:lnTo>
                <a:lnTo>
                  <a:pt x="894" y="1432"/>
                </a:lnTo>
                <a:lnTo>
                  <a:pt x="902" y="1438"/>
                </a:lnTo>
                <a:lnTo>
                  <a:pt x="922" y="1446"/>
                </a:lnTo>
                <a:lnTo>
                  <a:pt x="942" y="1458"/>
                </a:lnTo>
                <a:lnTo>
                  <a:pt x="950" y="1464"/>
                </a:lnTo>
                <a:lnTo>
                  <a:pt x="958" y="1470"/>
                </a:lnTo>
                <a:lnTo>
                  <a:pt x="964" y="1478"/>
                </a:lnTo>
                <a:lnTo>
                  <a:pt x="968" y="1488"/>
                </a:lnTo>
                <a:lnTo>
                  <a:pt x="972" y="1498"/>
                </a:lnTo>
                <a:lnTo>
                  <a:pt x="972" y="1508"/>
                </a:lnTo>
                <a:lnTo>
                  <a:pt x="970" y="1662"/>
                </a:lnTo>
                <a:lnTo>
                  <a:pt x="972" y="1684"/>
                </a:lnTo>
                <a:lnTo>
                  <a:pt x="978" y="1704"/>
                </a:lnTo>
                <a:lnTo>
                  <a:pt x="982" y="1724"/>
                </a:lnTo>
                <a:lnTo>
                  <a:pt x="982" y="1732"/>
                </a:lnTo>
                <a:lnTo>
                  <a:pt x="980" y="1742"/>
                </a:lnTo>
                <a:lnTo>
                  <a:pt x="978" y="1758"/>
                </a:lnTo>
                <a:lnTo>
                  <a:pt x="980" y="1770"/>
                </a:lnTo>
                <a:lnTo>
                  <a:pt x="982" y="1782"/>
                </a:lnTo>
                <a:lnTo>
                  <a:pt x="988" y="1790"/>
                </a:lnTo>
                <a:lnTo>
                  <a:pt x="990" y="1798"/>
                </a:lnTo>
                <a:lnTo>
                  <a:pt x="992" y="1810"/>
                </a:lnTo>
                <a:lnTo>
                  <a:pt x="994" y="1836"/>
                </a:lnTo>
                <a:lnTo>
                  <a:pt x="996" y="1842"/>
                </a:lnTo>
                <a:lnTo>
                  <a:pt x="998" y="1844"/>
                </a:lnTo>
                <a:lnTo>
                  <a:pt x="1006" y="1848"/>
                </a:lnTo>
                <a:lnTo>
                  <a:pt x="1012" y="1850"/>
                </a:lnTo>
                <a:lnTo>
                  <a:pt x="1014" y="1852"/>
                </a:lnTo>
                <a:lnTo>
                  <a:pt x="1016" y="1858"/>
                </a:lnTo>
                <a:lnTo>
                  <a:pt x="1014" y="1872"/>
                </a:lnTo>
                <a:lnTo>
                  <a:pt x="1012" y="1886"/>
                </a:lnTo>
                <a:lnTo>
                  <a:pt x="1012" y="1900"/>
                </a:lnTo>
                <a:lnTo>
                  <a:pt x="1014" y="1904"/>
                </a:lnTo>
                <a:lnTo>
                  <a:pt x="1018" y="1908"/>
                </a:lnTo>
                <a:lnTo>
                  <a:pt x="1020" y="1912"/>
                </a:lnTo>
                <a:lnTo>
                  <a:pt x="1020" y="1918"/>
                </a:lnTo>
                <a:lnTo>
                  <a:pt x="1022" y="1934"/>
                </a:lnTo>
                <a:lnTo>
                  <a:pt x="1024" y="1944"/>
                </a:lnTo>
                <a:lnTo>
                  <a:pt x="1028" y="1954"/>
                </a:lnTo>
                <a:lnTo>
                  <a:pt x="1038" y="1964"/>
                </a:lnTo>
                <a:lnTo>
                  <a:pt x="1052" y="1976"/>
                </a:lnTo>
                <a:lnTo>
                  <a:pt x="1094" y="2002"/>
                </a:lnTo>
                <a:lnTo>
                  <a:pt x="1100" y="2008"/>
                </a:lnTo>
                <a:lnTo>
                  <a:pt x="1104" y="2010"/>
                </a:lnTo>
                <a:lnTo>
                  <a:pt x="1106" y="2012"/>
                </a:lnTo>
                <a:lnTo>
                  <a:pt x="1108" y="2012"/>
                </a:lnTo>
                <a:lnTo>
                  <a:pt x="1114" y="2008"/>
                </a:lnTo>
                <a:lnTo>
                  <a:pt x="1120" y="2006"/>
                </a:lnTo>
                <a:lnTo>
                  <a:pt x="1122" y="2006"/>
                </a:lnTo>
                <a:lnTo>
                  <a:pt x="1122" y="2010"/>
                </a:lnTo>
                <a:lnTo>
                  <a:pt x="1118" y="2018"/>
                </a:lnTo>
                <a:lnTo>
                  <a:pt x="1116" y="2024"/>
                </a:lnTo>
                <a:lnTo>
                  <a:pt x="1116" y="2030"/>
                </a:lnTo>
                <a:lnTo>
                  <a:pt x="1116" y="2034"/>
                </a:lnTo>
                <a:lnTo>
                  <a:pt x="1120" y="2038"/>
                </a:lnTo>
                <a:lnTo>
                  <a:pt x="1130" y="2042"/>
                </a:lnTo>
                <a:lnTo>
                  <a:pt x="1144" y="2042"/>
                </a:lnTo>
                <a:lnTo>
                  <a:pt x="1176" y="2044"/>
                </a:lnTo>
                <a:lnTo>
                  <a:pt x="1196" y="2044"/>
                </a:lnTo>
                <a:lnTo>
                  <a:pt x="1202" y="2042"/>
                </a:lnTo>
                <a:lnTo>
                  <a:pt x="1202" y="2040"/>
                </a:lnTo>
                <a:lnTo>
                  <a:pt x="1200" y="2034"/>
                </a:lnTo>
                <a:lnTo>
                  <a:pt x="1190" y="2028"/>
                </a:lnTo>
                <a:lnTo>
                  <a:pt x="1180" y="2020"/>
                </a:lnTo>
                <a:lnTo>
                  <a:pt x="1172" y="2016"/>
                </a:lnTo>
                <a:lnTo>
                  <a:pt x="1156" y="2010"/>
                </a:lnTo>
                <a:lnTo>
                  <a:pt x="1152" y="2008"/>
                </a:lnTo>
                <a:lnTo>
                  <a:pt x="1146" y="2006"/>
                </a:lnTo>
                <a:lnTo>
                  <a:pt x="1142" y="2000"/>
                </a:lnTo>
                <a:lnTo>
                  <a:pt x="1140" y="1994"/>
                </a:lnTo>
                <a:lnTo>
                  <a:pt x="1136" y="1982"/>
                </a:lnTo>
                <a:lnTo>
                  <a:pt x="1132" y="1974"/>
                </a:lnTo>
                <a:lnTo>
                  <a:pt x="1128" y="1968"/>
                </a:lnTo>
                <a:lnTo>
                  <a:pt x="1126" y="1960"/>
                </a:lnTo>
                <a:lnTo>
                  <a:pt x="1124" y="1954"/>
                </a:lnTo>
                <a:lnTo>
                  <a:pt x="1126" y="1950"/>
                </a:lnTo>
                <a:lnTo>
                  <a:pt x="1130" y="1942"/>
                </a:lnTo>
                <a:lnTo>
                  <a:pt x="1132" y="1934"/>
                </a:lnTo>
                <a:lnTo>
                  <a:pt x="1134" y="1928"/>
                </a:lnTo>
                <a:lnTo>
                  <a:pt x="1132" y="1924"/>
                </a:lnTo>
                <a:lnTo>
                  <a:pt x="1130" y="1918"/>
                </a:lnTo>
                <a:lnTo>
                  <a:pt x="1126" y="1914"/>
                </a:lnTo>
                <a:lnTo>
                  <a:pt x="1118" y="1908"/>
                </a:lnTo>
                <a:lnTo>
                  <a:pt x="1110" y="1902"/>
                </a:lnTo>
                <a:lnTo>
                  <a:pt x="1108" y="1898"/>
                </a:lnTo>
                <a:lnTo>
                  <a:pt x="1108" y="1892"/>
                </a:lnTo>
                <a:lnTo>
                  <a:pt x="1112" y="1882"/>
                </a:lnTo>
                <a:lnTo>
                  <a:pt x="1116" y="1872"/>
                </a:lnTo>
                <a:lnTo>
                  <a:pt x="1126" y="1856"/>
                </a:lnTo>
                <a:lnTo>
                  <a:pt x="1128" y="1850"/>
                </a:lnTo>
                <a:lnTo>
                  <a:pt x="1128" y="1846"/>
                </a:lnTo>
                <a:lnTo>
                  <a:pt x="1126" y="1840"/>
                </a:lnTo>
                <a:lnTo>
                  <a:pt x="1120" y="1836"/>
                </a:lnTo>
                <a:lnTo>
                  <a:pt x="1116" y="1832"/>
                </a:lnTo>
                <a:lnTo>
                  <a:pt x="1116" y="1828"/>
                </a:lnTo>
                <a:lnTo>
                  <a:pt x="1118" y="1826"/>
                </a:lnTo>
                <a:lnTo>
                  <a:pt x="1126" y="1824"/>
                </a:lnTo>
                <a:lnTo>
                  <a:pt x="1138" y="1822"/>
                </a:lnTo>
                <a:lnTo>
                  <a:pt x="1140" y="1818"/>
                </a:lnTo>
                <a:lnTo>
                  <a:pt x="1144" y="1808"/>
                </a:lnTo>
                <a:lnTo>
                  <a:pt x="1146" y="1804"/>
                </a:lnTo>
                <a:lnTo>
                  <a:pt x="1150" y="1800"/>
                </a:lnTo>
                <a:lnTo>
                  <a:pt x="1156" y="1794"/>
                </a:lnTo>
                <a:lnTo>
                  <a:pt x="1164" y="1792"/>
                </a:lnTo>
                <a:lnTo>
                  <a:pt x="1170" y="1788"/>
                </a:lnTo>
                <a:lnTo>
                  <a:pt x="1178" y="1784"/>
                </a:lnTo>
                <a:lnTo>
                  <a:pt x="1188" y="1778"/>
                </a:lnTo>
                <a:lnTo>
                  <a:pt x="1192" y="1774"/>
                </a:lnTo>
                <a:lnTo>
                  <a:pt x="1194" y="1768"/>
                </a:lnTo>
                <a:lnTo>
                  <a:pt x="1194" y="1762"/>
                </a:lnTo>
                <a:lnTo>
                  <a:pt x="1192" y="1754"/>
                </a:lnTo>
                <a:lnTo>
                  <a:pt x="1186" y="1740"/>
                </a:lnTo>
                <a:lnTo>
                  <a:pt x="1180" y="1730"/>
                </a:lnTo>
                <a:lnTo>
                  <a:pt x="1178" y="1728"/>
                </a:lnTo>
                <a:lnTo>
                  <a:pt x="1178" y="1724"/>
                </a:lnTo>
                <a:lnTo>
                  <a:pt x="1180" y="1724"/>
                </a:lnTo>
                <a:lnTo>
                  <a:pt x="1186" y="1722"/>
                </a:lnTo>
                <a:lnTo>
                  <a:pt x="1200" y="1722"/>
                </a:lnTo>
                <a:lnTo>
                  <a:pt x="1212" y="1720"/>
                </a:lnTo>
                <a:lnTo>
                  <a:pt x="1218" y="1716"/>
                </a:lnTo>
                <a:lnTo>
                  <a:pt x="1224" y="1712"/>
                </a:lnTo>
                <a:lnTo>
                  <a:pt x="1230" y="1706"/>
                </a:lnTo>
                <a:lnTo>
                  <a:pt x="1234" y="1698"/>
                </a:lnTo>
                <a:lnTo>
                  <a:pt x="1240" y="1682"/>
                </a:lnTo>
                <a:lnTo>
                  <a:pt x="1244" y="1672"/>
                </a:lnTo>
                <a:lnTo>
                  <a:pt x="1248" y="1662"/>
                </a:lnTo>
                <a:lnTo>
                  <a:pt x="1254" y="1650"/>
                </a:lnTo>
                <a:lnTo>
                  <a:pt x="1262" y="1638"/>
                </a:lnTo>
                <a:lnTo>
                  <a:pt x="1268" y="1626"/>
                </a:lnTo>
                <a:lnTo>
                  <a:pt x="1270" y="1614"/>
                </a:lnTo>
                <a:lnTo>
                  <a:pt x="1270" y="1604"/>
                </a:lnTo>
                <a:lnTo>
                  <a:pt x="1270" y="1594"/>
                </a:lnTo>
                <a:lnTo>
                  <a:pt x="1268" y="1584"/>
                </a:lnTo>
                <a:lnTo>
                  <a:pt x="1270" y="1580"/>
                </a:lnTo>
                <a:lnTo>
                  <a:pt x="1272" y="1576"/>
                </a:lnTo>
                <a:lnTo>
                  <a:pt x="1276" y="1572"/>
                </a:lnTo>
                <a:lnTo>
                  <a:pt x="1282" y="1568"/>
                </a:lnTo>
                <a:lnTo>
                  <a:pt x="1302" y="1562"/>
                </a:lnTo>
                <a:lnTo>
                  <a:pt x="1330" y="1552"/>
                </a:lnTo>
                <a:lnTo>
                  <a:pt x="1342" y="1546"/>
                </a:lnTo>
                <a:lnTo>
                  <a:pt x="1354" y="1540"/>
                </a:lnTo>
                <a:lnTo>
                  <a:pt x="1364" y="1534"/>
                </a:lnTo>
                <a:lnTo>
                  <a:pt x="1370" y="1524"/>
                </a:lnTo>
                <a:lnTo>
                  <a:pt x="1376" y="1506"/>
                </a:lnTo>
                <a:lnTo>
                  <a:pt x="1380" y="1486"/>
                </a:lnTo>
                <a:lnTo>
                  <a:pt x="1384" y="1466"/>
                </a:lnTo>
                <a:lnTo>
                  <a:pt x="1382" y="1446"/>
                </a:lnTo>
                <a:lnTo>
                  <a:pt x="1380" y="1426"/>
                </a:lnTo>
                <a:lnTo>
                  <a:pt x="1382" y="1410"/>
                </a:lnTo>
                <a:lnTo>
                  <a:pt x="1384" y="1402"/>
                </a:lnTo>
                <a:lnTo>
                  <a:pt x="1386" y="1396"/>
                </a:lnTo>
                <a:lnTo>
                  <a:pt x="1390" y="1388"/>
                </a:lnTo>
                <a:lnTo>
                  <a:pt x="1396" y="1380"/>
                </a:lnTo>
                <a:lnTo>
                  <a:pt x="1424" y="1348"/>
                </a:lnTo>
                <a:lnTo>
                  <a:pt x="1434" y="1334"/>
                </a:lnTo>
                <a:lnTo>
                  <a:pt x="1438" y="1326"/>
                </a:lnTo>
                <a:lnTo>
                  <a:pt x="1438" y="1318"/>
                </a:lnTo>
                <a:lnTo>
                  <a:pt x="1440" y="1302"/>
                </a:lnTo>
                <a:lnTo>
                  <a:pt x="1438" y="1286"/>
                </a:lnTo>
                <a:lnTo>
                  <a:pt x="1436" y="1278"/>
                </a:lnTo>
                <a:lnTo>
                  <a:pt x="1432" y="1272"/>
                </a:lnTo>
                <a:lnTo>
                  <a:pt x="1426" y="1266"/>
                </a:lnTo>
                <a:lnTo>
                  <a:pt x="1416" y="1262"/>
                </a:lnTo>
                <a:close/>
                <a:moveTo>
                  <a:pt x="1728" y="156"/>
                </a:moveTo>
                <a:lnTo>
                  <a:pt x="1728" y="156"/>
                </a:lnTo>
                <a:lnTo>
                  <a:pt x="1738" y="142"/>
                </a:lnTo>
                <a:lnTo>
                  <a:pt x="1744" y="132"/>
                </a:lnTo>
                <a:lnTo>
                  <a:pt x="1752" y="122"/>
                </a:lnTo>
                <a:lnTo>
                  <a:pt x="1758" y="118"/>
                </a:lnTo>
                <a:lnTo>
                  <a:pt x="1766" y="116"/>
                </a:lnTo>
                <a:lnTo>
                  <a:pt x="1774" y="112"/>
                </a:lnTo>
                <a:lnTo>
                  <a:pt x="1780" y="106"/>
                </a:lnTo>
                <a:lnTo>
                  <a:pt x="1784" y="102"/>
                </a:lnTo>
                <a:lnTo>
                  <a:pt x="1786" y="98"/>
                </a:lnTo>
                <a:lnTo>
                  <a:pt x="1784" y="86"/>
                </a:lnTo>
                <a:lnTo>
                  <a:pt x="1782" y="72"/>
                </a:lnTo>
                <a:lnTo>
                  <a:pt x="1780" y="60"/>
                </a:lnTo>
                <a:lnTo>
                  <a:pt x="1782" y="58"/>
                </a:lnTo>
                <a:lnTo>
                  <a:pt x="1786" y="56"/>
                </a:lnTo>
                <a:lnTo>
                  <a:pt x="1792" y="52"/>
                </a:lnTo>
                <a:lnTo>
                  <a:pt x="1800" y="48"/>
                </a:lnTo>
                <a:lnTo>
                  <a:pt x="1812" y="44"/>
                </a:lnTo>
                <a:lnTo>
                  <a:pt x="1824" y="42"/>
                </a:lnTo>
                <a:lnTo>
                  <a:pt x="1840" y="40"/>
                </a:lnTo>
                <a:lnTo>
                  <a:pt x="1848" y="38"/>
                </a:lnTo>
                <a:lnTo>
                  <a:pt x="1850" y="36"/>
                </a:lnTo>
                <a:lnTo>
                  <a:pt x="1852" y="34"/>
                </a:lnTo>
                <a:lnTo>
                  <a:pt x="1850" y="32"/>
                </a:lnTo>
                <a:lnTo>
                  <a:pt x="1846" y="26"/>
                </a:lnTo>
                <a:lnTo>
                  <a:pt x="1844" y="22"/>
                </a:lnTo>
                <a:lnTo>
                  <a:pt x="1842" y="20"/>
                </a:lnTo>
                <a:lnTo>
                  <a:pt x="1842" y="16"/>
                </a:lnTo>
                <a:lnTo>
                  <a:pt x="1840" y="14"/>
                </a:lnTo>
                <a:lnTo>
                  <a:pt x="1832" y="12"/>
                </a:lnTo>
                <a:lnTo>
                  <a:pt x="1818" y="12"/>
                </a:lnTo>
                <a:lnTo>
                  <a:pt x="1802" y="14"/>
                </a:lnTo>
                <a:lnTo>
                  <a:pt x="1788" y="16"/>
                </a:lnTo>
                <a:lnTo>
                  <a:pt x="1782" y="14"/>
                </a:lnTo>
                <a:lnTo>
                  <a:pt x="1766" y="8"/>
                </a:lnTo>
                <a:lnTo>
                  <a:pt x="1756" y="6"/>
                </a:lnTo>
                <a:lnTo>
                  <a:pt x="1740" y="4"/>
                </a:lnTo>
                <a:lnTo>
                  <a:pt x="1698" y="2"/>
                </a:lnTo>
                <a:lnTo>
                  <a:pt x="1624" y="0"/>
                </a:lnTo>
                <a:lnTo>
                  <a:pt x="1576" y="4"/>
                </a:lnTo>
                <a:lnTo>
                  <a:pt x="1530" y="8"/>
                </a:lnTo>
                <a:lnTo>
                  <a:pt x="1516" y="8"/>
                </a:lnTo>
                <a:lnTo>
                  <a:pt x="1504" y="8"/>
                </a:lnTo>
                <a:lnTo>
                  <a:pt x="1462" y="2"/>
                </a:lnTo>
                <a:lnTo>
                  <a:pt x="1416" y="0"/>
                </a:lnTo>
                <a:lnTo>
                  <a:pt x="1356" y="0"/>
                </a:lnTo>
                <a:lnTo>
                  <a:pt x="1298" y="2"/>
                </a:lnTo>
                <a:lnTo>
                  <a:pt x="1254" y="6"/>
                </a:lnTo>
                <a:lnTo>
                  <a:pt x="1222" y="10"/>
                </a:lnTo>
                <a:lnTo>
                  <a:pt x="1196" y="14"/>
                </a:lnTo>
                <a:lnTo>
                  <a:pt x="1172" y="22"/>
                </a:lnTo>
                <a:lnTo>
                  <a:pt x="1160" y="28"/>
                </a:lnTo>
                <a:lnTo>
                  <a:pt x="1148" y="34"/>
                </a:lnTo>
                <a:lnTo>
                  <a:pt x="1138" y="40"/>
                </a:lnTo>
                <a:lnTo>
                  <a:pt x="1128" y="44"/>
                </a:lnTo>
                <a:lnTo>
                  <a:pt x="1110" y="48"/>
                </a:lnTo>
                <a:lnTo>
                  <a:pt x="1092" y="48"/>
                </a:lnTo>
                <a:lnTo>
                  <a:pt x="1070" y="50"/>
                </a:lnTo>
                <a:lnTo>
                  <a:pt x="1038" y="52"/>
                </a:lnTo>
                <a:lnTo>
                  <a:pt x="1020" y="52"/>
                </a:lnTo>
                <a:lnTo>
                  <a:pt x="1010" y="52"/>
                </a:lnTo>
                <a:lnTo>
                  <a:pt x="1004" y="50"/>
                </a:lnTo>
                <a:lnTo>
                  <a:pt x="994" y="50"/>
                </a:lnTo>
                <a:lnTo>
                  <a:pt x="978" y="54"/>
                </a:lnTo>
                <a:lnTo>
                  <a:pt x="964" y="62"/>
                </a:lnTo>
                <a:lnTo>
                  <a:pt x="958" y="66"/>
                </a:lnTo>
                <a:lnTo>
                  <a:pt x="956" y="66"/>
                </a:lnTo>
                <a:lnTo>
                  <a:pt x="956" y="64"/>
                </a:lnTo>
                <a:lnTo>
                  <a:pt x="950" y="58"/>
                </a:lnTo>
                <a:lnTo>
                  <a:pt x="946" y="54"/>
                </a:lnTo>
                <a:lnTo>
                  <a:pt x="942" y="52"/>
                </a:lnTo>
                <a:lnTo>
                  <a:pt x="936" y="52"/>
                </a:lnTo>
                <a:lnTo>
                  <a:pt x="928" y="54"/>
                </a:lnTo>
                <a:lnTo>
                  <a:pt x="908" y="60"/>
                </a:lnTo>
                <a:lnTo>
                  <a:pt x="880" y="70"/>
                </a:lnTo>
                <a:lnTo>
                  <a:pt x="866" y="74"/>
                </a:lnTo>
                <a:lnTo>
                  <a:pt x="864" y="76"/>
                </a:lnTo>
                <a:lnTo>
                  <a:pt x="862" y="78"/>
                </a:lnTo>
                <a:lnTo>
                  <a:pt x="862" y="80"/>
                </a:lnTo>
                <a:lnTo>
                  <a:pt x="864" y="84"/>
                </a:lnTo>
                <a:lnTo>
                  <a:pt x="872" y="88"/>
                </a:lnTo>
                <a:lnTo>
                  <a:pt x="894" y="94"/>
                </a:lnTo>
                <a:lnTo>
                  <a:pt x="912" y="100"/>
                </a:lnTo>
                <a:lnTo>
                  <a:pt x="930" y="98"/>
                </a:lnTo>
                <a:lnTo>
                  <a:pt x="946" y="96"/>
                </a:lnTo>
                <a:lnTo>
                  <a:pt x="962" y="94"/>
                </a:lnTo>
                <a:lnTo>
                  <a:pt x="968" y="92"/>
                </a:lnTo>
                <a:lnTo>
                  <a:pt x="974" y="92"/>
                </a:lnTo>
                <a:lnTo>
                  <a:pt x="984" y="94"/>
                </a:lnTo>
                <a:lnTo>
                  <a:pt x="992" y="96"/>
                </a:lnTo>
                <a:lnTo>
                  <a:pt x="1000" y="96"/>
                </a:lnTo>
                <a:lnTo>
                  <a:pt x="1010" y="92"/>
                </a:lnTo>
                <a:lnTo>
                  <a:pt x="1022" y="86"/>
                </a:lnTo>
                <a:lnTo>
                  <a:pt x="1044" y="76"/>
                </a:lnTo>
                <a:lnTo>
                  <a:pt x="1084" y="66"/>
                </a:lnTo>
                <a:lnTo>
                  <a:pt x="1108" y="62"/>
                </a:lnTo>
                <a:lnTo>
                  <a:pt x="1130" y="60"/>
                </a:lnTo>
                <a:lnTo>
                  <a:pt x="1150" y="60"/>
                </a:lnTo>
                <a:lnTo>
                  <a:pt x="1170" y="60"/>
                </a:lnTo>
                <a:lnTo>
                  <a:pt x="1186" y="62"/>
                </a:lnTo>
                <a:lnTo>
                  <a:pt x="1200" y="66"/>
                </a:lnTo>
                <a:lnTo>
                  <a:pt x="1224" y="74"/>
                </a:lnTo>
                <a:lnTo>
                  <a:pt x="1240" y="80"/>
                </a:lnTo>
                <a:lnTo>
                  <a:pt x="1246" y="80"/>
                </a:lnTo>
                <a:lnTo>
                  <a:pt x="1252" y="80"/>
                </a:lnTo>
                <a:lnTo>
                  <a:pt x="1262" y="74"/>
                </a:lnTo>
                <a:lnTo>
                  <a:pt x="1276" y="64"/>
                </a:lnTo>
                <a:lnTo>
                  <a:pt x="1296" y="54"/>
                </a:lnTo>
                <a:lnTo>
                  <a:pt x="1322" y="44"/>
                </a:lnTo>
                <a:lnTo>
                  <a:pt x="1350" y="36"/>
                </a:lnTo>
                <a:lnTo>
                  <a:pt x="1382" y="30"/>
                </a:lnTo>
                <a:lnTo>
                  <a:pt x="1394" y="30"/>
                </a:lnTo>
                <a:lnTo>
                  <a:pt x="1400" y="30"/>
                </a:lnTo>
                <a:lnTo>
                  <a:pt x="1404" y="32"/>
                </a:lnTo>
                <a:lnTo>
                  <a:pt x="1402" y="34"/>
                </a:lnTo>
                <a:lnTo>
                  <a:pt x="1388" y="42"/>
                </a:lnTo>
                <a:lnTo>
                  <a:pt x="1370" y="50"/>
                </a:lnTo>
                <a:lnTo>
                  <a:pt x="1350" y="56"/>
                </a:lnTo>
                <a:lnTo>
                  <a:pt x="1334" y="58"/>
                </a:lnTo>
                <a:lnTo>
                  <a:pt x="1328" y="60"/>
                </a:lnTo>
                <a:lnTo>
                  <a:pt x="1326" y="64"/>
                </a:lnTo>
                <a:lnTo>
                  <a:pt x="1324" y="68"/>
                </a:lnTo>
                <a:lnTo>
                  <a:pt x="1324" y="74"/>
                </a:lnTo>
                <a:lnTo>
                  <a:pt x="1328" y="78"/>
                </a:lnTo>
                <a:lnTo>
                  <a:pt x="1336" y="82"/>
                </a:lnTo>
                <a:lnTo>
                  <a:pt x="1346" y="84"/>
                </a:lnTo>
                <a:lnTo>
                  <a:pt x="1356" y="86"/>
                </a:lnTo>
                <a:lnTo>
                  <a:pt x="1380" y="86"/>
                </a:lnTo>
                <a:lnTo>
                  <a:pt x="1396" y="84"/>
                </a:lnTo>
                <a:lnTo>
                  <a:pt x="1402" y="86"/>
                </a:lnTo>
                <a:lnTo>
                  <a:pt x="1406" y="88"/>
                </a:lnTo>
                <a:lnTo>
                  <a:pt x="1408" y="92"/>
                </a:lnTo>
                <a:lnTo>
                  <a:pt x="1410" y="98"/>
                </a:lnTo>
                <a:lnTo>
                  <a:pt x="1414" y="110"/>
                </a:lnTo>
                <a:lnTo>
                  <a:pt x="1414" y="122"/>
                </a:lnTo>
                <a:lnTo>
                  <a:pt x="1416" y="138"/>
                </a:lnTo>
                <a:lnTo>
                  <a:pt x="1416" y="146"/>
                </a:lnTo>
                <a:lnTo>
                  <a:pt x="1416" y="156"/>
                </a:lnTo>
                <a:lnTo>
                  <a:pt x="1420" y="164"/>
                </a:lnTo>
                <a:lnTo>
                  <a:pt x="1422" y="168"/>
                </a:lnTo>
                <a:lnTo>
                  <a:pt x="1420" y="174"/>
                </a:lnTo>
                <a:lnTo>
                  <a:pt x="1414" y="180"/>
                </a:lnTo>
                <a:lnTo>
                  <a:pt x="1404" y="188"/>
                </a:lnTo>
                <a:lnTo>
                  <a:pt x="1396" y="194"/>
                </a:lnTo>
                <a:lnTo>
                  <a:pt x="1392" y="202"/>
                </a:lnTo>
                <a:lnTo>
                  <a:pt x="1390" y="216"/>
                </a:lnTo>
                <a:lnTo>
                  <a:pt x="1392" y="234"/>
                </a:lnTo>
                <a:lnTo>
                  <a:pt x="1398" y="252"/>
                </a:lnTo>
                <a:lnTo>
                  <a:pt x="1402" y="260"/>
                </a:lnTo>
                <a:lnTo>
                  <a:pt x="1408" y="268"/>
                </a:lnTo>
                <a:lnTo>
                  <a:pt x="1416" y="276"/>
                </a:lnTo>
                <a:lnTo>
                  <a:pt x="1424" y="282"/>
                </a:lnTo>
                <a:lnTo>
                  <a:pt x="1440" y="292"/>
                </a:lnTo>
                <a:lnTo>
                  <a:pt x="1446" y="294"/>
                </a:lnTo>
                <a:lnTo>
                  <a:pt x="1452" y="294"/>
                </a:lnTo>
                <a:lnTo>
                  <a:pt x="1458" y="292"/>
                </a:lnTo>
                <a:lnTo>
                  <a:pt x="1464" y="288"/>
                </a:lnTo>
                <a:lnTo>
                  <a:pt x="1468" y="282"/>
                </a:lnTo>
                <a:lnTo>
                  <a:pt x="1474" y="274"/>
                </a:lnTo>
                <a:lnTo>
                  <a:pt x="1480" y="264"/>
                </a:lnTo>
                <a:lnTo>
                  <a:pt x="1486" y="256"/>
                </a:lnTo>
                <a:lnTo>
                  <a:pt x="1504" y="240"/>
                </a:lnTo>
                <a:lnTo>
                  <a:pt x="1522" y="230"/>
                </a:lnTo>
                <a:lnTo>
                  <a:pt x="1536" y="222"/>
                </a:lnTo>
                <a:lnTo>
                  <a:pt x="1542" y="218"/>
                </a:lnTo>
                <a:lnTo>
                  <a:pt x="1550" y="218"/>
                </a:lnTo>
                <a:lnTo>
                  <a:pt x="1566" y="216"/>
                </a:lnTo>
                <a:lnTo>
                  <a:pt x="1574" y="214"/>
                </a:lnTo>
                <a:lnTo>
                  <a:pt x="1582" y="212"/>
                </a:lnTo>
                <a:lnTo>
                  <a:pt x="1590" y="208"/>
                </a:lnTo>
                <a:lnTo>
                  <a:pt x="1598" y="200"/>
                </a:lnTo>
                <a:lnTo>
                  <a:pt x="1606" y="194"/>
                </a:lnTo>
                <a:lnTo>
                  <a:pt x="1616" y="190"/>
                </a:lnTo>
                <a:lnTo>
                  <a:pt x="1626" y="188"/>
                </a:lnTo>
                <a:lnTo>
                  <a:pt x="1636" y="186"/>
                </a:lnTo>
                <a:lnTo>
                  <a:pt x="1658" y="184"/>
                </a:lnTo>
                <a:lnTo>
                  <a:pt x="1670" y="182"/>
                </a:lnTo>
                <a:lnTo>
                  <a:pt x="1680" y="180"/>
                </a:lnTo>
                <a:lnTo>
                  <a:pt x="1710" y="172"/>
                </a:lnTo>
                <a:lnTo>
                  <a:pt x="1718" y="166"/>
                </a:lnTo>
                <a:lnTo>
                  <a:pt x="1728" y="156"/>
                </a:lnTo>
                <a:close/>
                <a:moveTo>
                  <a:pt x="1762" y="194"/>
                </a:moveTo>
                <a:lnTo>
                  <a:pt x="1762" y="194"/>
                </a:lnTo>
                <a:lnTo>
                  <a:pt x="1742" y="196"/>
                </a:lnTo>
                <a:lnTo>
                  <a:pt x="1726" y="196"/>
                </a:lnTo>
                <a:lnTo>
                  <a:pt x="1694" y="196"/>
                </a:lnTo>
                <a:lnTo>
                  <a:pt x="1684" y="196"/>
                </a:lnTo>
                <a:lnTo>
                  <a:pt x="1676" y="198"/>
                </a:lnTo>
                <a:lnTo>
                  <a:pt x="1674" y="200"/>
                </a:lnTo>
                <a:lnTo>
                  <a:pt x="1672" y="202"/>
                </a:lnTo>
                <a:lnTo>
                  <a:pt x="1672" y="212"/>
                </a:lnTo>
                <a:lnTo>
                  <a:pt x="1678" y="232"/>
                </a:lnTo>
                <a:lnTo>
                  <a:pt x="1684" y="254"/>
                </a:lnTo>
                <a:lnTo>
                  <a:pt x="1688" y="262"/>
                </a:lnTo>
                <a:lnTo>
                  <a:pt x="1694" y="268"/>
                </a:lnTo>
                <a:lnTo>
                  <a:pt x="1700" y="270"/>
                </a:lnTo>
                <a:lnTo>
                  <a:pt x="1710" y="270"/>
                </a:lnTo>
                <a:lnTo>
                  <a:pt x="1744" y="260"/>
                </a:lnTo>
                <a:lnTo>
                  <a:pt x="1774" y="250"/>
                </a:lnTo>
                <a:lnTo>
                  <a:pt x="1786" y="246"/>
                </a:lnTo>
                <a:lnTo>
                  <a:pt x="1794" y="240"/>
                </a:lnTo>
                <a:lnTo>
                  <a:pt x="1796" y="234"/>
                </a:lnTo>
                <a:lnTo>
                  <a:pt x="1796" y="230"/>
                </a:lnTo>
                <a:lnTo>
                  <a:pt x="1796" y="226"/>
                </a:lnTo>
                <a:lnTo>
                  <a:pt x="1792" y="218"/>
                </a:lnTo>
                <a:lnTo>
                  <a:pt x="1792" y="212"/>
                </a:lnTo>
                <a:lnTo>
                  <a:pt x="1794" y="200"/>
                </a:lnTo>
                <a:lnTo>
                  <a:pt x="1792" y="196"/>
                </a:lnTo>
                <a:lnTo>
                  <a:pt x="1786" y="194"/>
                </a:lnTo>
                <a:lnTo>
                  <a:pt x="1778" y="192"/>
                </a:lnTo>
                <a:lnTo>
                  <a:pt x="1762" y="194"/>
                </a:lnTo>
                <a:close/>
                <a:moveTo>
                  <a:pt x="2084" y="80"/>
                </a:moveTo>
                <a:lnTo>
                  <a:pt x="2084" y="80"/>
                </a:lnTo>
                <a:lnTo>
                  <a:pt x="2088" y="82"/>
                </a:lnTo>
                <a:lnTo>
                  <a:pt x="2094" y="84"/>
                </a:lnTo>
                <a:lnTo>
                  <a:pt x="2100" y="84"/>
                </a:lnTo>
                <a:lnTo>
                  <a:pt x="2104" y="82"/>
                </a:lnTo>
                <a:lnTo>
                  <a:pt x="2110" y="80"/>
                </a:lnTo>
                <a:lnTo>
                  <a:pt x="2116" y="74"/>
                </a:lnTo>
                <a:lnTo>
                  <a:pt x="2118" y="64"/>
                </a:lnTo>
                <a:lnTo>
                  <a:pt x="2124" y="58"/>
                </a:lnTo>
                <a:lnTo>
                  <a:pt x="2128" y="56"/>
                </a:lnTo>
                <a:lnTo>
                  <a:pt x="2132" y="60"/>
                </a:lnTo>
                <a:lnTo>
                  <a:pt x="2134" y="64"/>
                </a:lnTo>
                <a:lnTo>
                  <a:pt x="2136" y="70"/>
                </a:lnTo>
                <a:lnTo>
                  <a:pt x="2140" y="76"/>
                </a:lnTo>
                <a:lnTo>
                  <a:pt x="2144" y="78"/>
                </a:lnTo>
                <a:lnTo>
                  <a:pt x="2150" y="78"/>
                </a:lnTo>
                <a:lnTo>
                  <a:pt x="2168" y="70"/>
                </a:lnTo>
                <a:lnTo>
                  <a:pt x="2186" y="60"/>
                </a:lnTo>
                <a:lnTo>
                  <a:pt x="2222" y="38"/>
                </a:lnTo>
                <a:lnTo>
                  <a:pt x="2228" y="34"/>
                </a:lnTo>
                <a:lnTo>
                  <a:pt x="2228" y="32"/>
                </a:lnTo>
                <a:lnTo>
                  <a:pt x="2222" y="30"/>
                </a:lnTo>
                <a:lnTo>
                  <a:pt x="2212" y="30"/>
                </a:lnTo>
                <a:lnTo>
                  <a:pt x="2184" y="28"/>
                </a:lnTo>
                <a:lnTo>
                  <a:pt x="2152" y="24"/>
                </a:lnTo>
                <a:lnTo>
                  <a:pt x="2136" y="22"/>
                </a:lnTo>
                <a:lnTo>
                  <a:pt x="2118" y="22"/>
                </a:lnTo>
                <a:lnTo>
                  <a:pt x="2084" y="26"/>
                </a:lnTo>
                <a:lnTo>
                  <a:pt x="2054" y="32"/>
                </a:lnTo>
                <a:lnTo>
                  <a:pt x="2042" y="36"/>
                </a:lnTo>
                <a:lnTo>
                  <a:pt x="2034" y="42"/>
                </a:lnTo>
                <a:lnTo>
                  <a:pt x="2030" y="46"/>
                </a:lnTo>
                <a:lnTo>
                  <a:pt x="2032" y="50"/>
                </a:lnTo>
                <a:lnTo>
                  <a:pt x="2036" y="56"/>
                </a:lnTo>
                <a:lnTo>
                  <a:pt x="2044" y="62"/>
                </a:lnTo>
                <a:lnTo>
                  <a:pt x="2062" y="72"/>
                </a:lnTo>
                <a:lnTo>
                  <a:pt x="2084" y="80"/>
                </a:lnTo>
                <a:close/>
                <a:moveTo>
                  <a:pt x="2356" y="44"/>
                </a:moveTo>
                <a:lnTo>
                  <a:pt x="2356" y="44"/>
                </a:lnTo>
                <a:lnTo>
                  <a:pt x="2354" y="46"/>
                </a:lnTo>
                <a:lnTo>
                  <a:pt x="2354" y="50"/>
                </a:lnTo>
                <a:lnTo>
                  <a:pt x="2356" y="52"/>
                </a:lnTo>
                <a:lnTo>
                  <a:pt x="2358" y="54"/>
                </a:lnTo>
                <a:lnTo>
                  <a:pt x="2362" y="56"/>
                </a:lnTo>
                <a:lnTo>
                  <a:pt x="2368" y="56"/>
                </a:lnTo>
                <a:lnTo>
                  <a:pt x="2386" y="54"/>
                </a:lnTo>
                <a:lnTo>
                  <a:pt x="2410" y="50"/>
                </a:lnTo>
                <a:lnTo>
                  <a:pt x="2438" y="44"/>
                </a:lnTo>
                <a:lnTo>
                  <a:pt x="2464" y="42"/>
                </a:lnTo>
                <a:lnTo>
                  <a:pt x="2474" y="42"/>
                </a:lnTo>
                <a:lnTo>
                  <a:pt x="2482" y="40"/>
                </a:lnTo>
                <a:lnTo>
                  <a:pt x="2486" y="38"/>
                </a:lnTo>
                <a:lnTo>
                  <a:pt x="2488" y="36"/>
                </a:lnTo>
                <a:lnTo>
                  <a:pt x="2488" y="34"/>
                </a:lnTo>
                <a:lnTo>
                  <a:pt x="2486" y="32"/>
                </a:lnTo>
                <a:lnTo>
                  <a:pt x="2480" y="30"/>
                </a:lnTo>
                <a:lnTo>
                  <a:pt x="2474" y="28"/>
                </a:lnTo>
                <a:lnTo>
                  <a:pt x="2462" y="22"/>
                </a:lnTo>
                <a:lnTo>
                  <a:pt x="2446" y="16"/>
                </a:lnTo>
                <a:lnTo>
                  <a:pt x="2438" y="14"/>
                </a:lnTo>
                <a:lnTo>
                  <a:pt x="2428" y="14"/>
                </a:lnTo>
                <a:lnTo>
                  <a:pt x="2412" y="16"/>
                </a:lnTo>
                <a:lnTo>
                  <a:pt x="2404" y="22"/>
                </a:lnTo>
                <a:lnTo>
                  <a:pt x="2396" y="26"/>
                </a:lnTo>
                <a:lnTo>
                  <a:pt x="2386" y="28"/>
                </a:lnTo>
                <a:lnTo>
                  <a:pt x="2376" y="26"/>
                </a:lnTo>
                <a:lnTo>
                  <a:pt x="2368" y="26"/>
                </a:lnTo>
                <a:lnTo>
                  <a:pt x="2358" y="24"/>
                </a:lnTo>
                <a:lnTo>
                  <a:pt x="2338" y="24"/>
                </a:lnTo>
                <a:lnTo>
                  <a:pt x="2328" y="26"/>
                </a:lnTo>
                <a:lnTo>
                  <a:pt x="2322" y="28"/>
                </a:lnTo>
                <a:lnTo>
                  <a:pt x="2322" y="30"/>
                </a:lnTo>
                <a:lnTo>
                  <a:pt x="2326" y="34"/>
                </a:lnTo>
                <a:lnTo>
                  <a:pt x="2340" y="40"/>
                </a:lnTo>
                <a:lnTo>
                  <a:pt x="2356" y="44"/>
                </a:lnTo>
                <a:close/>
                <a:moveTo>
                  <a:pt x="3520" y="1350"/>
                </a:moveTo>
                <a:lnTo>
                  <a:pt x="3520" y="1350"/>
                </a:lnTo>
                <a:lnTo>
                  <a:pt x="3538" y="1350"/>
                </a:lnTo>
                <a:lnTo>
                  <a:pt x="3556" y="1350"/>
                </a:lnTo>
                <a:lnTo>
                  <a:pt x="3570" y="1346"/>
                </a:lnTo>
                <a:lnTo>
                  <a:pt x="3584" y="1340"/>
                </a:lnTo>
                <a:lnTo>
                  <a:pt x="3590" y="1336"/>
                </a:lnTo>
                <a:lnTo>
                  <a:pt x="3594" y="1332"/>
                </a:lnTo>
                <a:lnTo>
                  <a:pt x="3596" y="1328"/>
                </a:lnTo>
                <a:lnTo>
                  <a:pt x="3596" y="1324"/>
                </a:lnTo>
                <a:lnTo>
                  <a:pt x="3596" y="1318"/>
                </a:lnTo>
                <a:lnTo>
                  <a:pt x="3594" y="1312"/>
                </a:lnTo>
                <a:lnTo>
                  <a:pt x="3592" y="1310"/>
                </a:lnTo>
                <a:lnTo>
                  <a:pt x="3590" y="1310"/>
                </a:lnTo>
                <a:lnTo>
                  <a:pt x="3582" y="1314"/>
                </a:lnTo>
                <a:lnTo>
                  <a:pt x="3572" y="1318"/>
                </a:lnTo>
                <a:lnTo>
                  <a:pt x="3560" y="1320"/>
                </a:lnTo>
                <a:lnTo>
                  <a:pt x="3538" y="1324"/>
                </a:lnTo>
                <a:lnTo>
                  <a:pt x="3512" y="1326"/>
                </a:lnTo>
                <a:lnTo>
                  <a:pt x="3500" y="1324"/>
                </a:lnTo>
                <a:lnTo>
                  <a:pt x="3496" y="1322"/>
                </a:lnTo>
                <a:lnTo>
                  <a:pt x="3492" y="1318"/>
                </a:lnTo>
                <a:lnTo>
                  <a:pt x="3486" y="1316"/>
                </a:lnTo>
                <a:lnTo>
                  <a:pt x="3478" y="1316"/>
                </a:lnTo>
                <a:lnTo>
                  <a:pt x="3460" y="1314"/>
                </a:lnTo>
                <a:lnTo>
                  <a:pt x="3440" y="1310"/>
                </a:lnTo>
                <a:lnTo>
                  <a:pt x="3420" y="1306"/>
                </a:lnTo>
                <a:lnTo>
                  <a:pt x="3400" y="1298"/>
                </a:lnTo>
                <a:lnTo>
                  <a:pt x="3364" y="1284"/>
                </a:lnTo>
                <a:lnTo>
                  <a:pt x="3336" y="1274"/>
                </a:lnTo>
                <a:lnTo>
                  <a:pt x="3330" y="1270"/>
                </a:lnTo>
                <a:lnTo>
                  <a:pt x="3326" y="1268"/>
                </a:lnTo>
                <a:lnTo>
                  <a:pt x="3326" y="1264"/>
                </a:lnTo>
                <a:lnTo>
                  <a:pt x="3328" y="1258"/>
                </a:lnTo>
                <a:lnTo>
                  <a:pt x="3330" y="1244"/>
                </a:lnTo>
                <a:lnTo>
                  <a:pt x="3332" y="1236"/>
                </a:lnTo>
                <a:lnTo>
                  <a:pt x="3332" y="1226"/>
                </a:lnTo>
                <a:lnTo>
                  <a:pt x="3332" y="1218"/>
                </a:lnTo>
                <a:lnTo>
                  <a:pt x="3328" y="1212"/>
                </a:lnTo>
                <a:lnTo>
                  <a:pt x="3324" y="1208"/>
                </a:lnTo>
                <a:lnTo>
                  <a:pt x="3320" y="1206"/>
                </a:lnTo>
                <a:lnTo>
                  <a:pt x="3308" y="1204"/>
                </a:lnTo>
                <a:lnTo>
                  <a:pt x="3302" y="1202"/>
                </a:lnTo>
                <a:lnTo>
                  <a:pt x="3298" y="1200"/>
                </a:lnTo>
                <a:lnTo>
                  <a:pt x="3292" y="1196"/>
                </a:lnTo>
                <a:lnTo>
                  <a:pt x="3290" y="1190"/>
                </a:lnTo>
                <a:lnTo>
                  <a:pt x="3288" y="1186"/>
                </a:lnTo>
                <a:lnTo>
                  <a:pt x="3288" y="1180"/>
                </a:lnTo>
                <a:lnTo>
                  <a:pt x="3290" y="1174"/>
                </a:lnTo>
                <a:lnTo>
                  <a:pt x="3292" y="1172"/>
                </a:lnTo>
                <a:lnTo>
                  <a:pt x="3294" y="1174"/>
                </a:lnTo>
                <a:lnTo>
                  <a:pt x="3298" y="1178"/>
                </a:lnTo>
                <a:lnTo>
                  <a:pt x="3300" y="1180"/>
                </a:lnTo>
                <a:lnTo>
                  <a:pt x="3302" y="1172"/>
                </a:lnTo>
                <a:lnTo>
                  <a:pt x="3302" y="1154"/>
                </a:lnTo>
                <a:lnTo>
                  <a:pt x="3300" y="1142"/>
                </a:lnTo>
                <a:lnTo>
                  <a:pt x="3296" y="1130"/>
                </a:lnTo>
                <a:lnTo>
                  <a:pt x="3290" y="1118"/>
                </a:lnTo>
                <a:lnTo>
                  <a:pt x="3284" y="1108"/>
                </a:lnTo>
                <a:lnTo>
                  <a:pt x="3266" y="1086"/>
                </a:lnTo>
                <a:lnTo>
                  <a:pt x="3250" y="1064"/>
                </a:lnTo>
                <a:lnTo>
                  <a:pt x="3244" y="1054"/>
                </a:lnTo>
                <a:lnTo>
                  <a:pt x="3238" y="1044"/>
                </a:lnTo>
                <a:lnTo>
                  <a:pt x="3234" y="1028"/>
                </a:lnTo>
                <a:lnTo>
                  <a:pt x="3234" y="1014"/>
                </a:lnTo>
                <a:lnTo>
                  <a:pt x="3234" y="1002"/>
                </a:lnTo>
                <a:lnTo>
                  <a:pt x="3236" y="998"/>
                </a:lnTo>
                <a:lnTo>
                  <a:pt x="3242" y="998"/>
                </a:lnTo>
                <a:lnTo>
                  <a:pt x="3248" y="1002"/>
                </a:lnTo>
                <a:lnTo>
                  <a:pt x="3256" y="1006"/>
                </a:lnTo>
                <a:lnTo>
                  <a:pt x="3274" y="1020"/>
                </a:lnTo>
                <a:lnTo>
                  <a:pt x="3290" y="1038"/>
                </a:lnTo>
                <a:lnTo>
                  <a:pt x="3302" y="1050"/>
                </a:lnTo>
                <a:lnTo>
                  <a:pt x="3308" y="1056"/>
                </a:lnTo>
                <a:lnTo>
                  <a:pt x="3312" y="1058"/>
                </a:lnTo>
                <a:lnTo>
                  <a:pt x="3318" y="1054"/>
                </a:lnTo>
                <a:lnTo>
                  <a:pt x="3330" y="1048"/>
                </a:lnTo>
                <a:lnTo>
                  <a:pt x="3344" y="1038"/>
                </a:lnTo>
                <a:lnTo>
                  <a:pt x="3350" y="1032"/>
                </a:lnTo>
                <a:lnTo>
                  <a:pt x="3358" y="1024"/>
                </a:lnTo>
                <a:lnTo>
                  <a:pt x="3362" y="1016"/>
                </a:lnTo>
                <a:lnTo>
                  <a:pt x="3366" y="1006"/>
                </a:lnTo>
                <a:lnTo>
                  <a:pt x="3366" y="1000"/>
                </a:lnTo>
                <a:lnTo>
                  <a:pt x="3366" y="994"/>
                </a:lnTo>
                <a:lnTo>
                  <a:pt x="3360" y="982"/>
                </a:lnTo>
                <a:lnTo>
                  <a:pt x="3352" y="966"/>
                </a:lnTo>
                <a:lnTo>
                  <a:pt x="3340" y="952"/>
                </a:lnTo>
                <a:lnTo>
                  <a:pt x="3318" y="924"/>
                </a:lnTo>
                <a:lnTo>
                  <a:pt x="3310" y="910"/>
                </a:lnTo>
                <a:lnTo>
                  <a:pt x="3304" y="900"/>
                </a:lnTo>
                <a:lnTo>
                  <a:pt x="3302" y="892"/>
                </a:lnTo>
                <a:lnTo>
                  <a:pt x="3302" y="888"/>
                </a:lnTo>
                <a:lnTo>
                  <a:pt x="3304" y="884"/>
                </a:lnTo>
                <a:lnTo>
                  <a:pt x="3308" y="884"/>
                </a:lnTo>
                <a:lnTo>
                  <a:pt x="3316" y="880"/>
                </a:lnTo>
                <a:lnTo>
                  <a:pt x="3322" y="878"/>
                </a:lnTo>
                <a:lnTo>
                  <a:pt x="3326" y="872"/>
                </a:lnTo>
                <a:lnTo>
                  <a:pt x="3330" y="868"/>
                </a:lnTo>
                <a:lnTo>
                  <a:pt x="3334" y="866"/>
                </a:lnTo>
                <a:lnTo>
                  <a:pt x="3336" y="868"/>
                </a:lnTo>
                <a:lnTo>
                  <a:pt x="3340" y="872"/>
                </a:lnTo>
                <a:lnTo>
                  <a:pt x="3342" y="876"/>
                </a:lnTo>
                <a:lnTo>
                  <a:pt x="3342" y="882"/>
                </a:lnTo>
                <a:lnTo>
                  <a:pt x="3342" y="886"/>
                </a:lnTo>
                <a:lnTo>
                  <a:pt x="3340" y="892"/>
                </a:lnTo>
                <a:lnTo>
                  <a:pt x="3338" y="900"/>
                </a:lnTo>
                <a:lnTo>
                  <a:pt x="3340" y="906"/>
                </a:lnTo>
                <a:lnTo>
                  <a:pt x="3350" y="922"/>
                </a:lnTo>
                <a:lnTo>
                  <a:pt x="3354" y="926"/>
                </a:lnTo>
                <a:lnTo>
                  <a:pt x="3356" y="924"/>
                </a:lnTo>
                <a:lnTo>
                  <a:pt x="3362" y="906"/>
                </a:lnTo>
                <a:lnTo>
                  <a:pt x="3366" y="896"/>
                </a:lnTo>
                <a:lnTo>
                  <a:pt x="3368" y="890"/>
                </a:lnTo>
                <a:lnTo>
                  <a:pt x="3370" y="882"/>
                </a:lnTo>
                <a:lnTo>
                  <a:pt x="3376" y="876"/>
                </a:lnTo>
                <a:lnTo>
                  <a:pt x="3390" y="868"/>
                </a:lnTo>
                <a:lnTo>
                  <a:pt x="3410" y="860"/>
                </a:lnTo>
                <a:lnTo>
                  <a:pt x="3432" y="850"/>
                </a:lnTo>
                <a:lnTo>
                  <a:pt x="3440" y="846"/>
                </a:lnTo>
                <a:lnTo>
                  <a:pt x="3446" y="840"/>
                </a:lnTo>
                <a:lnTo>
                  <a:pt x="3454" y="832"/>
                </a:lnTo>
                <a:lnTo>
                  <a:pt x="3462" y="818"/>
                </a:lnTo>
                <a:lnTo>
                  <a:pt x="3470" y="800"/>
                </a:lnTo>
                <a:lnTo>
                  <a:pt x="3480" y="774"/>
                </a:lnTo>
                <a:lnTo>
                  <a:pt x="3484" y="760"/>
                </a:lnTo>
                <a:lnTo>
                  <a:pt x="3486" y="750"/>
                </a:lnTo>
                <a:lnTo>
                  <a:pt x="3486" y="742"/>
                </a:lnTo>
                <a:lnTo>
                  <a:pt x="3484" y="736"/>
                </a:lnTo>
                <a:lnTo>
                  <a:pt x="3478" y="726"/>
                </a:lnTo>
                <a:lnTo>
                  <a:pt x="3472" y="718"/>
                </a:lnTo>
                <a:lnTo>
                  <a:pt x="3464" y="704"/>
                </a:lnTo>
                <a:lnTo>
                  <a:pt x="3454" y="690"/>
                </a:lnTo>
                <a:lnTo>
                  <a:pt x="3434" y="662"/>
                </a:lnTo>
                <a:lnTo>
                  <a:pt x="3428" y="654"/>
                </a:lnTo>
                <a:lnTo>
                  <a:pt x="3428" y="652"/>
                </a:lnTo>
                <a:lnTo>
                  <a:pt x="3430" y="650"/>
                </a:lnTo>
                <a:lnTo>
                  <a:pt x="3440" y="646"/>
                </a:lnTo>
                <a:lnTo>
                  <a:pt x="3442" y="644"/>
                </a:lnTo>
                <a:lnTo>
                  <a:pt x="3444" y="640"/>
                </a:lnTo>
                <a:lnTo>
                  <a:pt x="3444" y="638"/>
                </a:lnTo>
                <a:lnTo>
                  <a:pt x="3442" y="634"/>
                </a:lnTo>
                <a:lnTo>
                  <a:pt x="3434" y="628"/>
                </a:lnTo>
                <a:lnTo>
                  <a:pt x="3422" y="622"/>
                </a:lnTo>
                <a:lnTo>
                  <a:pt x="3416" y="620"/>
                </a:lnTo>
                <a:lnTo>
                  <a:pt x="3410" y="620"/>
                </a:lnTo>
                <a:lnTo>
                  <a:pt x="3404" y="622"/>
                </a:lnTo>
                <a:lnTo>
                  <a:pt x="3396" y="626"/>
                </a:lnTo>
                <a:lnTo>
                  <a:pt x="3392" y="626"/>
                </a:lnTo>
                <a:lnTo>
                  <a:pt x="3386" y="626"/>
                </a:lnTo>
                <a:lnTo>
                  <a:pt x="3380" y="624"/>
                </a:lnTo>
                <a:lnTo>
                  <a:pt x="3378" y="620"/>
                </a:lnTo>
                <a:lnTo>
                  <a:pt x="3376" y="618"/>
                </a:lnTo>
                <a:lnTo>
                  <a:pt x="3378" y="612"/>
                </a:lnTo>
                <a:lnTo>
                  <a:pt x="3386" y="600"/>
                </a:lnTo>
                <a:lnTo>
                  <a:pt x="3398" y="584"/>
                </a:lnTo>
                <a:lnTo>
                  <a:pt x="3404" y="578"/>
                </a:lnTo>
                <a:lnTo>
                  <a:pt x="3408" y="576"/>
                </a:lnTo>
                <a:lnTo>
                  <a:pt x="3410" y="576"/>
                </a:lnTo>
                <a:lnTo>
                  <a:pt x="3412" y="580"/>
                </a:lnTo>
                <a:lnTo>
                  <a:pt x="3416" y="590"/>
                </a:lnTo>
                <a:lnTo>
                  <a:pt x="3418" y="596"/>
                </a:lnTo>
                <a:lnTo>
                  <a:pt x="3422" y="600"/>
                </a:lnTo>
                <a:lnTo>
                  <a:pt x="3426" y="602"/>
                </a:lnTo>
                <a:lnTo>
                  <a:pt x="3430" y="604"/>
                </a:lnTo>
                <a:lnTo>
                  <a:pt x="3436" y="600"/>
                </a:lnTo>
                <a:lnTo>
                  <a:pt x="3442" y="596"/>
                </a:lnTo>
                <a:lnTo>
                  <a:pt x="3446" y="596"/>
                </a:lnTo>
                <a:lnTo>
                  <a:pt x="3448" y="596"/>
                </a:lnTo>
                <a:lnTo>
                  <a:pt x="3458" y="602"/>
                </a:lnTo>
                <a:lnTo>
                  <a:pt x="3470" y="608"/>
                </a:lnTo>
                <a:lnTo>
                  <a:pt x="3482" y="618"/>
                </a:lnTo>
                <a:lnTo>
                  <a:pt x="3494" y="632"/>
                </a:lnTo>
                <a:lnTo>
                  <a:pt x="3504" y="648"/>
                </a:lnTo>
                <a:lnTo>
                  <a:pt x="3510" y="662"/>
                </a:lnTo>
                <a:lnTo>
                  <a:pt x="3516" y="672"/>
                </a:lnTo>
                <a:lnTo>
                  <a:pt x="3520" y="674"/>
                </a:lnTo>
                <a:lnTo>
                  <a:pt x="3524" y="674"/>
                </a:lnTo>
                <a:lnTo>
                  <a:pt x="3534" y="672"/>
                </a:lnTo>
                <a:lnTo>
                  <a:pt x="3538" y="668"/>
                </a:lnTo>
                <a:lnTo>
                  <a:pt x="3542" y="660"/>
                </a:lnTo>
                <a:lnTo>
                  <a:pt x="3546" y="650"/>
                </a:lnTo>
                <a:lnTo>
                  <a:pt x="3548" y="644"/>
                </a:lnTo>
                <a:lnTo>
                  <a:pt x="3546" y="640"/>
                </a:lnTo>
                <a:lnTo>
                  <a:pt x="3542" y="634"/>
                </a:lnTo>
                <a:lnTo>
                  <a:pt x="3538" y="630"/>
                </a:lnTo>
                <a:lnTo>
                  <a:pt x="3516" y="610"/>
                </a:lnTo>
                <a:lnTo>
                  <a:pt x="3508" y="604"/>
                </a:lnTo>
                <a:lnTo>
                  <a:pt x="3500" y="598"/>
                </a:lnTo>
                <a:lnTo>
                  <a:pt x="3500" y="596"/>
                </a:lnTo>
                <a:lnTo>
                  <a:pt x="3498" y="594"/>
                </a:lnTo>
                <a:lnTo>
                  <a:pt x="3502" y="588"/>
                </a:lnTo>
                <a:lnTo>
                  <a:pt x="3506" y="584"/>
                </a:lnTo>
                <a:lnTo>
                  <a:pt x="3508" y="580"/>
                </a:lnTo>
                <a:lnTo>
                  <a:pt x="3508" y="570"/>
                </a:lnTo>
                <a:lnTo>
                  <a:pt x="3508" y="560"/>
                </a:lnTo>
                <a:lnTo>
                  <a:pt x="3510" y="552"/>
                </a:lnTo>
                <a:lnTo>
                  <a:pt x="3512" y="548"/>
                </a:lnTo>
                <a:lnTo>
                  <a:pt x="3516" y="546"/>
                </a:lnTo>
                <a:lnTo>
                  <a:pt x="3526" y="544"/>
                </a:lnTo>
                <a:lnTo>
                  <a:pt x="3538" y="542"/>
                </a:lnTo>
                <a:lnTo>
                  <a:pt x="3552" y="538"/>
                </a:lnTo>
                <a:lnTo>
                  <a:pt x="3558" y="534"/>
                </a:lnTo>
                <a:lnTo>
                  <a:pt x="3562" y="528"/>
                </a:lnTo>
                <a:lnTo>
                  <a:pt x="3566" y="520"/>
                </a:lnTo>
                <a:lnTo>
                  <a:pt x="3568" y="512"/>
                </a:lnTo>
                <a:lnTo>
                  <a:pt x="3570" y="492"/>
                </a:lnTo>
                <a:lnTo>
                  <a:pt x="3572" y="470"/>
                </a:lnTo>
                <a:lnTo>
                  <a:pt x="3570" y="460"/>
                </a:lnTo>
                <a:lnTo>
                  <a:pt x="3568" y="450"/>
                </a:lnTo>
                <a:lnTo>
                  <a:pt x="3562" y="436"/>
                </a:lnTo>
                <a:lnTo>
                  <a:pt x="3556" y="424"/>
                </a:lnTo>
                <a:lnTo>
                  <a:pt x="3548" y="416"/>
                </a:lnTo>
                <a:lnTo>
                  <a:pt x="3546" y="414"/>
                </a:lnTo>
                <a:lnTo>
                  <a:pt x="3546" y="412"/>
                </a:lnTo>
                <a:lnTo>
                  <a:pt x="3552" y="412"/>
                </a:lnTo>
                <a:lnTo>
                  <a:pt x="3562" y="416"/>
                </a:lnTo>
                <a:lnTo>
                  <a:pt x="3574" y="424"/>
                </a:lnTo>
                <a:lnTo>
                  <a:pt x="3580" y="430"/>
                </a:lnTo>
                <a:lnTo>
                  <a:pt x="3586" y="440"/>
                </a:lnTo>
                <a:lnTo>
                  <a:pt x="3598" y="468"/>
                </a:lnTo>
                <a:lnTo>
                  <a:pt x="3610" y="500"/>
                </a:lnTo>
                <a:lnTo>
                  <a:pt x="3616" y="524"/>
                </a:lnTo>
                <a:lnTo>
                  <a:pt x="3620" y="540"/>
                </a:lnTo>
                <a:lnTo>
                  <a:pt x="3622" y="550"/>
                </a:lnTo>
                <a:lnTo>
                  <a:pt x="3628" y="558"/>
                </a:lnTo>
                <a:lnTo>
                  <a:pt x="3638" y="572"/>
                </a:lnTo>
                <a:lnTo>
                  <a:pt x="3650" y="584"/>
                </a:lnTo>
                <a:lnTo>
                  <a:pt x="3652" y="588"/>
                </a:lnTo>
                <a:lnTo>
                  <a:pt x="3652" y="592"/>
                </a:lnTo>
                <a:lnTo>
                  <a:pt x="3650" y="600"/>
                </a:lnTo>
                <a:lnTo>
                  <a:pt x="3646" y="616"/>
                </a:lnTo>
                <a:lnTo>
                  <a:pt x="3642" y="624"/>
                </a:lnTo>
                <a:lnTo>
                  <a:pt x="3638" y="630"/>
                </a:lnTo>
                <a:lnTo>
                  <a:pt x="3634" y="636"/>
                </a:lnTo>
                <a:lnTo>
                  <a:pt x="3628" y="642"/>
                </a:lnTo>
                <a:lnTo>
                  <a:pt x="3614" y="648"/>
                </a:lnTo>
                <a:lnTo>
                  <a:pt x="3596" y="654"/>
                </a:lnTo>
                <a:lnTo>
                  <a:pt x="3584" y="658"/>
                </a:lnTo>
                <a:lnTo>
                  <a:pt x="3580" y="662"/>
                </a:lnTo>
                <a:lnTo>
                  <a:pt x="3576" y="666"/>
                </a:lnTo>
                <a:lnTo>
                  <a:pt x="3572" y="676"/>
                </a:lnTo>
                <a:lnTo>
                  <a:pt x="3564" y="690"/>
                </a:lnTo>
                <a:lnTo>
                  <a:pt x="3560" y="700"/>
                </a:lnTo>
                <a:lnTo>
                  <a:pt x="3560" y="706"/>
                </a:lnTo>
                <a:lnTo>
                  <a:pt x="3562" y="710"/>
                </a:lnTo>
                <a:lnTo>
                  <a:pt x="3564" y="714"/>
                </a:lnTo>
                <a:lnTo>
                  <a:pt x="3576" y="720"/>
                </a:lnTo>
                <a:lnTo>
                  <a:pt x="3586" y="724"/>
                </a:lnTo>
                <a:lnTo>
                  <a:pt x="3592" y="726"/>
                </a:lnTo>
                <a:lnTo>
                  <a:pt x="3596" y="724"/>
                </a:lnTo>
                <a:lnTo>
                  <a:pt x="3600" y="722"/>
                </a:lnTo>
                <a:lnTo>
                  <a:pt x="3604" y="716"/>
                </a:lnTo>
                <a:lnTo>
                  <a:pt x="3612" y="704"/>
                </a:lnTo>
                <a:lnTo>
                  <a:pt x="3618" y="700"/>
                </a:lnTo>
                <a:lnTo>
                  <a:pt x="3624" y="694"/>
                </a:lnTo>
                <a:lnTo>
                  <a:pt x="3636" y="686"/>
                </a:lnTo>
                <a:lnTo>
                  <a:pt x="3652" y="680"/>
                </a:lnTo>
                <a:lnTo>
                  <a:pt x="3668" y="676"/>
                </a:lnTo>
                <a:lnTo>
                  <a:pt x="3688" y="674"/>
                </a:lnTo>
                <a:lnTo>
                  <a:pt x="3696" y="672"/>
                </a:lnTo>
                <a:lnTo>
                  <a:pt x="3698" y="670"/>
                </a:lnTo>
                <a:lnTo>
                  <a:pt x="3698" y="668"/>
                </a:lnTo>
                <a:lnTo>
                  <a:pt x="3698" y="660"/>
                </a:lnTo>
                <a:lnTo>
                  <a:pt x="3694" y="652"/>
                </a:lnTo>
                <a:lnTo>
                  <a:pt x="3684" y="632"/>
                </a:lnTo>
                <a:lnTo>
                  <a:pt x="3680" y="624"/>
                </a:lnTo>
                <a:lnTo>
                  <a:pt x="3678" y="616"/>
                </a:lnTo>
                <a:lnTo>
                  <a:pt x="3674" y="588"/>
                </a:lnTo>
                <a:lnTo>
                  <a:pt x="3672" y="578"/>
                </a:lnTo>
                <a:lnTo>
                  <a:pt x="3668" y="566"/>
                </a:lnTo>
                <a:lnTo>
                  <a:pt x="3666" y="562"/>
                </a:lnTo>
                <a:lnTo>
                  <a:pt x="3666" y="558"/>
                </a:lnTo>
                <a:lnTo>
                  <a:pt x="3668" y="554"/>
                </a:lnTo>
                <a:lnTo>
                  <a:pt x="3670" y="552"/>
                </a:lnTo>
                <a:lnTo>
                  <a:pt x="3694" y="542"/>
                </a:lnTo>
                <a:lnTo>
                  <a:pt x="3700" y="536"/>
                </a:lnTo>
                <a:lnTo>
                  <a:pt x="3706" y="532"/>
                </a:lnTo>
                <a:lnTo>
                  <a:pt x="3708" y="528"/>
                </a:lnTo>
                <a:lnTo>
                  <a:pt x="3710" y="522"/>
                </a:lnTo>
                <a:lnTo>
                  <a:pt x="3710" y="518"/>
                </a:lnTo>
                <a:lnTo>
                  <a:pt x="3708" y="514"/>
                </a:lnTo>
                <a:lnTo>
                  <a:pt x="3706" y="512"/>
                </a:lnTo>
                <a:lnTo>
                  <a:pt x="3702" y="510"/>
                </a:lnTo>
                <a:lnTo>
                  <a:pt x="3692" y="512"/>
                </a:lnTo>
                <a:lnTo>
                  <a:pt x="3682" y="514"/>
                </a:lnTo>
                <a:lnTo>
                  <a:pt x="3670" y="518"/>
                </a:lnTo>
                <a:lnTo>
                  <a:pt x="3652" y="518"/>
                </a:lnTo>
                <a:lnTo>
                  <a:pt x="3644" y="516"/>
                </a:lnTo>
                <a:lnTo>
                  <a:pt x="3638" y="512"/>
                </a:lnTo>
                <a:lnTo>
                  <a:pt x="3634" y="508"/>
                </a:lnTo>
                <a:lnTo>
                  <a:pt x="3632" y="504"/>
                </a:lnTo>
                <a:lnTo>
                  <a:pt x="3628" y="494"/>
                </a:lnTo>
                <a:lnTo>
                  <a:pt x="3626" y="486"/>
                </a:lnTo>
                <a:lnTo>
                  <a:pt x="3620" y="478"/>
                </a:lnTo>
                <a:lnTo>
                  <a:pt x="3616" y="466"/>
                </a:lnTo>
                <a:lnTo>
                  <a:pt x="3610" y="456"/>
                </a:lnTo>
                <a:lnTo>
                  <a:pt x="3608" y="444"/>
                </a:lnTo>
                <a:lnTo>
                  <a:pt x="3606" y="438"/>
                </a:lnTo>
                <a:lnTo>
                  <a:pt x="3604" y="432"/>
                </a:lnTo>
                <a:lnTo>
                  <a:pt x="3594" y="418"/>
                </a:lnTo>
                <a:lnTo>
                  <a:pt x="3566" y="392"/>
                </a:lnTo>
                <a:lnTo>
                  <a:pt x="3546" y="376"/>
                </a:lnTo>
                <a:lnTo>
                  <a:pt x="3542" y="372"/>
                </a:lnTo>
                <a:lnTo>
                  <a:pt x="3540" y="372"/>
                </a:lnTo>
                <a:lnTo>
                  <a:pt x="3540" y="374"/>
                </a:lnTo>
                <a:lnTo>
                  <a:pt x="3540" y="376"/>
                </a:lnTo>
                <a:lnTo>
                  <a:pt x="3538" y="376"/>
                </a:lnTo>
                <a:lnTo>
                  <a:pt x="3532" y="376"/>
                </a:lnTo>
                <a:lnTo>
                  <a:pt x="3522" y="374"/>
                </a:lnTo>
                <a:lnTo>
                  <a:pt x="3506" y="372"/>
                </a:lnTo>
                <a:lnTo>
                  <a:pt x="3492" y="370"/>
                </a:lnTo>
                <a:lnTo>
                  <a:pt x="3480" y="372"/>
                </a:lnTo>
                <a:lnTo>
                  <a:pt x="3470" y="372"/>
                </a:lnTo>
                <a:lnTo>
                  <a:pt x="3458" y="372"/>
                </a:lnTo>
                <a:lnTo>
                  <a:pt x="3452" y="370"/>
                </a:lnTo>
                <a:lnTo>
                  <a:pt x="3448" y="366"/>
                </a:lnTo>
                <a:lnTo>
                  <a:pt x="3450" y="360"/>
                </a:lnTo>
                <a:lnTo>
                  <a:pt x="3452" y="352"/>
                </a:lnTo>
                <a:lnTo>
                  <a:pt x="3468" y="314"/>
                </a:lnTo>
                <a:lnTo>
                  <a:pt x="3470" y="306"/>
                </a:lnTo>
                <a:lnTo>
                  <a:pt x="3476" y="302"/>
                </a:lnTo>
                <a:lnTo>
                  <a:pt x="3482" y="300"/>
                </a:lnTo>
                <a:lnTo>
                  <a:pt x="3488" y="300"/>
                </a:lnTo>
                <a:lnTo>
                  <a:pt x="3504" y="302"/>
                </a:lnTo>
                <a:lnTo>
                  <a:pt x="3518" y="304"/>
                </a:lnTo>
                <a:lnTo>
                  <a:pt x="3542" y="306"/>
                </a:lnTo>
                <a:lnTo>
                  <a:pt x="3572" y="312"/>
                </a:lnTo>
                <a:lnTo>
                  <a:pt x="3580" y="314"/>
                </a:lnTo>
                <a:lnTo>
                  <a:pt x="3586" y="312"/>
                </a:lnTo>
                <a:lnTo>
                  <a:pt x="3588" y="308"/>
                </a:lnTo>
                <a:lnTo>
                  <a:pt x="3590" y="304"/>
                </a:lnTo>
                <a:lnTo>
                  <a:pt x="3590" y="292"/>
                </a:lnTo>
                <a:lnTo>
                  <a:pt x="3592" y="276"/>
                </a:lnTo>
                <a:lnTo>
                  <a:pt x="3594" y="272"/>
                </a:lnTo>
                <a:lnTo>
                  <a:pt x="3596" y="268"/>
                </a:lnTo>
                <a:lnTo>
                  <a:pt x="3600" y="266"/>
                </a:lnTo>
                <a:lnTo>
                  <a:pt x="3604" y="266"/>
                </a:lnTo>
                <a:lnTo>
                  <a:pt x="3614" y="270"/>
                </a:lnTo>
                <a:lnTo>
                  <a:pt x="3624" y="276"/>
                </a:lnTo>
                <a:lnTo>
                  <a:pt x="3634" y="278"/>
                </a:lnTo>
                <a:lnTo>
                  <a:pt x="3640" y="280"/>
                </a:lnTo>
                <a:lnTo>
                  <a:pt x="3642" y="278"/>
                </a:lnTo>
                <a:lnTo>
                  <a:pt x="3642" y="276"/>
                </a:lnTo>
                <a:lnTo>
                  <a:pt x="3644" y="268"/>
                </a:lnTo>
                <a:lnTo>
                  <a:pt x="3644" y="264"/>
                </a:lnTo>
                <a:lnTo>
                  <a:pt x="3646" y="260"/>
                </a:lnTo>
                <a:lnTo>
                  <a:pt x="3648" y="256"/>
                </a:lnTo>
                <a:lnTo>
                  <a:pt x="3652" y="256"/>
                </a:lnTo>
                <a:lnTo>
                  <a:pt x="3656" y="254"/>
                </a:lnTo>
                <a:lnTo>
                  <a:pt x="3660" y="256"/>
                </a:lnTo>
                <a:lnTo>
                  <a:pt x="3664" y="258"/>
                </a:lnTo>
                <a:lnTo>
                  <a:pt x="3670" y="264"/>
                </a:lnTo>
                <a:lnTo>
                  <a:pt x="3672" y="268"/>
                </a:lnTo>
                <a:lnTo>
                  <a:pt x="3670" y="276"/>
                </a:lnTo>
                <a:lnTo>
                  <a:pt x="3668" y="282"/>
                </a:lnTo>
                <a:lnTo>
                  <a:pt x="3664" y="290"/>
                </a:lnTo>
                <a:lnTo>
                  <a:pt x="3654" y="300"/>
                </a:lnTo>
                <a:lnTo>
                  <a:pt x="3648" y="306"/>
                </a:lnTo>
                <a:lnTo>
                  <a:pt x="3648" y="310"/>
                </a:lnTo>
                <a:lnTo>
                  <a:pt x="3646" y="322"/>
                </a:lnTo>
                <a:lnTo>
                  <a:pt x="3646" y="328"/>
                </a:lnTo>
                <a:lnTo>
                  <a:pt x="3648" y="336"/>
                </a:lnTo>
                <a:lnTo>
                  <a:pt x="3652" y="342"/>
                </a:lnTo>
                <a:lnTo>
                  <a:pt x="3658" y="346"/>
                </a:lnTo>
                <a:lnTo>
                  <a:pt x="3666" y="352"/>
                </a:lnTo>
                <a:lnTo>
                  <a:pt x="3674" y="358"/>
                </a:lnTo>
                <a:lnTo>
                  <a:pt x="3694" y="378"/>
                </a:lnTo>
                <a:lnTo>
                  <a:pt x="3716" y="400"/>
                </a:lnTo>
                <a:lnTo>
                  <a:pt x="3734" y="414"/>
                </a:lnTo>
                <a:lnTo>
                  <a:pt x="3742" y="418"/>
                </a:lnTo>
                <a:lnTo>
                  <a:pt x="3746" y="416"/>
                </a:lnTo>
                <a:lnTo>
                  <a:pt x="3746" y="412"/>
                </a:lnTo>
                <a:lnTo>
                  <a:pt x="3746" y="404"/>
                </a:lnTo>
                <a:lnTo>
                  <a:pt x="3744" y="384"/>
                </a:lnTo>
                <a:lnTo>
                  <a:pt x="3742" y="360"/>
                </a:lnTo>
                <a:lnTo>
                  <a:pt x="3740" y="352"/>
                </a:lnTo>
                <a:lnTo>
                  <a:pt x="3738" y="344"/>
                </a:lnTo>
                <a:lnTo>
                  <a:pt x="3734" y="338"/>
                </a:lnTo>
                <a:lnTo>
                  <a:pt x="3730" y="334"/>
                </a:lnTo>
                <a:lnTo>
                  <a:pt x="3718" y="324"/>
                </a:lnTo>
                <a:lnTo>
                  <a:pt x="3712" y="318"/>
                </a:lnTo>
                <a:lnTo>
                  <a:pt x="3706" y="308"/>
                </a:lnTo>
                <a:lnTo>
                  <a:pt x="3700" y="294"/>
                </a:lnTo>
                <a:lnTo>
                  <a:pt x="3700" y="292"/>
                </a:lnTo>
                <a:lnTo>
                  <a:pt x="3702" y="292"/>
                </a:lnTo>
                <a:lnTo>
                  <a:pt x="3712" y="292"/>
                </a:lnTo>
                <a:lnTo>
                  <a:pt x="3730" y="294"/>
                </a:lnTo>
                <a:lnTo>
                  <a:pt x="3746" y="292"/>
                </a:lnTo>
                <a:lnTo>
                  <a:pt x="3756" y="288"/>
                </a:lnTo>
                <a:lnTo>
                  <a:pt x="3762" y="282"/>
                </a:lnTo>
                <a:lnTo>
                  <a:pt x="3766" y="276"/>
                </a:lnTo>
                <a:lnTo>
                  <a:pt x="3772" y="270"/>
                </a:lnTo>
                <a:lnTo>
                  <a:pt x="3778" y="266"/>
                </a:lnTo>
                <a:lnTo>
                  <a:pt x="3788" y="266"/>
                </a:lnTo>
                <a:lnTo>
                  <a:pt x="3804" y="264"/>
                </a:lnTo>
                <a:lnTo>
                  <a:pt x="3812" y="264"/>
                </a:lnTo>
                <a:lnTo>
                  <a:pt x="3816" y="264"/>
                </a:lnTo>
                <a:lnTo>
                  <a:pt x="3818" y="262"/>
                </a:lnTo>
                <a:lnTo>
                  <a:pt x="3816" y="258"/>
                </a:lnTo>
                <a:lnTo>
                  <a:pt x="3810" y="250"/>
                </a:lnTo>
                <a:lnTo>
                  <a:pt x="3802" y="242"/>
                </a:lnTo>
                <a:lnTo>
                  <a:pt x="3798" y="238"/>
                </a:lnTo>
                <a:lnTo>
                  <a:pt x="3792" y="234"/>
                </a:lnTo>
                <a:lnTo>
                  <a:pt x="3782" y="230"/>
                </a:lnTo>
                <a:lnTo>
                  <a:pt x="3774" y="228"/>
                </a:lnTo>
                <a:lnTo>
                  <a:pt x="3774" y="226"/>
                </a:lnTo>
                <a:lnTo>
                  <a:pt x="3776" y="222"/>
                </a:lnTo>
                <a:lnTo>
                  <a:pt x="3780" y="220"/>
                </a:lnTo>
                <a:lnTo>
                  <a:pt x="3788" y="220"/>
                </a:lnTo>
                <a:lnTo>
                  <a:pt x="3808" y="224"/>
                </a:lnTo>
                <a:lnTo>
                  <a:pt x="3832" y="230"/>
                </a:lnTo>
                <a:lnTo>
                  <a:pt x="3850" y="236"/>
                </a:lnTo>
                <a:lnTo>
                  <a:pt x="3862" y="240"/>
                </a:lnTo>
                <a:lnTo>
                  <a:pt x="3866" y="240"/>
                </a:lnTo>
                <a:lnTo>
                  <a:pt x="3868" y="238"/>
                </a:lnTo>
                <a:lnTo>
                  <a:pt x="3866" y="230"/>
                </a:lnTo>
                <a:lnTo>
                  <a:pt x="3864" y="218"/>
                </a:lnTo>
                <a:lnTo>
                  <a:pt x="3862" y="212"/>
                </a:lnTo>
                <a:lnTo>
                  <a:pt x="3858" y="208"/>
                </a:lnTo>
                <a:lnTo>
                  <a:pt x="3854" y="206"/>
                </a:lnTo>
                <a:lnTo>
                  <a:pt x="3846" y="206"/>
                </a:lnTo>
                <a:lnTo>
                  <a:pt x="3822" y="202"/>
                </a:lnTo>
                <a:lnTo>
                  <a:pt x="3808" y="198"/>
                </a:lnTo>
                <a:lnTo>
                  <a:pt x="3788" y="192"/>
                </a:lnTo>
                <a:lnTo>
                  <a:pt x="3748" y="180"/>
                </a:lnTo>
                <a:lnTo>
                  <a:pt x="3710" y="168"/>
                </a:lnTo>
                <a:lnTo>
                  <a:pt x="3678" y="162"/>
                </a:lnTo>
                <a:lnTo>
                  <a:pt x="3658" y="160"/>
                </a:lnTo>
                <a:lnTo>
                  <a:pt x="3652" y="160"/>
                </a:lnTo>
                <a:lnTo>
                  <a:pt x="3648" y="158"/>
                </a:lnTo>
                <a:lnTo>
                  <a:pt x="3648" y="156"/>
                </a:lnTo>
                <a:lnTo>
                  <a:pt x="3650" y="154"/>
                </a:lnTo>
                <a:lnTo>
                  <a:pt x="3656" y="150"/>
                </a:lnTo>
                <a:lnTo>
                  <a:pt x="3666" y="148"/>
                </a:lnTo>
                <a:lnTo>
                  <a:pt x="3670" y="148"/>
                </a:lnTo>
                <a:lnTo>
                  <a:pt x="3672" y="146"/>
                </a:lnTo>
                <a:lnTo>
                  <a:pt x="3674" y="144"/>
                </a:lnTo>
                <a:lnTo>
                  <a:pt x="3674" y="142"/>
                </a:lnTo>
                <a:lnTo>
                  <a:pt x="3670" y="136"/>
                </a:lnTo>
                <a:lnTo>
                  <a:pt x="3662" y="130"/>
                </a:lnTo>
                <a:lnTo>
                  <a:pt x="3652" y="128"/>
                </a:lnTo>
                <a:lnTo>
                  <a:pt x="3644" y="128"/>
                </a:lnTo>
                <a:lnTo>
                  <a:pt x="3638" y="134"/>
                </a:lnTo>
                <a:lnTo>
                  <a:pt x="3632" y="144"/>
                </a:lnTo>
                <a:lnTo>
                  <a:pt x="3632" y="148"/>
                </a:lnTo>
                <a:lnTo>
                  <a:pt x="3632" y="152"/>
                </a:lnTo>
                <a:lnTo>
                  <a:pt x="3632" y="158"/>
                </a:lnTo>
                <a:lnTo>
                  <a:pt x="3632" y="160"/>
                </a:lnTo>
                <a:lnTo>
                  <a:pt x="3628" y="160"/>
                </a:lnTo>
                <a:lnTo>
                  <a:pt x="3608" y="160"/>
                </a:lnTo>
                <a:lnTo>
                  <a:pt x="3554" y="160"/>
                </a:lnTo>
                <a:lnTo>
                  <a:pt x="3528" y="158"/>
                </a:lnTo>
                <a:lnTo>
                  <a:pt x="3496" y="152"/>
                </a:lnTo>
                <a:lnTo>
                  <a:pt x="3466" y="148"/>
                </a:lnTo>
                <a:lnTo>
                  <a:pt x="3442" y="144"/>
                </a:lnTo>
                <a:lnTo>
                  <a:pt x="3394" y="142"/>
                </a:lnTo>
                <a:lnTo>
                  <a:pt x="3382" y="140"/>
                </a:lnTo>
                <a:lnTo>
                  <a:pt x="3372" y="138"/>
                </a:lnTo>
                <a:lnTo>
                  <a:pt x="3358" y="132"/>
                </a:lnTo>
                <a:lnTo>
                  <a:pt x="3342" y="126"/>
                </a:lnTo>
                <a:lnTo>
                  <a:pt x="3332" y="124"/>
                </a:lnTo>
                <a:lnTo>
                  <a:pt x="3318" y="124"/>
                </a:lnTo>
                <a:lnTo>
                  <a:pt x="3306" y="122"/>
                </a:lnTo>
                <a:lnTo>
                  <a:pt x="3298" y="120"/>
                </a:lnTo>
                <a:lnTo>
                  <a:pt x="3292" y="118"/>
                </a:lnTo>
                <a:lnTo>
                  <a:pt x="3288" y="114"/>
                </a:lnTo>
                <a:lnTo>
                  <a:pt x="3284" y="102"/>
                </a:lnTo>
                <a:lnTo>
                  <a:pt x="3280" y="96"/>
                </a:lnTo>
                <a:lnTo>
                  <a:pt x="3276" y="90"/>
                </a:lnTo>
                <a:lnTo>
                  <a:pt x="3270" y="84"/>
                </a:lnTo>
                <a:lnTo>
                  <a:pt x="3264" y="80"/>
                </a:lnTo>
                <a:lnTo>
                  <a:pt x="3258" y="78"/>
                </a:lnTo>
                <a:lnTo>
                  <a:pt x="3250" y="76"/>
                </a:lnTo>
                <a:lnTo>
                  <a:pt x="3230" y="76"/>
                </a:lnTo>
                <a:lnTo>
                  <a:pt x="3200" y="76"/>
                </a:lnTo>
                <a:lnTo>
                  <a:pt x="3184" y="78"/>
                </a:lnTo>
                <a:lnTo>
                  <a:pt x="3174" y="80"/>
                </a:lnTo>
                <a:lnTo>
                  <a:pt x="3170" y="82"/>
                </a:lnTo>
                <a:lnTo>
                  <a:pt x="3170" y="86"/>
                </a:lnTo>
                <a:lnTo>
                  <a:pt x="3172" y="92"/>
                </a:lnTo>
                <a:lnTo>
                  <a:pt x="3176" y="94"/>
                </a:lnTo>
                <a:lnTo>
                  <a:pt x="3186" y="100"/>
                </a:lnTo>
                <a:lnTo>
                  <a:pt x="3210" y="110"/>
                </a:lnTo>
                <a:lnTo>
                  <a:pt x="3226" y="118"/>
                </a:lnTo>
                <a:lnTo>
                  <a:pt x="3242" y="128"/>
                </a:lnTo>
                <a:lnTo>
                  <a:pt x="3246" y="134"/>
                </a:lnTo>
                <a:lnTo>
                  <a:pt x="3246" y="136"/>
                </a:lnTo>
                <a:lnTo>
                  <a:pt x="3244" y="138"/>
                </a:lnTo>
                <a:lnTo>
                  <a:pt x="3238" y="140"/>
                </a:lnTo>
                <a:lnTo>
                  <a:pt x="3228" y="140"/>
                </a:lnTo>
                <a:lnTo>
                  <a:pt x="3186" y="140"/>
                </a:lnTo>
                <a:lnTo>
                  <a:pt x="3178" y="140"/>
                </a:lnTo>
                <a:lnTo>
                  <a:pt x="3174" y="138"/>
                </a:lnTo>
                <a:lnTo>
                  <a:pt x="3164" y="134"/>
                </a:lnTo>
                <a:lnTo>
                  <a:pt x="3156" y="124"/>
                </a:lnTo>
                <a:lnTo>
                  <a:pt x="3140" y="114"/>
                </a:lnTo>
                <a:lnTo>
                  <a:pt x="3130" y="108"/>
                </a:lnTo>
                <a:lnTo>
                  <a:pt x="3116" y="106"/>
                </a:lnTo>
                <a:lnTo>
                  <a:pt x="3100" y="104"/>
                </a:lnTo>
                <a:lnTo>
                  <a:pt x="3082" y="104"/>
                </a:lnTo>
                <a:lnTo>
                  <a:pt x="3048" y="104"/>
                </a:lnTo>
                <a:lnTo>
                  <a:pt x="3018" y="106"/>
                </a:lnTo>
                <a:lnTo>
                  <a:pt x="2996" y="104"/>
                </a:lnTo>
                <a:lnTo>
                  <a:pt x="2984" y="102"/>
                </a:lnTo>
                <a:lnTo>
                  <a:pt x="2980" y="98"/>
                </a:lnTo>
                <a:lnTo>
                  <a:pt x="2976" y="94"/>
                </a:lnTo>
                <a:lnTo>
                  <a:pt x="2968" y="80"/>
                </a:lnTo>
                <a:lnTo>
                  <a:pt x="2962" y="72"/>
                </a:lnTo>
                <a:lnTo>
                  <a:pt x="2954" y="68"/>
                </a:lnTo>
                <a:lnTo>
                  <a:pt x="2946" y="64"/>
                </a:lnTo>
                <a:lnTo>
                  <a:pt x="2936" y="64"/>
                </a:lnTo>
                <a:lnTo>
                  <a:pt x="2914" y="66"/>
                </a:lnTo>
                <a:lnTo>
                  <a:pt x="2888" y="68"/>
                </a:lnTo>
                <a:lnTo>
                  <a:pt x="2874" y="68"/>
                </a:lnTo>
                <a:lnTo>
                  <a:pt x="2864" y="64"/>
                </a:lnTo>
                <a:lnTo>
                  <a:pt x="2852" y="62"/>
                </a:lnTo>
                <a:lnTo>
                  <a:pt x="2844" y="58"/>
                </a:lnTo>
                <a:lnTo>
                  <a:pt x="2826" y="48"/>
                </a:lnTo>
                <a:lnTo>
                  <a:pt x="2812" y="38"/>
                </a:lnTo>
                <a:lnTo>
                  <a:pt x="2796" y="30"/>
                </a:lnTo>
                <a:lnTo>
                  <a:pt x="2776" y="26"/>
                </a:lnTo>
                <a:lnTo>
                  <a:pt x="2724" y="18"/>
                </a:lnTo>
                <a:lnTo>
                  <a:pt x="2712" y="16"/>
                </a:lnTo>
                <a:lnTo>
                  <a:pt x="2704" y="18"/>
                </a:lnTo>
                <a:lnTo>
                  <a:pt x="2702" y="22"/>
                </a:lnTo>
                <a:lnTo>
                  <a:pt x="2702" y="28"/>
                </a:lnTo>
                <a:lnTo>
                  <a:pt x="2706" y="34"/>
                </a:lnTo>
                <a:lnTo>
                  <a:pt x="2710" y="38"/>
                </a:lnTo>
                <a:lnTo>
                  <a:pt x="2716" y="42"/>
                </a:lnTo>
                <a:lnTo>
                  <a:pt x="2722" y="44"/>
                </a:lnTo>
                <a:lnTo>
                  <a:pt x="2732" y="48"/>
                </a:lnTo>
                <a:lnTo>
                  <a:pt x="2742" y="50"/>
                </a:lnTo>
                <a:lnTo>
                  <a:pt x="2754" y="52"/>
                </a:lnTo>
                <a:lnTo>
                  <a:pt x="2770" y="54"/>
                </a:lnTo>
                <a:lnTo>
                  <a:pt x="2790" y="58"/>
                </a:lnTo>
                <a:lnTo>
                  <a:pt x="2800" y="60"/>
                </a:lnTo>
                <a:lnTo>
                  <a:pt x="2810" y="66"/>
                </a:lnTo>
                <a:lnTo>
                  <a:pt x="2818" y="70"/>
                </a:lnTo>
                <a:lnTo>
                  <a:pt x="2826" y="78"/>
                </a:lnTo>
                <a:lnTo>
                  <a:pt x="2828" y="82"/>
                </a:lnTo>
                <a:lnTo>
                  <a:pt x="2828" y="84"/>
                </a:lnTo>
                <a:lnTo>
                  <a:pt x="2828" y="88"/>
                </a:lnTo>
                <a:lnTo>
                  <a:pt x="2824" y="90"/>
                </a:lnTo>
                <a:lnTo>
                  <a:pt x="2814" y="92"/>
                </a:lnTo>
                <a:lnTo>
                  <a:pt x="2800" y="96"/>
                </a:lnTo>
                <a:lnTo>
                  <a:pt x="2766" y="100"/>
                </a:lnTo>
                <a:lnTo>
                  <a:pt x="2750" y="104"/>
                </a:lnTo>
                <a:lnTo>
                  <a:pt x="2734" y="110"/>
                </a:lnTo>
                <a:lnTo>
                  <a:pt x="2722" y="116"/>
                </a:lnTo>
                <a:lnTo>
                  <a:pt x="2710" y="120"/>
                </a:lnTo>
                <a:lnTo>
                  <a:pt x="2688" y="124"/>
                </a:lnTo>
                <a:lnTo>
                  <a:pt x="2668" y="126"/>
                </a:lnTo>
                <a:lnTo>
                  <a:pt x="2660" y="128"/>
                </a:lnTo>
                <a:lnTo>
                  <a:pt x="2650" y="130"/>
                </a:lnTo>
                <a:lnTo>
                  <a:pt x="2644" y="134"/>
                </a:lnTo>
                <a:lnTo>
                  <a:pt x="2642" y="140"/>
                </a:lnTo>
                <a:lnTo>
                  <a:pt x="2644" y="144"/>
                </a:lnTo>
                <a:lnTo>
                  <a:pt x="2648" y="150"/>
                </a:lnTo>
                <a:lnTo>
                  <a:pt x="2660" y="164"/>
                </a:lnTo>
                <a:lnTo>
                  <a:pt x="2666" y="172"/>
                </a:lnTo>
                <a:lnTo>
                  <a:pt x="2670" y="180"/>
                </a:lnTo>
                <a:lnTo>
                  <a:pt x="2674" y="192"/>
                </a:lnTo>
                <a:lnTo>
                  <a:pt x="2674" y="196"/>
                </a:lnTo>
                <a:lnTo>
                  <a:pt x="2672" y="198"/>
                </a:lnTo>
                <a:lnTo>
                  <a:pt x="2666" y="202"/>
                </a:lnTo>
                <a:lnTo>
                  <a:pt x="2656" y="206"/>
                </a:lnTo>
                <a:lnTo>
                  <a:pt x="2652" y="206"/>
                </a:lnTo>
                <a:lnTo>
                  <a:pt x="2650" y="204"/>
                </a:lnTo>
                <a:lnTo>
                  <a:pt x="2652" y="196"/>
                </a:lnTo>
                <a:lnTo>
                  <a:pt x="2654" y="184"/>
                </a:lnTo>
                <a:lnTo>
                  <a:pt x="2656" y="178"/>
                </a:lnTo>
                <a:lnTo>
                  <a:pt x="2654" y="174"/>
                </a:lnTo>
                <a:lnTo>
                  <a:pt x="2632" y="144"/>
                </a:lnTo>
                <a:lnTo>
                  <a:pt x="2618" y="124"/>
                </a:lnTo>
                <a:lnTo>
                  <a:pt x="2610" y="114"/>
                </a:lnTo>
                <a:lnTo>
                  <a:pt x="2602" y="108"/>
                </a:lnTo>
                <a:lnTo>
                  <a:pt x="2596" y="106"/>
                </a:lnTo>
                <a:lnTo>
                  <a:pt x="2590" y="104"/>
                </a:lnTo>
                <a:lnTo>
                  <a:pt x="2588" y="108"/>
                </a:lnTo>
                <a:lnTo>
                  <a:pt x="2586" y="112"/>
                </a:lnTo>
                <a:lnTo>
                  <a:pt x="2586" y="124"/>
                </a:lnTo>
                <a:lnTo>
                  <a:pt x="2588" y="138"/>
                </a:lnTo>
                <a:lnTo>
                  <a:pt x="2592" y="150"/>
                </a:lnTo>
                <a:lnTo>
                  <a:pt x="2594" y="156"/>
                </a:lnTo>
                <a:lnTo>
                  <a:pt x="2598" y="162"/>
                </a:lnTo>
                <a:lnTo>
                  <a:pt x="2602" y="170"/>
                </a:lnTo>
                <a:lnTo>
                  <a:pt x="2602" y="174"/>
                </a:lnTo>
                <a:lnTo>
                  <a:pt x="2600" y="176"/>
                </a:lnTo>
                <a:lnTo>
                  <a:pt x="2596" y="176"/>
                </a:lnTo>
                <a:lnTo>
                  <a:pt x="2592" y="174"/>
                </a:lnTo>
                <a:lnTo>
                  <a:pt x="2578" y="168"/>
                </a:lnTo>
                <a:lnTo>
                  <a:pt x="2566" y="160"/>
                </a:lnTo>
                <a:lnTo>
                  <a:pt x="2560" y="158"/>
                </a:lnTo>
                <a:lnTo>
                  <a:pt x="2552" y="158"/>
                </a:lnTo>
                <a:lnTo>
                  <a:pt x="2530" y="162"/>
                </a:lnTo>
                <a:lnTo>
                  <a:pt x="2508" y="166"/>
                </a:lnTo>
                <a:lnTo>
                  <a:pt x="2498" y="166"/>
                </a:lnTo>
                <a:lnTo>
                  <a:pt x="2488" y="164"/>
                </a:lnTo>
                <a:lnTo>
                  <a:pt x="2484" y="160"/>
                </a:lnTo>
                <a:lnTo>
                  <a:pt x="2482" y="158"/>
                </a:lnTo>
                <a:lnTo>
                  <a:pt x="2482" y="156"/>
                </a:lnTo>
                <a:lnTo>
                  <a:pt x="2484" y="156"/>
                </a:lnTo>
                <a:lnTo>
                  <a:pt x="2492" y="152"/>
                </a:lnTo>
                <a:lnTo>
                  <a:pt x="2494" y="150"/>
                </a:lnTo>
                <a:lnTo>
                  <a:pt x="2496" y="148"/>
                </a:lnTo>
                <a:lnTo>
                  <a:pt x="2494" y="144"/>
                </a:lnTo>
                <a:lnTo>
                  <a:pt x="2492" y="142"/>
                </a:lnTo>
                <a:lnTo>
                  <a:pt x="2484" y="140"/>
                </a:lnTo>
                <a:lnTo>
                  <a:pt x="2472" y="138"/>
                </a:lnTo>
                <a:lnTo>
                  <a:pt x="2468" y="134"/>
                </a:lnTo>
                <a:lnTo>
                  <a:pt x="2466" y="130"/>
                </a:lnTo>
                <a:lnTo>
                  <a:pt x="2464" y="128"/>
                </a:lnTo>
                <a:lnTo>
                  <a:pt x="2466" y="124"/>
                </a:lnTo>
                <a:lnTo>
                  <a:pt x="2470" y="118"/>
                </a:lnTo>
                <a:lnTo>
                  <a:pt x="2478" y="112"/>
                </a:lnTo>
                <a:lnTo>
                  <a:pt x="2488" y="108"/>
                </a:lnTo>
                <a:lnTo>
                  <a:pt x="2512" y="98"/>
                </a:lnTo>
                <a:lnTo>
                  <a:pt x="2538" y="92"/>
                </a:lnTo>
                <a:lnTo>
                  <a:pt x="2554" y="88"/>
                </a:lnTo>
                <a:lnTo>
                  <a:pt x="2562" y="86"/>
                </a:lnTo>
                <a:lnTo>
                  <a:pt x="2564" y="84"/>
                </a:lnTo>
                <a:lnTo>
                  <a:pt x="2564" y="80"/>
                </a:lnTo>
                <a:lnTo>
                  <a:pt x="2564" y="72"/>
                </a:lnTo>
                <a:lnTo>
                  <a:pt x="2564" y="68"/>
                </a:lnTo>
                <a:lnTo>
                  <a:pt x="2562" y="66"/>
                </a:lnTo>
                <a:lnTo>
                  <a:pt x="2556" y="64"/>
                </a:lnTo>
                <a:lnTo>
                  <a:pt x="2546" y="62"/>
                </a:lnTo>
                <a:lnTo>
                  <a:pt x="2532" y="64"/>
                </a:lnTo>
                <a:lnTo>
                  <a:pt x="2516" y="66"/>
                </a:lnTo>
                <a:lnTo>
                  <a:pt x="2500" y="70"/>
                </a:lnTo>
                <a:lnTo>
                  <a:pt x="2482" y="76"/>
                </a:lnTo>
                <a:lnTo>
                  <a:pt x="2466" y="84"/>
                </a:lnTo>
                <a:lnTo>
                  <a:pt x="2450" y="92"/>
                </a:lnTo>
                <a:lnTo>
                  <a:pt x="2440" y="98"/>
                </a:lnTo>
                <a:lnTo>
                  <a:pt x="2434" y="106"/>
                </a:lnTo>
                <a:lnTo>
                  <a:pt x="2430" y="112"/>
                </a:lnTo>
                <a:lnTo>
                  <a:pt x="2428" y="124"/>
                </a:lnTo>
                <a:lnTo>
                  <a:pt x="2424" y="136"/>
                </a:lnTo>
                <a:lnTo>
                  <a:pt x="2424" y="140"/>
                </a:lnTo>
                <a:lnTo>
                  <a:pt x="2424" y="144"/>
                </a:lnTo>
                <a:lnTo>
                  <a:pt x="2428" y="148"/>
                </a:lnTo>
                <a:lnTo>
                  <a:pt x="2432" y="150"/>
                </a:lnTo>
                <a:lnTo>
                  <a:pt x="2442" y="156"/>
                </a:lnTo>
                <a:lnTo>
                  <a:pt x="2450" y="160"/>
                </a:lnTo>
                <a:lnTo>
                  <a:pt x="2452" y="164"/>
                </a:lnTo>
                <a:lnTo>
                  <a:pt x="2452" y="166"/>
                </a:lnTo>
                <a:lnTo>
                  <a:pt x="2450" y="168"/>
                </a:lnTo>
                <a:lnTo>
                  <a:pt x="2446" y="170"/>
                </a:lnTo>
                <a:lnTo>
                  <a:pt x="2418" y="180"/>
                </a:lnTo>
                <a:lnTo>
                  <a:pt x="2406" y="182"/>
                </a:lnTo>
                <a:lnTo>
                  <a:pt x="2396" y="182"/>
                </a:lnTo>
                <a:lnTo>
                  <a:pt x="2384" y="184"/>
                </a:lnTo>
                <a:lnTo>
                  <a:pt x="2370" y="188"/>
                </a:lnTo>
                <a:lnTo>
                  <a:pt x="2362" y="190"/>
                </a:lnTo>
                <a:lnTo>
                  <a:pt x="2358" y="194"/>
                </a:lnTo>
                <a:lnTo>
                  <a:pt x="2354" y="200"/>
                </a:lnTo>
                <a:lnTo>
                  <a:pt x="2350" y="208"/>
                </a:lnTo>
                <a:lnTo>
                  <a:pt x="2346" y="212"/>
                </a:lnTo>
                <a:lnTo>
                  <a:pt x="2340" y="214"/>
                </a:lnTo>
                <a:lnTo>
                  <a:pt x="2304" y="230"/>
                </a:lnTo>
                <a:lnTo>
                  <a:pt x="2300" y="230"/>
                </a:lnTo>
                <a:lnTo>
                  <a:pt x="2298" y="228"/>
                </a:lnTo>
                <a:lnTo>
                  <a:pt x="2298" y="224"/>
                </a:lnTo>
                <a:lnTo>
                  <a:pt x="2302" y="220"/>
                </a:lnTo>
                <a:lnTo>
                  <a:pt x="2308" y="214"/>
                </a:lnTo>
                <a:lnTo>
                  <a:pt x="2314" y="208"/>
                </a:lnTo>
                <a:lnTo>
                  <a:pt x="2322" y="204"/>
                </a:lnTo>
                <a:lnTo>
                  <a:pt x="2330" y="200"/>
                </a:lnTo>
                <a:lnTo>
                  <a:pt x="2338" y="200"/>
                </a:lnTo>
                <a:lnTo>
                  <a:pt x="2344" y="196"/>
                </a:lnTo>
                <a:lnTo>
                  <a:pt x="2346" y="194"/>
                </a:lnTo>
                <a:lnTo>
                  <a:pt x="2348" y="190"/>
                </a:lnTo>
                <a:lnTo>
                  <a:pt x="2346" y="184"/>
                </a:lnTo>
                <a:lnTo>
                  <a:pt x="2340" y="180"/>
                </a:lnTo>
                <a:lnTo>
                  <a:pt x="2330" y="174"/>
                </a:lnTo>
                <a:lnTo>
                  <a:pt x="2308" y="166"/>
                </a:lnTo>
                <a:lnTo>
                  <a:pt x="2244" y="148"/>
                </a:lnTo>
                <a:lnTo>
                  <a:pt x="2224" y="144"/>
                </a:lnTo>
                <a:lnTo>
                  <a:pt x="2204" y="142"/>
                </a:lnTo>
                <a:lnTo>
                  <a:pt x="2182" y="144"/>
                </a:lnTo>
                <a:lnTo>
                  <a:pt x="2160" y="146"/>
                </a:lnTo>
                <a:lnTo>
                  <a:pt x="2140" y="150"/>
                </a:lnTo>
                <a:lnTo>
                  <a:pt x="2122" y="154"/>
                </a:lnTo>
                <a:lnTo>
                  <a:pt x="2094" y="164"/>
                </a:lnTo>
                <a:lnTo>
                  <a:pt x="2080" y="172"/>
                </a:lnTo>
                <a:lnTo>
                  <a:pt x="2074" y="180"/>
                </a:lnTo>
                <a:lnTo>
                  <a:pt x="2070" y="190"/>
                </a:lnTo>
                <a:lnTo>
                  <a:pt x="2068" y="200"/>
                </a:lnTo>
                <a:lnTo>
                  <a:pt x="2064" y="208"/>
                </a:lnTo>
                <a:lnTo>
                  <a:pt x="2056" y="214"/>
                </a:lnTo>
                <a:lnTo>
                  <a:pt x="2032" y="230"/>
                </a:lnTo>
                <a:lnTo>
                  <a:pt x="1978" y="258"/>
                </a:lnTo>
                <a:lnTo>
                  <a:pt x="1970" y="264"/>
                </a:lnTo>
                <a:lnTo>
                  <a:pt x="1966" y="270"/>
                </a:lnTo>
                <a:lnTo>
                  <a:pt x="1966" y="276"/>
                </a:lnTo>
                <a:lnTo>
                  <a:pt x="1968" y="284"/>
                </a:lnTo>
                <a:lnTo>
                  <a:pt x="1976" y="296"/>
                </a:lnTo>
                <a:lnTo>
                  <a:pt x="1984" y="308"/>
                </a:lnTo>
                <a:lnTo>
                  <a:pt x="1988" y="312"/>
                </a:lnTo>
                <a:lnTo>
                  <a:pt x="1992" y="314"/>
                </a:lnTo>
                <a:lnTo>
                  <a:pt x="1998" y="314"/>
                </a:lnTo>
                <a:lnTo>
                  <a:pt x="2004" y="314"/>
                </a:lnTo>
                <a:lnTo>
                  <a:pt x="2018" y="312"/>
                </a:lnTo>
                <a:lnTo>
                  <a:pt x="2034" y="308"/>
                </a:lnTo>
                <a:lnTo>
                  <a:pt x="2042" y="306"/>
                </a:lnTo>
                <a:lnTo>
                  <a:pt x="2048" y="308"/>
                </a:lnTo>
                <a:lnTo>
                  <a:pt x="2052" y="312"/>
                </a:lnTo>
                <a:lnTo>
                  <a:pt x="2054" y="316"/>
                </a:lnTo>
                <a:lnTo>
                  <a:pt x="2056" y="328"/>
                </a:lnTo>
                <a:lnTo>
                  <a:pt x="2058" y="340"/>
                </a:lnTo>
                <a:lnTo>
                  <a:pt x="2060" y="342"/>
                </a:lnTo>
                <a:lnTo>
                  <a:pt x="2062" y="344"/>
                </a:lnTo>
                <a:lnTo>
                  <a:pt x="2070" y="348"/>
                </a:lnTo>
                <a:lnTo>
                  <a:pt x="2082" y="346"/>
                </a:lnTo>
                <a:lnTo>
                  <a:pt x="2096" y="340"/>
                </a:lnTo>
                <a:lnTo>
                  <a:pt x="2104" y="336"/>
                </a:lnTo>
                <a:lnTo>
                  <a:pt x="2108" y="330"/>
                </a:lnTo>
                <a:lnTo>
                  <a:pt x="2112" y="324"/>
                </a:lnTo>
                <a:lnTo>
                  <a:pt x="2114" y="318"/>
                </a:lnTo>
                <a:lnTo>
                  <a:pt x="2114" y="306"/>
                </a:lnTo>
                <a:lnTo>
                  <a:pt x="2114" y="294"/>
                </a:lnTo>
                <a:lnTo>
                  <a:pt x="2112" y="284"/>
                </a:lnTo>
                <a:lnTo>
                  <a:pt x="2112" y="276"/>
                </a:lnTo>
                <a:lnTo>
                  <a:pt x="2116" y="266"/>
                </a:lnTo>
                <a:lnTo>
                  <a:pt x="2124" y="254"/>
                </a:lnTo>
                <a:lnTo>
                  <a:pt x="2146" y="232"/>
                </a:lnTo>
                <a:lnTo>
                  <a:pt x="2156" y="224"/>
                </a:lnTo>
                <a:lnTo>
                  <a:pt x="2166" y="216"/>
                </a:lnTo>
                <a:lnTo>
                  <a:pt x="2170" y="214"/>
                </a:lnTo>
                <a:lnTo>
                  <a:pt x="2172" y="214"/>
                </a:lnTo>
                <a:lnTo>
                  <a:pt x="2174" y="216"/>
                </a:lnTo>
                <a:lnTo>
                  <a:pt x="2174" y="218"/>
                </a:lnTo>
                <a:lnTo>
                  <a:pt x="2170" y="228"/>
                </a:lnTo>
                <a:lnTo>
                  <a:pt x="2158" y="240"/>
                </a:lnTo>
                <a:lnTo>
                  <a:pt x="2152" y="246"/>
                </a:lnTo>
                <a:lnTo>
                  <a:pt x="2148" y="250"/>
                </a:lnTo>
                <a:lnTo>
                  <a:pt x="2146" y="256"/>
                </a:lnTo>
                <a:lnTo>
                  <a:pt x="2148" y="260"/>
                </a:lnTo>
                <a:lnTo>
                  <a:pt x="2154" y="270"/>
                </a:lnTo>
                <a:lnTo>
                  <a:pt x="2160" y="282"/>
                </a:lnTo>
                <a:lnTo>
                  <a:pt x="2164" y="288"/>
                </a:lnTo>
                <a:lnTo>
                  <a:pt x="2170" y="290"/>
                </a:lnTo>
                <a:lnTo>
                  <a:pt x="2176" y="290"/>
                </a:lnTo>
                <a:lnTo>
                  <a:pt x="2182" y="288"/>
                </a:lnTo>
                <a:lnTo>
                  <a:pt x="2198" y="284"/>
                </a:lnTo>
                <a:lnTo>
                  <a:pt x="2206" y="280"/>
                </a:lnTo>
                <a:lnTo>
                  <a:pt x="2216" y="278"/>
                </a:lnTo>
                <a:lnTo>
                  <a:pt x="2222" y="278"/>
                </a:lnTo>
                <a:lnTo>
                  <a:pt x="2224" y="280"/>
                </a:lnTo>
                <a:lnTo>
                  <a:pt x="2220" y="284"/>
                </a:lnTo>
                <a:lnTo>
                  <a:pt x="2212" y="288"/>
                </a:lnTo>
                <a:lnTo>
                  <a:pt x="2194" y="296"/>
                </a:lnTo>
                <a:lnTo>
                  <a:pt x="2184" y="300"/>
                </a:lnTo>
                <a:lnTo>
                  <a:pt x="2176" y="300"/>
                </a:lnTo>
                <a:lnTo>
                  <a:pt x="2170" y="302"/>
                </a:lnTo>
                <a:lnTo>
                  <a:pt x="2168" y="304"/>
                </a:lnTo>
                <a:lnTo>
                  <a:pt x="2168" y="306"/>
                </a:lnTo>
                <a:lnTo>
                  <a:pt x="2168" y="310"/>
                </a:lnTo>
                <a:lnTo>
                  <a:pt x="2168" y="318"/>
                </a:lnTo>
                <a:lnTo>
                  <a:pt x="2168" y="320"/>
                </a:lnTo>
                <a:lnTo>
                  <a:pt x="2164" y="320"/>
                </a:lnTo>
                <a:lnTo>
                  <a:pt x="2156" y="322"/>
                </a:lnTo>
                <a:lnTo>
                  <a:pt x="2152" y="328"/>
                </a:lnTo>
                <a:lnTo>
                  <a:pt x="2150" y="336"/>
                </a:lnTo>
                <a:lnTo>
                  <a:pt x="2148" y="350"/>
                </a:lnTo>
                <a:lnTo>
                  <a:pt x="2146" y="360"/>
                </a:lnTo>
                <a:lnTo>
                  <a:pt x="2144" y="364"/>
                </a:lnTo>
                <a:lnTo>
                  <a:pt x="2142" y="364"/>
                </a:lnTo>
                <a:lnTo>
                  <a:pt x="2136" y="366"/>
                </a:lnTo>
                <a:lnTo>
                  <a:pt x="2126" y="370"/>
                </a:lnTo>
                <a:lnTo>
                  <a:pt x="2116" y="372"/>
                </a:lnTo>
                <a:lnTo>
                  <a:pt x="2102" y="374"/>
                </a:lnTo>
                <a:lnTo>
                  <a:pt x="2088" y="374"/>
                </a:lnTo>
                <a:lnTo>
                  <a:pt x="2072" y="372"/>
                </a:lnTo>
                <a:lnTo>
                  <a:pt x="2064" y="368"/>
                </a:lnTo>
                <a:lnTo>
                  <a:pt x="2058" y="364"/>
                </a:lnTo>
                <a:lnTo>
                  <a:pt x="2052" y="354"/>
                </a:lnTo>
                <a:lnTo>
                  <a:pt x="2044" y="344"/>
                </a:lnTo>
                <a:lnTo>
                  <a:pt x="2042" y="338"/>
                </a:lnTo>
                <a:lnTo>
                  <a:pt x="2036" y="332"/>
                </a:lnTo>
                <a:lnTo>
                  <a:pt x="2030" y="328"/>
                </a:lnTo>
                <a:lnTo>
                  <a:pt x="2026" y="328"/>
                </a:lnTo>
                <a:lnTo>
                  <a:pt x="2024" y="328"/>
                </a:lnTo>
                <a:lnTo>
                  <a:pt x="2022" y="332"/>
                </a:lnTo>
                <a:lnTo>
                  <a:pt x="2018" y="340"/>
                </a:lnTo>
                <a:lnTo>
                  <a:pt x="2018" y="348"/>
                </a:lnTo>
                <a:lnTo>
                  <a:pt x="2016" y="356"/>
                </a:lnTo>
                <a:lnTo>
                  <a:pt x="2010" y="364"/>
                </a:lnTo>
                <a:lnTo>
                  <a:pt x="2002" y="372"/>
                </a:lnTo>
                <a:lnTo>
                  <a:pt x="1996" y="374"/>
                </a:lnTo>
                <a:lnTo>
                  <a:pt x="1988" y="378"/>
                </a:lnTo>
                <a:lnTo>
                  <a:pt x="1978" y="386"/>
                </a:lnTo>
                <a:lnTo>
                  <a:pt x="1968" y="398"/>
                </a:lnTo>
                <a:lnTo>
                  <a:pt x="1956" y="412"/>
                </a:lnTo>
                <a:lnTo>
                  <a:pt x="1952" y="416"/>
                </a:lnTo>
                <a:lnTo>
                  <a:pt x="1948" y="420"/>
                </a:lnTo>
                <a:lnTo>
                  <a:pt x="1946" y="420"/>
                </a:lnTo>
                <a:lnTo>
                  <a:pt x="1942" y="420"/>
                </a:lnTo>
                <a:lnTo>
                  <a:pt x="1936" y="416"/>
                </a:lnTo>
                <a:lnTo>
                  <a:pt x="1934" y="412"/>
                </a:lnTo>
                <a:lnTo>
                  <a:pt x="1934" y="406"/>
                </a:lnTo>
                <a:lnTo>
                  <a:pt x="1936" y="398"/>
                </a:lnTo>
                <a:lnTo>
                  <a:pt x="1938" y="390"/>
                </a:lnTo>
                <a:lnTo>
                  <a:pt x="1936" y="384"/>
                </a:lnTo>
                <a:lnTo>
                  <a:pt x="1936" y="378"/>
                </a:lnTo>
                <a:lnTo>
                  <a:pt x="1932" y="372"/>
                </a:lnTo>
                <a:lnTo>
                  <a:pt x="1928" y="366"/>
                </a:lnTo>
                <a:lnTo>
                  <a:pt x="1916" y="352"/>
                </a:lnTo>
                <a:lnTo>
                  <a:pt x="1912" y="344"/>
                </a:lnTo>
                <a:lnTo>
                  <a:pt x="1910" y="334"/>
                </a:lnTo>
                <a:lnTo>
                  <a:pt x="1908" y="322"/>
                </a:lnTo>
                <a:lnTo>
                  <a:pt x="1910" y="308"/>
                </a:lnTo>
                <a:lnTo>
                  <a:pt x="1912" y="296"/>
                </a:lnTo>
                <a:lnTo>
                  <a:pt x="1912" y="290"/>
                </a:lnTo>
                <a:lnTo>
                  <a:pt x="1908" y="286"/>
                </a:lnTo>
                <a:lnTo>
                  <a:pt x="1904" y="286"/>
                </a:lnTo>
                <a:lnTo>
                  <a:pt x="1892" y="290"/>
                </a:lnTo>
                <a:lnTo>
                  <a:pt x="1872" y="294"/>
                </a:lnTo>
                <a:lnTo>
                  <a:pt x="1856" y="298"/>
                </a:lnTo>
                <a:lnTo>
                  <a:pt x="1844" y="304"/>
                </a:lnTo>
                <a:lnTo>
                  <a:pt x="1838" y="312"/>
                </a:lnTo>
                <a:lnTo>
                  <a:pt x="1836" y="318"/>
                </a:lnTo>
                <a:lnTo>
                  <a:pt x="1832" y="328"/>
                </a:lnTo>
                <a:lnTo>
                  <a:pt x="1824" y="340"/>
                </a:lnTo>
                <a:lnTo>
                  <a:pt x="1802" y="368"/>
                </a:lnTo>
                <a:lnTo>
                  <a:pt x="1798" y="374"/>
                </a:lnTo>
                <a:lnTo>
                  <a:pt x="1794" y="382"/>
                </a:lnTo>
                <a:lnTo>
                  <a:pt x="1794" y="388"/>
                </a:lnTo>
                <a:lnTo>
                  <a:pt x="1794" y="394"/>
                </a:lnTo>
                <a:lnTo>
                  <a:pt x="1798" y="408"/>
                </a:lnTo>
                <a:lnTo>
                  <a:pt x="1806" y="422"/>
                </a:lnTo>
                <a:lnTo>
                  <a:pt x="1810" y="428"/>
                </a:lnTo>
                <a:lnTo>
                  <a:pt x="1814" y="428"/>
                </a:lnTo>
                <a:lnTo>
                  <a:pt x="1820" y="428"/>
                </a:lnTo>
                <a:lnTo>
                  <a:pt x="1824" y="424"/>
                </a:lnTo>
                <a:lnTo>
                  <a:pt x="1836" y="412"/>
                </a:lnTo>
                <a:lnTo>
                  <a:pt x="1842" y="398"/>
                </a:lnTo>
                <a:lnTo>
                  <a:pt x="1848" y="388"/>
                </a:lnTo>
                <a:lnTo>
                  <a:pt x="1854" y="380"/>
                </a:lnTo>
                <a:lnTo>
                  <a:pt x="1858" y="378"/>
                </a:lnTo>
                <a:lnTo>
                  <a:pt x="1860" y="378"/>
                </a:lnTo>
                <a:lnTo>
                  <a:pt x="1864" y="378"/>
                </a:lnTo>
                <a:lnTo>
                  <a:pt x="1868" y="382"/>
                </a:lnTo>
                <a:lnTo>
                  <a:pt x="1870" y="384"/>
                </a:lnTo>
                <a:lnTo>
                  <a:pt x="1870" y="388"/>
                </a:lnTo>
                <a:lnTo>
                  <a:pt x="1864" y="398"/>
                </a:lnTo>
                <a:lnTo>
                  <a:pt x="1854" y="410"/>
                </a:lnTo>
                <a:lnTo>
                  <a:pt x="1852" y="418"/>
                </a:lnTo>
                <a:lnTo>
                  <a:pt x="1850" y="424"/>
                </a:lnTo>
                <a:lnTo>
                  <a:pt x="1848" y="432"/>
                </a:lnTo>
                <a:lnTo>
                  <a:pt x="1850" y="436"/>
                </a:lnTo>
                <a:lnTo>
                  <a:pt x="1852" y="440"/>
                </a:lnTo>
                <a:lnTo>
                  <a:pt x="1854" y="440"/>
                </a:lnTo>
                <a:lnTo>
                  <a:pt x="1864" y="440"/>
                </a:lnTo>
                <a:lnTo>
                  <a:pt x="1880" y="436"/>
                </a:lnTo>
                <a:lnTo>
                  <a:pt x="1892" y="432"/>
                </a:lnTo>
                <a:lnTo>
                  <a:pt x="1896" y="430"/>
                </a:lnTo>
                <a:lnTo>
                  <a:pt x="1900" y="430"/>
                </a:lnTo>
                <a:lnTo>
                  <a:pt x="1910" y="434"/>
                </a:lnTo>
                <a:lnTo>
                  <a:pt x="1914" y="436"/>
                </a:lnTo>
                <a:lnTo>
                  <a:pt x="1914" y="440"/>
                </a:lnTo>
                <a:lnTo>
                  <a:pt x="1912" y="442"/>
                </a:lnTo>
                <a:lnTo>
                  <a:pt x="1906" y="444"/>
                </a:lnTo>
                <a:lnTo>
                  <a:pt x="1888" y="448"/>
                </a:lnTo>
                <a:lnTo>
                  <a:pt x="1872" y="450"/>
                </a:lnTo>
                <a:lnTo>
                  <a:pt x="1864" y="452"/>
                </a:lnTo>
                <a:lnTo>
                  <a:pt x="1860" y="454"/>
                </a:lnTo>
                <a:lnTo>
                  <a:pt x="1858" y="456"/>
                </a:lnTo>
                <a:lnTo>
                  <a:pt x="1858" y="460"/>
                </a:lnTo>
                <a:lnTo>
                  <a:pt x="1860" y="466"/>
                </a:lnTo>
                <a:lnTo>
                  <a:pt x="1864" y="470"/>
                </a:lnTo>
                <a:lnTo>
                  <a:pt x="1876" y="480"/>
                </a:lnTo>
                <a:lnTo>
                  <a:pt x="1882" y="486"/>
                </a:lnTo>
                <a:lnTo>
                  <a:pt x="1886" y="492"/>
                </a:lnTo>
                <a:lnTo>
                  <a:pt x="1886" y="498"/>
                </a:lnTo>
                <a:lnTo>
                  <a:pt x="1886" y="502"/>
                </a:lnTo>
                <a:lnTo>
                  <a:pt x="1886" y="508"/>
                </a:lnTo>
                <a:lnTo>
                  <a:pt x="1882" y="512"/>
                </a:lnTo>
                <a:lnTo>
                  <a:pt x="1878" y="514"/>
                </a:lnTo>
                <a:lnTo>
                  <a:pt x="1874" y="516"/>
                </a:lnTo>
                <a:lnTo>
                  <a:pt x="1848" y="520"/>
                </a:lnTo>
                <a:lnTo>
                  <a:pt x="1808" y="528"/>
                </a:lnTo>
                <a:lnTo>
                  <a:pt x="1798" y="532"/>
                </a:lnTo>
                <a:lnTo>
                  <a:pt x="1792" y="536"/>
                </a:lnTo>
                <a:lnTo>
                  <a:pt x="1790" y="542"/>
                </a:lnTo>
                <a:lnTo>
                  <a:pt x="1792" y="548"/>
                </a:lnTo>
                <a:lnTo>
                  <a:pt x="1796" y="564"/>
                </a:lnTo>
                <a:lnTo>
                  <a:pt x="1798" y="570"/>
                </a:lnTo>
                <a:lnTo>
                  <a:pt x="1796" y="576"/>
                </a:lnTo>
                <a:lnTo>
                  <a:pt x="1794" y="590"/>
                </a:lnTo>
                <a:lnTo>
                  <a:pt x="1792" y="606"/>
                </a:lnTo>
                <a:lnTo>
                  <a:pt x="1794" y="614"/>
                </a:lnTo>
                <a:lnTo>
                  <a:pt x="1796" y="620"/>
                </a:lnTo>
                <a:lnTo>
                  <a:pt x="1798" y="624"/>
                </a:lnTo>
                <a:lnTo>
                  <a:pt x="1804" y="626"/>
                </a:lnTo>
                <a:lnTo>
                  <a:pt x="1808" y="628"/>
                </a:lnTo>
                <a:lnTo>
                  <a:pt x="1812" y="632"/>
                </a:lnTo>
                <a:lnTo>
                  <a:pt x="1814" y="636"/>
                </a:lnTo>
                <a:lnTo>
                  <a:pt x="1816" y="642"/>
                </a:lnTo>
                <a:lnTo>
                  <a:pt x="1816" y="654"/>
                </a:lnTo>
                <a:lnTo>
                  <a:pt x="1814" y="658"/>
                </a:lnTo>
                <a:lnTo>
                  <a:pt x="1810" y="662"/>
                </a:lnTo>
                <a:lnTo>
                  <a:pt x="1800" y="676"/>
                </a:lnTo>
                <a:lnTo>
                  <a:pt x="1792" y="684"/>
                </a:lnTo>
                <a:lnTo>
                  <a:pt x="1780" y="694"/>
                </a:lnTo>
                <a:lnTo>
                  <a:pt x="1774" y="700"/>
                </a:lnTo>
                <a:lnTo>
                  <a:pt x="1770" y="706"/>
                </a:lnTo>
                <a:lnTo>
                  <a:pt x="1770" y="712"/>
                </a:lnTo>
                <a:lnTo>
                  <a:pt x="1770" y="716"/>
                </a:lnTo>
                <a:lnTo>
                  <a:pt x="1770" y="730"/>
                </a:lnTo>
                <a:lnTo>
                  <a:pt x="1770" y="736"/>
                </a:lnTo>
                <a:lnTo>
                  <a:pt x="1768" y="744"/>
                </a:lnTo>
                <a:lnTo>
                  <a:pt x="1766" y="750"/>
                </a:lnTo>
                <a:lnTo>
                  <a:pt x="1762" y="754"/>
                </a:lnTo>
                <a:lnTo>
                  <a:pt x="1752" y="758"/>
                </a:lnTo>
                <a:lnTo>
                  <a:pt x="1740" y="762"/>
                </a:lnTo>
                <a:lnTo>
                  <a:pt x="1732" y="766"/>
                </a:lnTo>
                <a:lnTo>
                  <a:pt x="1724" y="774"/>
                </a:lnTo>
                <a:lnTo>
                  <a:pt x="1712" y="790"/>
                </a:lnTo>
                <a:lnTo>
                  <a:pt x="1700" y="804"/>
                </a:lnTo>
                <a:lnTo>
                  <a:pt x="1680" y="838"/>
                </a:lnTo>
                <a:lnTo>
                  <a:pt x="1672" y="852"/>
                </a:lnTo>
                <a:lnTo>
                  <a:pt x="1670" y="858"/>
                </a:lnTo>
                <a:lnTo>
                  <a:pt x="1670" y="864"/>
                </a:lnTo>
                <a:lnTo>
                  <a:pt x="1670" y="870"/>
                </a:lnTo>
                <a:lnTo>
                  <a:pt x="1672" y="876"/>
                </a:lnTo>
                <a:lnTo>
                  <a:pt x="1682" y="894"/>
                </a:lnTo>
                <a:lnTo>
                  <a:pt x="1688" y="906"/>
                </a:lnTo>
                <a:lnTo>
                  <a:pt x="1690" y="914"/>
                </a:lnTo>
                <a:lnTo>
                  <a:pt x="1690" y="922"/>
                </a:lnTo>
                <a:lnTo>
                  <a:pt x="1688" y="928"/>
                </a:lnTo>
                <a:lnTo>
                  <a:pt x="1678" y="942"/>
                </a:lnTo>
                <a:lnTo>
                  <a:pt x="1668" y="960"/>
                </a:lnTo>
                <a:lnTo>
                  <a:pt x="1664" y="970"/>
                </a:lnTo>
                <a:lnTo>
                  <a:pt x="1662" y="976"/>
                </a:lnTo>
                <a:lnTo>
                  <a:pt x="1662" y="982"/>
                </a:lnTo>
                <a:lnTo>
                  <a:pt x="1666" y="988"/>
                </a:lnTo>
                <a:lnTo>
                  <a:pt x="1672" y="998"/>
                </a:lnTo>
                <a:lnTo>
                  <a:pt x="1676" y="1004"/>
                </a:lnTo>
                <a:lnTo>
                  <a:pt x="1680" y="1012"/>
                </a:lnTo>
                <a:lnTo>
                  <a:pt x="1682" y="1020"/>
                </a:lnTo>
                <a:lnTo>
                  <a:pt x="1686" y="1026"/>
                </a:lnTo>
                <a:lnTo>
                  <a:pt x="1692" y="1034"/>
                </a:lnTo>
                <a:lnTo>
                  <a:pt x="1700" y="1042"/>
                </a:lnTo>
                <a:lnTo>
                  <a:pt x="1702" y="1046"/>
                </a:lnTo>
                <a:lnTo>
                  <a:pt x="1704" y="1054"/>
                </a:lnTo>
                <a:lnTo>
                  <a:pt x="1708" y="1070"/>
                </a:lnTo>
                <a:lnTo>
                  <a:pt x="1716" y="1080"/>
                </a:lnTo>
                <a:lnTo>
                  <a:pt x="1726" y="1090"/>
                </a:lnTo>
                <a:lnTo>
                  <a:pt x="1740" y="1102"/>
                </a:lnTo>
                <a:lnTo>
                  <a:pt x="1774" y="1128"/>
                </a:lnTo>
                <a:lnTo>
                  <a:pt x="1788" y="1136"/>
                </a:lnTo>
                <a:lnTo>
                  <a:pt x="1794" y="1138"/>
                </a:lnTo>
                <a:lnTo>
                  <a:pt x="1798" y="1138"/>
                </a:lnTo>
                <a:lnTo>
                  <a:pt x="1808" y="1132"/>
                </a:lnTo>
                <a:lnTo>
                  <a:pt x="1824" y="1126"/>
                </a:lnTo>
                <a:lnTo>
                  <a:pt x="1842" y="1122"/>
                </a:lnTo>
                <a:lnTo>
                  <a:pt x="1854" y="1120"/>
                </a:lnTo>
                <a:lnTo>
                  <a:pt x="1868" y="1120"/>
                </a:lnTo>
                <a:lnTo>
                  <a:pt x="1880" y="1120"/>
                </a:lnTo>
                <a:lnTo>
                  <a:pt x="1888" y="1118"/>
                </a:lnTo>
                <a:lnTo>
                  <a:pt x="1894" y="1116"/>
                </a:lnTo>
                <a:lnTo>
                  <a:pt x="1900" y="1112"/>
                </a:lnTo>
                <a:lnTo>
                  <a:pt x="1912" y="1104"/>
                </a:lnTo>
                <a:lnTo>
                  <a:pt x="1920" y="1100"/>
                </a:lnTo>
                <a:lnTo>
                  <a:pt x="1934" y="1096"/>
                </a:lnTo>
                <a:lnTo>
                  <a:pt x="1954" y="1094"/>
                </a:lnTo>
                <a:lnTo>
                  <a:pt x="1958" y="1096"/>
                </a:lnTo>
                <a:lnTo>
                  <a:pt x="1958" y="1098"/>
                </a:lnTo>
                <a:lnTo>
                  <a:pt x="1956" y="1104"/>
                </a:lnTo>
                <a:lnTo>
                  <a:pt x="1956" y="1110"/>
                </a:lnTo>
                <a:lnTo>
                  <a:pt x="1956" y="1114"/>
                </a:lnTo>
                <a:lnTo>
                  <a:pt x="1960" y="1118"/>
                </a:lnTo>
                <a:lnTo>
                  <a:pt x="1964" y="1122"/>
                </a:lnTo>
                <a:lnTo>
                  <a:pt x="1976" y="1130"/>
                </a:lnTo>
                <a:lnTo>
                  <a:pt x="1994" y="1136"/>
                </a:lnTo>
                <a:lnTo>
                  <a:pt x="2014" y="1138"/>
                </a:lnTo>
                <a:lnTo>
                  <a:pt x="2024" y="1140"/>
                </a:lnTo>
                <a:lnTo>
                  <a:pt x="2028" y="1146"/>
                </a:lnTo>
                <a:lnTo>
                  <a:pt x="2030" y="1152"/>
                </a:lnTo>
                <a:lnTo>
                  <a:pt x="2028" y="1162"/>
                </a:lnTo>
                <a:lnTo>
                  <a:pt x="2022" y="1182"/>
                </a:lnTo>
                <a:lnTo>
                  <a:pt x="2020" y="1192"/>
                </a:lnTo>
                <a:lnTo>
                  <a:pt x="2018" y="1202"/>
                </a:lnTo>
                <a:lnTo>
                  <a:pt x="2018" y="1214"/>
                </a:lnTo>
                <a:lnTo>
                  <a:pt x="2018" y="1224"/>
                </a:lnTo>
                <a:lnTo>
                  <a:pt x="2024" y="1232"/>
                </a:lnTo>
                <a:lnTo>
                  <a:pt x="2032" y="1244"/>
                </a:lnTo>
                <a:lnTo>
                  <a:pt x="2044" y="1264"/>
                </a:lnTo>
                <a:lnTo>
                  <a:pt x="2056" y="1288"/>
                </a:lnTo>
                <a:lnTo>
                  <a:pt x="2066" y="1312"/>
                </a:lnTo>
                <a:lnTo>
                  <a:pt x="2074" y="1334"/>
                </a:lnTo>
                <a:lnTo>
                  <a:pt x="2074" y="1342"/>
                </a:lnTo>
                <a:lnTo>
                  <a:pt x="2074" y="1352"/>
                </a:lnTo>
                <a:lnTo>
                  <a:pt x="2070" y="1370"/>
                </a:lnTo>
                <a:lnTo>
                  <a:pt x="2064" y="1390"/>
                </a:lnTo>
                <a:lnTo>
                  <a:pt x="2054" y="1406"/>
                </a:lnTo>
                <a:lnTo>
                  <a:pt x="2050" y="1416"/>
                </a:lnTo>
                <a:lnTo>
                  <a:pt x="2048" y="1428"/>
                </a:lnTo>
                <a:lnTo>
                  <a:pt x="2048" y="1440"/>
                </a:lnTo>
                <a:lnTo>
                  <a:pt x="2048" y="1456"/>
                </a:lnTo>
                <a:lnTo>
                  <a:pt x="2052" y="1470"/>
                </a:lnTo>
                <a:lnTo>
                  <a:pt x="2058" y="1486"/>
                </a:lnTo>
                <a:lnTo>
                  <a:pt x="2066" y="1502"/>
                </a:lnTo>
                <a:lnTo>
                  <a:pt x="2074" y="1516"/>
                </a:lnTo>
                <a:lnTo>
                  <a:pt x="2084" y="1528"/>
                </a:lnTo>
                <a:lnTo>
                  <a:pt x="2088" y="1538"/>
                </a:lnTo>
                <a:lnTo>
                  <a:pt x="2092" y="1546"/>
                </a:lnTo>
                <a:lnTo>
                  <a:pt x="2092" y="1552"/>
                </a:lnTo>
                <a:lnTo>
                  <a:pt x="2088" y="1568"/>
                </a:lnTo>
                <a:lnTo>
                  <a:pt x="2088" y="1578"/>
                </a:lnTo>
                <a:lnTo>
                  <a:pt x="2086" y="1590"/>
                </a:lnTo>
                <a:lnTo>
                  <a:pt x="2088" y="1602"/>
                </a:lnTo>
                <a:lnTo>
                  <a:pt x="2090" y="1612"/>
                </a:lnTo>
                <a:lnTo>
                  <a:pt x="2094" y="1618"/>
                </a:lnTo>
                <a:lnTo>
                  <a:pt x="2098" y="1624"/>
                </a:lnTo>
                <a:lnTo>
                  <a:pt x="2110" y="1632"/>
                </a:lnTo>
                <a:lnTo>
                  <a:pt x="2116" y="1636"/>
                </a:lnTo>
                <a:lnTo>
                  <a:pt x="2122" y="1644"/>
                </a:lnTo>
                <a:lnTo>
                  <a:pt x="2126" y="1652"/>
                </a:lnTo>
                <a:lnTo>
                  <a:pt x="2130" y="1664"/>
                </a:lnTo>
                <a:lnTo>
                  <a:pt x="2134" y="1686"/>
                </a:lnTo>
                <a:lnTo>
                  <a:pt x="2136" y="1708"/>
                </a:lnTo>
                <a:lnTo>
                  <a:pt x="2140" y="1718"/>
                </a:lnTo>
                <a:lnTo>
                  <a:pt x="2144" y="1728"/>
                </a:lnTo>
                <a:lnTo>
                  <a:pt x="2150" y="1734"/>
                </a:lnTo>
                <a:lnTo>
                  <a:pt x="2156" y="1738"/>
                </a:lnTo>
                <a:lnTo>
                  <a:pt x="2162" y="1738"/>
                </a:lnTo>
                <a:lnTo>
                  <a:pt x="2170" y="1736"/>
                </a:lnTo>
                <a:lnTo>
                  <a:pt x="2188" y="1728"/>
                </a:lnTo>
                <a:lnTo>
                  <a:pt x="2208" y="1720"/>
                </a:lnTo>
                <a:lnTo>
                  <a:pt x="2226" y="1714"/>
                </a:lnTo>
                <a:lnTo>
                  <a:pt x="2242" y="1710"/>
                </a:lnTo>
                <a:lnTo>
                  <a:pt x="2258" y="1702"/>
                </a:lnTo>
                <a:lnTo>
                  <a:pt x="2278" y="1690"/>
                </a:lnTo>
                <a:lnTo>
                  <a:pt x="2290" y="1680"/>
                </a:lnTo>
                <a:lnTo>
                  <a:pt x="2300" y="1668"/>
                </a:lnTo>
                <a:lnTo>
                  <a:pt x="2310" y="1656"/>
                </a:lnTo>
                <a:lnTo>
                  <a:pt x="2320" y="1644"/>
                </a:lnTo>
                <a:lnTo>
                  <a:pt x="2332" y="1620"/>
                </a:lnTo>
                <a:lnTo>
                  <a:pt x="2334" y="1612"/>
                </a:lnTo>
                <a:lnTo>
                  <a:pt x="2336" y="1606"/>
                </a:lnTo>
                <a:lnTo>
                  <a:pt x="2338" y="1596"/>
                </a:lnTo>
                <a:lnTo>
                  <a:pt x="2342" y="1590"/>
                </a:lnTo>
                <a:lnTo>
                  <a:pt x="2352" y="1584"/>
                </a:lnTo>
                <a:lnTo>
                  <a:pt x="2362" y="1580"/>
                </a:lnTo>
                <a:lnTo>
                  <a:pt x="2368" y="1576"/>
                </a:lnTo>
                <a:lnTo>
                  <a:pt x="2372" y="1568"/>
                </a:lnTo>
                <a:lnTo>
                  <a:pt x="2374" y="1560"/>
                </a:lnTo>
                <a:lnTo>
                  <a:pt x="2376" y="1550"/>
                </a:lnTo>
                <a:lnTo>
                  <a:pt x="2376" y="1532"/>
                </a:lnTo>
                <a:lnTo>
                  <a:pt x="2374" y="1518"/>
                </a:lnTo>
                <a:lnTo>
                  <a:pt x="2374" y="1510"/>
                </a:lnTo>
                <a:lnTo>
                  <a:pt x="2376" y="1502"/>
                </a:lnTo>
                <a:lnTo>
                  <a:pt x="2380" y="1494"/>
                </a:lnTo>
                <a:lnTo>
                  <a:pt x="2384" y="1488"/>
                </a:lnTo>
                <a:lnTo>
                  <a:pt x="2414" y="1460"/>
                </a:lnTo>
                <a:lnTo>
                  <a:pt x="2448" y="1424"/>
                </a:lnTo>
                <a:lnTo>
                  <a:pt x="2452" y="1418"/>
                </a:lnTo>
                <a:lnTo>
                  <a:pt x="2456" y="1412"/>
                </a:lnTo>
                <a:lnTo>
                  <a:pt x="2456" y="1404"/>
                </a:lnTo>
                <a:lnTo>
                  <a:pt x="2454" y="1396"/>
                </a:lnTo>
                <a:lnTo>
                  <a:pt x="2450" y="1378"/>
                </a:lnTo>
                <a:lnTo>
                  <a:pt x="2446" y="1358"/>
                </a:lnTo>
                <a:lnTo>
                  <a:pt x="2444" y="1340"/>
                </a:lnTo>
                <a:lnTo>
                  <a:pt x="2438" y="1324"/>
                </a:lnTo>
                <a:lnTo>
                  <a:pt x="2436" y="1310"/>
                </a:lnTo>
                <a:lnTo>
                  <a:pt x="2434" y="1288"/>
                </a:lnTo>
                <a:lnTo>
                  <a:pt x="2432" y="1270"/>
                </a:lnTo>
                <a:lnTo>
                  <a:pt x="2434" y="1262"/>
                </a:lnTo>
                <a:lnTo>
                  <a:pt x="2436" y="1256"/>
                </a:lnTo>
                <a:lnTo>
                  <a:pt x="2440" y="1248"/>
                </a:lnTo>
                <a:lnTo>
                  <a:pt x="2448" y="1238"/>
                </a:lnTo>
                <a:lnTo>
                  <a:pt x="2478" y="1208"/>
                </a:lnTo>
                <a:lnTo>
                  <a:pt x="2500" y="1186"/>
                </a:lnTo>
                <a:lnTo>
                  <a:pt x="2520" y="1164"/>
                </a:lnTo>
                <a:lnTo>
                  <a:pt x="2538" y="1142"/>
                </a:lnTo>
                <a:lnTo>
                  <a:pt x="2554" y="1118"/>
                </a:lnTo>
                <a:lnTo>
                  <a:pt x="2580" y="1078"/>
                </a:lnTo>
                <a:lnTo>
                  <a:pt x="2588" y="1064"/>
                </a:lnTo>
                <a:lnTo>
                  <a:pt x="2592" y="1054"/>
                </a:lnTo>
                <a:lnTo>
                  <a:pt x="2594" y="1042"/>
                </a:lnTo>
                <a:lnTo>
                  <a:pt x="2594" y="1030"/>
                </a:lnTo>
                <a:lnTo>
                  <a:pt x="2594" y="1018"/>
                </a:lnTo>
                <a:lnTo>
                  <a:pt x="2592" y="1008"/>
                </a:lnTo>
                <a:lnTo>
                  <a:pt x="2590" y="1006"/>
                </a:lnTo>
                <a:lnTo>
                  <a:pt x="2588" y="1004"/>
                </a:lnTo>
                <a:lnTo>
                  <a:pt x="2578" y="1004"/>
                </a:lnTo>
                <a:lnTo>
                  <a:pt x="2550" y="1010"/>
                </a:lnTo>
                <a:lnTo>
                  <a:pt x="2520" y="1016"/>
                </a:lnTo>
                <a:lnTo>
                  <a:pt x="2500" y="1020"/>
                </a:lnTo>
                <a:lnTo>
                  <a:pt x="2492" y="1020"/>
                </a:lnTo>
                <a:lnTo>
                  <a:pt x="2484" y="1014"/>
                </a:lnTo>
                <a:lnTo>
                  <a:pt x="2468" y="1000"/>
                </a:lnTo>
                <a:lnTo>
                  <a:pt x="2456" y="984"/>
                </a:lnTo>
                <a:lnTo>
                  <a:pt x="2448" y="970"/>
                </a:lnTo>
                <a:lnTo>
                  <a:pt x="2446" y="966"/>
                </a:lnTo>
                <a:lnTo>
                  <a:pt x="2442" y="960"/>
                </a:lnTo>
                <a:lnTo>
                  <a:pt x="2430" y="950"/>
                </a:lnTo>
                <a:lnTo>
                  <a:pt x="2414" y="938"/>
                </a:lnTo>
                <a:lnTo>
                  <a:pt x="2398" y="924"/>
                </a:lnTo>
                <a:lnTo>
                  <a:pt x="2392" y="916"/>
                </a:lnTo>
                <a:lnTo>
                  <a:pt x="2388" y="906"/>
                </a:lnTo>
                <a:lnTo>
                  <a:pt x="2386" y="898"/>
                </a:lnTo>
                <a:lnTo>
                  <a:pt x="2386" y="888"/>
                </a:lnTo>
                <a:lnTo>
                  <a:pt x="2384" y="870"/>
                </a:lnTo>
                <a:lnTo>
                  <a:pt x="2382" y="862"/>
                </a:lnTo>
                <a:lnTo>
                  <a:pt x="2376" y="852"/>
                </a:lnTo>
                <a:lnTo>
                  <a:pt x="2366" y="834"/>
                </a:lnTo>
                <a:lnTo>
                  <a:pt x="2356" y="816"/>
                </a:lnTo>
                <a:lnTo>
                  <a:pt x="2352" y="796"/>
                </a:lnTo>
                <a:lnTo>
                  <a:pt x="2348" y="780"/>
                </a:lnTo>
                <a:lnTo>
                  <a:pt x="2348" y="776"/>
                </a:lnTo>
                <a:lnTo>
                  <a:pt x="2350" y="774"/>
                </a:lnTo>
                <a:lnTo>
                  <a:pt x="2356" y="778"/>
                </a:lnTo>
                <a:lnTo>
                  <a:pt x="2362" y="784"/>
                </a:lnTo>
                <a:lnTo>
                  <a:pt x="2378" y="800"/>
                </a:lnTo>
                <a:lnTo>
                  <a:pt x="2394" y="818"/>
                </a:lnTo>
                <a:lnTo>
                  <a:pt x="2412" y="842"/>
                </a:lnTo>
                <a:lnTo>
                  <a:pt x="2430" y="866"/>
                </a:lnTo>
                <a:lnTo>
                  <a:pt x="2454" y="908"/>
                </a:lnTo>
                <a:lnTo>
                  <a:pt x="2460" y="922"/>
                </a:lnTo>
                <a:lnTo>
                  <a:pt x="2464" y="938"/>
                </a:lnTo>
                <a:lnTo>
                  <a:pt x="2468" y="954"/>
                </a:lnTo>
                <a:lnTo>
                  <a:pt x="2470" y="970"/>
                </a:lnTo>
                <a:lnTo>
                  <a:pt x="2472" y="978"/>
                </a:lnTo>
                <a:lnTo>
                  <a:pt x="2474" y="982"/>
                </a:lnTo>
                <a:lnTo>
                  <a:pt x="2478" y="986"/>
                </a:lnTo>
                <a:lnTo>
                  <a:pt x="2482" y="990"/>
                </a:lnTo>
                <a:lnTo>
                  <a:pt x="2492" y="992"/>
                </a:lnTo>
                <a:lnTo>
                  <a:pt x="2506" y="992"/>
                </a:lnTo>
                <a:lnTo>
                  <a:pt x="2516" y="990"/>
                </a:lnTo>
                <a:lnTo>
                  <a:pt x="2528" y="986"/>
                </a:lnTo>
                <a:lnTo>
                  <a:pt x="2562" y="970"/>
                </a:lnTo>
                <a:lnTo>
                  <a:pt x="2622" y="942"/>
                </a:lnTo>
                <a:lnTo>
                  <a:pt x="2632" y="936"/>
                </a:lnTo>
                <a:lnTo>
                  <a:pt x="2642" y="928"/>
                </a:lnTo>
                <a:lnTo>
                  <a:pt x="2660" y="910"/>
                </a:lnTo>
                <a:lnTo>
                  <a:pt x="2678" y="886"/>
                </a:lnTo>
                <a:lnTo>
                  <a:pt x="2684" y="874"/>
                </a:lnTo>
                <a:lnTo>
                  <a:pt x="2690" y="860"/>
                </a:lnTo>
                <a:lnTo>
                  <a:pt x="2692" y="850"/>
                </a:lnTo>
                <a:lnTo>
                  <a:pt x="2690" y="842"/>
                </a:lnTo>
                <a:lnTo>
                  <a:pt x="2686" y="836"/>
                </a:lnTo>
                <a:lnTo>
                  <a:pt x="2678" y="832"/>
                </a:lnTo>
                <a:lnTo>
                  <a:pt x="2662" y="824"/>
                </a:lnTo>
                <a:lnTo>
                  <a:pt x="2654" y="820"/>
                </a:lnTo>
                <a:lnTo>
                  <a:pt x="2648" y="816"/>
                </a:lnTo>
                <a:lnTo>
                  <a:pt x="2642" y="810"/>
                </a:lnTo>
                <a:lnTo>
                  <a:pt x="2638" y="808"/>
                </a:lnTo>
                <a:lnTo>
                  <a:pt x="2634" y="808"/>
                </a:lnTo>
                <a:lnTo>
                  <a:pt x="2630" y="810"/>
                </a:lnTo>
                <a:lnTo>
                  <a:pt x="2622" y="816"/>
                </a:lnTo>
                <a:lnTo>
                  <a:pt x="2616" y="818"/>
                </a:lnTo>
                <a:lnTo>
                  <a:pt x="2610" y="820"/>
                </a:lnTo>
                <a:lnTo>
                  <a:pt x="2602" y="820"/>
                </a:lnTo>
                <a:lnTo>
                  <a:pt x="2596" y="818"/>
                </a:lnTo>
                <a:lnTo>
                  <a:pt x="2588" y="814"/>
                </a:lnTo>
                <a:lnTo>
                  <a:pt x="2580" y="808"/>
                </a:lnTo>
                <a:lnTo>
                  <a:pt x="2542" y="768"/>
                </a:lnTo>
                <a:lnTo>
                  <a:pt x="2526" y="752"/>
                </a:lnTo>
                <a:lnTo>
                  <a:pt x="2524" y="748"/>
                </a:lnTo>
                <a:lnTo>
                  <a:pt x="2524" y="746"/>
                </a:lnTo>
                <a:lnTo>
                  <a:pt x="2530" y="744"/>
                </a:lnTo>
                <a:lnTo>
                  <a:pt x="2534" y="744"/>
                </a:lnTo>
                <a:lnTo>
                  <a:pt x="2536" y="742"/>
                </a:lnTo>
                <a:lnTo>
                  <a:pt x="2540" y="740"/>
                </a:lnTo>
                <a:lnTo>
                  <a:pt x="2546" y="742"/>
                </a:lnTo>
                <a:lnTo>
                  <a:pt x="2560" y="750"/>
                </a:lnTo>
                <a:lnTo>
                  <a:pt x="2578" y="762"/>
                </a:lnTo>
                <a:lnTo>
                  <a:pt x="2594" y="778"/>
                </a:lnTo>
                <a:lnTo>
                  <a:pt x="2604" y="790"/>
                </a:lnTo>
                <a:lnTo>
                  <a:pt x="2610" y="792"/>
                </a:lnTo>
                <a:lnTo>
                  <a:pt x="2614" y="794"/>
                </a:lnTo>
                <a:lnTo>
                  <a:pt x="2624" y="792"/>
                </a:lnTo>
                <a:lnTo>
                  <a:pt x="2638" y="792"/>
                </a:lnTo>
                <a:lnTo>
                  <a:pt x="2650" y="794"/>
                </a:lnTo>
                <a:lnTo>
                  <a:pt x="2662" y="798"/>
                </a:lnTo>
                <a:lnTo>
                  <a:pt x="2674" y="804"/>
                </a:lnTo>
                <a:lnTo>
                  <a:pt x="2692" y="810"/>
                </a:lnTo>
                <a:lnTo>
                  <a:pt x="2702" y="812"/>
                </a:lnTo>
                <a:lnTo>
                  <a:pt x="2712" y="814"/>
                </a:lnTo>
                <a:lnTo>
                  <a:pt x="2728" y="812"/>
                </a:lnTo>
                <a:lnTo>
                  <a:pt x="2744" y="810"/>
                </a:lnTo>
                <a:lnTo>
                  <a:pt x="2760" y="810"/>
                </a:lnTo>
                <a:lnTo>
                  <a:pt x="2768" y="812"/>
                </a:lnTo>
                <a:lnTo>
                  <a:pt x="2774" y="814"/>
                </a:lnTo>
                <a:lnTo>
                  <a:pt x="2780" y="816"/>
                </a:lnTo>
                <a:lnTo>
                  <a:pt x="2782" y="822"/>
                </a:lnTo>
                <a:lnTo>
                  <a:pt x="2790" y="834"/>
                </a:lnTo>
                <a:lnTo>
                  <a:pt x="2798" y="850"/>
                </a:lnTo>
                <a:lnTo>
                  <a:pt x="2808" y="866"/>
                </a:lnTo>
                <a:lnTo>
                  <a:pt x="2812" y="868"/>
                </a:lnTo>
                <a:lnTo>
                  <a:pt x="2814" y="870"/>
                </a:lnTo>
                <a:lnTo>
                  <a:pt x="2826" y="872"/>
                </a:lnTo>
                <a:lnTo>
                  <a:pt x="2846" y="872"/>
                </a:lnTo>
                <a:lnTo>
                  <a:pt x="2864" y="874"/>
                </a:lnTo>
                <a:lnTo>
                  <a:pt x="2866" y="876"/>
                </a:lnTo>
                <a:lnTo>
                  <a:pt x="2864" y="876"/>
                </a:lnTo>
                <a:lnTo>
                  <a:pt x="2860" y="884"/>
                </a:lnTo>
                <a:lnTo>
                  <a:pt x="2858" y="888"/>
                </a:lnTo>
                <a:lnTo>
                  <a:pt x="2856" y="896"/>
                </a:lnTo>
                <a:lnTo>
                  <a:pt x="2856" y="912"/>
                </a:lnTo>
                <a:lnTo>
                  <a:pt x="2860" y="924"/>
                </a:lnTo>
                <a:lnTo>
                  <a:pt x="2868" y="938"/>
                </a:lnTo>
                <a:lnTo>
                  <a:pt x="2882" y="956"/>
                </a:lnTo>
                <a:lnTo>
                  <a:pt x="2888" y="968"/>
                </a:lnTo>
                <a:lnTo>
                  <a:pt x="2896" y="982"/>
                </a:lnTo>
                <a:lnTo>
                  <a:pt x="2906" y="1012"/>
                </a:lnTo>
                <a:lnTo>
                  <a:pt x="2912" y="1042"/>
                </a:lnTo>
                <a:lnTo>
                  <a:pt x="2918" y="1066"/>
                </a:lnTo>
                <a:lnTo>
                  <a:pt x="2922" y="1074"/>
                </a:lnTo>
                <a:lnTo>
                  <a:pt x="2924" y="1078"/>
                </a:lnTo>
                <a:lnTo>
                  <a:pt x="2928" y="1078"/>
                </a:lnTo>
                <a:lnTo>
                  <a:pt x="2934" y="1076"/>
                </a:lnTo>
                <a:lnTo>
                  <a:pt x="2946" y="1070"/>
                </a:lnTo>
                <a:lnTo>
                  <a:pt x="2952" y="1068"/>
                </a:lnTo>
                <a:lnTo>
                  <a:pt x="2960" y="1066"/>
                </a:lnTo>
                <a:lnTo>
                  <a:pt x="2966" y="1068"/>
                </a:lnTo>
                <a:lnTo>
                  <a:pt x="2970" y="1070"/>
                </a:lnTo>
                <a:lnTo>
                  <a:pt x="2972" y="1074"/>
                </a:lnTo>
                <a:lnTo>
                  <a:pt x="2972" y="1078"/>
                </a:lnTo>
                <a:lnTo>
                  <a:pt x="2972" y="1094"/>
                </a:lnTo>
                <a:lnTo>
                  <a:pt x="2974" y="1102"/>
                </a:lnTo>
                <a:lnTo>
                  <a:pt x="2978" y="1112"/>
                </a:lnTo>
                <a:lnTo>
                  <a:pt x="2984" y="1120"/>
                </a:lnTo>
                <a:lnTo>
                  <a:pt x="2990" y="1122"/>
                </a:lnTo>
                <a:lnTo>
                  <a:pt x="2996" y="1120"/>
                </a:lnTo>
                <a:lnTo>
                  <a:pt x="3000" y="1116"/>
                </a:lnTo>
                <a:lnTo>
                  <a:pt x="3002" y="1110"/>
                </a:lnTo>
                <a:lnTo>
                  <a:pt x="3006" y="1104"/>
                </a:lnTo>
                <a:lnTo>
                  <a:pt x="3008" y="1094"/>
                </a:lnTo>
                <a:lnTo>
                  <a:pt x="3006" y="1084"/>
                </a:lnTo>
                <a:lnTo>
                  <a:pt x="3002" y="1070"/>
                </a:lnTo>
                <a:lnTo>
                  <a:pt x="2994" y="1058"/>
                </a:lnTo>
                <a:lnTo>
                  <a:pt x="2988" y="1050"/>
                </a:lnTo>
                <a:lnTo>
                  <a:pt x="2980" y="1044"/>
                </a:lnTo>
                <a:lnTo>
                  <a:pt x="2974" y="1042"/>
                </a:lnTo>
                <a:lnTo>
                  <a:pt x="2972" y="1040"/>
                </a:lnTo>
                <a:lnTo>
                  <a:pt x="2970" y="1036"/>
                </a:lnTo>
                <a:lnTo>
                  <a:pt x="2972" y="1034"/>
                </a:lnTo>
                <a:lnTo>
                  <a:pt x="2976" y="1030"/>
                </a:lnTo>
                <a:lnTo>
                  <a:pt x="2978" y="1024"/>
                </a:lnTo>
                <a:lnTo>
                  <a:pt x="2980" y="1020"/>
                </a:lnTo>
                <a:lnTo>
                  <a:pt x="2980" y="1008"/>
                </a:lnTo>
                <a:lnTo>
                  <a:pt x="2978" y="996"/>
                </a:lnTo>
                <a:lnTo>
                  <a:pt x="2978" y="984"/>
                </a:lnTo>
                <a:lnTo>
                  <a:pt x="2978" y="970"/>
                </a:lnTo>
                <a:lnTo>
                  <a:pt x="2980" y="960"/>
                </a:lnTo>
                <a:lnTo>
                  <a:pt x="2982" y="950"/>
                </a:lnTo>
                <a:lnTo>
                  <a:pt x="2988" y="944"/>
                </a:lnTo>
                <a:lnTo>
                  <a:pt x="3012" y="918"/>
                </a:lnTo>
                <a:lnTo>
                  <a:pt x="3044" y="882"/>
                </a:lnTo>
                <a:lnTo>
                  <a:pt x="3058" y="870"/>
                </a:lnTo>
                <a:lnTo>
                  <a:pt x="3064" y="866"/>
                </a:lnTo>
                <a:lnTo>
                  <a:pt x="3072" y="862"/>
                </a:lnTo>
                <a:lnTo>
                  <a:pt x="3086" y="860"/>
                </a:lnTo>
                <a:lnTo>
                  <a:pt x="3104" y="860"/>
                </a:lnTo>
                <a:lnTo>
                  <a:pt x="3116" y="862"/>
                </a:lnTo>
                <a:lnTo>
                  <a:pt x="3118" y="864"/>
                </a:lnTo>
                <a:lnTo>
                  <a:pt x="3118" y="872"/>
                </a:lnTo>
                <a:lnTo>
                  <a:pt x="3120" y="878"/>
                </a:lnTo>
                <a:lnTo>
                  <a:pt x="3124" y="884"/>
                </a:lnTo>
                <a:lnTo>
                  <a:pt x="3134" y="900"/>
                </a:lnTo>
                <a:lnTo>
                  <a:pt x="3140" y="920"/>
                </a:lnTo>
                <a:lnTo>
                  <a:pt x="3148" y="938"/>
                </a:lnTo>
                <a:lnTo>
                  <a:pt x="3154" y="946"/>
                </a:lnTo>
                <a:lnTo>
                  <a:pt x="3160" y="954"/>
                </a:lnTo>
                <a:lnTo>
                  <a:pt x="3164" y="960"/>
                </a:lnTo>
                <a:lnTo>
                  <a:pt x="3170" y="962"/>
                </a:lnTo>
                <a:lnTo>
                  <a:pt x="3172" y="960"/>
                </a:lnTo>
                <a:lnTo>
                  <a:pt x="3176" y="958"/>
                </a:lnTo>
                <a:lnTo>
                  <a:pt x="3182" y="950"/>
                </a:lnTo>
                <a:lnTo>
                  <a:pt x="3186" y="946"/>
                </a:lnTo>
                <a:lnTo>
                  <a:pt x="3192" y="944"/>
                </a:lnTo>
                <a:lnTo>
                  <a:pt x="3196" y="942"/>
                </a:lnTo>
                <a:lnTo>
                  <a:pt x="3198" y="944"/>
                </a:lnTo>
                <a:lnTo>
                  <a:pt x="3200" y="954"/>
                </a:lnTo>
                <a:lnTo>
                  <a:pt x="3202" y="968"/>
                </a:lnTo>
                <a:lnTo>
                  <a:pt x="3204" y="976"/>
                </a:lnTo>
                <a:lnTo>
                  <a:pt x="3206" y="984"/>
                </a:lnTo>
                <a:lnTo>
                  <a:pt x="3210" y="992"/>
                </a:lnTo>
                <a:lnTo>
                  <a:pt x="3210" y="1000"/>
                </a:lnTo>
                <a:lnTo>
                  <a:pt x="3212" y="1018"/>
                </a:lnTo>
                <a:lnTo>
                  <a:pt x="3210" y="1050"/>
                </a:lnTo>
                <a:lnTo>
                  <a:pt x="3210" y="1056"/>
                </a:lnTo>
                <a:lnTo>
                  <a:pt x="3214" y="1064"/>
                </a:lnTo>
                <a:lnTo>
                  <a:pt x="3222" y="1078"/>
                </a:lnTo>
                <a:lnTo>
                  <a:pt x="3244" y="1104"/>
                </a:lnTo>
                <a:lnTo>
                  <a:pt x="3252" y="1114"/>
                </a:lnTo>
                <a:lnTo>
                  <a:pt x="3254" y="1124"/>
                </a:lnTo>
                <a:lnTo>
                  <a:pt x="3250" y="1130"/>
                </a:lnTo>
                <a:lnTo>
                  <a:pt x="3244" y="1136"/>
                </a:lnTo>
                <a:lnTo>
                  <a:pt x="3242" y="1136"/>
                </a:lnTo>
                <a:lnTo>
                  <a:pt x="3238" y="1136"/>
                </a:lnTo>
                <a:lnTo>
                  <a:pt x="3228" y="1128"/>
                </a:lnTo>
                <a:lnTo>
                  <a:pt x="3206" y="1106"/>
                </a:lnTo>
                <a:lnTo>
                  <a:pt x="3200" y="1102"/>
                </a:lnTo>
                <a:lnTo>
                  <a:pt x="3196" y="1098"/>
                </a:lnTo>
                <a:lnTo>
                  <a:pt x="3190" y="1098"/>
                </a:lnTo>
                <a:lnTo>
                  <a:pt x="3186" y="1100"/>
                </a:lnTo>
                <a:lnTo>
                  <a:pt x="3182" y="1102"/>
                </a:lnTo>
                <a:lnTo>
                  <a:pt x="3182" y="1106"/>
                </a:lnTo>
                <a:lnTo>
                  <a:pt x="3182" y="1110"/>
                </a:lnTo>
                <a:lnTo>
                  <a:pt x="3186" y="1116"/>
                </a:lnTo>
                <a:lnTo>
                  <a:pt x="3196" y="1128"/>
                </a:lnTo>
                <a:lnTo>
                  <a:pt x="3204" y="1146"/>
                </a:lnTo>
                <a:lnTo>
                  <a:pt x="3222" y="1186"/>
                </a:lnTo>
                <a:lnTo>
                  <a:pt x="3238" y="1208"/>
                </a:lnTo>
                <a:lnTo>
                  <a:pt x="3254" y="1232"/>
                </a:lnTo>
                <a:lnTo>
                  <a:pt x="3292" y="1278"/>
                </a:lnTo>
                <a:lnTo>
                  <a:pt x="3302" y="1290"/>
                </a:lnTo>
                <a:lnTo>
                  <a:pt x="3316" y="1298"/>
                </a:lnTo>
                <a:lnTo>
                  <a:pt x="3332" y="1306"/>
                </a:lnTo>
                <a:lnTo>
                  <a:pt x="3350" y="1312"/>
                </a:lnTo>
                <a:lnTo>
                  <a:pt x="3368" y="1316"/>
                </a:lnTo>
                <a:lnTo>
                  <a:pt x="3384" y="1320"/>
                </a:lnTo>
                <a:lnTo>
                  <a:pt x="3412" y="1322"/>
                </a:lnTo>
                <a:lnTo>
                  <a:pt x="3422" y="1324"/>
                </a:lnTo>
                <a:lnTo>
                  <a:pt x="3436" y="1326"/>
                </a:lnTo>
                <a:lnTo>
                  <a:pt x="3466" y="1334"/>
                </a:lnTo>
                <a:lnTo>
                  <a:pt x="3494" y="1344"/>
                </a:lnTo>
                <a:lnTo>
                  <a:pt x="3520" y="1350"/>
                </a:lnTo>
                <a:close/>
                <a:moveTo>
                  <a:pt x="2350" y="696"/>
                </a:moveTo>
                <a:lnTo>
                  <a:pt x="2350" y="696"/>
                </a:lnTo>
                <a:lnTo>
                  <a:pt x="2344" y="710"/>
                </a:lnTo>
                <a:lnTo>
                  <a:pt x="2338" y="720"/>
                </a:lnTo>
                <a:lnTo>
                  <a:pt x="2334" y="724"/>
                </a:lnTo>
                <a:lnTo>
                  <a:pt x="2330" y="726"/>
                </a:lnTo>
                <a:lnTo>
                  <a:pt x="2326" y="726"/>
                </a:lnTo>
                <a:lnTo>
                  <a:pt x="2320" y="724"/>
                </a:lnTo>
                <a:lnTo>
                  <a:pt x="2304" y="722"/>
                </a:lnTo>
                <a:lnTo>
                  <a:pt x="2278" y="720"/>
                </a:lnTo>
                <a:lnTo>
                  <a:pt x="2252" y="718"/>
                </a:lnTo>
                <a:lnTo>
                  <a:pt x="2230" y="712"/>
                </a:lnTo>
                <a:lnTo>
                  <a:pt x="2210" y="706"/>
                </a:lnTo>
                <a:lnTo>
                  <a:pt x="2188" y="700"/>
                </a:lnTo>
                <a:lnTo>
                  <a:pt x="2178" y="698"/>
                </a:lnTo>
                <a:lnTo>
                  <a:pt x="2170" y="700"/>
                </a:lnTo>
                <a:lnTo>
                  <a:pt x="2164" y="702"/>
                </a:lnTo>
                <a:lnTo>
                  <a:pt x="2160" y="708"/>
                </a:lnTo>
                <a:lnTo>
                  <a:pt x="2160" y="714"/>
                </a:lnTo>
                <a:lnTo>
                  <a:pt x="2160" y="720"/>
                </a:lnTo>
                <a:lnTo>
                  <a:pt x="2162" y="730"/>
                </a:lnTo>
                <a:lnTo>
                  <a:pt x="2160" y="732"/>
                </a:lnTo>
                <a:lnTo>
                  <a:pt x="2156" y="732"/>
                </a:lnTo>
                <a:lnTo>
                  <a:pt x="2136" y="726"/>
                </a:lnTo>
                <a:lnTo>
                  <a:pt x="2104" y="714"/>
                </a:lnTo>
                <a:lnTo>
                  <a:pt x="2076" y="702"/>
                </a:lnTo>
                <a:lnTo>
                  <a:pt x="2054" y="690"/>
                </a:lnTo>
                <a:lnTo>
                  <a:pt x="2046" y="684"/>
                </a:lnTo>
                <a:lnTo>
                  <a:pt x="2042" y="680"/>
                </a:lnTo>
                <a:lnTo>
                  <a:pt x="2042" y="674"/>
                </a:lnTo>
                <a:lnTo>
                  <a:pt x="2042" y="666"/>
                </a:lnTo>
                <a:lnTo>
                  <a:pt x="2046" y="648"/>
                </a:lnTo>
                <a:lnTo>
                  <a:pt x="2046" y="642"/>
                </a:lnTo>
                <a:lnTo>
                  <a:pt x="2044" y="634"/>
                </a:lnTo>
                <a:lnTo>
                  <a:pt x="2038" y="630"/>
                </a:lnTo>
                <a:lnTo>
                  <a:pt x="2030" y="628"/>
                </a:lnTo>
                <a:lnTo>
                  <a:pt x="1980" y="630"/>
                </a:lnTo>
                <a:lnTo>
                  <a:pt x="1958" y="632"/>
                </a:lnTo>
                <a:lnTo>
                  <a:pt x="1950" y="634"/>
                </a:lnTo>
                <a:lnTo>
                  <a:pt x="1944" y="638"/>
                </a:lnTo>
                <a:lnTo>
                  <a:pt x="1928" y="646"/>
                </a:lnTo>
                <a:lnTo>
                  <a:pt x="1904" y="654"/>
                </a:lnTo>
                <a:lnTo>
                  <a:pt x="1880" y="660"/>
                </a:lnTo>
                <a:lnTo>
                  <a:pt x="1868" y="662"/>
                </a:lnTo>
                <a:lnTo>
                  <a:pt x="1860" y="660"/>
                </a:lnTo>
                <a:lnTo>
                  <a:pt x="1848" y="656"/>
                </a:lnTo>
                <a:lnTo>
                  <a:pt x="1840" y="652"/>
                </a:lnTo>
                <a:lnTo>
                  <a:pt x="1838" y="650"/>
                </a:lnTo>
                <a:lnTo>
                  <a:pt x="1838" y="646"/>
                </a:lnTo>
                <a:lnTo>
                  <a:pt x="1842" y="642"/>
                </a:lnTo>
                <a:lnTo>
                  <a:pt x="1850" y="638"/>
                </a:lnTo>
                <a:lnTo>
                  <a:pt x="1860" y="636"/>
                </a:lnTo>
                <a:lnTo>
                  <a:pt x="1870" y="632"/>
                </a:lnTo>
                <a:lnTo>
                  <a:pt x="1890" y="630"/>
                </a:lnTo>
                <a:lnTo>
                  <a:pt x="1898" y="628"/>
                </a:lnTo>
                <a:lnTo>
                  <a:pt x="1904" y="626"/>
                </a:lnTo>
                <a:lnTo>
                  <a:pt x="1908" y="622"/>
                </a:lnTo>
                <a:lnTo>
                  <a:pt x="1912" y="616"/>
                </a:lnTo>
                <a:lnTo>
                  <a:pt x="1912" y="612"/>
                </a:lnTo>
                <a:lnTo>
                  <a:pt x="1910" y="606"/>
                </a:lnTo>
                <a:lnTo>
                  <a:pt x="1904" y="598"/>
                </a:lnTo>
                <a:lnTo>
                  <a:pt x="1902" y="594"/>
                </a:lnTo>
                <a:lnTo>
                  <a:pt x="1904" y="592"/>
                </a:lnTo>
                <a:lnTo>
                  <a:pt x="1908" y="586"/>
                </a:lnTo>
                <a:lnTo>
                  <a:pt x="1914" y="582"/>
                </a:lnTo>
                <a:lnTo>
                  <a:pt x="1924" y="576"/>
                </a:lnTo>
                <a:lnTo>
                  <a:pt x="1930" y="570"/>
                </a:lnTo>
                <a:lnTo>
                  <a:pt x="1936" y="560"/>
                </a:lnTo>
                <a:lnTo>
                  <a:pt x="1940" y="552"/>
                </a:lnTo>
                <a:lnTo>
                  <a:pt x="1944" y="548"/>
                </a:lnTo>
                <a:lnTo>
                  <a:pt x="1950" y="544"/>
                </a:lnTo>
                <a:lnTo>
                  <a:pt x="1966" y="540"/>
                </a:lnTo>
                <a:lnTo>
                  <a:pt x="1980" y="538"/>
                </a:lnTo>
                <a:lnTo>
                  <a:pt x="1996" y="536"/>
                </a:lnTo>
                <a:lnTo>
                  <a:pt x="2008" y="532"/>
                </a:lnTo>
                <a:lnTo>
                  <a:pt x="2012" y="530"/>
                </a:lnTo>
                <a:lnTo>
                  <a:pt x="2014" y="528"/>
                </a:lnTo>
                <a:lnTo>
                  <a:pt x="2030" y="538"/>
                </a:lnTo>
                <a:lnTo>
                  <a:pt x="2038" y="544"/>
                </a:lnTo>
                <a:lnTo>
                  <a:pt x="2048" y="550"/>
                </a:lnTo>
                <a:lnTo>
                  <a:pt x="2064" y="566"/>
                </a:lnTo>
                <a:lnTo>
                  <a:pt x="2076" y="578"/>
                </a:lnTo>
                <a:lnTo>
                  <a:pt x="2082" y="582"/>
                </a:lnTo>
                <a:lnTo>
                  <a:pt x="2086" y="584"/>
                </a:lnTo>
                <a:lnTo>
                  <a:pt x="2096" y="586"/>
                </a:lnTo>
                <a:lnTo>
                  <a:pt x="2102" y="590"/>
                </a:lnTo>
                <a:lnTo>
                  <a:pt x="2104" y="596"/>
                </a:lnTo>
                <a:lnTo>
                  <a:pt x="2102" y="600"/>
                </a:lnTo>
                <a:lnTo>
                  <a:pt x="2100" y="602"/>
                </a:lnTo>
                <a:lnTo>
                  <a:pt x="2092" y="606"/>
                </a:lnTo>
                <a:lnTo>
                  <a:pt x="2086" y="610"/>
                </a:lnTo>
                <a:lnTo>
                  <a:pt x="2074" y="614"/>
                </a:lnTo>
                <a:lnTo>
                  <a:pt x="2070" y="616"/>
                </a:lnTo>
                <a:lnTo>
                  <a:pt x="2068" y="620"/>
                </a:lnTo>
                <a:lnTo>
                  <a:pt x="2068" y="626"/>
                </a:lnTo>
                <a:lnTo>
                  <a:pt x="2070" y="628"/>
                </a:lnTo>
                <a:lnTo>
                  <a:pt x="2074" y="632"/>
                </a:lnTo>
                <a:lnTo>
                  <a:pt x="2082" y="640"/>
                </a:lnTo>
                <a:lnTo>
                  <a:pt x="2088" y="646"/>
                </a:lnTo>
                <a:lnTo>
                  <a:pt x="2092" y="646"/>
                </a:lnTo>
                <a:lnTo>
                  <a:pt x="2094" y="646"/>
                </a:lnTo>
                <a:lnTo>
                  <a:pt x="2098" y="640"/>
                </a:lnTo>
                <a:lnTo>
                  <a:pt x="2100" y="634"/>
                </a:lnTo>
                <a:lnTo>
                  <a:pt x="2102" y="628"/>
                </a:lnTo>
                <a:lnTo>
                  <a:pt x="2106" y="626"/>
                </a:lnTo>
                <a:lnTo>
                  <a:pt x="2110" y="624"/>
                </a:lnTo>
                <a:lnTo>
                  <a:pt x="2122" y="620"/>
                </a:lnTo>
                <a:lnTo>
                  <a:pt x="2130" y="614"/>
                </a:lnTo>
                <a:lnTo>
                  <a:pt x="2134" y="612"/>
                </a:lnTo>
                <a:lnTo>
                  <a:pt x="2136" y="608"/>
                </a:lnTo>
                <a:lnTo>
                  <a:pt x="2136" y="606"/>
                </a:lnTo>
                <a:lnTo>
                  <a:pt x="2134" y="602"/>
                </a:lnTo>
                <a:lnTo>
                  <a:pt x="2128" y="594"/>
                </a:lnTo>
                <a:lnTo>
                  <a:pt x="2126" y="588"/>
                </a:lnTo>
                <a:lnTo>
                  <a:pt x="2126" y="586"/>
                </a:lnTo>
                <a:lnTo>
                  <a:pt x="2128" y="584"/>
                </a:lnTo>
                <a:lnTo>
                  <a:pt x="2134" y="586"/>
                </a:lnTo>
                <a:lnTo>
                  <a:pt x="2144" y="590"/>
                </a:lnTo>
                <a:lnTo>
                  <a:pt x="2150" y="588"/>
                </a:lnTo>
                <a:lnTo>
                  <a:pt x="2150" y="586"/>
                </a:lnTo>
                <a:lnTo>
                  <a:pt x="2150" y="584"/>
                </a:lnTo>
                <a:lnTo>
                  <a:pt x="2148" y="580"/>
                </a:lnTo>
                <a:lnTo>
                  <a:pt x="2144" y="574"/>
                </a:lnTo>
                <a:lnTo>
                  <a:pt x="2134" y="566"/>
                </a:lnTo>
                <a:lnTo>
                  <a:pt x="2126" y="560"/>
                </a:lnTo>
                <a:lnTo>
                  <a:pt x="2106" y="546"/>
                </a:lnTo>
                <a:lnTo>
                  <a:pt x="2092" y="538"/>
                </a:lnTo>
                <a:lnTo>
                  <a:pt x="2078" y="530"/>
                </a:lnTo>
                <a:lnTo>
                  <a:pt x="2070" y="522"/>
                </a:lnTo>
                <a:lnTo>
                  <a:pt x="2068" y="520"/>
                </a:lnTo>
                <a:lnTo>
                  <a:pt x="2066" y="516"/>
                </a:lnTo>
                <a:lnTo>
                  <a:pt x="2064" y="508"/>
                </a:lnTo>
                <a:lnTo>
                  <a:pt x="2062" y="498"/>
                </a:lnTo>
                <a:lnTo>
                  <a:pt x="2062" y="496"/>
                </a:lnTo>
                <a:lnTo>
                  <a:pt x="2064" y="494"/>
                </a:lnTo>
                <a:lnTo>
                  <a:pt x="2068" y="492"/>
                </a:lnTo>
                <a:lnTo>
                  <a:pt x="2074" y="494"/>
                </a:lnTo>
                <a:lnTo>
                  <a:pt x="2094" y="504"/>
                </a:lnTo>
                <a:lnTo>
                  <a:pt x="2122" y="520"/>
                </a:lnTo>
                <a:lnTo>
                  <a:pt x="2146" y="536"/>
                </a:lnTo>
                <a:lnTo>
                  <a:pt x="2152" y="544"/>
                </a:lnTo>
                <a:lnTo>
                  <a:pt x="2156" y="550"/>
                </a:lnTo>
                <a:lnTo>
                  <a:pt x="2158" y="562"/>
                </a:lnTo>
                <a:lnTo>
                  <a:pt x="2162" y="574"/>
                </a:lnTo>
                <a:lnTo>
                  <a:pt x="2164" y="582"/>
                </a:lnTo>
                <a:lnTo>
                  <a:pt x="2164" y="588"/>
                </a:lnTo>
                <a:lnTo>
                  <a:pt x="2162" y="594"/>
                </a:lnTo>
                <a:lnTo>
                  <a:pt x="2158" y="598"/>
                </a:lnTo>
                <a:lnTo>
                  <a:pt x="2154" y="602"/>
                </a:lnTo>
                <a:lnTo>
                  <a:pt x="2154" y="606"/>
                </a:lnTo>
                <a:lnTo>
                  <a:pt x="2156" y="608"/>
                </a:lnTo>
                <a:lnTo>
                  <a:pt x="2160" y="612"/>
                </a:lnTo>
                <a:lnTo>
                  <a:pt x="2170" y="616"/>
                </a:lnTo>
                <a:lnTo>
                  <a:pt x="2180" y="620"/>
                </a:lnTo>
                <a:lnTo>
                  <a:pt x="2182" y="626"/>
                </a:lnTo>
                <a:lnTo>
                  <a:pt x="2186" y="634"/>
                </a:lnTo>
                <a:lnTo>
                  <a:pt x="2188" y="638"/>
                </a:lnTo>
                <a:lnTo>
                  <a:pt x="2190" y="642"/>
                </a:lnTo>
                <a:lnTo>
                  <a:pt x="2196" y="642"/>
                </a:lnTo>
                <a:lnTo>
                  <a:pt x="2202" y="642"/>
                </a:lnTo>
                <a:lnTo>
                  <a:pt x="2214" y="640"/>
                </a:lnTo>
                <a:lnTo>
                  <a:pt x="2222" y="638"/>
                </a:lnTo>
                <a:lnTo>
                  <a:pt x="2226" y="636"/>
                </a:lnTo>
                <a:lnTo>
                  <a:pt x="2226" y="632"/>
                </a:lnTo>
                <a:lnTo>
                  <a:pt x="2226" y="628"/>
                </a:lnTo>
                <a:lnTo>
                  <a:pt x="2222" y="622"/>
                </a:lnTo>
                <a:lnTo>
                  <a:pt x="2214" y="610"/>
                </a:lnTo>
                <a:lnTo>
                  <a:pt x="2208" y="600"/>
                </a:lnTo>
                <a:lnTo>
                  <a:pt x="2206" y="596"/>
                </a:lnTo>
                <a:lnTo>
                  <a:pt x="2206" y="594"/>
                </a:lnTo>
                <a:lnTo>
                  <a:pt x="2208" y="590"/>
                </a:lnTo>
                <a:lnTo>
                  <a:pt x="2212" y="588"/>
                </a:lnTo>
                <a:lnTo>
                  <a:pt x="2224" y="584"/>
                </a:lnTo>
                <a:lnTo>
                  <a:pt x="2230" y="582"/>
                </a:lnTo>
                <a:lnTo>
                  <a:pt x="2232" y="584"/>
                </a:lnTo>
                <a:lnTo>
                  <a:pt x="2234" y="586"/>
                </a:lnTo>
                <a:lnTo>
                  <a:pt x="2238" y="602"/>
                </a:lnTo>
                <a:lnTo>
                  <a:pt x="2240" y="620"/>
                </a:lnTo>
                <a:lnTo>
                  <a:pt x="2242" y="626"/>
                </a:lnTo>
                <a:lnTo>
                  <a:pt x="2244" y="632"/>
                </a:lnTo>
                <a:lnTo>
                  <a:pt x="2248" y="636"/>
                </a:lnTo>
                <a:lnTo>
                  <a:pt x="2254" y="640"/>
                </a:lnTo>
                <a:lnTo>
                  <a:pt x="2264" y="642"/>
                </a:lnTo>
                <a:lnTo>
                  <a:pt x="2276" y="642"/>
                </a:lnTo>
                <a:lnTo>
                  <a:pt x="2304" y="642"/>
                </a:lnTo>
                <a:lnTo>
                  <a:pt x="2326" y="640"/>
                </a:lnTo>
                <a:lnTo>
                  <a:pt x="2342" y="638"/>
                </a:lnTo>
                <a:lnTo>
                  <a:pt x="2346" y="640"/>
                </a:lnTo>
                <a:lnTo>
                  <a:pt x="2350" y="644"/>
                </a:lnTo>
                <a:lnTo>
                  <a:pt x="2354" y="654"/>
                </a:lnTo>
                <a:lnTo>
                  <a:pt x="2356" y="666"/>
                </a:lnTo>
                <a:lnTo>
                  <a:pt x="2356" y="680"/>
                </a:lnTo>
                <a:lnTo>
                  <a:pt x="2354" y="688"/>
                </a:lnTo>
                <a:lnTo>
                  <a:pt x="2350" y="696"/>
                </a:lnTo>
                <a:close/>
                <a:moveTo>
                  <a:pt x="2416" y="570"/>
                </a:moveTo>
                <a:lnTo>
                  <a:pt x="2416" y="570"/>
                </a:lnTo>
                <a:lnTo>
                  <a:pt x="2368" y="564"/>
                </a:lnTo>
                <a:lnTo>
                  <a:pt x="2342" y="560"/>
                </a:lnTo>
                <a:lnTo>
                  <a:pt x="2322" y="560"/>
                </a:lnTo>
                <a:lnTo>
                  <a:pt x="2298" y="562"/>
                </a:lnTo>
                <a:lnTo>
                  <a:pt x="2292" y="562"/>
                </a:lnTo>
                <a:lnTo>
                  <a:pt x="2274" y="562"/>
                </a:lnTo>
                <a:lnTo>
                  <a:pt x="2256" y="562"/>
                </a:lnTo>
                <a:lnTo>
                  <a:pt x="2250" y="560"/>
                </a:lnTo>
                <a:lnTo>
                  <a:pt x="2246" y="558"/>
                </a:lnTo>
                <a:lnTo>
                  <a:pt x="2246" y="552"/>
                </a:lnTo>
                <a:lnTo>
                  <a:pt x="2252" y="542"/>
                </a:lnTo>
                <a:lnTo>
                  <a:pt x="2258" y="532"/>
                </a:lnTo>
                <a:lnTo>
                  <a:pt x="2262" y="520"/>
                </a:lnTo>
                <a:lnTo>
                  <a:pt x="2268" y="500"/>
                </a:lnTo>
                <a:lnTo>
                  <a:pt x="2270" y="492"/>
                </a:lnTo>
                <a:lnTo>
                  <a:pt x="2274" y="488"/>
                </a:lnTo>
                <a:lnTo>
                  <a:pt x="2278" y="486"/>
                </a:lnTo>
                <a:lnTo>
                  <a:pt x="2286" y="488"/>
                </a:lnTo>
                <a:lnTo>
                  <a:pt x="2296" y="492"/>
                </a:lnTo>
                <a:lnTo>
                  <a:pt x="2304" y="498"/>
                </a:lnTo>
                <a:lnTo>
                  <a:pt x="2314" y="512"/>
                </a:lnTo>
                <a:lnTo>
                  <a:pt x="2318" y="518"/>
                </a:lnTo>
                <a:lnTo>
                  <a:pt x="2322" y="520"/>
                </a:lnTo>
                <a:lnTo>
                  <a:pt x="2326" y="518"/>
                </a:lnTo>
                <a:lnTo>
                  <a:pt x="2332" y="512"/>
                </a:lnTo>
                <a:lnTo>
                  <a:pt x="2346" y="494"/>
                </a:lnTo>
                <a:lnTo>
                  <a:pt x="2358" y="480"/>
                </a:lnTo>
                <a:lnTo>
                  <a:pt x="2362" y="476"/>
                </a:lnTo>
                <a:lnTo>
                  <a:pt x="2366" y="474"/>
                </a:lnTo>
                <a:lnTo>
                  <a:pt x="2370" y="476"/>
                </a:lnTo>
                <a:lnTo>
                  <a:pt x="2372" y="480"/>
                </a:lnTo>
                <a:lnTo>
                  <a:pt x="2374" y="488"/>
                </a:lnTo>
                <a:lnTo>
                  <a:pt x="2372" y="494"/>
                </a:lnTo>
                <a:lnTo>
                  <a:pt x="2368" y="506"/>
                </a:lnTo>
                <a:lnTo>
                  <a:pt x="2366" y="512"/>
                </a:lnTo>
                <a:lnTo>
                  <a:pt x="2368" y="518"/>
                </a:lnTo>
                <a:lnTo>
                  <a:pt x="2374" y="524"/>
                </a:lnTo>
                <a:lnTo>
                  <a:pt x="2384" y="530"/>
                </a:lnTo>
                <a:lnTo>
                  <a:pt x="2398" y="536"/>
                </a:lnTo>
                <a:lnTo>
                  <a:pt x="2408" y="542"/>
                </a:lnTo>
                <a:lnTo>
                  <a:pt x="2418" y="550"/>
                </a:lnTo>
                <a:lnTo>
                  <a:pt x="2424" y="556"/>
                </a:lnTo>
                <a:lnTo>
                  <a:pt x="2428" y="562"/>
                </a:lnTo>
                <a:lnTo>
                  <a:pt x="2428" y="566"/>
                </a:lnTo>
                <a:lnTo>
                  <a:pt x="2424" y="570"/>
                </a:lnTo>
                <a:lnTo>
                  <a:pt x="2416" y="570"/>
                </a:lnTo>
                <a:close/>
                <a:moveTo>
                  <a:pt x="2578" y="632"/>
                </a:moveTo>
                <a:lnTo>
                  <a:pt x="2578" y="632"/>
                </a:lnTo>
                <a:lnTo>
                  <a:pt x="2558" y="630"/>
                </a:lnTo>
                <a:lnTo>
                  <a:pt x="2540" y="628"/>
                </a:lnTo>
                <a:lnTo>
                  <a:pt x="2534" y="626"/>
                </a:lnTo>
                <a:lnTo>
                  <a:pt x="2528" y="622"/>
                </a:lnTo>
                <a:lnTo>
                  <a:pt x="2524" y="618"/>
                </a:lnTo>
                <a:lnTo>
                  <a:pt x="2522" y="614"/>
                </a:lnTo>
                <a:lnTo>
                  <a:pt x="2522" y="582"/>
                </a:lnTo>
                <a:lnTo>
                  <a:pt x="2512" y="562"/>
                </a:lnTo>
                <a:lnTo>
                  <a:pt x="2502" y="548"/>
                </a:lnTo>
                <a:lnTo>
                  <a:pt x="2496" y="536"/>
                </a:lnTo>
                <a:lnTo>
                  <a:pt x="2494" y="528"/>
                </a:lnTo>
                <a:lnTo>
                  <a:pt x="2492" y="520"/>
                </a:lnTo>
                <a:lnTo>
                  <a:pt x="2492" y="512"/>
                </a:lnTo>
                <a:lnTo>
                  <a:pt x="2494" y="506"/>
                </a:lnTo>
                <a:lnTo>
                  <a:pt x="2498" y="498"/>
                </a:lnTo>
                <a:lnTo>
                  <a:pt x="2502" y="492"/>
                </a:lnTo>
                <a:lnTo>
                  <a:pt x="2508" y="488"/>
                </a:lnTo>
                <a:lnTo>
                  <a:pt x="2516" y="484"/>
                </a:lnTo>
                <a:lnTo>
                  <a:pt x="2524" y="482"/>
                </a:lnTo>
                <a:lnTo>
                  <a:pt x="2532" y="480"/>
                </a:lnTo>
                <a:lnTo>
                  <a:pt x="2550" y="480"/>
                </a:lnTo>
                <a:lnTo>
                  <a:pt x="2560" y="482"/>
                </a:lnTo>
                <a:lnTo>
                  <a:pt x="2562" y="484"/>
                </a:lnTo>
                <a:lnTo>
                  <a:pt x="2562" y="488"/>
                </a:lnTo>
                <a:lnTo>
                  <a:pt x="2552" y="500"/>
                </a:lnTo>
                <a:lnTo>
                  <a:pt x="2538" y="516"/>
                </a:lnTo>
                <a:lnTo>
                  <a:pt x="2534" y="520"/>
                </a:lnTo>
                <a:lnTo>
                  <a:pt x="2530" y="526"/>
                </a:lnTo>
                <a:lnTo>
                  <a:pt x="2528" y="534"/>
                </a:lnTo>
                <a:lnTo>
                  <a:pt x="2528" y="540"/>
                </a:lnTo>
                <a:lnTo>
                  <a:pt x="2534" y="550"/>
                </a:lnTo>
                <a:lnTo>
                  <a:pt x="2542" y="562"/>
                </a:lnTo>
                <a:lnTo>
                  <a:pt x="2562" y="590"/>
                </a:lnTo>
                <a:lnTo>
                  <a:pt x="2580" y="612"/>
                </a:lnTo>
                <a:lnTo>
                  <a:pt x="2584" y="620"/>
                </a:lnTo>
                <a:lnTo>
                  <a:pt x="2586" y="626"/>
                </a:lnTo>
                <a:lnTo>
                  <a:pt x="2586" y="628"/>
                </a:lnTo>
                <a:lnTo>
                  <a:pt x="2584" y="630"/>
                </a:lnTo>
                <a:lnTo>
                  <a:pt x="2578" y="632"/>
                </a:lnTo>
                <a:close/>
                <a:moveTo>
                  <a:pt x="3492" y="860"/>
                </a:moveTo>
                <a:lnTo>
                  <a:pt x="3492" y="860"/>
                </a:lnTo>
                <a:lnTo>
                  <a:pt x="3494" y="860"/>
                </a:lnTo>
                <a:lnTo>
                  <a:pt x="3496" y="858"/>
                </a:lnTo>
                <a:lnTo>
                  <a:pt x="3500" y="854"/>
                </a:lnTo>
                <a:lnTo>
                  <a:pt x="3502" y="846"/>
                </a:lnTo>
                <a:lnTo>
                  <a:pt x="3502" y="836"/>
                </a:lnTo>
                <a:lnTo>
                  <a:pt x="3502" y="828"/>
                </a:lnTo>
                <a:lnTo>
                  <a:pt x="3498" y="820"/>
                </a:lnTo>
                <a:lnTo>
                  <a:pt x="3492" y="816"/>
                </a:lnTo>
                <a:lnTo>
                  <a:pt x="3490" y="816"/>
                </a:lnTo>
                <a:lnTo>
                  <a:pt x="3484" y="816"/>
                </a:lnTo>
                <a:lnTo>
                  <a:pt x="3478" y="820"/>
                </a:lnTo>
                <a:lnTo>
                  <a:pt x="3474" y="826"/>
                </a:lnTo>
                <a:lnTo>
                  <a:pt x="3472" y="832"/>
                </a:lnTo>
                <a:lnTo>
                  <a:pt x="3474" y="838"/>
                </a:lnTo>
                <a:lnTo>
                  <a:pt x="3476" y="846"/>
                </a:lnTo>
                <a:lnTo>
                  <a:pt x="3482" y="852"/>
                </a:lnTo>
                <a:lnTo>
                  <a:pt x="3486" y="856"/>
                </a:lnTo>
                <a:lnTo>
                  <a:pt x="3492" y="860"/>
                </a:lnTo>
                <a:close/>
                <a:moveTo>
                  <a:pt x="3526" y="1020"/>
                </a:moveTo>
                <a:lnTo>
                  <a:pt x="3526" y="1020"/>
                </a:lnTo>
                <a:lnTo>
                  <a:pt x="3534" y="1026"/>
                </a:lnTo>
                <a:lnTo>
                  <a:pt x="3538" y="1036"/>
                </a:lnTo>
                <a:lnTo>
                  <a:pt x="3538" y="1048"/>
                </a:lnTo>
                <a:lnTo>
                  <a:pt x="3538" y="1062"/>
                </a:lnTo>
                <a:lnTo>
                  <a:pt x="3536" y="1068"/>
                </a:lnTo>
                <a:lnTo>
                  <a:pt x="3534" y="1074"/>
                </a:lnTo>
                <a:lnTo>
                  <a:pt x="3530" y="1080"/>
                </a:lnTo>
                <a:lnTo>
                  <a:pt x="3530" y="1084"/>
                </a:lnTo>
                <a:lnTo>
                  <a:pt x="3534" y="1086"/>
                </a:lnTo>
                <a:lnTo>
                  <a:pt x="3550" y="1094"/>
                </a:lnTo>
                <a:lnTo>
                  <a:pt x="3574" y="1104"/>
                </a:lnTo>
                <a:lnTo>
                  <a:pt x="3584" y="1108"/>
                </a:lnTo>
                <a:lnTo>
                  <a:pt x="3596" y="1112"/>
                </a:lnTo>
                <a:lnTo>
                  <a:pt x="3604" y="1112"/>
                </a:lnTo>
                <a:lnTo>
                  <a:pt x="3606" y="1110"/>
                </a:lnTo>
                <a:lnTo>
                  <a:pt x="3608" y="1108"/>
                </a:lnTo>
                <a:lnTo>
                  <a:pt x="3610" y="1106"/>
                </a:lnTo>
                <a:lnTo>
                  <a:pt x="3612" y="1102"/>
                </a:lnTo>
                <a:lnTo>
                  <a:pt x="3610" y="1088"/>
                </a:lnTo>
                <a:lnTo>
                  <a:pt x="3604" y="1062"/>
                </a:lnTo>
                <a:lnTo>
                  <a:pt x="3600" y="1044"/>
                </a:lnTo>
                <a:lnTo>
                  <a:pt x="3598" y="1038"/>
                </a:lnTo>
                <a:lnTo>
                  <a:pt x="3592" y="1028"/>
                </a:lnTo>
                <a:lnTo>
                  <a:pt x="3574" y="1008"/>
                </a:lnTo>
                <a:lnTo>
                  <a:pt x="3562" y="1000"/>
                </a:lnTo>
                <a:lnTo>
                  <a:pt x="3554" y="994"/>
                </a:lnTo>
                <a:lnTo>
                  <a:pt x="3542" y="988"/>
                </a:lnTo>
                <a:lnTo>
                  <a:pt x="3540" y="986"/>
                </a:lnTo>
                <a:lnTo>
                  <a:pt x="3538" y="984"/>
                </a:lnTo>
                <a:lnTo>
                  <a:pt x="3534" y="970"/>
                </a:lnTo>
                <a:lnTo>
                  <a:pt x="3530" y="948"/>
                </a:lnTo>
                <a:lnTo>
                  <a:pt x="3524" y="926"/>
                </a:lnTo>
                <a:lnTo>
                  <a:pt x="3520" y="916"/>
                </a:lnTo>
                <a:lnTo>
                  <a:pt x="3516" y="912"/>
                </a:lnTo>
                <a:lnTo>
                  <a:pt x="3514" y="910"/>
                </a:lnTo>
                <a:lnTo>
                  <a:pt x="3512" y="910"/>
                </a:lnTo>
                <a:lnTo>
                  <a:pt x="3508" y="914"/>
                </a:lnTo>
                <a:lnTo>
                  <a:pt x="3500" y="926"/>
                </a:lnTo>
                <a:lnTo>
                  <a:pt x="3494" y="936"/>
                </a:lnTo>
                <a:lnTo>
                  <a:pt x="3494" y="942"/>
                </a:lnTo>
                <a:lnTo>
                  <a:pt x="3494" y="948"/>
                </a:lnTo>
                <a:lnTo>
                  <a:pt x="3496" y="956"/>
                </a:lnTo>
                <a:lnTo>
                  <a:pt x="3500" y="966"/>
                </a:lnTo>
                <a:lnTo>
                  <a:pt x="3508" y="984"/>
                </a:lnTo>
                <a:lnTo>
                  <a:pt x="3514" y="1000"/>
                </a:lnTo>
                <a:lnTo>
                  <a:pt x="3520" y="1012"/>
                </a:lnTo>
                <a:lnTo>
                  <a:pt x="3522" y="1016"/>
                </a:lnTo>
                <a:lnTo>
                  <a:pt x="3526" y="1020"/>
                </a:lnTo>
                <a:close/>
                <a:moveTo>
                  <a:pt x="3454" y="1086"/>
                </a:moveTo>
                <a:lnTo>
                  <a:pt x="3454" y="1086"/>
                </a:lnTo>
                <a:lnTo>
                  <a:pt x="3432" y="1116"/>
                </a:lnTo>
                <a:lnTo>
                  <a:pt x="3418" y="1134"/>
                </a:lnTo>
                <a:lnTo>
                  <a:pt x="3406" y="1146"/>
                </a:lnTo>
                <a:lnTo>
                  <a:pt x="3400" y="1148"/>
                </a:lnTo>
                <a:lnTo>
                  <a:pt x="3392" y="1150"/>
                </a:lnTo>
                <a:lnTo>
                  <a:pt x="3380" y="1150"/>
                </a:lnTo>
                <a:lnTo>
                  <a:pt x="3374" y="1152"/>
                </a:lnTo>
                <a:lnTo>
                  <a:pt x="3368" y="1154"/>
                </a:lnTo>
                <a:lnTo>
                  <a:pt x="3366" y="1160"/>
                </a:lnTo>
                <a:lnTo>
                  <a:pt x="3366" y="1168"/>
                </a:lnTo>
                <a:lnTo>
                  <a:pt x="3372" y="1224"/>
                </a:lnTo>
                <a:lnTo>
                  <a:pt x="3374" y="1238"/>
                </a:lnTo>
                <a:lnTo>
                  <a:pt x="3376" y="1242"/>
                </a:lnTo>
                <a:lnTo>
                  <a:pt x="3378" y="1246"/>
                </a:lnTo>
                <a:lnTo>
                  <a:pt x="3382" y="1250"/>
                </a:lnTo>
                <a:lnTo>
                  <a:pt x="3388" y="1252"/>
                </a:lnTo>
                <a:lnTo>
                  <a:pt x="3396" y="1254"/>
                </a:lnTo>
                <a:lnTo>
                  <a:pt x="3406" y="1254"/>
                </a:lnTo>
                <a:lnTo>
                  <a:pt x="3424" y="1256"/>
                </a:lnTo>
                <a:lnTo>
                  <a:pt x="3438" y="1260"/>
                </a:lnTo>
                <a:lnTo>
                  <a:pt x="3448" y="1262"/>
                </a:lnTo>
                <a:lnTo>
                  <a:pt x="3456" y="1260"/>
                </a:lnTo>
                <a:lnTo>
                  <a:pt x="3460" y="1258"/>
                </a:lnTo>
                <a:lnTo>
                  <a:pt x="3462" y="1256"/>
                </a:lnTo>
                <a:lnTo>
                  <a:pt x="3466" y="1246"/>
                </a:lnTo>
                <a:lnTo>
                  <a:pt x="3470" y="1232"/>
                </a:lnTo>
                <a:lnTo>
                  <a:pt x="3476" y="1216"/>
                </a:lnTo>
                <a:lnTo>
                  <a:pt x="3480" y="1210"/>
                </a:lnTo>
                <a:lnTo>
                  <a:pt x="3484" y="1204"/>
                </a:lnTo>
                <a:lnTo>
                  <a:pt x="3494" y="1198"/>
                </a:lnTo>
                <a:lnTo>
                  <a:pt x="3498" y="1196"/>
                </a:lnTo>
                <a:lnTo>
                  <a:pt x="3500" y="1192"/>
                </a:lnTo>
                <a:lnTo>
                  <a:pt x="3500" y="1188"/>
                </a:lnTo>
                <a:lnTo>
                  <a:pt x="3498" y="1182"/>
                </a:lnTo>
                <a:lnTo>
                  <a:pt x="3492" y="1168"/>
                </a:lnTo>
                <a:lnTo>
                  <a:pt x="3490" y="1152"/>
                </a:lnTo>
                <a:lnTo>
                  <a:pt x="3492" y="1144"/>
                </a:lnTo>
                <a:lnTo>
                  <a:pt x="3494" y="1140"/>
                </a:lnTo>
                <a:lnTo>
                  <a:pt x="3496" y="1134"/>
                </a:lnTo>
                <a:lnTo>
                  <a:pt x="3494" y="1118"/>
                </a:lnTo>
                <a:lnTo>
                  <a:pt x="3492" y="1108"/>
                </a:lnTo>
                <a:lnTo>
                  <a:pt x="3488" y="1100"/>
                </a:lnTo>
                <a:lnTo>
                  <a:pt x="3482" y="1092"/>
                </a:lnTo>
                <a:lnTo>
                  <a:pt x="3478" y="1086"/>
                </a:lnTo>
                <a:lnTo>
                  <a:pt x="3472" y="1082"/>
                </a:lnTo>
                <a:lnTo>
                  <a:pt x="3466" y="1080"/>
                </a:lnTo>
                <a:lnTo>
                  <a:pt x="3460" y="1082"/>
                </a:lnTo>
                <a:lnTo>
                  <a:pt x="3454" y="1086"/>
                </a:lnTo>
                <a:close/>
                <a:moveTo>
                  <a:pt x="3854" y="1262"/>
                </a:moveTo>
                <a:lnTo>
                  <a:pt x="3854" y="1262"/>
                </a:lnTo>
                <a:lnTo>
                  <a:pt x="3844" y="1252"/>
                </a:lnTo>
                <a:lnTo>
                  <a:pt x="3832" y="1244"/>
                </a:lnTo>
                <a:lnTo>
                  <a:pt x="3810" y="1230"/>
                </a:lnTo>
                <a:lnTo>
                  <a:pt x="3788" y="1222"/>
                </a:lnTo>
                <a:lnTo>
                  <a:pt x="3778" y="1220"/>
                </a:lnTo>
                <a:lnTo>
                  <a:pt x="3770" y="1218"/>
                </a:lnTo>
                <a:lnTo>
                  <a:pt x="3764" y="1220"/>
                </a:lnTo>
                <a:lnTo>
                  <a:pt x="3758" y="1224"/>
                </a:lnTo>
                <a:lnTo>
                  <a:pt x="3746" y="1232"/>
                </a:lnTo>
                <a:lnTo>
                  <a:pt x="3738" y="1240"/>
                </a:lnTo>
                <a:lnTo>
                  <a:pt x="3732" y="1240"/>
                </a:lnTo>
                <a:lnTo>
                  <a:pt x="3728" y="1238"/>
                </a:lnTo>
                <a:lnTo>
                  <a:pt x="3718" y="1226"/>
                </a:lnTo>
                <a:lnTo>
                  <a:pt x="3704" y="1208"/>
                </a:lnTo>
                <a:lnTo>
                  <a:pt x="3696" y="1200"/>
                </a:lnTo>
                <a:lnTo>
                  <a:pt x="3690" y="1196"/>
                </a:lnTo>
                <a:lnTo>
                  <a:pt x="3682" y="1194"/>
                </a:lnTo>
                <a:lnTo>
                  <a:pt x="3678" y="1194"/>
                </a:lnTo>
                <a:lnTo>
                  <a:pt x="3676" y="1196"/>
                </a:lnTo>
                <a:lnTo>
                  <a:pt x="3672" y="1202"/>
                </a:lnTo>
                <a:lnTo>
                  <a:pt x="3670" y="1206"/>
                </a:lnTo>
                <a:lnTo>
                  <a:pt x="3668" y="1216"/>
                </a:lnTo>
                <a:lnTo>
                  <a:pt x="3668" y="1220"/>
                </a:lnTo>
                <a:lnTo>
                  <a:pt x="3668" y="1222"/>
                </a:lnTo>
                <a:lnTo>
                  <a:pt x="3664" y="1224"/>
                </a:lnTo>
                <a:lnTo>
                  <a:pt x="3658" y="1224"/>
                </a:lnTo>
                <a:lnTo>
                  <a:pt x="3652" y="1226"/>
                </a:lnTo>
                <a:lnTo>
                  <a:pt x="3648" y="1228"/>
                </a:lnTo>
                <a:lnTo>
                  <a:pt x="3640" y="1232"/>
                </a:lnTo>
                <a:lnTo>
                  <a:pt x="3636" y="1232"/>
                </a:lnTo>
                <a:lnTo>
                  <a:pt x="3634" y="1230"/>
                </a:lnTo>
                <a:lnTo>
                  <a:pt x="3632" y="1226"/>
                </a:lnTo>
                <a:lnTo>
                  <a:pt x="3630" y="1216"/>
                </a:lnTo>
                <a:lnTo>
                  <a:pt x="3628" y="1206"/>
                </a:lnTo>
                <a:lnTo>
                  <a:pt x="3626" y="1198"/>
                </a:lnTo>
                <a:lnTo>
                  <a:pt x="3622" y="1190"/>
                </a:lnTo>
                <a:lnTo>
                  <a:pt x="3620" y="1186"/>
                </a:lnTo>
                <a:lnTo>
                  <a:pt x="3616" y="1184"/>
                </a:lnTo>
                <a:lnTo>
                  <a:pt x="3612" y="1184"/>
                </a:lnTo>
                <a:lnTo>
                  <a:pt x="3610" y="1188"/>
                </a:lnTo>
                <a:lnTo>
                  <a:pt x="3608" y="1194"/>
                </a:lnTo>
                <a:lnTo>
                  <a:pt x="3606" y="1210"/>
                </a:lnTo>
                <a:lnTo>
                  <a:pt x="3602" y="1220"/>
                </a:lnTo>
                <a:lnTo>
                  <a:pt x="3600" y="1222"/>
                </a:lnTo>
                <a:lnTo>
                  <a:pt x="3598" y="1222"/>
                </a:lnTo>
                <a:lnTo>
                  <a:pt x="3596" y="1220"/>
                </a:lnTo>
                <a:lnTo>
                  <a:pt x="3592" y="1216"/>
                </a:lnTo>
                <a:lnTo>
                  <a:pt x="3586" y="1206"/>
                </a:lnTo>
                <a:lnTo>
                  <a:pt x="3582" y="1204"/>
                </a:lnTo>
                <a:lnTo>
                  <a:pt x="3578" y="1200"/>
                </a:lnTo>
                <a:lnTo>
                  <a:pt x="3578" y="1192"/>
                </a:lnTo>
                <a:lnTo>
                  <a:pt x="3576" y="1186"/>
                </a:lnTo>
                <a:lnTo>
                  <a:pt x="3572" y="1180"/>
                </a:lnTo>
                <a:lnTo>
                  <a:pt x="3564" y="1174"/>
                </a:lnTo>
                <a:lnTo>
                  <a:pt x="3556" y="1170"/>
                </a:lnTo>
                <a:lnTo>
                  <a:pt x="3548" y="1168"/>
                </a:lnTo>
                <a:lnTo>
                  <a:pt x="3540" y="1168"/>
                </a:lnTo>
                <a:lnTo>
                  <a:pt x="3532" y="1170"/>
                </a:lnTo>
                <a:lnTo>
                  <a:pt x="3524" y="1176"/>
                </a:lnTo>
                <a:lnTo>
                  <a:pt x="3518" y="1182"/>
                </a:lnTo>
                <a:lnTo>
                  <a:pt x="3514" y="1190"/>
                </a:lnTo>
                <a:lnTo>
                  <a:pt x="3510" y="1200"/>
                </a:lnTo>
                <a:lnTo>
                  <a:pt x="3508" y="1216"/>
                </a:lnTo>
                <a:lnTo>
                  <a:pt x="3504" y="1236"/>
                </a:lnTo>
                <a:lnTo>
                  <a:pt x="3502" y="1258"/>
                </a:lnTo>
                <a:lnTo>
                  <a:pt x="3502" y="1266"/>
                </a:lnTo>
                <a:lnTo>
                  <a:pt x="3504" y="1272"/>
                </a:lnTo>
                <a:lnTo>
                  <a:pt x="3508" y="1274"/>
                </a:lnTo>
                <a:lnTo>
                  <a:pt x="3516" y="1272"/>
                </a:lnTo>
                <a:lnTo>
                  <a:pt x="3528" y="1266"/>
                </a:lnTo>
                <a:lnTo>
                  <a:pt x="3536" y="1264"/>
                </a:lnTo>
                <a:lnTo>
                  <a:pt x="3542" y="1264"/>
                </a:lnTo>
                <a:lnTo>
                  <a:pt x="3550" y="1256"/>
                </a:lnTo>
                <a:lnTo>
                  <a:pt x="3556" y="1248"/>
                </a:lnTo>
                <a:lnTo>
                  <a:pt x="3566" y="1242"/>
                </a:lnTo>
                <a:lnTo>
                  <a:pt x="3576" y="1240"/>
                </a:lnTo>
                <a:lnTo>
                  <a:pt x="3588" y="1244"/>
                </a:lnTo>
                <a:lnTo>
                  <a:pt x="3596" y="1248"/>
                </a:lnTo>
                <a:lnTo>
                  <a:pt x="3602" y="1250"/>
                </a:lnTo>
                <a:lnTo>
                  <a:pt x="3610" y="1250"/>
                </a:lnTo>
                <a:lnTo>
                  <a:pt x="3626" y="1248"/>
                </a:lnTo>
                <a:lnTo>
                  <a:pt x="3646" y="1246"/>
                </a:lnTo>
                <a:lnTo>
                  <a:pt x="3664" y="1246"/>
                </a:lnTo>
                <a:lnTo>
                  <a:pt x="3678" y="1250"/>
                </a:lnTo>
                <a:lnTo>
                  <a:pt x="3692" y="1256"/>
                </a:lnTo>
                <a:lnTo>
                  <a:pt x="3702" y="1260"/>
                </a:lnTo>
                <a:lnTo>
                  <a:pt x="3712" y="1264"/>
                </a:lnTo>
                <a:lnTo>
                  <a:pt x="3732" y="1266"/>
                </a:lnTo>
                <a:lnTo>
                  <a:pt x="3748" y="1268"/>
                </a:lnTo>
                <a:lnTo>
                  <a:pt x="3754" y="1272"/>
                </a:lnTo>
                <a:lnTo>
                  <a:pt x="3756" y="1276"/>
                </a:lnTo>
                <a:lnTo>
                  <a:pt x="3754" y="1280"/>
                </a:lnTo>
                <a:lnTo>
                  <a:pt x="3750" y="1284"/>
                </a:lnTo>
                <a:lnTo>
                  <a:pt x="3740" y="1294"/>
                </a:lnTo>
                <a:lnTo>
                  <a:pt x="3736" y="1298"/>
                </a:lnTo>
                <a:lnTo>
                  <a:pt x="3738" y="1302"/>
                </a:lnTo>
                <a:lnTo>
                  <a:pt x="3742" y="1306"/>
                </a:lnTo>
                <a:lnTo>
                  <a:pt x="3756" y="1312"/>
                </a:lnTo>
                <a:lnTo>
                  <a:pt x="3770" y="1318"/>
                </a:lnTo>
                <a:lnTo>
                  <a:pt x="3782" y="1324"/>
                </a:lnTo>
                <a:lnTo>
                  <a:pt x="3800" y="1336"/>
                </a:lnTo>
                <a:lnTo>
                  <a:pt x="3806" y="1342"/>
                </a:lnTo>
                <a:lnTo>
                  <a:pt x="3812" y="1344"/>
                </a:lnTo>
                <a:lnTo>
                  <a:pt x="3816" y="1344"/>
                </a:lnTo>
                <a:lnTo>
                  <a:pt x="3822" y="1340"/>
                </a:lnTo>
                <a:lnTo>
                  <a:pt x="3832" y="1328"/>
                </a:lnTo>
                <a:lnTo>
                  <a:pt x="3844" y="1318"/>
                </a:lnTo>
                <a:lnTo>
                  <a:pt x="3850" y="1316"/>
                </a:lnTo>
                <a:lnTo>
                  <a:pt x="3856" y="1314"/>
                </a:lnTo>
                <a:lnTo>
                  <a:pt x="3862" y="1316"/>
                </a:lnTo>
                <a:lnTo>
                  <a:pt x="3868" y="1320"/>
                </a:lnTo>
                <a:lnTo>
                  <a:pt x="3882" y="1334"/>
                </a:lnTo>
                <a:lnTo>
                  <a:pt x="3902" y="1350"/>
                </a:lnTo>
                <a:lnTo>
                  <a:pt x="3912" y="1356"/>
                </a:lnTo>
                <a:lnTo>
                  <a:pt x="3920" y="1360"/>
                </a:lnTo>
                <a:lnTo>
                  <a:pt x="3922" y="1360"/>
                </a:lnTo>
                <a:lnTo>
                  <a:pt x="3922" y="1358"/>
                </a:lnTo>
                <a:lnTo>
                  <a:pt x="3922" y="1354"/>
                </a:lnTo>
                <a:lnTo>
                  <a:pt x="3918" y="1344"/>
                </a:lnTo>
                <a:lnTo>
                  <a:pt x="3918" y="1336"/>
                </a:lnTo>
                <a:lnTo>
                  <a:pt x="3916" y="1328"/>
                </a:lnTo>
                <a:lnTo>
                  <a:pt x="3918" y="1320"/>
                </a:lnTo>
                <a:lnTo>
                  <a:pt x="3922" y="1312"/>
                </a:lnTo>
                <a:lnTo>
                  <a:pt x="3926" y="1302"/>
                </a:lnTo>
                <a:lnTo>
                  <a:pt x="3934" y="1294"/>
                </a:lnTo>
                <a:lnTo>
                  <a:pt x="3944" y="1286"/>
                </a:lnTo>
                <a:lnTo>
                  <a:pt x="3954" y="1276"/>
                </a:lnTo>
                <a:lnTo>
                  <a:pt x="3960" y="1270"/>
                </a:lnTo>
                <a:lnTo>
                  <a:pt x="3964" y="1262"/>
                </a:lnTo>
                <a:lnTo>
                  <a:pt x="3966" y="1258"/>
                </a:lnTo>
                <a:lnTo>
                  <a:pt x="3964" y="1254"/>
                </a:lnTo>
                <a:lnTo>
                  <a:pt x="3962" y="1252"/>
                </a:lnTo>
                <a:lnTo>
                  <a:pt x="3958" y="1250"/>
                </a:lnTo>
                <a:lnTo>
                  <a:pt x="3954" y="1250"/>
                </a:lnTo>
                <a:lnTo>
                  <a:pt x="3950" y="1250"/>
                </a:lnTo>
                <a:lnTo>
                  <a:pt x="3946" y="1252"/>
                </a:lnTo>
                <a:lnTo>
                  <a:pt x="3938" y="1258"/>
                </a:lnTo>
                <a:lnTo>
                  <a:pt x="3928" y="1266"/>
                </a:lnTo>
                <a:lnTo>
                  <a:pt x="3920" y="1268"/>
                </a:lnTo>
                <a:lnTo>
                  <a:pt x="3910" y="1270"/>
                </a:lnTo>
                <a:lnTo>
                  <a:pt x="3892" y="1274"/>
                </a:lnTo>
                <a:lnTo>
                  <a:pt x="3880" y="1278"/>
                </a:lnTo>
                <a:lnTo>
                  <a:pt x="3874" y="1278"/>
                </a:lnTo>
                <a:lnTo>
                  <a:pt x="3868" y="1276"/>
                </a:lnTo>
                <a:lnTo>
                  <a:pt x="3862" y="1270"/>
                </a:lnTo>
                <a:lnTo>
                  <a:pt x="3854" y="1262"/>
                </a:lnTo>
                <a:close/>
                <a:moveTo>
                  <a:pt x="3868" y="1506"/>
                </a:moveTo>
                <a:lnTo>
                  <a:pt x="3868" y="1506"/>
                </a:lnTo>
                <a:lnTo>
                  <a:pt x="3858" y="1476"/>
                </a:lnTo>
                <a:lnTo>
                  <a:pt x="3850" y="1448"/>
                </a:lnTo>
                <a:lnTo>
                  <a:pt x="3846" y="1426"/>
                </a:lnTo>
                <a:lnTo>
                  <a:pt x="3840" y="1410"/>
                </a:lnTo>
                <a:lnTo>
                  <a:pt x="3836" y="1396"/>
                </a:lnTo>
                <a:lnTo>
                  <a:pt x="3832" y="1382"/>
                </a:lnTo>
                <a:lnTo>
                  <a:pt x="3830" y="1376"/>
                </a:lnTo>
                <a:lnTo>
                  <a:pt x="3826" y="1372"/>
                </a:lnTo>
                <a:lnTo>
                  <a:pt x="3820" y="1370"/>
                </a:lnTo>
                <a:lnTo>
                  <a:pt x="3810" y="1368"/>
                </a:lnTo>
                <a:lnTo>
                  <a:pt x="3804" y="1370"/>
                </a:lnTo>
                <a:lnTo>
                  <a:pt x="3800" y="1376"/>
                </a:lnTo>
                <a:lnTo>
                  <a:pt x="3790" y="1400"/>
                </a:lnTo>
                <a:lnTo>
                  <a:pt x="3786" y="1410"/>
                </a:lnTo>
                <a:lnTo>
                  <a:pt x="3786" y="1422"/>
                </a:lnTo>
                <a:lnTo>
                  <a:pt x="3784" y="1444"/>
                </a:lnTo>
                <a:lnTo>
                  <a:pt x="3782" y="1454"/>
                </a:lnTo>
                <a:lnTo>
                  <a:pt x="3780" y="1460"/>
                </a:lnTo>
                <a:lnTo>
                  <a:pt x="3774" y="1464"/>
                </a:lnTo>
                <a:lnTo>
                  <a:pt x="3766" y="1464"/>
                </a:lnTo>
                <a:lnTo>
                  <a:pt x="3750" y="1460"/>
                </a:lnTo>
                <a:lnTo>
                  <a:pt x="3744" y="1456"/>
                </a:lnTo>
                <a:lnTo>
                  <a:pt x="3738" y="1452"/>
                </a:lnTo>
                <a:lnTo>
                  <a:pt x="3734" y="1446"/>
                </a:lnTo>
                <a:lnTo>
                  <a:pt x="3730" y="1440"/>
                </a:lnTo>
                <a:lnTo>
                  <a:pt x="3726" y="1424"/>
                </a:lnTo>
                <a:lnTo>
                  <a:pt x="3724" y="1414"/>
                </a:lnTo>
                <a:lnTo>
                  <a:pt x="3724" y="1406"/>
                </a:lnTo>
                <a:lnTo>
                  <a:pt x="3724" y="1390"/>
                </a:lnTo>
                <a:lnTo>
                  <a:pt x="3724" y="1384"/>
                </a:lnTo>
                <a:lnTo>
                  <a:pt x="3722" y="1380"/>
                </a:lnTo>
                <a:lnTo>
                  <a:pt x="3720" y="1376"/>
                </a:lnTo>
                <a:lnTo>
                  <a:pt x="3714" y="1376"/>
                </a:lnTo>
                <a:lnTo>
                  <a:pt x="3694" y="1374"/>
                </a:lnTo>
                <a:lnTo>
                  <a:pt x="3670" y="1372"/>
                </a:lnTo>
                <a:lnTo>
                  <a:pt x="3656" y="1372"/>
                </a:lnTo>
                <a:lnTo>
                  <a:pt x="3644" y="1374"/>
                </a:lnTo>
                <a:lnTo>
                  <a:pt x="3636" y="1378"/>
                </a:lnTo>
                <a:lnTo>
                  <a:pt x="3628" y="1384"/>
                </a:lnTo>
                <a:lnTo>
                  <a:pt x="3624" y="1390"/>
                </a:lnTo>
                <a:lnTo>
                  <a:pt x="3624" y="1396"/>
                </a:lnTo>
                <a:lnTo>
                  <a:pt x="3622" y="1406"/>
                </a:lnTo>
                <a:lnTo>
                  <a:pt x="3620" y="1408"/>
                </a:lnTo>
                <a:lnTo>
                  <a:pt x="3618" y="1410"/>
                </a:lnTo>
                <a:lnTo>
                  <a:pt x="3604" y="1412"/>
                </a:lnTo>
                <a:lnTo>
                  <a:pt x="3586" y="1412"/>
                </a:lnTo>
                <a:lnTo>
                  <a:pt x="3572" y="1414"/>
                </a:lnTo>
                <a:lnTo>
                  <a:pt x="3560" y="1420"/>
                </a:lnTo>
                <a:lnTo>
                  <a:pt x="3550" y="1430"/>
                </a:lnTo>
                <a:lnTo>
                  <a:pt x="3536" y="1450"/>
                </a:lnTo>
                <a:lnTo>
                  <a:pt x="3526" y="1462"/>
                </a:lnTo>
                <a:lnTo>
                  <a:pt x="3516" y="1474"/>
                </a:lnTo>
                <a:lnTo>
                  <a:pt x="3500" y="1486"/>
                </a:lnTo>
                <a:lnTo>
                  <a:pt x="3482" y="1496"/>
                </a:lnTo>
                <a:lnTo>
                  <a:pt x="3460" y="1502"/>
                </a:lnTo>
                <a:lnTo>
                  <a:pt x="3446" y="1506"/>
                </a:lnTo>
                <a:lnTo>
                  <a:pt x="3432" y="1506"/>
                </a:lnTo>
                <a:lnTo>
                  <a:pt x="3418" y="1508"/>
                </a:lnTo>
                <a:lnTo>
                  <a:pt x="3406" y="1510"/>
                </a:lnTo>
                <a:lnTo>
                  <a:pt x="3398" y="1512"/>
                </a:lnTo>
                <a:lnTo>
                  <a:pt x="3392" y="1516"/>
                </a:lnTo>
                <a:lnTo>
                  <a:pt x="3386" y="1520"/>
                </a:lnTo>
                <a:lnTo>
                  <a:pt x="3384" y="1526"/>
                </a:lnTo>
                <a:lnTo>
                  <a:pt x="3382" y="1532"/>
                </a:lnTo>
                <a:lnTo>
                  <a:pt x="3382" y="1538"/>
                </a:lnTo>
                <a:lnTo>
                  <a:pt x="3384" y="1552"/>
                </a:lnTo>
                <a:lnTo>
                  <a:pt x="3386" y="1566"/>
                </a:lnTo>
                <a:lnTo>
                  <a:pt x="3390" y="1584"/>
                </a:lnTo>
                <a:lnTo>
                  <a:pt x="3392" y="1600"/>
                </a:lnTo>
                <a:lnTo>
                  <a:pt x="3390" y="1618"/>
                </a:lnTo>
                <a:lnTo>
                  <a:pt x="3386" y="1634"/>
                </a:lnTo>
                <a:lnTo>
                  <a:pt x="3380" y="1646"/>
                </a:lnTo>
                <a:lnTo>
                  <a:pt x="3372" y="1658"/>
                </a:lnTo>
                <a:lnTo>
                  <a:pt x="3368" y="1670"/>
                </a:lnTo>
                <a:lnTo>
                  <a:pt x="3364" y="1678"/>
                </a:lnTo>
                <a:lnTo>
                  <a:pt x="3364" y="1686"/>
                </a:lnTo>
                <a:lnTo>
                  <a:pt x="3364" y="1690"/>
                </a:lnTo>
                <a:lnTo>
                  <a:pt x="3368" y="1694"/>
                </a:lnTo>
                <a:lnTo>
                  <a:pt x="3372" y="1700"/>
                </a:lnTo>
                <a:lnTo>
                  <a:pt x="3376" y="1706"/>
                </a:lnTo>
                <a:lnTo>
                  <a:pt x="3376" y="1718"/>
                </a:lnTo>
                <a:lnTo>
                  <a:pt x="3378" y="1722"/>
                </a:lnTo>
                <a:lnTo>
                  <a:pt x="3382" y="1724"/>
                </a:lnTo>
                <a:lnTo>
                  <a:pt x="3390" y="1724"/>
                </a:lnTo>
                <a:lnTo>
                  <a:pt x="3402" y="1720"/>
                </a:lnTo>
                <a:lnTo>
                  <a:pt x="3432" y="1712"/>
                </a:lnTo>
                <a:lnTo>
                  <a:pt x="3462" y="1706"/>
                </a:lnTo>
                <a:lnTo>
                  <a:pt x="3540" y="1694"/>
                </a:lnTo>
                <a:lnTo>
                  <a:pt x="3580" y="1688"/>
                </a:lnTo>
                <a:lnTo>
                  <a:pt x="3596" y="1686"/>
                </a:lnTo>
                <a:lnTo>
                  <a:pt x="3608" y="1688"/>
                </a:lnTo>
                <a:lnTo>
                  <a:pt x="3618" y="1690"/>
                </a:lnTo>
                <a:lnTo>
                  <a:pt x="3626" y="1694"/>
                </a:lnTo>
                <a:lnTo>
                  <a:pt x="3630" y="1700"/>
                </a:lnTo>
                <a:lnTo>
                  <a:pt x="3632" y="1710"/>
                </a:lnTo>
                <a:lnTo>
                  <a:pt x="3632" y="1726"/>
                </a:lnTo>
                <a:lnTo>
                  <a:pt x="3632" y="1728"/>
                </a:lnTo>
                <a:lnTo>
                  <a:pt x="3636" y="1726"/>
                </a:lnTo>
                <a:lnTo>
                  <a:pt x="3642" y="1724"/>
                </a:lnTo>
                <a:lnTo>
                  <a:pt x="3650" y="1726"/>
                </a:lnTo>
                <a:lnTo>
                  <a:pt x="3656" y="1730"/>
                </a:lnTo>
                <a:lnTo>
                  <a:pt x="3660" y="1736"/>
                </a:lnTo>
                <a:lnTo>
                  <a:pt x="3662" y="1742"/>
                </a:lnTo>
                <a:lnTo>
                  <a:pt x="3662" y="1752"/>
                </a:lnTo>
                <a:lnTo>
                  <a:pt x="3662" y="1760"/>
                </a:lnTo>
                <a:lnTo>
                  <a:pt x="3664" y="1766"/>
                </a:lnTo>
                <a:lnTo>
                  <a:pt x="3668" y="1772"/>
                </a:lnTo>
                <a:lnTo>
                  <a:pt x="3676" y="1776"/>
                </a:lnTo>
                <a:lnTo>
                  <a:pt x="3684" y="1778"/>
                </a:lnTo>
                <a:lnTo>
                  <a:pt x="3690" y="1780"/>
                </a:lnTo>
                <a:lnTo>
                  <a:pt x="3694" y="1784"/>
                </a:lnTo>
                <a:lnTo>
                  <a:pt x="3696" y="1788"/>
                </a:lnTo>
                <a:lnTo>
                  <a:pt x="3698" y="1792"/>
                </a:lnTo>
                <a:lnTo>
                  <a:pt x="3700" y="1796"/>
                </a:lnTo>
                <a:lnTo>
                  <a:pt x="3704" y="1798"/>
                </a:lnTo>
                <a:lnTo>
                  <a:pt x="3712" y="1800"/>
                </a:lnTo>
                <a:lnTo>
                  <a:pt x="3720" y="1800"/>
                </a:lnTo>
                <a:lnTo>
                  <a:pt x="3728" y="1804"/>
                </a:lnTo>
                <a:lnTo>
                  <a:pt x="3732" y="1808"/>
                </a:lnTo>
                <a:lnTo>
                  <a:pt x="3736" y="1812"/>
                </a:lnTo>
                <a:lnTo>
                  <a:pt x="3736" y="1818"/>
                </a:lnTo>
                <a:lnTo>
                  <a:pt x="3736" y="1822"/>
                </a:lnTo>
                <a:lnTo>
                  <a:pt x="3732" y="1824"/>
                </a:lnTo>
                <a:lnTo>
                  <a:pt x="3726" y="1826"/>
                </a:lnTo>
                <a:lnTo>
                  <a:pt x="3718" y="1828"/>
                </a:lnTo>
                <a:lnTo>
                  <a:pt x="3708" y="1832"/>
                </a:lnTo>
                <a:lnTo>
                  <a:pt x="3702" y="1840"/>
                </a:lnTo>
                <a:lnTo>
                  <a:pt x="3696" y="1846"/>
                </a:lnTo>
                <a:lnTo>
                  <a:pt x="3692" y="1852"/>
                </a:lnTo>
                <a:lnTo>
                  <a:pt x="3692" y="1856"/>
                </a:lnTo>
                <a:lnTo>
                  <a:pt x="3694" y="1858"/>
                </a:lnTo>
                <a:lnTo>
                  <a:pt x="3696" y="1858"/>
                </a:lnTo>
                <a:lnTo>
                  <a:pt x="3704" y="1854"/>
                </a:lnTo>
                <a:lnTo>
                  <a:pt x="3726" y="1844"/>
                </a:lnTo>
                <a:lnTo>
                  <a:pt x="3746" y="1836"/>
                </a:lnTo>
                <a:lnTo>
                  <a:pt x="3754" y="1832"/>
                </a:lnTo>
                <a:lnTo>
                  <a:pt x="3760" y="1826"/>
                </a:lnTo>
                <a:lnTo>
                  <a:pt x="3764" y="1820"/>
                </a:lnTo>
                <a:lnTo>
                  <a:pt x="3764" y="1812"/>
                </a:lnTo>
                <a:lnTo>
                  <a:pt x="3764" y="1798"/>
                </a:lnTo>
                <a:lnTo>
                  <a:pt x="3766" y="1794"/>
                </a:lnTo>
                <a:lnTo>
                  <a:pt x="3768" y="1788"/>
                </a:lnTo>
                <a:lnTo>
                  <a:pt x="3772" y="1784"/>
                </a:lnTo>
                <a:lnTo>
                  <a:pt x="3776" y="1776"/>
                </a:lnTo>
                <a:lnTo>
                  <a:pt x="3798" y="1760"/>
                </a:lnTo>
                <a:lnTo>
                  <a:pt x="3830" y="1732"/>
                </a:lnTo>
                <a:lnTo>
                  <a:pt x="3850" y="1714"/>
                </a:lnTo>
                <a:lnTo>
                  <a:pt x="3870" y="1694"/>
                </a:lnTo>
                <a:lnTo>
                  <a:pt x="3886" y="1674"/>
                </a:lnTo>
                <a:lnTo>
                  <a:pt x="3900" y="1652"/>
                </a:lnTo>
                <a:lnTo>
                  <a:pt x="3906" y="1640"/>
                </a:lnTo>
                <a:lnTo>
                  <a:pt x="3908" y="1630"/>
                </a:lnTo>
                <a:lnTo>
                  <a:pt x="3910" y="1618"/>
                </a:lnTo>
                <a:lnTo>
                  <a:pt x="3910" y="1608"/>
                </a:lnTo>
                <a:lnTo>
                  <a:pt x="3908" y="1590"/>
                </a:lnTo>
                <a:lnTo>
                  <a:pt x="3904" y="1576"/>
                </a:lnTo>
                <a:lnTo>
                  <a:pt x="3898" y="1564"/>
                </a:lnTo>
                <a:lnTo>
                  <a:pt x="3894" y="1554"/>
                </a:lnTo>
                <a:lnTo>
                  <a:pt x="3880" y="1532"/>
                </a:lnTo>
                <a:lnTo>
                  <a:pt x="3874" y="1522"/>
                </a:lnTo>
                <a:lnTo>
                  <a:pt x="3868" y="1506"/>
                </a:lnTo>
                <a:close/>
                <a:moveTo>
                  <a:pt x="4114" y="1734"/>
                </a:moveTo>
                <a:lnTo>
                  <a:pt x="4114" y="1734"/>
                </a:lnTo>
                <a:lnTo>
                  <a:pt x="4110" y="1732"/>
                </a:lnTo>
                <a:lnTo>
                  <a:pt x="4106" y="1732"/>
                </a:lnTo>
                <a:lnTo>
                  <a:pt x="4102" y="1734"/>
                </a:lnTo>
                <a:lnTo>
                  <a:pt x="4100" y="1736"/>
                </a:lnTo>
                <a:lnTo>
                  <a:pt x="4096" y="1750"/>
                </a:lnTo>
                <a:lnTo>
                  <a:pt x="4090" y="1768"/>
                </a:lnTo>
                <a:lnTo>
                  <a:pt x="4086" y="1778"/>
                </a:lnTo>
                <a:lnTo>
                  <a:pt x="4078" y="1786"/>
                </a:lnTo>
                <a:lnTo>
                  <a:pt x="4068" y="1792"/>
                </a:lnTo>
                <a:lnTo>
                  <a:pt x="4058" y="1798"/>
                </a:lnTo>
                <a:lnTo>
                  <a:pt x="4038" y="1808"/>
                </a:lnTo>
                <a:lnTo>
                  <a:pt x="4026" y="1812"/>
                </a:lnTo>
                <a:lnTo>
                  <a:pt x="4012" y="1826"/>
                </a:lnTo>
                <a:lnTo>
                  <a:pt x="4004" y="1836"/>
                </a:lnTo>
                <a:lnTo>
                  <a:pt x="3972" y="1852"/>
                </a:lnTo>
                <a:lnTo>
                  <a:pt x="3938" y="1870"/>
                </a:lnTo>
                <a:lnTo>
                  <a:pt x="3926" y="1878"/>
                </a:lnTo>
                <a:lnTo>
                  <a:pt x="3916" y="1886"/>
                </a:lnTo>
                <a:lnTo>
                  <a:pt x="3914" y="1888"/>
                </a:lnTo>
                <a:lnTo>
                  <a:pt x="3912" y="1892"/>
                </a:lnTo>
                <a:lnTo>
                  <a:pt x="3912" y="1896"/>
                </a:lnTo>
                <a:lnTo>
                  <a:pt x="3914" y="1900"/>
                </a:lnTo>
                <a:lnTo>
                  <a:pt x="3920" y="1906"/>
                </a:lnTo>
                <a:lnTo>
                  <a:pt x="3926" y="1908"/>
                </a:lnTo>
                <a:lnTo>
                  <a:pt x="3932" y="1910"/>
                </a:lnTo>
                <a:lnTo>
                  <a:pt x="3940" y="1908"/>
                </a:lnTo>
                <a:lnTo>
                  <a:pt x="3958" y="1900"/>
                </a:lnTo>
                <a:lnTo>
                  <a:pt x="3984" y="1886"/>
                </a:lnTo>
                <a:lnTo>
                  <a:pt x="3998" y="1878"/>
                </a:lnTo>
                <a:lnTo>
                  <a:pt x="4010" y="1870"/>
                </a:lnTo>
                <a:lnTo>
                  <a:pt x="4030" y="1854"/>
                </a:lnTo>
                <a:lnTo>
                  <a:pt x="4044" y="1838"/>
                </a:lnTo>
                <a:lnTo>
                  <a:pt x="4060" y="1824"/>
                </a:lnTo>
                <a:lnTo>
                  <a:pt x="4076" y="1816"/>
                </a:lnTo>
                <a:lnTo>
                  <a:pt x="4088" y="1810"/>
                </a:lnTo>
                <a:lnTo>
                  <a:pt x="4100" y="1802"/>
                </a:lnTo>
                <a:lnTo>
                  <a:pt x="4112" y="1792"/>
                </a:lnTo>
                <a:lnTo>
                  <a:pt x="4118" y="1784"/>
                </a:lnTo>
                <a:lnTo>
                  <a:pt x="4122" y="1776"/>
                </a:lnTo>
                <a:lnTo>
                  <a:pt x="4126" y="1768"/>
                </a:lnTo>
                <a:lnTo>
                  <a:pt x="4126" y="1758"/>
                </a:lnTo>
                <a:lnTo>
                  <a:pt x="4126" y="1750"/>
                </a:lnTo>
                <a:lnTo>
                  <a:pt x="4124" y="1744"/>
                </a:lnTo>
                <a:lnTo>
                  <a:pt x="4120" y="1738"/>
                </a:lnTo>
                <a:lnTo>
                  <a:pt x="4114" y="1734"/>
                </a:lnTo>
                <a:close/>
              </a:path>
            </a:pathLst>
          </a:custGeom>
          <a:solidFill>
            <a:srgbClr val="00B0F0">
              <a:alpha val="12941"/>
            </a:srgbClr>
          </a:solidFill>
          <a:ln>
            <a:noFill/>
          </a:ln>
        </p:spPr>
        <p:txBody>
          <a:bodyPr lIns="96775" tIns="48388" rIns="96775" bIns="48388"/>
          <a:lstStyle/>
          <a:p>
            <a:pPr defTabSz="967740"/>
            <a:endParaRPr lang="zh-CN" altLang="en-US" sz="1900" kern="0">
              <a:solidFill>
                <a:sysClr val="windowText" lastClr="000000"/>
              </a:solidFill>
            </a:endParaRPr>
          </a:p>
        </p:txBody>
      </p:sp>
      <p:sp>
        <p:nvSpPr>
          <p:cNvPr id="115" name="Freeform 105"/>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7" name="Freeform 107"/>
          <p:cNvSpPr/>
          <p:nvPr/>
        </p:nvSpPr>
        <p:spPr bwMode="auto">
          <a:xfrm>
            <a:off x="3861962" y="3528644"/>
            <a:ext cx="921550" cy="98512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fontAlgn="base">
              <a:spcBef>
                <a:spcPct val="0"/>
              </a:spcBef>
              <a:spcAft>
                <a:spcPct val="0"/>
              </a:spcAft>
              <a:defRPr/>
            </a:pPr>
            <a:endParaRPr lang="zh-CN" altLang="en-US" sz="1900">
              <a:solidFill>
                <a:prstClr val="black"/>
              </a:solidFill>
              <a:effectLst>
                <a:outerShdw blurRad="60007" dist="310007" dir="7680000" sy="30000" kx="1300200" algn="ctr" rotWithShape="0">
                  <a:prstClr val="black">
                    <a:alpha val="32000"/>
                  </a:prstClr>
                </a:outerShdw>
              </a:effectLst>
            </a:endParaRPr>
          </a:p>
        </p:txBody>
      </p:sp>
      <p:grpSp>
        <p:nvGrpSpPr>
          <p:cNvPr id="8" name="组合 7"/>
          <p:cNvGrpSpPr/>
          <p:nvPr/>
        </p:nvGrpSpPr>
        <p:grpSpPr>
          <a:xfrm>
            <a:off x="2543774" y="1495055"/>
            <a:ext cx="4560491" cy="3340417"/>
            <a:chOff x="2543774" y="1495055"/>
            <a:chExt cx="4560491" cy="3340417"/>
          </a:xfrm>
        </p:grpSpPr>
        <p:grpSp>
          <p:nvGrpSpPr>
            <p:cNvPr id="7" name="组合 6"/>
            <p:cNvGrpSpPr/>
            <p:nvPr/>
          </p:nvGrpSpPr>
          <p:grpSpPr>
            <a:xfrm>
              <a:off x="2543774" y="4255399"/>
              <a:ext cx="4560491" cy="580073"/>
              <a:chOff x="2543774" y="4255399"/>
              <a:chExt cx="4560491" cy="580073"/>
            </a:xfrm>
          </p:grpSpPr>
          <p:pic>
            <p:nvPicPr>
              <p:cNvPr id="11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947" y="4255399"/>
                <a:ext cx="2658318" cy="58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774" y="4257069"/>
                <a:ext cx="2656630" cy="5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3249281" y="1495055"/>
              <a:ext cx="3213613" cy="3018713"/>
              <a:chOff x="3249281" y="1495055"/>
              <a:chExt cx="3213613" cy="3018713"/>
            </a:xfrm>
          </p:grpSpPr>
          <p:sp>
            <p:nvSpPr>
              <p:cNvPr id="114" name="Freeform 104"/>
              <p:cNvSpPr/>
              <p:nvPr/>
            </p:nvSpPr>
            <p:spPr bwMode="auto">
              <a:xfrm>
                <a:off x="4932039" y="3528644"/>
                <a:ext cx="918175" cy="98512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CC3300"/>
              </a:solidFill>
              <a:ln>
                <a:noFill/>
              </a:ln>
            </p:spPr>
            <p:txBody>
              <a:bodyPr lIns="96775" tIns="48388" rIns="96775" bIns="48388"/>
              <a:lstStyle/>
              <a:p>
                <a:pPr defTabSz="967740"/>
                <a:endParaRPr lang="zh-CN" altLang="en-US" sz="1900" kern="0">
                  <a:solidFill>
                    <a:sysClr val="windowText" lastClr="000000"/>
                  </a:solidFill>
                </a:endParaRPr>
              </a:p>
            </p:txBody>
          </p:sp>
          <p:sp>
            <p:nvSpPr>
              <p:cNvPr id="116" name="Freeform 106"/>
              <p:cNvSpPr/>
              <p:nvPr/>
            </p:nvSpPr>
            <p:spPr bwMode="auto">
              <a:xfrm>
                <a:off x="3861962" y="3528644"/>
                <a:ext cx="921550" cy="98512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20B0DC"/>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18" name="Freeform 108"/>
              <p:cNvSpPr/>
              <p:nvPr/>
            </p:nvSpPr>
            <p:spPr bwMode="auto">
              <a:xfrm>
                <a:off x="4856088" y="1495055"/>
                <a:ext cx="1606806" cy="18669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50"/>
              </a:solidFill>
              <a:ln>
                <a:noFill/>
              </a:ln>
            </p:spPr>
            <p:txBody>
              <a:bodyPr lIns="96775" tIns="48388" rIns="96775" bIns="48388"/>
              <a:lstStyle/>
              <a:p>
                <a:pPr defTabSz="967740"/>
                <a:endParaRPr lang="zh-CN" altLang="en-US" sz="1900" kern="0">
                  <a:solidFill>
                    <a:sysClr val="windowText" lastClr="000000"/>
                  </a:solidFill>
                </a:endParaRPr>
              </a:p>
            </p:txBody>
          </p:sp>
          <p:sp>
            <p:nvSpPr>
              <p:cNvPr id="119" name="Freeform 109"/>
              <p:cNvSpPr/>
              <p:nvPr/>
            </p:nvSpPr>
            <p:spPr bwMode="auto">
              <a:xfrm>
                <a:off x="3249281" y="1495055"/>
                <a:ext cx="1606806" cy="18669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8B20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sp>
            <p:nvSpPr>
              <p:cNvPr id="120" name="Freeform 121"/>
              <p:cNvSpPr/>
              <p:nvPr/>
            </p:nvSpPr>
            <p:spPr bwMode="auto">
              <a:xfrm>
                <a:off x="4616415" y="2941904"/>
                <a:ext cx="202539" cy="198359"/>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FC000"/>
              </a:solidFill>
              <a:ln>
                <a:noFill/>
              </a:ln>
            </p:spPr>
            <p:txBody>
              <a:bodyPr lIns="96775" tIns="48388" rIns="96775" bIns="48388"/>
              <a:lstStyle/>
              <a:p>
                <a:pPr defTabSz="967740"/>
                <a:endParaRPr lang="zh-CN" altLang="en-US" sz="1900" kern="0">
                  <a:solidFill>
                    <a:sysClr val="windowText" lastClr="000000"/>
                  </a:solidFill>
                </a:endParaRPr>
              </a:p>
            </p:txBody>
          </p:sp>
          <p:sp>
            <p:nvSpPr>
              <p:cNvPr id="121" name="Freeform 122"/>
              <p:cNvSpPr/>
              <p:nvPr/>
            </p:nvSpPr>
            <p:spPr bwMode="auto">
              <a:xfrm>
                <a:off x="4857777" y="2891896"/>
                <a:ext cx="251485" cy="24836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50"/>
              </a:solidFill>
              <a:ln>
                <a:noFill/>
              </a:ln>
            </p:spPr>
            <p:txBody>
              <a:bodyPr lIns="96775" tIns="48388" rIns="96775" bIns="48388"/>
              <a:lstStyle/>
              <a:p>
                <a:pPr defTabSz="967740"/>
                <a:endParaRPr lang="zh-CN" altLang="en-US" sz="1900" kern="0">
                  <a:solidFill>
                    <a:sysClr val="windowText" lastClr="000000"/>
                  </a:solidFill>
                </a:endParaRPr>
              </a:p>
            </p:txBody>
          </p:sp>
          <p:sp>
            <p:nvSpPr>
              <p:cNvPr id="122" name="Freeform 123"/>
              <p:cNvSpPr/>
              <p:nvPr/>
            </p:nvSpPr>
            <p:spPr bwMode="auto">
              <a:xfrm>
                <a:off x="4616415" y="3181934"/>
                <a:ext cx="202539" cy="195025"/>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lIns="96775" tIns="48388" rIns="96775" bIns="48388"/>
              <a:lstStyle/>
              <a:p>
                <a:pPr defTabSz="967740"/>
                <a:endParaRPr lang="zh-CN" altLang="en-US" sz="1900" kern="0">
                  <a:solidFill>
                    <a:sysClr val="windowText" lastClr="000000"/>
                  </a:solidFill>
                </a:endParaRPr>
              </a:p>
            </p:txBody>
          </p:sp>
          <p:sp>
            <p:nvSpPr>
              <p:cNvPr id="123" name="Freeform 124"/>
              <p:cNvSpPr/>
              <p:nvPr/>
            </p:nvSpPr>
            <p:spPr bwMode="auto">
              <a:xfrm>
                <a:off x="4857777" y="3181934"/>
                <a:ext cx="199163" cy="195025"/>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C3300"/>
              </a:solidFill>
              <a:ln>
                <a:noFill/>
              </a:ln>
            </p:spPr>
            <p:txBody>
              <a:bodyPr lIns="96775" tIns="48388" rIns="96775" bIns="48388"/>
              <a:lstStyle/>
              <a:p>
                <a:pPr defTabSz="967740"/>
                <a:endParaRPr lang="zh-CN" altLang="en-US" sz="1900" kern="0">
                  <a:solidFill>
                    <a:sysClr val="windowText" lastClr="000000"/>
                  </a:solidFill>
                </a:endParaRPr>
              </a:p>
            </p:txBody>
          </p:sp>
        </p:grpSp>
      </p:grpSp>
      <p:grpSp>
        <p:nvGrpSpPr>
          <p:cNvPr id="15" name="组合 14"/>
          <p:cNvGrpSpPr/>
          <p:nvPr/>
        </p:nvGrpSpPr>
        <p:grpSpPr>
          <a:xfrm>
            <a:off x="6591168" y="1518392"/>
            <a:ext cx="2081084" cy="1575049"/>
            <a:chOff x="6591168" y="1518392"/>
            <a:chExt cx="2081084" cy="1575049"/>
          </a:xfrm>
        </p:grpSpPr>
        <p:sp>
          <p:nvSpPr>
            <p:cNvPr id="124" name="矩形 1"/>
            <p:cNvSpPr>
              <a:spLocks noChangeArrowheads="1"/>
            </p:cNvSpPr>
            <p:nvPr/>
          </p:nvSpPr>
          <p:spPr bwMode="auto">
            <a:xfrm>
              <a:off x="6839278"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sp>
          <p:nvSpPr>
            <p:cNvPr id="130" name="Freeform 11"/>
            <p:cNvSpPr/>
            <p:nvPr/>
          </p:nvSpPr>
          <p:spPr bwMode="auto">
            <a:xfrm>
              <a:off x="6591168" y="1623405"/>
              <a:ext cx="285242" cy="24669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lIns="96775" tIns="48388" rIns="96775" bIns="48388"/>
            <a:lstStyle/>
            <a:p>
              <a:pPr defTabSz="967740"/>
              <a:endParaRPr lang="zh-CN" altLang="en-US" sz="1900" kern="0">
                <a:solidFill>
                  <a:sysClr val="windowText" lastClr="000000"/>
                </a:solidFill>
              </a:endParaRPr>
            </a:p>
          </p:txBody>
        </p:sp>
      </p:grpSp>
      <p:grpSp>
        <p:nvGrpSpPr>
          <p:cNvPr id="11" name="组合 10"/>
          <p:cNvGrpSpPr/>
          <p:nvPr/>
        </p:nvGrpSpPr>
        <p:grpSpPr>
          <a:xfrm>
            <a:off x="1512515" y="1518392"/>
            <a:ext cx="2113151" cy="1575049"/>
            <a:chOff x="1512515" y="1518392"/>
            <a:chExt cx="2113151" cy="1575049"/>
          </a:xfrm>
        </p:grpSpPr>
        <p:sp>
          <p:nvSpPr>
            <p:cNvPr id="126" name="矩形 1"/>
            <p:cNvSpPr>
              <a:spLocks noChangeArrowheads="1"/>
            </p:cNvSpPr>
            <p:nvPr/>
          </p:nvSpPr>
          <p:spPr bwMode="auto">
            <a:xfrm>
              <a:off x="1792692" y="1518392"/>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endParaRPr lang="zh-CN" altLang="zh-CN" sz="1600" b="1" dirty="0">
                <a:solidFill>
                  <a:srgbClr val="595959"/>
                </a:solidFill>
                <a:latin typeface="微软雅黑" panose="020B0503020204020204" pitchFamily="34" charset="-122"/>
                <a:ea typeface="微软雅黑" panose="020B0503020204020204" pitchFamily="34" charset="-122"/>
              </a:endParaRPr>
            </a:p>
          </p:txBody>
        </p:sp>
        <p:grpSp>
          <p:nvGrpSpPr>
            <p:cNvPr id="131" name="组合 122"/>
            <p:cNvGrpSpPr/>
            <p:nvPr/>
          </p:nvGrpSpPr>
          <p:grpSpPr bwMode="auto">
            <a:xfrm>
              <a:off x="1512515" y="1635075"/>
              <a:ext cx="204226" cy="203358"/>
              <a:chOff x="3889445" y="2973091"/>
              <a:chExt cx="319708" cy="324921"/>
            </a:xfrm>
          </p:grpSpPr>
          <p:sp>
            <p:nvSpPr>
              <p:cNvPr id="132" name="Rectangle 12"/>
              <p:cNvSpPr>
                <a:spLocks noChangeArrowheads="1"/>
              </p:cNvSpPr>
              <p:nvPr/>
            </p:nvSpPr>
            <p:spPr bwMode="auto">
              <a:xfrm>
                <a:off x="3889445" y="3006104"/>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3" name="Rectangle 13"/>
              <p:cNvSpPr>
                <a:spLocks noChangeArrowheads="1"/>
              </p:cNvSpPr>
              <p:nvPr/>
            </p:nvSpPr>
            <p:spPr bwMode="auto">
              <a:xfrm>
                <a:off x="4049299" y="2973091"/>
                <a:ext cx="159854" cy="159854"/>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4" name="Rectangle 14"/>
              <p:cNvSpPr>
                <a:spLocks noChangeArrowheads="1"/>
              </p:cNvSpPr>
              <p:nvPr/>
            </p:nvSpPr>
            <p:spPr bwMode="auto">
              <a:xfrm>
                <a:off x="3889445" y="3171171"/>
                <a:ext cx="128578"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5" name="Rectangle 15"/>
              <p:cNvSpPr>
                <a:spLocks noChangeArrowheads="1"/>
              </p:cNvSpPr>
              <p:nvPr/>
            </p:nvSpPr>
            <p:spPr bwMode="auto">
              <a:xfrm>
                <a:off x="4049299" y="3171171"/>
                <a:ext cx="126841" cy="126841"/>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6" name="组合 15"/>
          <p:cNvGrpSpPr/>
          <p:nvPr/>
        </p:nvGrpSpPr>
        <p:grpSpPr>
          <a:xfrm>
            <a:off x="6621549" y="3113591"/>
            <a:ext cx="2050703" cy="1575049"/>
            <a:chOff x="6621549" y="3113591"/>
            <a:chExt cx="2050703" cy="1575049"/>
          </a:xfrm>
        </p:grpSpPr>
        <p:sp>
          <p:nvSpPr>
            <p:cNvPr id="129" name="矩形 1"/>
            <p:cNvSpPr>
              <a:spLocks noChangeArrowheads="1"/>
            </p:cNvSpPr>
            <p:nvPr/>
          </p:nvSpPr>
          <p:spPr bwMode="auto">
            <a:xfrm>
              <a:off x="6839278" y="3113591"/>
              <a:ext cx="1832974" cy="15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r>
                <a:rPr lang="zh-CN" altLang="en-US" sz="16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kern="0" dirty="0">
                <a:solidFill>
                  <a:srgbClr val="595959"/>
                </a:solidFill>
                <a:latin typeface="微软雅黑" panose="020B0503020204020204" pitchFamily="34" charset="-122"/>
                <a:ea typeface="微软雅黑" panose="020B0503020204020204" pitchFamily="34" charset="-122"/>
              </a:endParaRPr>
            </a:p>
            <a:p>
              <a:pPr algn="just" defTabSz="967740">
                <a:lnSpc>
                  <a:spcPct val="150000"/>
                </a:lnSpc>
              </a:pPr>
              <a:endParaRPr lang="zh-CN" altLang="zh-CN" sz="1600" kern="0" dirty="0">
                <a:solidFill>
                  <a:sysClr val="windowText" lastClr="000000"/>
                </a:solidFill>
              </a:endParaRPr>
            </a:p>
          </p:txBody>
        </p:sp>
        <p:grpSp>
          <p:nvGrpSpPr>
            <p:cNvPr id="136" name="组合 13321"/>
            <p:cNvGrpSpPr/>
            <p:nvPr/>
          </p:nvGrpSpPr>
          <p:grpSpPr bwMode="auto">
            <a:xfrm>
              <a:off x="6621549" y="3253608"/>
              <a:ext cx="224480" cy="220028"/>
              <a:chOff x="1057275" y="3008313"/>
              <a:chExt cx="368300" cy="368300"/>
            </a:xfrm>
          </p:grpSpPr>
          <p:sp>
            <p:nvSpPr>
              <p:cNvPr id="137"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38"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4" name="组合 13"/>
          <p:cNvGrpSpPr/>
          <p:nvPr/>
        </p:nvGrpSpPr>
        <p:grpSpPr>
          <a:xfrm>
            <a:off x="1549646" y="3115259"/>
            <a:ext cx="2076020" cy="1205717"/>
            <a:chOff x="1549646" y="3115259"/>
            <a:chExt cx="2076020" cy="1205717"/>
          </a:xfrm>
        </p:grpSpPr>
        <p:sp>
          <p:nvSpPr>
            <p:cNvPr id="128" name="矩形 1"/>
            <p:cNvSpPr>
              <a:spLocks noChangeArrowheads="1"/>
            </p:cNvSpPr>
            <p:nvPr/>
          </p:nvSpPr>
          <p:spPr bwMode="auto">
            <a:xfrm>
              <a:off x="1792692" y="3115259"/>
              <a:ext cx="1832974" cy="120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5" tIns="48388" rIns="96775" bIns="48388">
              <a:spAutoFit/>
            </a:bodyPr>
            <a:lstStyle/>
            <a:p>
              <a:pPr algn="just" defTabSz="967740"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600" dirty="0">
                <a:solidFill>
                  <a:srgbClr val="595959"/>
                </a:solidFill>
                <a:latin typeface="微软雅黑" panose="020B0503020204020204" pitchFamily="34" charset="-122"/>
                <a:ea typeface="微软雅黑" panose="020B0503020204020204" pitchFamily="34" charset="-122"/>
              </a:endParaRPr>
            </a:p>
            <a:p>
              <a:pPr algn="just" defTabSz="967740" fontAlgn="base">
                <a:lnSpc>
                  <a:spcPct val="150000"/>
                </a:lnSpc>
                <a:spcBef>
                  <a:spcPct val="0"/>
                </a:spcBef>
                <a:spcAft>
                  <a:spcPct val="0"/>
                </a:spcAft>
              </a:pPr>
              <a:r>
                <a:rPr lang="zh-CN" altLang="en-US" sz="16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600" dirty="0">
                <a:solidFill>
                  <a:srgbClr val="595959"/>
                </a:solidFill>
                <a:latin typeface="微软雅黑" panose="020B0503020204020204" pitchFamily="34" charset="-122"/>
                <a:ea typeface="微软雅黑" panose="020B0503020204020204" pitchFamily="34" charset="-122"/>
              </a:endParaRPr>
            </a:p>
          </p:txBody>
        </p:sp>
        <p:grpSp>
          <p:nvGrpSpPr>
            <p:cNvPr id="139" name="组合 13322"/>
            <p:cNvGrpSpPr/>
            <p:nvPr/>
          </p:nvGrpSpPr>
          <p:grpSpPr bwMode="auto">
            <a:xfrm>
              <a:off x="1549646" y="3215270"/>
              <a:ext cx="222792" cy="235030"/>
              <a:chOff x="1946500" y="2659080"/>
              <a:chExt cx="249236" cy="264850"/>
            </a:xfrm>
          </p:grpSpPr>
          <p:sp>
            <p:nvSpPr>
              <p:cNvPr id="140" name="Rectangle 13"/>
              <p:cNvSpPr>
                <a:spLocks noChangeArrowheads="1"/>
              </p:cNvSpPr>
              <p:nvPr/>
            </p:nvSpPr>
            <p:spPr bwMode="auto">
              <a:xfrm>
                <a:off x="1946500" y="2712050"/>
                <a:ext cx="40474" cy="21188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1" name="Rectangle 14"/>
              <p:cNvSpPr>
                <a:spLocks noChangeArrowheads="1"/>
              </p:cNvSpPr>
              <p:nvPr/>
            </p:nvSpPr>
            <p:spPr bwMode="auto">
              <a:xfrm>
                <a:off x="2016797" y="2679947"/>
                <a:ext cx="40474" cy="243983"/>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2" name="Rectangle 15"/>
              <p:cNvSpPr>
                <a:spLocks noChangeArrowheads="1"/>
              </p:cNvSpPr>
              <p:nvPr/>
            </p:nvSpPr>
            <p:spPr bwMode="auto">
              <a:xfrm>
                <a:off x="2084964" y="2659080"/>
                <a:ext cx="42604" cy="264850"/>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sp>
            <p:nvSpPr>
              <p:cNvPr id="143" name="Rectangle 16"/>
              <p:cNvSpPr>
                <a:spLocks noChangeArrowheads="1"/>
              </p:cNvSpPr>
              <p:nvPr/>
            </p:nvSpPr>
            <p:spPr bwMode="auto">
              <a:xfrm>
                <a:off x="2155262" y="2790702"/>
                <a:ext cx="40474" cy="133228"/>
              </a:xfrm>
              <a:prstGeom prst="rect">
                <a:avLst/>
              </a:prstGeom>
              <a:solidFill>
                <a:srgbClr val="797770"/>
              </a:solidFill>
              <a:ln>
                <a:noFill/>
              </a:ln>
              <a:extLst>
                <a:ext uri="{91240B29-F687-4F45-9708-019B960494DF}">
                  <a14:hiddenLine xmlns:a14="http://schemas.microsoft.com/office/drawing/2010/main" w="9525">
                    <a:solidFill>
                      <a:srgbClr val="000000"/>
                    </a:solidFill>
                    <a:round/>
                  </a14:hiddenLine>
                </a:ext>
              </a:extLst>
            </p:spPr>
            <p:txBody>
              <a:bodyPr/>
              <a:lstStyle/>
              <a:p>
                <a:pPr defTabSz="967740"/>
                <a:endParaRPr lang="zh-CN" altLang="en-US" sz="1900" kern="0">
                  <a:solidFill>
                    <a:sysClr val="windowText" lastClr="000000"/>
                  </a:solidFill>
                </a:endParaRPr>
              </a:p>
            </p:txBody>
          </p:sp>
        </p:grpSp>
      </p:grpSp>
      <p:grpSp>
        <p:nvGrpSpPr>
          <p:cNvPr id="10" name="组合 9"/>
          <p:cNvGrpSpPr/>
          <p:nvPr/>
        </p:nvGrpSpPr>
        <p:grpSpPr>
          <a:xfrm>
            <a:off x="1451752" y="1920109"/>
            <a:ext cx="7024712" cy="2296955"/>
            <a:chOff x="1451752" y="1920109"/>
            <a:chExt cx="7024712" cy="2296955"/>
          </a:xfrm>
        </p:grpSpPr>
        <p:sp>
          <p:nvSpPr>
            <p:cNvPr id="125" name="任意多边形 124"/>
            <p:cNvSpPr/>
            <p:nvPr/>
          </p:nvSpPr>
          <p:spPr>
            <a:xfrm flipH="1">
              <a:off x="1451752" y="1920109"/>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27" name="任意多边形 126"/>
            <p:cNvSpPr/>
            <p:nvPr/>
          </p:nvSpPr>
          <p:spPr>
            <a:xfrm flipH="1">
              <a:off x="1461881" y="3521977"/>
              <a:ext cx="2587429"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4" name="任意多边形 143"/>
            <p:cNvSpPr/>
            <p:nvPr/>
          </p:nvSpPr>
          <p:spPr>
            <a:xfrm>
              <a:off x="5544718" y="1930110"/>
              <a:ext cx="2909803" cy="646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5" name="任意多边形 144"/>
            <p:cNvSpPr/>
            <p:nvPr/>
          </p:nvSpPr>
          <p:spPr>
            <a:xfrm>
              <a:off x="5591977" y="3521977"/>
              <a:ext cx="2884487" cy="65174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ysClr val="window" lastClr="FFFFFF">
                  <a:lumMod val="75000"/>
                </a:sysClr>
              </a:solidFill>
              <a:prstDash val="dash"/>
              <a:headEnd type="oval" w="med" len="med"/>
            </a:ln>
            <a:effectLst/>
          </p:spPr>
          <p:txBody>
            <a:bodyPr lIns="96775" tIns="48388" rIns="96775" bIns="48388" anchor="ctr"/>
            <a:lstStyle/>
            <a:p>
              <a:pPr algn="ctr" defTabSz="967740">
                <a:defRPr/>
              </a:pPr>
              <a:endParaRPr lang="zh-CN" altLang="en-US" sz="1900" kern="0">
                <a:solidFill>
                  <a:sysClr val="window" lastClr="FFFFFF"/>
                </a:solidFill>
              </a:endParaRPr>
            </a:p>
          </p:txBody>
        </p:sp>
        <p:sp>
          <p:nvSpPr>
            <p:cNvPr id="146" name="Oval 54"/>
            <p:cNvSpPr>
              <a:spLocks noChangeArrowheads="1"/>
            </p:cNvSpPr>
            <p:nvPr/>
          </p:nvSpPr>
          <p:spPr bwMode="auto">
            <a:xfrm>
              <a:off x="4315985" y="2528519"/>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7" name="Oval 54"/>
            <p:cNvSpPr>
              <a:spLocks noChangeArrowheads="1"/>
            </p:cNvSpPr>
            <p:nvPr/>
          </p:nvSpPr>
          <p:spPr bwMode="auto">
            <a:xfrm>
              <a:off x="5494084" y="2535185"/>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8" name="Oval 54"/>
            <p:cNvSpPr>
              <a:spLocks noChangeArrowheads="1"/>
            </p:cNvSpPr>
            <p:nvPr/>
          </p:nvSpPr>
          <p:spPr bwMode="auto">
            <a:xfrm>
              <a:off x="5544719"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sp>
          <p:nvSpPr>
            <p:cNvPr id="149" name="Oval 54"/>
            <p:cNvSpPr>
              <a:spLocks noChangeArrowheads="1"/>
            </p:cNvSpPr>
            <p:nvPr/>
          </p:nvSpPr>
          <p:spPr bwMode="auto">
            <a:xfrm>
              <a:off x="4013865" y="4130386"/>
              <a:ext cx="87767" cy="8667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96775" tIns="48388" rIns="96775" bIns="48388"/>
            <a:lstStyle/>
            <a:p>
              <a:pPr defTabSz="967740">
                <a:defRPr/>
              </a:pPr>
              <a:endParaRPr lang="zh-CN" altLang="en-US" sz="1900" kern="0">
                <a:solidFill>
                  <a:sysClr val="windowText" lastClr="000000"/>
                </a:solidFill>
              </a:endParaRPr>
            </a:p>
          </p:txBody>
        </p:sp>
      </p:grpSp>
      <p:sp>
        <p:nvSpPr>
          <p:cNvPr id="49" name="文本框 6"/>
          <p:cNvSpPr>
            <a:spLocks noChangeArrowheads="1"/>
          </p:cNvSpPr>
          <p:nvPr/>
        </p:nvSpPr>
        <p:spPr bwMode="auto">
          <a:xfrm>
            <a:off x="641111" y="316677"/>
            <a:ext cx="3295650" cy="315461"/>
          </a:xfrm>
          <a:prstGeom prst="rect">
            <a:avLst/>
          </a:prstGeom>
          <a:noFill/>
          <a:ln>
            <a:noFill/>
          </a:ln>
        </p:spPr>
        <p:txBody>
          <a:bodyPr lIns="68571" tIns="34285" rIns="68571" bIns="34285">
            <a:spAutoFit/>
          </a:bodyPr>
          <a:lstStyle/>
          <a:p>
            <a:pPr defTabSz="967740" fontAlgn="auto">
              <a:spcBef>
                <a:spcPts val="0"/>
              </a:spcBef>
              <a:spcAft>
                <a:spcPts val="0"/>
              </a:spcAft>
              <a:defRPr/>
            </a:pPr>
            <a:r>
              <a:rPr lang="zh-CN" altLang="en-US" sz="1600" b="1" dirty="0" smtClean="0">
                <a:latin typeface="微软雅黑" panose="020B0503020204020204" pitchFamily="34" charset="-122"/>
                <a:ea typeface="微软雅黑" panose="020B0503020204020204" pitchFamily="34" charset="-122"/>
                <a:sym typeface="微软雅黑" panose="020B0503020204020204" pitchFamily="34" charset="-122"/>
              </a:rPr>
              <a:t>在此输入您的标题内容</a:t>
            </a:r>
            <a:endParaRPr lang="zh-CN" altLang="en-US" sz="16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0" name="组合 49"/>
          <p:cNvGrpSpPr/>
          <p:nvPr/>
        </p:nvGrpSpPr>
        <p:grpSpPr>
          <a:xfrm>
            <a:off x="352592" y="688270"/>
            <a:ext cx="9231272" cy="67851"/>
            <a:chOff x="288133" y="483063"/>
            <a:chExt cx="8772740" cy="64666"/>
          </a:xfrm>
        </p:grpSpPr>
        <p:sp>
          <p:nvSpPr>
            <p:cNvPr id="51" name="任意多边形 50"/>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1" idx="6"/>
            </p:cNvCxnSpPr>
            <p:nvPr/>
          </p:nvCxnSpPr>
          <p:spPr>
            <a:xfrm>
              <a:off x="1193007" y="497681"/>
              <a:ext cx="7867866" cy="436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3" name="组合 52"/>
          <p:cNvGrpSpPr/>
          <p:nvPr/>
        </p:nvGrpSpPr>
        <p:grpSpPr>
          <a:xfrm>
            <a:off x="0" y="290390"/>
            <a:ext cx="641111" cy="353788"/>
            <a:chOff x="0" y="252065"/>
            <a:chExt cx="641111" cy="392113"/>
          </a:xfrm>
        </p:grpSpPr>
        <p:sp>
          <p:nvSpPr>
            <p:cNvPr id="54"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5"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67740" fontAlgn="auto">
                <a:lnSpc>
                  <a:spcPct val="100000"/>
                </a:lnSpc>
                <a:spcBef>
                  <a:spcPct val="0"/>
                </a:spcBef>
                <a:spcAft>
                  <a:spcPts val="0"/>
                </a:spcAft>
                <a:buFont typeface="Arial" panose="020B0604020202020204" pitchFamily="34" charset="0"/>
                <a:buNone/>
                <a:defRPr/>
              </a:pPr>
              <a:endParaRPr lang="zh-CN" altLang="en-US" sz="1400">
                <a:solidFill>
                  <a:srgbClr val="FFFFFF"/>
                </a:solidFill>
              </a:endParaRPr>
            </a:p>
          </p:txBody>
        </p:sp>
        <p:sp>
          <p:nvSpPr>
            <p:cNvPr id="56" name="五边形 55"/>
            <p:cNvSpPr/>
            <p:nvPr/>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49"/>
                                        </p:tgtEl>
                                      </p:cBhvr>
                                    </p:animEffect>
                                  </p:childTnLst>
                                </p:cTn>
                              </p:par>
                            </p:childTnLst>
                          </p:cTn>
                        </p:par>
                        <p:par>
                          <p:cTn id="21" fill="hold">
                            <p:stCondLst>
                              <p:cond delay="1450"/>
                            </p:stCondLst>
                            <p:childTnLst>
                              <p:par>
                                <p:cTn id="22" presetID="10" presetClass="entr" presetSubtype="0" fill="hold" grpId="0" nodeType="afterEffect">
                                  <p:stCondLst>
                                    <p:cond delay="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500"/>
                                        <p:tgtEl>
                                          <p:spTgt spid="111"/>
                                        </p:tgtEl>
                                      </p:cBhvr>
                                    </p:animEffect>
                                  </p:childTnLst>
                                </p:cTn>
                              </p:par>
                            </p:childTnLst>
                          </p:cTn>
                        </p:par>
                        <p:par>
                          <p:cTn id="25" fill="hold">
                            <p:stCondLst>
                              <p:cond delay="195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450"/>
                            </p:stCondLst>
                            <p:childTnLst>
                              <p:par>
                                <p:cTn id="32" presetID="26" presetClass="emph" presetSubtype="0" fill="hold" nodeType="after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2950"/>
                            </p:stCondLst>
                            <p:childTnLst>
                              <p:par>
                                <p:cTn id="36" presetID="16" presetClass="entr" presetSubtype="2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par>
                          <p:cTn id="39" fill="hold">
                            <p:stCondLst>
                              <p:cond delay="345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395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4450"/>
                            </p:stCondLst>
                            <p:childTnLst>
                              <p:par>
                                <p:cTn id="48" presetID="22" presetClass="entr" presetSubtype="8"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495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49"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 name="ISPRING_PRESENTATION_TITLE" val="PowerPoint 演示文稿"/>
</p:tagLst>
</file>

<file path=ppt/theme/theme1.xml><?xml version="1.0" encoding="utf-8"?>
<a:theme xmlns:a="http://schemas.openxmlformats.org/drawingml/2006/main" name="www.2ppt.com">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2256</Words>
  <Application>Microsoft Office PowerPoint</Application>
  <PresentationFormat>自定义</PresentationFormat>
  <Paragraphs>460</Paragraphs>
  <Slides>35</Slides>
  <Notes>35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 Unicode MS</vt:lpstr>
      <vt:lpstr>DotumChe</vt:lpstr>
      <vt:lpstr>Segoe</vt:lpstr>
      <vt:lpstr>宋体</vt:lpstr>
      <vt:lpstr>微软雅黑</vt:lpstr>
      <vt:lpstr>Arial</vt:lpstr>
      <vt:lpstr>Arial Rounded MT Bold</vt:lpstr>
      <vt:lpstr>Calibri</vt:lpstr>
      <vt:lpstr>Impact</vt:lpstr>
      <vt:lpstr>Segoe UI</vt:lpstr>
      <vt:lpstr>Segoe UI Light</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2013-07-25T03:25:00Z</dcterms:created>
  <dcterms:modified xsi:type="dcterms:W3CDTF">2023-01-10T05:02:15Z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966EBD7F71504B7ABFE0C2C239B8025A</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