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2" r:id="rId2"/>
    <p:sldId id="345" r:id="rId3"/>
    <p:sldId id="334" r:id="rId4"/>
    <p:sldId id="350" r:id="rId5"/>
    <p:sldId id="288" r:id="rId6"/>
    <p:sldId id="337" r:id="rId7"/>
    <p:sldId id="330" r:id="rId8"/>
    <p:sldId id="364" r:id="rId9"/>
    <p:sldId id="365" r:id="rId10"/>
    <p:sldId id="331" r:id="rId11"/>
    <p:sldId id="366" r:id="rId12"/>
    <p:sldId id="367" r:id="rId13"/>
    <p:sldId id="368" r:id="rId14"/>
    <p:sldId id="369" r:id="rId15"/>
    <p:sldId id="346" r:id="rId16"/>
    <p:sldId id="323" r:id="rId17"/>
    <p:sldId id="324" r:id="rId18"/>
    <p:sldId id="370" r:id="rId19"/>
    <p:sldId id="371" r:id="rId20"/>
    <p:sldId id="347" r:id="rId21"/>
    <p:sldId id="326" r:id="rId22"/>
    <p:sldId id="349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4036B20-6072-43A2-B73B-00FF8856E975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039698C-FC8C-4FB7-904E-015ECDB2387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4A9AE6-DF0B-41B0-9C45-B95C9559D4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3927B8-BCCD-4795-A2FF-E45A87CF08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r" defTabSz="1217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717DA9-280F-44C5-90FC-BCABDB879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00656C-530A-425D-AED3-F550AC17C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4A9AE6-DF0B-41B0-9C45-B95C9559D4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3927B8-BCCD-4795-A2FF-E45A87CF08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00656C-530A-425D-AED3-F550AC17C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V="1">
            <a:off x="0" y="660626"/>
            <a:ext cx="12192000" cy="460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FandolFang R" panose="00000500000000000000" pitchFamily="50" charset="-122"/>
            </a:endParaRPr>
          </a:p>
        </p:txBody>
      </p:sp>
      <p:sp>
        <p:nvSpPr>
          <p:cNvPr id="3" name="KSO_Shape"/>
          <p:cNvSpPr/>
          <p:nvPr userDrawn="1"/>
        </p:nvSpPr>
        <p:spPr bwMode="auto">
          <a:xfrm>
            <a:off x="11549928" y="219189"/>
            <a:ext cx="319881" cy="295274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文本框 23"/>
          <p:cNvSpPr txBox="1">
            <a:spLocks noChangeArrowheads="1"/>
          </p:cNvSpPr>
          <p:nvPr userDrawn="1"/>
        </p:nvSpPr>
        <p:spPr bwMode="auto">
          <a:xfrm>
            <a:off x="9187728" y="181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rgbClr val="0E58C4"/>
                </a:solidFill>
                <a:latin typeface="FandolFang R" panose="00000500000000000000" pitchFamily="50" charset="-122"/>
                <a:ea typeface="FandolFang R" panose="00000500000000000000" pitchFamily="50" charset="-122"/>
              </a:rPr>
              <a:t>小学数学一年级下册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FandolFang R" panose="00000500000000000000" pitchFamily="50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03934" y="172470"/>
            <a:ext cx="338138" cy="338138"/>
          </a:xfrm>
          <a:prstGeom prst="roundRect">
            <a:avLst/>
          </a:prstGeom>
          <a:solidFill>
            <a:srgbClr val="4A8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2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notesSlide" Target="../notesSlides/notesSlide22.xml"/><Relationship Id="rId5" Type="http://schemas.openxmlformats.org/officeDocument/2006/relationships/tags" Target="../tags/tag2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4.xml"/><Relationship Id="rId9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71513" y="416877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30238" y="292417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414145" y="4612005"/>
            <a:ext cx="2500630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讲师：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0" name="副标题 2"/>
          <p:cNvSpPr>
            <a:spLocks noChangeArrowheads="1"/>
          </p:cNvSpPr>
          <p:nvPr/>
        </p:nvSpPr>
        <p:spPr bwMode="auto">
          <a:xfrm>
            <a:off x="1182371" y="3226575"/>
            <a:ext cx="4725172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dist">
              <a:lnSpc>
                <a:spcPct val="90000"/>
              </a:lnSpc>
              <a:spcBef>
                <a:spcPts val="1000"/>
              </a:spcBef>
            </a:pPr>
            <a:r>
              <a:rPr lang="en-US" altLang="zh-CN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4.4 </a:t>
            </a: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比较大小</a:t>
            </a:r>
          </a:p>
        </p:txBody>
      </p:sp>
      <p:grpSp>
        <p:nvGrpSpPr>
          <p:cNvPr id="14" name="PA_组合 42"/>
          <p:cNvGrpSpPr/>
          <p:nvPr>
            <p:custDataLst>
              <p:tags r:id="rId2"/>
            </p:custDataLst>
          </p:nvPr>
        </p:nvGrpSpPr>
        <p:grpSpPr>
          <a:xfrm>
            <a:off x="2872192" y="1779588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3"/>
            </p:custDataLst>
          </p:nvPr>
        </p:nvGrpSpPr>
        <p:grpSpPr>
          <a:xfrm>
            <a:off x="3412192" y="1779588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4"/>
            </p:custDataLst>
          </p:nvPr>
        </p:nvGrpSpPr>
        <p:grpSpPr>
          <a:xfrm>
            <a:off x="3908720" y="1779588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5"/>
            </p:custDataLst>
          </p:nvPr>
        </p:nvGrpSpPr>
        <p:grpSpPr>
          <a:xfrm>
            <a:off x="4411296" y="1779588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2846105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PA_文本框 26"/>
          <p:cNvSpPr txBox="1"/>
          <p:nvPr>
            <p:custDataLst>
              <p:tags r:id="rId7"/>
            </p:custDataLst>
          </p:nvPr>
        </p:nvSpPr>
        <p:spPr>
          <a:xfrm>
            <a:off x="3412192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8"/>
            </p:custDataLst>
          </p:nvPr>
        </p:nvSpPr>
        <p:spPr>
          <a:xfrm>
            <a:off x="3896057" y="180317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9"/>
            </p:custDataLst>
          </p:nvPr>
        </p:nvSpPr>
        <p:spPr>
          <a:xfrm>
            <a:off x="4411296" y="1779588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9" y="151606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09" y="616725"/>
            <a:ext cx="4352925" cy="6705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28" grpId="0"/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605" y="3589923"/>
            <a:ext cx="628650" cy="1598930"/>
          </a:xfrm>
          <a:prstGeom prst="rect">
            <a:avLst/>
          </a:prstGeom>
        </p:spPr>
      </p:pic>
      <p:pic>
        <p:nvPicPr>
          <p:cNvPr id="9" name="图片 8" descr="图片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94837" y="1808531"/>
            <a:ext cx="814720" cy="1432413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3437571" y="1901825"/>
            <a:ext cx="5084445" cy="1079500"/>
          </a:xfrm>
          <a:prstGeom prst="wedgeRoundRectCallout">
            <a:avLst>
              <a:gd name="adj1" fmla="val -56450"/>
              <a:gd name="adj2" fmla="val 35508"/>
              <a:gd name="adj3" fmla="val 1666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42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十位上的数比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十位上的数大，所以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42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大。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3730871" y="3650250"/>
            <a:ext cx="5278461" cy="1538605"/>
          </a:xfrm>
          <a:prstGeom prst="wedgeRoundRectCallout">
            <a:avLst>
              <a:gd name="adj1" fmla="val 56024"/>
              <a:gd name="adj2" fmla="val -23018"/>
              <a:gd name="adj3" fmla="val 1666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那如果是十位上数字相同还可以这样比大小吗？我们一起来比比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吧？</a:t>
            </a:r>
          </a:p>
        </p:txBody>
      </p:sp>
      <p:sp>
        <p:nvSpPr>
          <p:cNvPr id="6" name="矩形 5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05263" y="1985789"/>
            <a:ext cx="113043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5262089" y="2686301"/>
            <a:ext cx="337558" cy="75208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4555281" y="2672623"/>
            <a:ext cx="337558" cy="7520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114208" y="2702081"/>
            <a:ext cx="582774" cy="7200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743622" y="2718440"/>
            <a:ext cx="582774" cy="7200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6535521" y="2718495"/>
            <a:ext cx="582774" cy="7200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148207" y="2640774"/>
            <a:ext cx="337185" cy="7520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7968127" y="2640774"/>
            <a:ext cx="337558" cy="7520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7262725" y="2702109"/>
            <a:ext cx="582774" cy="72008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507617" y="2640774"/>
            <a:ext cx="337185" cy="75208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687322" y="2640774"/>
            <a:ext cx="337185" cy="75208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327912" y="2640774"/>
            <a:ext cx="337185" cy="7520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02940" y="1985789"/>
            <a:ext cx="313419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利用小棒比一比。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063365" y="4427914"/>
            <a:ext cx="390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根小棒比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根小棒少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214622" y="5023532"/>
            <a:ext cx="1487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左大括号 9"/>
          <p:cNvSpPr/>
          <p:nvPr/>
        </p:nvSpPr>
        <p:spPr>
          <a:xfrm rot="16200000">
            <a:off x="4203702" y="2287064"/>
            <a:ext cx="306705" cy="2486025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07157" y="3811697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sp>
        <p:nvSpPr>
          <p:cNvPr id="12" name="左大括号 11"/>
          <p:cNvSpPr/>
          <p:nvPr/>
        </p:nvSpPr>
        <p:spPr>
          <a:xfrm rot="16200000">
            <a:off x="7625082" y="2287064"/>
            <a:ext cx="306705" cy="2486025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41872" y="3811697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4899451" y="2686593"/>
            <a:ext cx="337558" cy="752083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530805" y="1399499"/>
            <a:ext cx="9129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小组讨论：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怎样比较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的大小，想一想，说一说。</a:t>
            </a:r>
            <a:endParaRPr kumimoji="0" lang="zh-CN" altLang="en-US" sz="2800" b="1" i="0" u="none" strike="noStrike" kern="1200" cap="none" spc="0" normalizeH="0" baseline="0" noProof="0" dirty="0"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5" grpId="0"/>
      <p:bldP spid="16" grpId="0"/>
      <p:bldP spid="10" grpId="0" animBg="1"/>
      <p:bldP spid="11" grpId="0"/>
      <p:bldP spid="12" grpId="0" animBg="1"/>
      <p:bldP spid="13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05263" y="1558968"/>
            <a:ext cx="113043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02940" y="1558968"/>
            <a:ext cx="9220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76929" y="2203391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90974" y="2203391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05019" y="2203391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819064" y="2203391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433109" y="2203391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47154" y="2203391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661199" y="2203391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275244" y="2203391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889289" y="2203391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503332" y="2203391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829560" y="3087605"/>
            <a:ext cx="56560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454400" y="308760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079240" y="308760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704080" y="308760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14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328920" y="308760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15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953760" y="308760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16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578600" y="308760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17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203440" y="308760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828280" y="308760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453120" y="308760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882312" y="401343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21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507152" y="401343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22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131992" y="401343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756832" y="401343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24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381672" y="401343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006512" y="401343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26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631352" y="401343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27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256192" y="401343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28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881032" y="401343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29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8505872" y="401343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3707421" y="4797718"/>
            <a:ext cx="2566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的后面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526823" y="4797718"/>
            <a:ext cx="1487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  <p:bldP spid="17" grpId="0"/>
      <p:bldP spid="18" grpId="0"/>
      <p:bldP spid="19" grpId="0"/>
      <p:bldP spid="25" grpId="0"/>
      <p:bldP spid="29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7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57333" y="1510105"/>
            <a:ext cx="113043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64462" y="1642794"/>
            <a:ext cx="1387584" cy="311920"/>
          </a:xfrm>
          <a:custGeom>
            <a:avLst/>
            <a:gdLst/>
            <a:ahLst/>
            <a:cxnLst/>
            <a:rect l="l" t="t" r="r" b="b"/>
            <a:pathLst>
              <a:path w="1387584" h="311920">
                <a:moveTo>
                  <a:pt x="852571" y="210187"/>
                </a:moveTo>
                <a:cubicBezTo>
                  <a:pt x="856034" y="210428"/>
                  <a:pt x="854335" y="213683"/>
                  <a:pt x="847473" y="219954"/>
                </a:cubicBezTo>
                <a:cubicBezTo>
                  <a:pt x="838324" y="228314"/>
                  <a:pt x="824382" y="238962"/>
                  <a:pt x="805646" y="251896"/>
                </a:cubicBezTo>
                <a:cubicBezTo>
                  <a:pt x="786911" y="264831"/>
                  <a:pt x="774732" y="274174"/>
                  <a:pt x="769111" y="279924"/>
                </a:cubicBezTo>
                <a:cubicBezTo>
                  <a:pt x="763490" y="285675"/>
                  <a:pt x="754233" y="284413"/>
                  <a:pt x="741341" y="276139"/>
                </a:cubicBezTo>
                <a:cubicBezTo>
                  <a:pt x="728449" y="267864"/>
                  <a:pt x="725510" y="262505"/>
                  <a:pt x="732522" y="260060"/>
                </a:cubicBezTo>
                <a:cubicBezTo>
                  <a:pt x="739534" y="257615"/>
                  <a:pt x="747307" y="254822"/>
                  <a:pt x="755839" y="251681"/>
                </a:cubicBezTo>
                <a:cubicBezTo>
                  <a:pt x="764372" y="248541"/>
                  <a:pt x="779493" y="241543"/>
                  <a:pt x="801204" y="230687"/>
                </a:cubicBezTo>
                <a:cubicBezTo>
                  <a:pt x="822786" y="219889"/>
                  <a:pt x="838181" y="213311"/>
                  <a:pt x="847387" y="210952"/>
                </a:cubicBezTo>
                <a:cubicBezTo>
                  <a:pt x="849689" y="210362"/>
                  <a:pt x="851417" y="210107"/>
                  <a:pt x="852571" y="210187"/>
                </a:cubicBezTo>
                <a:close/>
                <a:moveTo>
                  <a:pt x="121009" y="207564"/>
                </a:moveTo>
                <a:lnTo>
                  <a:pt x="96939" y="212576"/>
                </a:lnTo>
                <a:cubicBezTo>
                  <a:pt x="91504" y="224779"/>
                  <a:pt x="88941" y="231394"/>
                  <a:pt x="89249" y="232419"/>
                </a:cubicBezTo>
                <a:cubicBezTo>
                  <a:pt x="89558" y="233444"/>
                  <a:pt x="90959" y="234315"/>
                  <a:pt x="93455" y="235032"/>
                </a:cubicBezTo>
                <a:cubicBezTo>
                  <a:pt x="95950" y="235749"/>
                  <a:pt x="100173" y="237341"/>
                  <a:pt x="106124" y="239808"/>
                </a:cubicBezTo>
                <a:cubicBezTo>
                  <a:pt x="111602" y="233154"/>
                  <a:pt x="116564" y="222406"/>
                  <a:pt x="121009" y="207564"/>
                </a:cubicBezTo>
                <a:close/>
                <a:moveTo>
                  <a:pt x="532085" y="151872"/>
                </a:moveTo>
                <a:cubicBezTo>
                  <a:pt x="534403" y="152183"/>
                  <a:pt x="537208" y="152818"/>
                  <a:pt x="540499" y="153777"/>
                </a:cubicBezTo>
                <a:cubicBezTo>
                  <a:pt x="553664" y="157613"/>
                  <a:pt x="563139" y="163425"/>
                  <a:pt x="568925" y="171211"/>
                </a:cubicBezTo>
                <a:cubicBezTo>
                  <a:pt x="574712" y="178998"/>
                  <a:pt x="576139" y="188577"/>
                  <a:pt x="573206" y="199949"/>
                </a:cubicBezTo>
                <a:cubicBezTo>
                  <a:pt x="570273" y="211321"/>
                  <a:pt x="561027" y="208639"/>
                  <a:pt x="545468" y="191904"/>
                </a:cubicBezTo>
                <a:cubicBezTo>
                  <a:pt x="533781" y="175714"/>
                  <a:pt x="526740" y="164353"/>
                  <a:pt x="524345" y="157821"/>
                </a:cubicBezTo>
                <a:cubicBezTo>
                  <a:pt x="522549" y="152922"/>
                  <a:pt x="525129" y="150939"/>
                  <a:pt x="532085" y="151872"/>
                </a:cubicBezTo>
                <a:close/>
                <a:moveTo>
                  <a:pt x="455953" y="124545"/>
                </a:moveTo>
                <a:cubicBezTo>
                  <a:pt x="451027" y="124982"/>
                  <a:pt x="438490" y="127208"/>
                  <a:pt x="418342" y="131224"/>
                </a:cubicBezTo>
                <a:lnTo>
                  <a:pt x="419525" y="169619"/>
                </a:lnTo>
                <a:cubicBezTo>
                  <a:pt x="427456" y="168874"/>
                  <a:pt x="434056" y="167110"/>
                  <a:pt x="439326" y="164328"/>
                </a:cubicBezTo>
                <a:cubicBezTo>
                  <a:pt x="444596" y="161546"/>
                  <a:pt x="450289" y="163163"/>
                  <a:pt x="456405" y="169179"/>
                </a:cubicBezTo>
                <a:cubicBezTo>
                  <a:pt x="462521" y="175194"/>
                  <a:pt x="460764" y="180170"/>
                  <a:pt x="451135" y="184107"/>
                </a:cubicBezTo>
                <a:cubicBezTo>
                  <a:pt x="441505" y="188043"/>
                  <a:pt x="431026" y="190011"/>
                  <a:pt x="419698" y="190011"/>
                </a:cubicBezTo>
                <a:lnTo>
                  <a:pt x="420859" y="224944"/>
                </a:lnTo>
                <a:cubicBezTo>
                  <a:pt x="425391" y="225073"/>
                  <a:pt x="432145" y="223306"/>
                  <a:pt x="441122" y="219642"/>
                </a:cubicBezTo>
                <a:cubicBezTo>
                  <a:pt x="450099" y="215978"/>
                  <a:pt x="456118" y="216171"/>
                  <a:pt x="459180" y="220222"/>
                </a:cubicBezTo>
                <a:cubicBezTo>
                  <a:pt x="462241" y="224274"/>
                  <a:pt x="464496" y="224015"/>
                  <a:pt x="465945" y="219448"/>
                </a:cubicBezTo>
                <a:cubicBezTo>
                  <a:pt x="467393" y="214881"/>
                  <a:pt x="468343" y="199365"/>
                  <a:pt x="468795" y="172900"/>
                </a:cubicBezTo>
                <a:cubicBezTo>
                  <a:pt x="469246" y="146435"/>
                  <a:pt x="468451" y="131650"/>
                  <a:pt x="466407" y="128546"/>
                </a:cubicBezTo>
                <a:cubicBezTo>
                  <a:pt x="464364" y="125441"/>
                  <a:pt x="460879" y="124107"/>
                  <a:pt x="455953" y="124545"/>
                </a:cubicBezTo>
                <a:close/>
                <a:moveTo>
                  <a:pt x="942775" y="86708"/>
                </a:moveTo>
                <a:cubicBezTo>
                  <a:pt x="939670" y="87117"/>
                  <a:pt x="933995" y="87780"/>
                  <a:pt x="925749" y="88698"/>
                </a:cubicBezTo>
                <a:cubicBezTo>
                  <a:pt x="917504" y="89615"/>
                  <a:pt x="907236" y="91587"/>
                  <a:pt x="894946" y="94613"/>
                </a:cubicBezTo>
                <a:cubicBezTo>
                  <a:pt x="895850" y="102687"/>
                  <a:pt x="896302" y="115987"/>
                  <a:pt x="896302" y="134515"/>
                </a:cubicBezTo>
                <a:cubicBezTo>
                  <a:pt x="899915" y="134615"/>
                  <a:pt x="906074" y="133066"/>
                  <a:pt x="914779" y="129868"/>
                </a:cubicBezTo>
                <a:cubicBezTo>
                  <a:pt x="923483" y="126671"/>
                  <a:pt x="931127" y="127535"/>
                  <a:pt x="937709" y="132460"/>
                </a:cubicBezTo>
                <a:cubicBezTo>
                  <a:pt x="944291" y="137386"/>
                  <a:pt x="942538" y="142136"/>
                  <a:pt x="932450" y="146711"/>
                </a:cubicBezTo>
                <a:cubicBezTo>
                  <a:pt x="922361" y="151286"/>
                  <a:pt x="910757" y="153573"/>
                  <a:pt x="897635" y="153573"/>
                </a:cubicBezTo>
                <a:lnTo>
                  <a:pt x="897635" y="187150"/>
                </a:lnTo>
                <a:cubicBezTo>
                  <a:pt x="901450" y="187236"/>
                  <a:pt x="908010" y="185910"/>
                  <a:pt x="917317" y="183171"/>
                </a:cubicBezTo>
                <a:cubicBezTo>
                  <a:pt x="926624" y="180432"/>
                  <a:pt x="933769" y="181923"/>
                  <a:pt x="938752" y="187645"/>
                </a:cubicBezTo>
                <a:cubicBezTo>
                  <a:pt x="943735" y="193367"/>
                  <a:pt x="940685" y="197891"/>
                  <a:pt x="929600" y="201218"/>
                </a:cubicBezTo>
                <a:cubicBezTo>
                  <a:pt x="918515" y="204545"/>
                  <a:pt x="907860" y="206209"/>
                  <a:pt x="897635" y="206209"/>
                </a:cubicBezTo>
                <a:lnTo>
                  <a:pt x="897635" y="247896"/>
                </a:lnTo>
                <a:cubicBezTo>
                  <a:pt x="910513" y="247967"/>
                  <a:pt x="927112" y="246784"/>
                  <a:pt x="947432" y="244346"/>
                </a:cubicBezTo>
                <a:lnTo>
                  <a:pt x="947432" y="95452"/>
                </a:lnTo>
                <a:cubicBezTo>
                  <a:pt x="947432" y="89214"/>
                  <a:pt x="945879" y="86299"/>
                  <a:pt x="942775" y="86708"/>
                </a:cubicBezTo>
                <a:close/>
                <a:moveTo>
                  <a:pt x="951801" y="61576"/>
                </a:moveTo>
                <a:cubicBezTo>
                  <a:pt x="955208" y="61499"/>
                  <a:pt x="958854" y="62305"/>
                  <a:pt x="962736" y="63993"/>
                </a:cubicBezTo>
                <a:cubicBezTo>
                  <a:pt x="970501" y="67370"/>
                  <a:pt x="976442" y="70708"/>
                  <a:pt x="980557" y="74006"/>
                </a:cubicBezTo>
                <a:cubicBezTo>
                  <a:pt x="984673" y="77304"/>
                  <a:pt x="985136" y="81929"/>
                  <a:pt x="981945" y="87880"/>
                </a:cubicBezTo>
                <a:cubicBezTo>
                  <a:pt x="978754" y="93831"/>
                  <a:pt x="976718" y="103429"/>
                  <a:pt x="975836" y="116672"/>
                </a:cubicBezTo>
                <a:cubicBezTo>
                  <a:pt x="974954" y="129915"/>
                  <a:pt x="974287" y="147718"/>
                  <a:pt x="973835" y="170082"/>
                </a:cubicBezTo>
                <a:cubicBezTo>
                  <a:pt x="973384" y="192446"/>
                  <a:pt x="972735" y="216132"/>
                  <a:pt x="971889" y="241141"/>
                </a:cubicBezTo>
                <a:cubicBezTo>
                  <a:pt x="980177" y="241227"/>
                  <a:pt x="988498" y="240127"/>
                  <a:pt x="996852" y="237839"/>
                </a:cubicBezTo>
                <a:cubicBezTo>
                  <a:pt x="1005205" y="235552"/>
                  <a:pt x="1012780" y="237183"/>
                  <a:pt x="1019577" y="242733"/>
                </a:cubicBezTo>
                <a:cubicBezTo>
                  <a:pt x="1026374" y="248283"/>
                  <a:pt x="1030024" y="253481"/>
                  <a:pt x="1030526" y="258328"/>
                </a:cubicBezTo>
                <a:cubicBezTo>
                  <a:pt x="1031028" y="263175"/>
                  <a:pt x="1024059" y="265150"/>
                  <a:pt x="1009618" y="264254"/>
                </a:cubicBezTo>
                <a:cubicBezTo>
                  <a:pt x="995177" y="263358"/>
                  <a:pt x="985085" y="263136"/>
                  <a:pt x="979342" y="263587"/>
                </a:cubicBezTo>
                <a:cubicBezTo>
                  <a:pt x="973599" y="264039"/>
                  <a:pt x="966583" y="264265"/>
                  <a:pt x="958294" y="264265"/>
                </a:cubicBezTo>
                <a:cubicBezTo>
                  <a:pt x="951354" y="264265"/>
                  <a:pt x="938530" y="265158"/>
                  <a:pt x="919823" y="266943"/>
                </a:cubicBezTo>
                <a:cubicBezTo>
                  <a:pt x="901116" y="268728"/>
                  <a:pt x="886256" y="270528"/>
                  <a:pt x="875243" y="272342"/>
                </a:cubicBezTo>
                <a:cubicBezTo>
                  <a:pt x="864230" y="274156"/>
                  <a:pt x="855697" y="274819"/>
                  <a:pt x="849646" y="274332"/>
                </a:cubicBezTo>
                <a:cubicBezTo>
                  <a:pt x="843594" y="273844"/>
                  <a:pt x="837005" y="269768"/>
                  <a:pt x="829878" y="262103"/>
                </a:cubicBezTo>
                <a:cubicBezTo>
                  <a:pt x="822751" y="254438"/>
                  <a:pt x="823690" y="251054"/>
                  <a:pt x="832696" y="251950"/>
                </a:cubicBezTo>
                <a:cubicBezTo>
                  <a:pt x="841701" y="252846"/>
                  <a:pt x="855647" y="252570"/>
                  <a:pt x="874533" y="251122"/>
                </a:cubicBezTo>
                <a:cubicBezTo>
                  <a:pt x="874533" y="187968"/>
                  <a:pt x="874092" y="146883"/>
                  <a:pt x="873210" y="127868"/>
                </a:cubicBezTo>
                <a:cubicBezTo>
                  <a:pt x="872328" y="108853"/>
                  <a:pt x="869855" y="94635"/>
                  <a:pt x="865789" y="85213"/>
                </a:cubicBezTo>
                <a:cubicBezTo>
                  <a:pt x="861724" y="75791"/>
                  <a:pt x="864653" y="71981"/>
                  <a:pt x="874576" y="73780"/>
                </a:cubicBezTo>
                <a:cubicBezTo>
                  <a:pt x="884500" y="75580"/>
                  <a:pt x="896800" y="75397"/>
                  <a:pt x="911477" y="73232"/>
                </a:cubicBezTo>
                <a:cubicBezTo>
                  <a:pt x="926154" y="71066"/>
                  <a:pt x="936426" y="68141"/>
                  <a:pt x="942291" y="64456"/>
                </a:cubicBezTo>
                <a:cubicBezTo>
                  <a:pt x="945223" y="62613"/>
                  <a:pt x="948393" y="61653"/>
                  <a:pt x="951801" y="61576"/>
                </a:cubicBezTo>
                <a:close/>
                <a:moveTo>
                  <a:pt x="60173" y="57066"/>
                </a:moveTo>
                <a:cubicBezTo>
                  <a:pt x="62648" y="57305"/>
                  <a:pt x="65636" y="57857"/>
                  <a:pt x="69137" y="58723"/>
                </a:cubicBezTo>
                <a:cubicBezTo>
                  <a:pt x="83140" y="62186"/>
                  <a:pt x="89271" y="70536"/>
                  <a:pt x="87528" y="83772"/>
                </a:cubicBezTo>
                <a:cubicBezTo>
                  <a:pt x="85786" y="97008"/>
                  <a:pt x="78792" y="98614"/>
                  <a:pt x="66545" y="88590"/>
                </a:cubicBezTo>
                <a:cubicBezTo>
                  <a:pt x="59088" y="78351"/>
                  <a:pt x="54155" y="69948"/>
                  <a:pt x="51746" y="63380"/>
                </a:cubicBezTo>
                <a:cubicBezTo>
                  <a:pt x="49939" y="58454"/>
                  <a:pt x="52748" y="56350"/>
                  <a:pt x="60173" y="57066"/>
                </a:cubicBezTo>
                <a:close/>
                <a:moveTo>
                  <a:pt x="146859" y="38177"/>
                </a:moveTo>
                <a:cubicBezTo>
                  <a:pt x="147732" y="37936"/>
                  <a:pt x="148620" y="38019"/>
                  <a:pt x="149521" y="38428"/>
                </a:cubicBezTo>
                <a:cubicBezTo>
                  <a:pt x="153128" y="40063"/>
                  <a:pt x="158265" y="43254"/>
                  <a:pt x="164933" y="48000"/>
                </a:cubicBezTo>
                <a:cubicBezTo>
                  <a:pt x="172663" y="54367"/>
                  <a:pt x="173484" y="59078"/>
                  <a:pt x="167396" y="62132"/>
                </a:cubicBezTo>
                <a:cubicBezTo>
                  <a:pt x="161309" y="65187"/>
                  <a:pt x="150256" y="71966"/>
                  <a:pt x="134238" y="82470"/>
                </a:cubicBezTo>
                <a:cubicBezTo>
                  <a:pt x="118220" y="92975"/>
                  <a:pt x="114287" y="92233"/>
                  <a:pt x="122440" y="80244"/>
                </a:cubicBezTo>
                <a:cubicBezTo>
                  <a:pt x="130592" y="68256"/>
                  <a:pt x="136242" y="57881"/>
                  <a:pt x="139390" y="49119"/>
                </a:cubicBezTo>
                <a:cubicBezTo>
                  <a:pt x="141751" y="42547"/>
                  <a:pt x="144240" y="38900"/>
                  <a:pt x="146859" y="38177"/>
                </a:cubicBezTo>
                <a:close/>
                <a:moveTo>
                  <a:pt x="206088" y="30009"/>
                </a:moveTo>
                <a:cubicBezTo>
                  <a:pt x="209469" y="30320"/>
                  <a:pt x="214658" y="32240"/>
                  <a:pt x="221656" y="35772"/>
                </a:cubicBezTo>
                <a:cubicBezTo>
                  <a:pt x="235652" y="42834"/>
                  <a:pt x="240549" y="49484"/>
                  <a:pt x="236348" y="55722"/>
                </a:cubicBezTo>
                <a:cubicBezTo>
                  <a:pt x="232146" y="61960"/>
                  <a:pt x="228034" y="70661"/>
                  <a:pt x="224011" y="81825"/>
                </a:cubicBezTo>
                <a:cubicBezTo>
                  <a:pt x="219989" y="92989"/>
                  <a:pt x="212708" y="106501"/>
                  <a:pt x="202168" y="122361"/>
                </a:cubicBezTo>
                <a:cubicBezTo>
                  <a:pt x="219864" y="118963"/>
                  <a:pt x="236025" y="113614"/>
                  <a:pt x="250652" y="106315"/>
                </a:cubicBezTo>
                <a:cubicBezTo>
                  <a:pt x="265279" y="99015"/>
                  <a:pt x="277052" y="98782"/>
                  <a:pt x="285972" y="105616"/>
                </a:cubicBezTo>
                <a:cubicBezTo>
                  <a:pt x="294892" y="112449"/>
                  <a:pt x="293927" y="118074"/>
                  <a:pt x="283079" y="122490"/>
                </a:cubicBezTo>
                <a:cubicBezTo>
                  <a:pt x="272230" y="126907"/>
                  <a:pt x="254259" y="130994"/>
                  <a:pt x="229163" y="134751"/>
                </a:cubicBezTo>
                <a:cubicBezTo>
                  <a:pt x="242657" y="137318"/>
                  <a:pt x="247795" y="143542"/>
                  <a:pt x="244575" y="153422"/>
                </a:cubicBezTo>
                <a:cubicBezTo>
                  <a:pt x="241356" y="163303"/>
                  <a:pt x="238617" y="174119"/>
                  <a:pt x="236358" y="185871"/>
                </a:cubicBezTo>
                <a:cubicBezTo>
                  <a:pt x="234100" y="197622"/>
                  <a:pt x="229902" y="210647"/>
                  <a:pt x="223764" y="224944"/>
                </a:cubicBezTo>
                <a:cubicBezTo>
                  <a:pt x="231364" y="233935"/>
                  <a:pt x="240209" y="242600"/>
                  <a:pt x="250297" y="250939"/>
                </a:cubicBezTo>
                <a:cubicBezTo>
                  <a:pt x="260385" y="259278"/>
                  <a:pt x="270868" y="265620"/>
                  <a:pt x="281745" y="269965"/>
                </a:cubicBezTo>
                <a:cubicBezTo>
                  <a:pt x="292622" y="274310"/>
                  <a:pt x="302549" y="278964"/>
                  <a:pt x="311526" y="283925"/>
                </a:cubicBezTo>
                <a:cubicBezTo>
                  <a:pt x="320503" y="288887"/>
                  <a:pt x="315921" y="292250"/>
                  <a:pt x="297781" y="294014"/>
                </a:cubicBezTo>
                <a:cubicBezTo>
                  <a:pt x="279641" y="295777"/>
                  <a:pt x="265946" y="295939"/>
                  <a:pt x="256696" y="294498"/>
                </a:cubicBezTo>
                <a:cubicBezTo>
                  <a:pt x="247447" y="293056"/>
                  <a:pt x="240696" y="289030"/>
                  <a:pt x="236444" y="282420"/>
                </a:cubicBezTo>
                <a:cubicBezTo>
                  <a:pt x="232193" y="275809"/>
                  <a:pt x="222875" y="262107"/>
                  <a:pt x="208492" y="241313"/>
                </a:cubicBezTo>
                <a:cubicBezTo>
                  <a:pt x="202340" y="249731"/>
                  <a:pt x="195087" y="256725"/>
                  <a:pt x="186734" y="262297"/>
                </a:cubicBezTo>
                <a:cubicBezTo>
                  <a:pt x="178381" y="267868"/>
                  <a:pt x="168264" y="272062"/>
                  <a:pt x="156383" y="274880"/>
                </a:cubicBezTo>
                <a:cubicBezTo>
                  <a:pt x="153413" y="275585"/>
                  <a:pt x="151119" y="275958"/>
                  <a:pt x="149501" y="275999"/>
                </a:cubicBezTo>
                <a:lnTo>
                  <a:pt x="147784" y="275469"/>
                </a:lnTo>
                <a:lnTo>
                  <a:pt x="147209" y="285506"/>
                </a:lnTo>
                <a:cubicBezTo>
                  <a:pt x="144771" y="295638"/>
                  <a:pt x="139773" y="296918"/>
                  <a:pt x="132216" y="289346"/>
                </a:cubicBezTo>
                <a:cubicBezTo>
                  <a:pt x="124659" y="281774"/>
                  <a:pt x="117783" y="275214"/>
                  <a:pt x="111588" y="269664"/>
                </a:cubicBezTo>
                <a:cubicBezTo>
                  <a:pt x="98524" y="280204"/>
                  <a:pt x="85772" y="287776"/>
                  <a:pt x="73332" y="292379"/>
                </a:cubicBezTo>
                <a:cubicBezTo>
                  <a:pt x="60892" y="296982"/>
                  <a:pt x="47731" y="299746"/>
                  <a:pt x="33850" y="300671"/>
                </a:cubicBezTo>
                <a:cubicBezTo>
                  <a:pt x="19968" y="301596"/>
                  <a:pt x="18376" y="298929"/>
                  <a:pt x="29074" y="292669"/>
                </a:cubicBezTo>
                <a:cubicBezTo>
                  <a:pt x="39772" y="286410"/>
                  <a:pt x="50764" y="280674"/>
                  <a:pt x="62050" y="275461"/>
                </a:cubicBezTo>
                <a:cubicBezTo>
                  <a:pt x="73335" y="270248"/>
                  <a:pt x="83546" y="263634"/>
                  <a:pt x="92680" y="255618"/>
                </a:cubicBezTo>
                <a:cubicBezTo>
                  <a:pt x="83144" y="249294"/>
                  <a:pt x="76035" y="244977"/>
                  <a:pt x="71353" y="242669"/>
                </a:cubicBezTo>
                <a:cubicBezTo>
                  <a:pt x="66671" y="240360"/>
                  <a:pt x="65470" y="236965"/>
                  <a:pt x="67750" y="232483"/>
                </a:cubicBezTo>
                <a:cubicBezTo>
                  <a:pt x="70030" y="228002"/>
                  <a:pt x="72038" y="222843"/>
                  <a:pt x="73773" y="217007"/>
                </a:cubicBezTo>
                <a:cubicBezTo>
                  <a:pt x="53983" y="219645"/>
                  <a:pt x="40439" y="223004"/>
                  <a:pt x="33140" y="227084"/>
                </a:cubicBezTo>
                <a:cubicBezTo>
                  <a:pt x="25841" y="231164"/>
                  <a:pt x="17064" y="228228"/>
                  <a:pt x="6811" y="218276"/>
                </a:cubicBezTo>
                <a:cubicBezTo>
                  <a:pt x="-3442" y="208324"/>
                  <a:pt x="-2119" y="203807"/>
                  <a:pt x="10780" y="204724"/>
                </a:cubicBezTo>
                <a:cubicBezTo>
                  <a:pt x="23679" y="205642"/>
                  <a:pt x="46175" y="203570"/>
                  <a:pt x="78268" y="198508"/>
                </a:cubicBezTo>
                <a:cubicBezTo>
                  <a:pt x="80677" y="188427"/>
                  <a:pt x="80982" y="179292"/>
                  <a:pt x="79183" y="171104"/>
                </a:cubicBezTo>
                <a:cubicBezTo>
                  <a:pt x="77383" y="162915"/>
                  <a:pt x="82807" y="161876"/>
                  <a:pt x="95455" y="167985"/>
                </a:cubicBezTo>
                <a:cubicBezTo>
                  <a:pt x="108103" y="174094"/>
                  <a:pt x="113395" y="179012"/>
                  <a:pt x="111330" y="182741"/>
                </a:cubicBezTo>
                <a:cubicBezTo>
                  <a:pt x="109265" y="186469"/>
                  <a:pt x="106246" y="190191"/>
                  <a:pt x="102274" y="193905"/>
                </a:cubicBezTo>
                <a:lnTo>
                  <a:pt x="121676" y="191711"/>
                </a:lnTo>
                <a:cubicBezTo>
                  <a:pt x="123038" y="187781"/>
                  <a:pt x="123494" y="183117"/>
                  <a:pt x="123042" y="177718"/>
                </a:cubicBezTo>
                <a:cubicBezTo>
                  <a:pt x="122590" y="172319"/>
                  <a:pt x="126308" y="171846"/>
                  <a:pt x="134195" y="176298"/>
                </a:cubicBezTo>
                <a:cubicBezTo>
                  <a:pt x="142082" y="180751"/>
                  <a:pt x="147284" y="184583"/>
                  <a:pt x="149801" y="187796"/>
                </a:cubicBezTo>
                <a:cubicBezTo>
                  <a:pt x="152318" y="191008"/>
                  <a:pt x="152361" y="195206"/>
                  <a:pt x="149930" y="200390"/>
                </a:cubicBezTo>
                <a:cubicBezTo>
                  <a:pt x="147499" y="205574"/>
                  <a:pt x="144488" y="212887"/>
                  <a:pt x="140896" y="222331"/>
                </a:cubicBezTo>
                <a:cubicBezTo>
                  <a:pt x="137303" y="231774"/>
                  <a:pt x="132532" y="241098"/>
                  <a:pt x="126580" y="250305"/>
                </a:cubicBezTo>
                <a:cubicBezTo>
                  <a:pt x="132188" y="253904"/>
                  <a:pt x="137637" y="258138"/>
                  <a:pt x="142928" y="263007"/>
                </a:cubicBezTo>
                <a:lnTo>
                  <a:pt x="147942" y="272237"/>
                </a:lnTo>
                <a:lnTo>
                  <a:pt x="153200" y="267416"/>
                </a:lnTo>
                <a:cubicBezTo>
                  <a:pt x="162958" y="259622"/>
                  <a:pt x="171361" y="252201"/>
                  <a:pt x="178410" y="245153"/>
                </a:cubicBezTo>
                <a:cubicBezTo>
                  <a:pt x="185458" y="238105"/>
                  <a:pt x="191520" y="231046"/>
                  <a:pt x="196597" y="223976"/>
                </a:cubicBezTo>
                <a:cubicBezTo>
                  <a:pt x="190559" y="214268"/>
                  <a:pt x="184723" y="205732"/>
                  <a:pt x="179087" y="198368"/>
                </a:cubicBezTo>
                <a:cubicBezTo>
                  <a:pt x="173451" y="191004"/>
                  <a:pt x="168440" y="184264"/>
                  <a:pt x="164051" y="178148"/>
                </a:cubicBezTo>
                <a:cubicBezTo>
                  <a:pt x="159663" y="172032"/>
                  <a:pt x="160983" y="168404"/>
                  <a:pt x="168009" y="167264"/>
                </a:cubicBezTo>
                <a:cubicBezTo>
                  <a:pt x="175036" y="166124"/>
                  <a:pt x="180320" y="167777"/>
                  <a:pt x="183862" y="172222"/>
                </a:cubicBezTo>
                <a:cubicBezTo>
                  <a:pt x="187405" y="176668"/>
                  <a:pt x="195069" y="187946"/>
                  <a:pt x="206857" y="206058"/>
                </a:cubicBezTo>
                <a:cubicBezTo>
                  <a:pt x="210829" y="196765"/>
                  <a:pt x="213489" y="185670"/>
                  <a:pt x="214837" y="172771"/>
                </a:cubicBezTo>
                <a:cubicBezTo>
                  <a:pt x="216185" y="159872"/>
                  <a:pt x="216508" y="148073"/>
                  <a:pt x="215805" y="137376"/>
                </a:cubicBezTo>
                <a:cubicBezTo>
                  <a:pt x="211173" y="138279"/>
                  <a:pt x="204914" y="138279"/>
                  <a:pt x="197027" y="137376"/>
                </a:cubicBezTo>
                <a:cubicBezTo>
                  <a:pt x="186917" y="149321"/>
                  <a:pt x="176219" y="158158"/>
                  <a:pt x="164933" y="163887"/>
                </a:cubicBezTo>
                <a:cubicBezTo>
                  <a:pt x="153648" y="169616"/>
                  <a:pt x="153658" y="164679"/>
                  <a:pt x="164966" y="149077"/>
                </a:cubicBezTo>
                <a:cubicBezTo>
                  <a:pt x="176273" y="133475"/>
                  <a:pt x="185723" y="114349"/>
                  <a:pt x="193316" y="91698"/>
                </a:cubicBezTo>
                <a:cubicBezTo>
                  <a:pt x="200909" y="69048"/>
                  <a:pt x="204269" y="55210"/>
                  <a:pt x="203394" y="50183"/>
                </a:cubicBezTo>
                <a:cubicBezTo>
                  <a:pt x="202519" y="45157"/>
                  <a:pt x="201845" y="39733"/>
                  <a:pt x="201372" y="33911"/>
                </a:cubicBezTo>
                <a:cubicBezTo>
                  <a:pt x="201135" y="31000"/>
                  <a:pt x="202707" y="29699"/>
                  <a:pt x="206088" y="30009"/>
                </a:cubicBezTo>
                <a:close/>
                <a:moveTo>
                  <a:pt x="1282451" y="21155"/>
                </a:moveTo>
                <a:cubicBezTo>
                  <a:pt x="1293263" y="21155"/>
                  <a:pt x="1302505" y="23460"/>
                  <a:pt x="1310178" y="28071"/>
                </a:cubicBezTo>
                <a:cubicBezTo>
                  <a:pt x="1317850" y="32681"/>
                  <a:pt x="1321388" y="39453"/>
                  <a:pt x="1320793" y="48387"/>
                </a:cubicBezTo>
                <a:cubicBezTo>
                  <a:pt x="1320198" y="57321"/>
                  <a:pt x="1309840" y="58017"/>
                  <a:pt x="1289721" y="50474"/>
                </a:cubicBezTo>
                <a:cubicBezTo>
                  <a:pt x="1279210" y="41855"/>
                  <a:pt x="1272434" y="34814"/>
                  <a:pt x="1269394" y="29351"/>
                </a:cubicBezTo>
                <a:cubicBezTo>
                  <a:pt x="1266354" y="23887"/>
                  <a:pt x="1270706" y="21155"/>
                  <a:pt x="1282451" y="21155"/>
                </a:cubicBezTo>
                <a:close/>
                <a:moveTo>
                  <a:pt x="798739" y="18021"/>
                </a:moveTo>
                <a:cubicBezTo>
                  <a:pt x="802881" y="18431"/>
                  <a:pt x="808937" y="21537"/>
                  <a:pt x="816907" y="27339"/>
                </a:cubicBezTo>
                <a:cubicBezTo>
                  <a:pt x="827533" y="35076"/>
                  <a:pt x="830455" y="41371"/>
                  <a:pt x="825672" y="46226"/>
                </a:cubicBezTo>
                <a:cubicBezTo>
                  <a:pt x="820890" y="51080"/>
                  <a:pt x="816746" y="56239"/>
                  <a:pt x="813239" y="61702"/>
                </a:cubicBezTo>
                <a:cubicBezTo>
                  <a:pt x="809733" y="67166"/>
                  <a:pt x="796028" y="88748"/>
                  <a:pt x="772122" y="126448"/>
                </a:cubicBezTo>
                <a:lnTo>
                  <a:pt x="801914" y="126448"/>
                </a:lnTo>
                <a:cubicBezTo>
                  <a:pt x="814333" y="110029"/>
                  <a:pt x="819868" y="96696"/>
                  <a:pt x="818520" y="86450"/>
                </a:cubicBezTo>
                <a:cubicBezTo>
                  <a:pt x="817172" y="76204"/>
                  <a:pt x="823500" y="74659"/>
                  <a:pt x="837503" y="81814"/>
                </a:cubicBezTo>
                <a:cubicBezTo>
                  <a:pt x="851506" y="88970"/>
                  <a:pt x="856938" y="94441"/>
                  <a:pt x="853797" y="98227"/>
                </a:cubicBezTo>
                <a:cubicBezTo>
                  <a:pt x="850657" y="102013"/>
                  <a:pt x="845659" y="107910"/>
                  <a:pt x="838805" y="115919"/>
                </a:cubicBezTo>
                <a:cubicBezTo>
                  <a:pt x="831950" y="123928"/>
                  <a:pt x="823686" y="134654"/>
                  <a:pt x="814014" y="148098"/>
                </a:cubicBezTo>
                <a:cubicBezTo>
                  <a:pt x="804341" y="161542"/>
                  <a:pt x="795777" y="172760"/>
                  <a:pt x="788320" y="181751"/>
                </a:cubicBezTo>
                <a:cubicBezTo>
                  <a:pt x="803463" y="176517"/>
                  <a:pt x="818721" y="172287"/>
                  <a:pt x="834094" y="169060"/>
                </a:cubicBezTo>
                <a:cubicBezTo>
                  <a:pt x="849466" y="165834"/>
                  <a:pt x="844745" y="171312"/>
                  <a:pt x="819929" y="185494"/>
                </a:cubicBezTo>
                <a:cubicBezTo>
                  <a:pt x="795113" y="199677"/>
                  <a:pt x="779708" y="209600"/>
                  <a:pt x="773714" y="215264"/>
                </a:cubicBezTo>
                <a:cubicBezTo>
                  <a:pt x="767720" y="220929"/>
                  <a:pt x="761654" y="219222"/>
                  <a:pt x="755517" y="210145"/>
                </a:cubicBezTo>
                <a:cubicBezTo>
                  <a:pt x="749379" y="201068"/>
                  <a:pt x="749784" y="193629"/>
                  <a:pt x="756732" y="187828"/>
                </a:cubicBezTo>
                <a:cubicBezTo>
                  <a:pt x="763680" y="182027"/>
                  <a:pt x="770040" y="175574"/>
                  <a:pt x="775811" y="168469"/>
                </a:cubicBezTo>
                <a:cubicBezTo>
                  <a:pt x="781583" y="161363"/>
                  <a:pt x="788399" y="152347"/>
                  <a:pt x="796257" y="141419"/>
                </a:cubicBezTo>
                <a:cubicBezTo>
                  <a:pt x="772194" y="145822"/>
                  <a:pt x="756588" y="150300"/>
                  <a:pt x="749440" y="154853"/>
                </a:cubicBezTo>
                <a:cubicBezTo>
                  <a:pt x="742291" y="159406"/>
                  <a:pt x="737057" y="156254"/>
                  <a:pt x="733737" y="145399"/>
                </a:cubicBezTo>
                <a:cubicBezTo>
                  <a:pt x="730418" y="134543"/>
                  <a:pt x="732332" y="127886"/>
                  <a:pt x="739481" y="125427"/>
                </a:cubicBezTo>
                <a:cubicBezTo>
                  <a:pt x="746629" y="122967"/>
                  <a:pt x="752731" y="118579"/>
                  <a:pt x="757786" y="112262"/>
                </a:cubicBezTo>
                <a:cubicBezTo>
                  <a:pt x="762841" y="105945"/>
                  <a:pt x="770291" y="93014"/>
                  <a:pt x="780135" y="73468"/>
                </a:cubicBezTo>
                <a:cubicBezTo>
                  <a:pt x="789980" y="53923"/>
                  <a:pt x="794002" y="40339"/>
                  <a:pt x="792202" y="32717"/>
                </a:cubicBezTo>
                <a:cubicBezTo>
                  <a:pt x="790403" y="25095"/>
                  <a:pt x="791414" y="20359"/>
                  <a:pt x="795235" y="18510"/>
                </a:cubicBezTo>
                <a:cubicBezTo>
                  <a:pt x="796191" y="18047"/>
                  <a:pt x="797359" y="17884"/>
                  <a:pt x="798739" y="18021"/>
                </a:cubicBezTo>
                <a:close/>
                <a:moveTo>
                  <a:pt x="564181" y="11452"/>
                </a:moveTo>
                <a:cubicBezTo>
                  <a:pt x="566069" y="11394"/>
                  <a:pt x="568404" y="11779"/>
                  <a:pt x="571184" y="12605"/>
                </a:cubicBezTo>
                <a:cubicBezTo>
                  <a:pt x="582305" y="15910"/>
                  <a:pt x="590654" y="19757"/>
                  <a:pt x="596233" y="24145"/>
                </a:cubicBezTo>
                <a:cubicBezTo>
                  <a:pt x="601811" y="28533"/>
                  <a:pt x="602467" y="33352"/>
                  <a:pt x="598201" y="38600"/>
                </a:cubicBezTo>
                <a:cubicBezTo>
                  <a:pt x="593935" y="43849"/>
                  <a:pt x="588894" y="52281"/>
                  <a:pt x="583079" y="63896"/>
                </a:cubicBezTo>
                <a:cubicBezTo>
                  <a:pt x="577264" y="75512"/>
                  <a:pt x="568692" y="87357"/>
                  <a:pt x="557364" y="99431"/>
                </a:cubicBezTo>
                <a:cubicBezTo>
                  <a:pt x="585714" y="98643"/>
                  <a:pt x="603241" y="95746"/>
                  <a:pt x="609945" y="90741"/>
                </a:cubicBezTo>
                <a:cubicBezTo>
                  <a:pt x="616650" y="85736"/>
                  <a:pt x="624418" y="85163"/>
                  <a:pt x="633252" y="89020"/>
                </a:cubicBezTo>
                <a:cubicBezTo>
                  <a:pt x="642085" y="92878"/>
                  <a:pt x="649195" y="97700"/>
                  <a:pt x="654579" y="103486"/>
                </a:cubicBezTo>
                <a:cubicBezTo>
                  <a:pt x="659964" y="109272"/>
                  <a:pt x="660369" y="114657"/>
                  <a:pt x="655795" y="119640"/>
                </a:cubicBezTo>
                <a:cubicBezTo>
                  <a:pt x="651220" y="124623"/>
                  <a:pt x="648047" y="136440"/>
                  <a:pt x="646276" y="155089"/>
                </a:cubicBezTo>
                <a:cubicBezTo>
                  <a:pt x="644505" y="173739"/>
                  <a:pt x="642946" y="192496"/>
                  <a:pt x="641598" y="211360"/>
                </a:cubicBezTo>
                <a:cubicBezTo>
                  <a:pt x="640250" y="230225"/>
                  <a:pt x="636271" y="246497"/>
                  <a:pt x="629660" y="260178"/>
                </a:cubicBezTo>
                <a:cubicBezTo>
                  <a:pt x="623049" y="273858"/>
                  <a:pt x="612792" y="284259"/>
                  <a:pt x="598889" y="291379"/>
                </a:cubicBezTo>
                <a:cubicBezTo>
                  <a:pt x="584986" y="298499"/>
                  <a:pt x="577508" y="296710"/>
                  <a:pt x="576454" y="286012"/>
                </a:cubicBezTo>
                <a:cubicBezTo>
                  <a:pt x="575400" y="275314"/>
                  <a:pt x="569678" y="263139"/>
                  <a:pt x="559289" y="249487"/>
                </a:cubicBezTo>
                <a:cubicBezTo>
                  <a:pt x="548899" y="235835"/>
                  <a:pt x="550305" y="232207"/>
                  <a:pt x="563505" y="238603"/>
                </a:cubicBezTo>
                <a:cubicBezTo>
                  <a:pt x="576705" y="244999"/>
                  <a:pt x="585922" y="248598"/>
                  <a:pt x="591156" y="249401"/>
                </a:cubicBezTo>
                <a:cubicBezTo>
                  <a:pt x="596390" y="250204"/>
                  <a:pt x="601262" y="245397"/>
                  <a:pt x="605772" y="234979"/>
                </a:cubicBezTo>
                <a:cubicBezTo>
                  <a:pt x="610282" y="224560"/>
                  <a:pt x="613437" y="208783"/>
                  <a:pt x="615237" y="187645"/>
                </a:cubicBezTo>
                <a:cubicBezTo>
                  <a:pt x="617037" y="166508"/>
                  <a:pt x="617937" y="148826"/>
                  <a:pt x="617937" y="134601"/>
                </a:cubicBezTo>
                <a:cubicBezTo>
                  <a:pt x="617937" y="121766"/>
                  <a:pt x="616700" y="114521"/>
                  <a:pt x="614226" y="112865"/>
                </a:cubicBezTo>
                <a:cubicBezTo>
                  <a:pt x="611752" y="111208"/>
                  <a:pt x="605604" y="111613"/>
                  <a:pt x="595781" y="114080"/>
                </a:cubicBezTo>
                <a:lnTo>
                  <a:pt x="567645" y="121135"/>
                </a:lnTo>
                <a:cubicBezTo>
                  <a:pt x="560820" y="122067"/>
                  <a:pt x="554754" y="119830"/>
                  <a:pt x="549448" y="114424"/>
                </a:cubicBezTo>
                <a:cubicBezTo>
                  <a:pt x="535724" y="130012"/>
                  <a:pt x="521438" y="142007"/>
                  <a:pt x="506588" y="150411"/>
                </a:cubicBezTo>
                <a:cubicBezTo>
                  <a:pt x="502876" y="152512"/>
                  <a:pt x="500081" y="153790"/>
                  <a:pt x="498203" y="154246"/>
                </a:cubicBezTo>
                <a:lnTo>
                  <a:pt x="496541" y="153613"/>
                </a:lnTo>
                <a:lnTo>
                  <a:pt x="496223" y="159176"/>
                </a:lnTo>
                <a:cubicBezTo>
                  <a:pt x="496017" y="166508"/>
                  <a:pt x="496138" y="175571"/>
                  <a:pt x="496586" y="186365"/>
                </a:cubicBezTo>
                <a:cubicBezTo>
                  <a:pt x="497482" y="207954"/>
                  <a:pt x="496773" y="224302"/>
                  <a:pt x="494457" y="235409"/>
                </a:cubicBezTo>
                <a:cubicBezTo>
                  <a:pt x="492141" y="246515"/>
                  <a:pt x="489029" y="255449"/>
                  <a:pt x="485121" y="262211"/>
                </a:cubicBezTo>
                <a:cubicBezTo>
                  <a:pt x="481213" y="268972"/>
                  <a:pt x="477030" y="269072"/>
                  <a:pt x="472570" y="262512"/>
                </a:cubicBezTo>
                <a:cubicBezTo>
                  <a:pt x="468110" y="255951"/>
                  <a:pt x="464697" y="250502"/>
                  <a:pt x="462331" y="246164"/>
                </a:cubicBezTo>
                <a:cubicBezTo>
                  <a:pt x="459965" y="241826"/>
                  <a:pt x="457652" y="239481"/>
                  <a:pt x="455394" y="239130"/>
                </a:cubicBezTo>
                <a:cubicBezTo>
                  <a:pt x="453135" y="238779"/>
                  <a:pt x="441910" y="240252"/>
                  <a:pt x="421719" y="243550"/>
                </a:cubicBezTo>
                <a:cubicBezTo>
                  <a:pt x="417016" y="263655"/>
                  <a:pt x="411649" y="269155"/>
                  <a:pt x="405619" y="260049"/>
                </a:cubicBezTo>
                <a:cubicBezTo>
                  <a:pt x="399589" y="250943"/>
                  <a:pt x="396574" y="238818"/>
                  <a:pt x="396574" y="223675"/>
                </a:cubicBezTo>
                <a:cubicBezTo>
                  <a:pt x="396574" y="209406"/>
                  <a:pt x="396133" y="191678"/>
                  <a:pt x="395251" y="170491"/>
                </a:cubicBezTo>
                <a:cubicBezTo>
                  <a:pt x="394369" y="149303"/>
                  <a:pt x="391221" y="133966"/>
                  <a:pt x="385808" y="124480"/>
                </a:cubicBezTo>
                <a:cubicBezTo>
                  <a:pt x="380395" y="114994"/>
                  <a:pt x="381316" y="110251"/>
                  <a:pt x="388572" y="110251"/>
                </a:cubicBezTo>
                <a:cubicBezTo>
                  <a:pt x="393362" y="110251"/>
                  <a:pt x="398962" y="110688"/>
                  <a:pt x="405372" y="111563"/>
                </a:cubicBezTo>
                <a:cubicBezTo>
                  <a:pt x="412255" y="102916"/>
                  <a:pt x="419934" y="89544"/>
                  <a:pt x="428409" y="71446"/>
                </a:cubicBezTo>
                <a:cubicBezTo>
                  <a:pt x="436884" y="53349"/>
                  <a:pt x="439548" y="39091"/>
                  <a:pt x="436400" y="28673"/>
                </a:cubicBezTo>
                <a:cubicBezTo>
                  <a:pt x="433253" y="18255"/>
                  <a:pt x="441179" y="17169"/>
                  <a:pt x="460180" y="25414"/>
                </a:cubicBezTo>
                <a:cubicBezTo>
                  <a:pt x="476384" y="33244"/>
                  <a:pt x="481393" y="40138"/>
                  <a:pt x="475205" y="46096"/>
                </a:cubicBezTo>
                <a:cubicBezTo>
                  <a:pt x="469017" y="52055"/>
                  <a:pt x="462352" y="60390"/>
                  <a:pt x="455211" y="71102"/>
                </a:cubicBezTo>
                <a:cubicBezTo>
                  <a:pt x="448070" y="81814"/>
                  <a:pt x="437128" y="95301"/>
                  <a:pt x="422386" y="111563"/>
                </a:cubicBezTo>
                <a:cubicBezTo>
                  <a:pt x="439738" y="109068"/>
                  <a:pt x="451798" y="104845"/>
                  <a:pt x="458567" y="98894"/>
                </a:cubicBezTo>
                <a:cubicBezTo>
                  <a:pt x="465335" y="92942"/>
                  <a:pt x="472663" y="91888"/>
                  <a:pt x="480550" y="95732"/>
                </a:cubicBezTo>
                <a:cubicBezTo>
                  <a:pt x="488437" y="99575"/>
                  <a:pt x="495338" y="103576"/>
                  <a:pt x="501254" y="107734"/>
                </a:cubicBezTo>
                <a:cubicBezTo>
                  <a:pt x="507169" y="111893"/>
                  <a:pt x="508506" y="116772"/>
                  <a:pt x="505266" y="122372"/>
                </a:cubicBezTo>
                <a:cubicBezTo>
                  <a:pt x="502025" y="127972"/>
                  <a:pt x="499544" y="134640"/>
                  <a:pt x="497823" y="142377"/>
                </a:cubicBezTo>
                <a:cubicBezTo>
                  <a:pt x="497393" y="144311"/>
                  <a:pt x="497044" y="146678"/>
                  <a:pt x="496778" y="149478"/>
                </a:cubicBezTo>
                <a:lnTo>
                  <a:pt x="496756" y="149850"/>
                </a:lnTo>
                <a:lnTo>
                  <a:pt x="497945" y="147116"/>
                </a:lnTo>
                <a:cubicBezTo>
                  <a:pt x="499737" y="144283"/>
                  <a:pt x="502446" y="140627"/>
                  <a:pt x="506072" y="136149"/>
                </a:cubicBezTo>
                <a:cubicBezTo>
                  <a:pt x="520577" y="118239"/>
                  <a:pt x="533849" y="97764"/>
                  <a:pt x="545888" y="74727"/>
                </a:cubicBezTo>
                <a:cubicBezTo>
                  <a:pt x="557926" y="51689"/>
                  <a:pt x="562372" y="34750"/>
                  <a:pt x="559224" y="23909"/>
                </a:cubicBezTo>
                <a:cubicBezTo>
                  <a:pt x="556863" y="15778"/>
                  <a:pt x="558516" y="11626"/>
                  <a:pt x="564181" y="11452"/>
                </a:cubicBezTo>
                <a:close/>
                <a:moveTo>
                  <a:pt x="91691" y="8217"/>
                </a:moveTo>
                <a:cubicBezTo>
                  <a:pt x="95534" y="6933"/>
                  <a:pt x="102536" y="8862"/>
                  <a:pt x="112696" y="14003"/>
                </a:cubicBezTo>
                <a:cubicBezTo>
                  <a:pt x="122856" y="19144"/>
                  <a:pt x="126358" y="24747"/>
                  <a:pt x="123203" y="30813"/>
                </a:cubicBezTo>
                <a:cubicBezTo>
                  <a:pt x="120049" y="36879"/>
                  <a:pt x="118471" y="58849"/>
                  <a:pt x="118471" y="96721"/>
                </a:cubicBezTo>
                <a:lnTo>
                  <a:pt x="140498" y="92785"/>
                </a:lnTo>
                <a:cubicBezTo>
                  <a:pt x="151052" y="90017"/>
                  <a:pt x="158570" y="91218"/>
                  <a:pt x="163051" y="96388"/>
                </a:cubicBezTo>
                <a:cubicBezTo>
                  <a:pt x="167533" y="101557"/>
                  <a:pt x="165170" y="105849"/>
                  <a:pt x="155964" y="109262"/>
                </a:cubicBezTo>
                <a:cubicBezTo>
                  <a:pt x="146757" y="112674"/>
                  <a:pt x="133815" y="115578"/>
                  <a:pt x="117137" y="117973"/>
                </a:cubicBezTo>
                <a:lnTo>
                  <a:pt x="117137" y="122878"/>
                </a:lnTo>
                <a:cubicBezTo>
                  <a:pt x="130918" y="124498"/>
                  <a:pt x="141785" y="128090"/>
                  <a:pt x="149736" y="133654"/>
                </a:cubicBezTo>
                <a:cubicBezTo>
                  <a:pt x="157688" y="139218"/>
                  <a:pt x="160151" y="146403"/>
                  <a:pt x="157125" y="155208"/>
                </a:cubicBezTo>
                <a:cubicBezTo>
                  <a:pt x="154099" y="164012"/>
                  <a:pt x="147575" y="163554"/>
                  <a:pt x="137551" y="153831"/>
                </a:cubicBezTo>
                <a:cubicBezTo>
                  <a:pt x="127527" y="144108"/>
                  <a:pt x="120723" y="137275"/>
                  <a:pt x="117137" y="133332"/>
                </a:cubicBezTo>
                <a:cubicBezTo>
                  <a:pt x="117137" y="141649"/>
                  <a:pt x="115829" y="150253"/>
                  <a:pt x="113212" y="159144"/>
                </a:cubicBezTo>
                <a:cubicBezTo>
                  <a:pt x="110595" y="168035"/>
                  <a:pt x="106293" y="168530"/>
                  <a:pt x="100306" y="160628"/>
                </a:cubicBezTo>
                <a:cubicBezTo>
                  <a:pt x="94319" y="152727"/>
                  <a:pt x="91999" y="145951"/>
                  <a:pt x="93347" y="140301"/>
                </a:cubicBezTo>
                <a:cubicBezTo>
                  <a:pt x="94695" y="134651"/>
                  <a:pt x="95333" y="129625"/>
                  <a:pt x="95261" y="125222"/>
                </a:cubicBezTo>
                <a:cubicBezTo>
                  <a:pt x="77365" y="152583"/>
                  <a:pt x="58285" y="170673"/>
                  <a:pt x="38023" y="179493"/>
                </a:cubicBezTo>
                <a:cubicBezTo>
                  <a:pt x="17760" y="188312"/>
                  <a:pt x="12931" y="187724"/>
                  <a:pt x="23535" y="177729"/>
                </a:cubicBezTo>
                <a:cubicBezTo>
                  <a:pt x="34140" y="167734"/>
                  <a:pt x="44995" y="156961"/>
                  <a:pt x="56102" y="145410"/>
                </a:cubicBezTo>
                <a:cubicBezTo>
                  <a:pt x="67208" y="133859"/>
                  <a:pt x="74898" y="125330"/>
                  <a:pt x="79172" y="119823"/>
                </a:cubicBezTo>
                <a:cubicBezTo>
                  <a:pt x="70223" y="124211"/>
                  <a:pt x="62881" y="126886"/>
                  <a:pt x="57145" y="127846"/>
                </a:cubicBezTo>
                <a:cubicBezTo>
                  <a:pt x="51409" y="128807"/>
                  <a:pt x="44422" y="125434"/>
                  <a:pt x="36183" y="117726"/>
                </a:cubicBezTo>
                <a:cubicBezTo>
                  <a:pt x="27945" y="110018"/>
                  <a:pt x="29386" y="106623"/>
                  <a:pt x="40507" y="107541"/>
                </a:cubicBezTo>
                <a:cubicBezTo>
                  <a:pt x="51628" y="108458"/>
                  <a:pt x="69915" y="106458"/>
                  <a:pt x="95369" y="101539"/>
                </a:cubicBezTo>
                <a:lnTo>
                  <a:pt x="95369" y="54969"/>
                </a:lnTo>
                <a:cubicBezTo>
                  <a:pt x="95369" y="36901"/>
                  <a:pt x="93795" y="24912"/>
                  <a:pt x="90648" y="19004"/>
                </a:cubicBezTo>
                <a:cubicBezTo>
                  <a:pt x="87500" y="13096"/>
                  <a:pt x="87848" y="9500"/>
                  <a:pt x="91691" y="8217"/>
                </a:cubicBezTo>
                <a:close/>
                <a:moveTo>
                  <a:pt x="1199867" y="194"/>
                </a:moveTo>
                <a:cubicBezTo>
                  <a:pt x="1201428" y="-93"/>
                  <a:pt x="1203499" y="-61"/>
                  <a:pt x="1206078" y="290"/>
                </a:cubicBezTo>
                <a:cubicBezTo>
                  <a:pt x="1216396" y="1696"/>
                  <a:pt x="1225646" y="3994"/>
                  <a:pt x="1233827" y="7184"/>
                </a:cubicBezTo>
                <a:cubicBezTo>
                  <a:pt x="1242008" y="10375"/>
                  <a:pt x="1244524" y="15419"/>
                  <a:pt x="1241377" y="22317"/>
                </a:cubicBezTo>
                <a:cubicBezTo>
                  <a:pt x="1238229" y="29214"/>
                  <a:pt x="1241258" y="49965"/>
                  <a:pt x="1250465" y="84568"/>
                </a:cubicBezTo>
                <a:cubicBezTo>
                  <a:pt x="1262568" y="81169"/>
                  <a:pt x="1273011" y="78297"/>
                  <a:pt x="1281795" y="75953"/>
                </a:cubicBezTo>
                <a:cubicBezTo>
                  <a:pt x="1290578" y="73608"/>
                  <a:pt x="1297623" y="76028"/>
                  <a:pt x="1302929" y="83213"/>
                </a:cubicBezTo>
                <a:cubicBezTo>
                  <a:pt x="1308234" y="90397"/>
                  <a:pt x="1304682" y="95595"/>
                  <a:pt x="1292270" y="98808"/>
                </a:cubicBezTo>
                <a:cubicBezTo>
                  <a:pt x="1279859" y="102020"/>
                  <a:pt x="1268519" y="105010"/>
                  <a:pt x="1258252" y="107777"/>
                </a:cubicBezTo>
                <a:cubicBezTo>
                  <a:pt x="1263644" y="123982"/>
                  <a:pt x="1268992" y="139107"/>
                  <a:pt x="1274298" y="153153"/>
                </a:cubicBezTo>
                <a:cubicBezTo>
                  <a:pt x="1279604" y="167200"/>
                  <a:pt x="1284136" y="178532"/>
                  <a:pt x="1287893" y="187150"/>
                </a:cubicBezTo>
                <a:cubicBezTo>
                  <a:pt x="1293242" y="176080"/>
                  <a:pt x="1297261" y="166174"/>
                  <a:pt x="1299949" y="157434"/>
                </a:cubicBezTo>
                <a:cubicBezTo>
                  <a:pt x="1302638" y="148694"/>
                  <a:pt x="1302857" y="139989"/>
                  <a:pt x="1300605" y="131320"/>
                </a:cubicBezTo>
                <a:cubicBezTo>
                  <a:pt x="1298354" y="122652"/>
                  <a:pt x="1301534" y="120027"/>
                  <a:pt x="1310145" y="123448"/>
                </a:cubicBezTo>
                <a:cubicBezTo>
                  <a:pt x="1318757" y="126868"/>
                  <a:pt x="1326206" y="131697"/>
                  <a:pt x="1332494" y="137935"/>
                </a:cubicBezTo>
                <a:cubicBezTo>
                  <a:pt x="1338783" y="144173"/>
                  <a:pt x="1339127" y="150077"/>
                  <a:pt x="1333527" y="155649"/>
                </a:cubicBezTo>
                <a:cubicBezTo>
                  <a:pt x="1327927" y="161220"/>
                  <a:pt x="1323611" y="168347"/>
                  <a:pt x="1320578" y="177030"/>
                </a:cubicBezTo>
                <a:cubicBezTo>
                  <a:pt x="1317545" y="185713"/>
                  <a:pt x="1312063" y="197282"/>
                  <a:pt x="1304133" y="211737"/>
                </a:cubicBezTo>
                <a:cubicBezTo>
                  <a:pt x="1323478" y="240302"/>
                  <a:pt x="1337800" y="257744"/>
                  <a:pt x="1347100" y="264061"/>
                </a:cubicBezTo>
                <a:cubicBezTo>
                  <a:pt x="1356400" y="270377"/>
                  <a:pt x="1361888" y="271005"/>
                  <a:pt x="1363566" y="265943"/>
                </a:cubicBezTo>
                <a:cubicBezTo>
                  <a:pt x="1365244" y="260881"/>
                  <a:pt x="1368686" y="251882"/>
                  <a:pt x="1373891" y="238947"/>
                </a:cubicBezTo>
                <a:cubicBezTo>
                  <a:pt x="1379097" y="226012"/>
                  <a:pt x="1382029" y="230967"/>
                  <a:pt x="1382689" y="253811"/>
                </a:cubicBezTo>
                <a:cubicBezTo>
                  <a:pt x="1383348" y="276655"/>
                  <a:pt x="1384818" y="292655"/>
                  <a:pt x="1387098" y="301811"/>
                </a:cubicBezTo>
                <a:cubicBezTo>
                  <a:pt x="1389379" y="310967"/>
                  <a:pt x="1383632" y="313904"/>
                  <a:pt x="1369858" y="310620"/>
                </a:cubicBezTo>
                <a:cubicBezTo>
                  <a:pt x="1356084" y="307336"/>
                  <a:pt x="1341787" y="298742"/>
                  <a:pt x="1326966" y="284839"/>
                </a:cubicBezTo>
                <a:cubicBezTo>
                  <a:pt x="1312146" y="270937"/>
                  <a:pt x="1297996" y="252377"/>
                  <a:pt x="1284516" y="229160"/>
                </a:cubicBezTo>
                <a:cubicBezTo>
                  <a:pt x="1271179" y="245895"/>
                  <a:pt x="1256692" y="256604"/>
                  <a:pt x="1241054" y="261286"/>
                </a:cubicBezTo>
                <a:cubicBezTo>
                  <a:pt x="1225416" y="265968"/>
                  <a:pt x="1223541" y="262888"/>
                  <a:pt x="1235429" y="252047"/>
                </a:cubicBezTo>
                <a:cubicBezTo>
                  <a:pt x="1247317" y="241206"/>
                  <a:pt x="1259815" y="226844"/>
                  <a:pt x="1272922" y="208962"/>
                </a:cubicBezTo>
                <a:cubicBezTo>
                  <a:pt x="1265049" y="194708"/>
                  <a:pt x="1257961" y="179489"/>
                  <a:pt x="1251659" y="163306"/>
                </a:cubicBezTo>
                <a:cubicBezTo>
                  <a:pt x="1245356" y="147123"/>
                  <a:pt x="1239409" y="130385"/>
                  <a:pt x="1233816" y="113090"/>
                </a:cubicBezTo>
                <a:cubicBezTo>
                  <a:pt x="1217655" y="117464"/>
                  <a:pt x="1202676" y="121031"/>
                  <a:pt x="1188881" y="123792"/>
                </a:cubicBezTo>
                <a:cubicBezTo>
                  <a:pt x="1175086" y="126552"/>
                  <a:pt x="1165363" y="128248"/>
                  <a:pt x="1159713" y="128879"/>
                </a:cubicBezTo>
                <a:lnTo>
                  <a:pt x="1159713" y="179063"/>
                </a:lnTo>
                <a:cubicBezTo>
                  <a:pt x="1174871" y="174976"/>
                  <a:pt x="1185371" y="169455"/>
                  <a:pt x="1191215" y="162500"/>
                </a:cubicBezTo>
                <a:cubicBezTo>
                  <a:pt x="1197058" y="155545"/>
                  <a:pt x="1202852" y="153282"/>
                  <a:pt x="1208595" y="155713"/>
                </a:cubicBezTo>
                <a:cubicBezTo>
                  <a:pt x="1214338" y="158144"/>
                  <a:pt x="1220673" y="161198"/>
                  <a:pt x="1227599" y="164876"/>
                </a:cubicBezTo>
                <a:cubicBezTo>
                  <a:pt x="1234526" y="168555"/>
                  <a:pt x="1236609" y="172785"/>
                  <a:pt x="1233848" y="177568"/>
                </a:cubicBezTo>
                <a:cubicBezTo>
                  <a:pt x="1231088" y="182350"/>
                  <a:pt x="1229270" y="188240"/>
                  <a:pt x="1228395" y="195238"/>
                </a:cubicBezTo>
                <a:cubicBezTo>
                  <a:pt x="1227521" y="202236"/>
                  <a:pt x="1226631" y="213024"/>
                  <a:pt x="1225728" y="227601"/>
                </a:cubicBezTo>
                <a:cubicBezTo>
                  <a:pt x="1224825" y="242177"/>
                  <a:pt x="1221505" y="253524"/>
                  <a:pt x="1215769" y="261641"/>
                </a:cubicBezTo>
                <a:cubicBezTo>
                  <a:pt x="1210033" y="269757"/>
                  <a:pt x="1203555" y="276271"/>
                  <a:pt x="1196334" y="281183"/>
                </a:cubicBezTo>
                <a:cubicBezTo>
                  <a:pt x="1189114" y="286094"/>
                  <a:pt x="1184382" y="284617"/>
                  <a:pt x="1182137" y="276752"/>
                </a:cubicBezTo>
                <a:cubicBezTo>
                  <a:pt x="1179893" y="268886"/>
                  <a:pt x="1174218" y="259411"/>
                  <a:pt x="1165112" y="248326"/>
                </a:cubicBezTo>
                <a:cubicBezTo>
                  <a:pt x="1156006" y="237241"/>
                  <a:pt x="1157279" y="234172"/>
                  <a:pt x="1168930" y="239119"/>
                </a:cubicBezTo>
                <a:cubicBezTo>
                  <a:pt x="1180582" y="244067"/>
                  <a:pt x="1187802" y="245891"/>
                  <a:pt x="1190591" y="244594"/>
                </a:cubicBezTo>
                <a:cubicBezTo>
                  <a:pt x="1193380" y="243296"/>
                  <a:pt x="1195879" y="234326"/>
                  <a:pt x="1198087" y="217684"/>
                </a:cubicBezTo>
                <a:cubicBezTo>
                  <a:pt x="1200296" y="201042"/>
                  <a:pt x="1201109" y="190922"/>
                  <a:pt x="1200529" y="187322"/>
                </a:cubicBezTo>
                <a:cubicBezTo>
                  <a:pt x="1199948" y="183723"/>
                  <a:pt x="1198206" y="182773"/>
                  <a:pt x="1195302" y="184472"/>
                </a:cubicBezTo>
                <a:cubicBezTo>
                  <a:pt x="1192398" y="186172"/>
                  <a:pt x="1186762" y="188412"/>
                  <a:pt x="1178395" y="191194"/>
                </a:cubicBezTo>
                <a:cubicBezTo>
                  <a:pt x="1170027" y="193976"/>
                  <a:pt x="1163642" y="195690"/>
                  <a:pt x="1159240" y="196335"/>
                </a:cubicBezTo>
                <a:cubicBezTo>
                  <a:pt x="1156730" y="215609"/>
                  <a:pt x="1150320" y="232975"/>
                  <a:pt x="1140009" y="248433"/>
                </a:cubicBezTo>
                <a:cubicBezTo>
                  <a:pt x="1129699" y="263892"/>
                  <a:pt x="1115979" y="274669"/>
                  <a:pt x="1098849" y="280763"/>
                </a:cubicBezTo>
                <a:cubicBezTo>
                  <a:pt x="1081720" y="286858"/>
                  <a:pt x="1078189" y="285395"/>
                  <a:pt x="1088256" y="276375"/>
                </a:cubicBezTo>
                <a:cubicBezTo>
                  <a:pt x="1098322" y="267355"/>
                  <a:pt x="1107776" y="255324"/>
                  <a:pt x="1116617" y="240281"/>
                </a:cubicBezTo>
                <a:cubicBezTo>
                  <a:pt x="1125458" y="225238"/>
                  <a:pt x="1130549" y="208858"/>
                  <a:pt x="1131889" y="191141"/>
                </a:cubicBezTo>
                <a:cubicBezTo>
                  <a:pt x="1133230" y="173423"/>
                  <a:pt x="1133244" y="158925"/>
                  <a:pt x="1131932" y="147647"/>
                </a:cubicBezTo>
                <a:cubicBezTo>
                  <a:pt x="1130620" y="136368"/>
                  <a:pt x="1127921" y="127090"/>
                  <a:pt x="1123834" y="119812"/>
                </a:cubicBezTo>
                <a:cubicBezTo>
                  <a:pt x="1119747" y="112535"/>
                  <a:pt x="1121331" y="108896"/>
                  <a:pt x="1128587" y="108896"/>
                </a:cubicBezTo>
                <a:cubicBezTo>
                  <a:pt x="1134266" y="108896"/>
                  <a:pt x="1140164" y="109340"/>
                  <a:pt x="1146280" y="110229"/>
                </a:cubicBezTo>
                <a:cubicBezTo>
                  <a:pt x="1152396" y="111119"/>
                  <a:pt x="1162663" y="110022"/>
                  <a:pt x="1177082" y="106938"/>
                </a:cubicBezTo>
                <a:cubicBezTo>
                  <a:pt x="1191501" y="103855"/>
                  <a:pt x="1208154" y="99094"/>
                  <a:pt x="1227040" y="92656"/>
                </a:cubicBezTo>
                <a:cubicBezTo>
                  <a:pt x="1214693" y="47283"/>
                  <a:pt x="1205533" y="20194"/>
                  <a:pt x="1199561" y="11390"/>
                </a:cubicBezTo>
                <a:cubicBezTo>
                  <a:pt x="1195081" y="4786"/>
                  <a:pt x="1195183" y="1054"/>
                  <a:pt x="1199867" y="1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84853" y="2236798"/>
            <a:ext cx="758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是由（   ）个十和（   ）个一组成的。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684855" y="3018790"/>
            <a:ext cx="759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是由（   ）个十和（   ）个一组成的。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185173" y="2239904"/>
            <a:ext cx="47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350846" y="2236798"/>
            <a:ext cx="40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198063" y="3020120"/>
            <a:ext cx="46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63277" y="3021896"/>
            <a:ext cx="487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34385" y="3854440"/>
            <a:ext cx="575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都有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个十，但是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个一比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个一多。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89376" y="4608840"/>
            <a:ext cx="172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" grpId="0"/>
      <p:bldP spid="15" grpId="0"/>
      <p:bldP spid="7" grpId="0"/>
      <p:bldP spid="8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22844" y="1531382"/>
            <a:ext cx="7558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你能说一说如何比较两位数的大小吗？</a:t>
            </a:r>
            <a:endParaRPr kumimoji="0" lang="zh-CN" altLang="en-US" sz="2800" b="1" i="0" u="none" strike="noStrike" kern="1200" cap="none" spc="0" normalizeH="0" baseline="0" noProof="0" dirty="0"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Picture 7" descr="E:\LJC\19秋\苏教版\人物图片\图片5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184" y="4145987"/>
            <a:ext cx="507802" cy="129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LJC\19秋\苏教版\人物图片\图片6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1465" y="2536974"/>
            <a:ext cx="72008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3774830" y="2333437"/>
            <a:ext cx="2864668" cy="1394160"/>
          </a:xfrm>
          <a:prstGeom prst="wedgeRoundRectCallout">
            <a:avLst>
              <a:gd name="adj1" fmla="val -59864"/>
              <a:gd name="adj2" fmla="val 16976"/>
              <a:gd name="adj3" fmla="val 1666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先看十位上的数，十位上的数大这个数就大。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5137640" y="3933992"/>
            <a:ext cx="3385039" cy="1390811"/>
          </a:xfrm>
          <a:prstGeom prst="wedgeRoundRectCallout">
            <a:avLst>
              <a:gd name="adj1" fmla="val 61093"/>
              <a:gd name="adj2" fmla="val 27359"/>
              <a:gd name="adj3" fmla="val 1666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十位相同再比较个位上的数，个位上的数大这个数就大。</a:t>
            </a:r>
          </a:p>
        </p:txBody>
      </p:sp>
      <p:sp>
        <p:nvSpPr>
          <p:cNvPr id="7" name="矩形 6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22650" y="2224684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22650" y="3640137"/>
            <a:ext cx="4705350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纸上得来终觉浅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绝知此事要躬行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49325" y="2363787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50950" y="2513012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036888" y="3419475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50" y="616725"/>
            <a:ext cx="4352925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2851829" y="1826030"/>
            <a:ext cx="5129882" cy="313971"/>
          </a:xfrm>
          <a:custGeom>
            <a:avLst/>
            <a:gdLst/>
            <a:ahLst/>
            <a:cxnLst/>
            <a:rect l="l" t="t" r="r" b="b"/>
            <a:pathLst>
              <a:path w="5129882" h="313971">
                <a:moveTo>
                  <a:pt x="1477675" y="238695"/>
                </a:moveTo>
                <a:cubicBezTo>
                  <a:pt x="1481044" y="238469"/>
                  <a:pt x="1487046" y="240235"/>
                  <a:pt x="1495682" y="243992"/>
                </a:cubicBezTo>
                <a:cubicBezTo>
                  <a:pt x="1512955" y="251506"/>
                  <a:pt x="1524456" y="259110"/>
                  <a:pt x="1530185" y="266804"/>
                </a:cubicBezTo>
                <a:cubicBezTo>
                  <a:pt x="1535914" y="274497"/>
                  <a:pt x="1537337" y="284263"/>
                  <a:pt x="1534455" y="296101"/>
                </a:cubicBezTo>
                <a:cubicBezTo>
                  <a:pt x="1531572" y="307939"/>
                  <a:pt x="1525510" y="309244"/>
                  <a:pt x="1516268" y="300016"/>
                </a:cubicBezTo>
                <a:cubicBezTo>
                  <a:pt x="1507025" y="290788"/>
                  <a:pt x="1498410" y="281183"/>
                  <a:pt x="1490423" y="271203"/>
                </a:cubicBezTo>
                <a:cubicBezTo>
                  <a:pt x="1484257" y="262383"/>
                  <a:pt x="1479273" y="253765"/>
                  <a:pt x="1475473" y="245347"/>
                </a:cubicBezTo>
                <a:cubicBezTo>
                  <a:pt x="1473573" y="241138"/>
                  <a:pt x="1474307" y="238921"/>
                  <a:pt x="1477675" y="238695"/>
                </a:cubicBezTo>
                <a:close/>
                <a:moveTo>
                  <a:pt x="5084266" y="221299"/>
                </a:moveTo>
                <a:cubicBezTo>
                  <a:pt x="5080894" y="221489"/>
                  <a:pt x="5077615" y="222768"/>
                  <a:pt x="5074428" y="225138"/>
                </a:cubicBezTo>
                <a:cubicBezTo>
                  <a:pt x="5068054" y="229878"/>
                  <a:pt x="5064866" y="236194"/>
                  <a:pt x="5064866" y="244089"/>
                </a:cubicBezTo>
                <a:cubicBezTo>
                  <a:pt x="5064866" y="251983"/>
                  <a:pt x="5068415" y="257909"/>
                  <a:pt x="5075514" y="261867"/>
                </a:cubicBezTo>
                <a:cubicBezTo>
                  <a:pt x="5082612" y="265825"/>
                  <a:pt x="5089560" y="265624"/>
                  <a:pt x="5096357" y="261265"/>
                </a:cubicBezTo>
                <a:cubicBezTo>
                  <a:pt x="5103154" y="256891"/>
                  <a:pt x="5106349" y="250581"/>
                  <a:pt x="5105940" y="242336"/>
                </a:cubicBezTo>
                <a:cubicBezTo>
                  <a:pt x="5105532" y="234090"/>
                  <a:pt x="5101771" y="227978"/>
                  <a:pt x="5094658" y="223998"/>
                </a:cubicBezTo>
                <a:cubicBezTo>
                  <a:pt x="5091102" y="222008"/>
                  <a:pt x="5087638" y="221109"/>
                  <a:pt x="5084266" y="221299"/>
                </a:cubicBezTo>
                <a:close/>
                <a:moveTo>
                  <a:pt x="3908235" y="212309"/>
                </a:moveTo>
                <a:cubicBezTo>
                  <a:pt x="3915085" y="211840"/>
                  <a:pt x="3913301" y="214797"/>
                  <a:pt x="3902885" y="221180"/>
                </a:cubicBezTo>
                <a:cubicBezTo>
                  <a:pt x="3888997" y="229691"/>
                  <a:pt x="3872251" y="237510"/>
                  <a:pt x="3852648" y="244637"/>
                </a:cubicBezTo>
                <a:cubicBezTo>
                  <a:pt x="3833045" y="251764"/>
                  <a:pt x="3820218" y="257884"/>
                  <a:pt x="3814166" y="262996"/>
                </a:cubicBezTo>
                <a:cubicBezTo>
                  <a:pt x="3808114" y="268109"/>
                  <a:pt x="3802794" y="269163"/>
                  <a:pt x="3798205" y="266158"/>
                </a:cubicBezTo>
                <a:cubicBezTo>
                  <a:pt x="3793616" y="263154"/>
                  <a:pt x="3788167" y="257052"/>
                  <a:pt x="3781857" y="247853"/>
                </a:cubicBezTo>
                <a:cubicBezTo>
                  <a:pt x="3775548" y="238654"/>
                  <a:pt x="3777279" y="234506"/>
                  <a:pt x="3787052" y="235409"/>
                </a:cubicBezTo>
                <a:cubicBezTo>
                  <a:pt x="3796825" y="236313"/>
                  <a:pt x="3814413" y="233645"/>
                  <a:pt x="3839817" y="227407"/>
                </a:cubicBezTo>
                <a:cubicBezTo>
                  <a:pt x="3865221" y="221170"/>
                  <a:pt x="3884784" y="216674"/>
                  <a:pt x="3898508" y="213921"/>
                </a:cubicBezTo>
                <a:cubicBezTo>
                  <a:pt x="3902710" y="213003"/>
                  <a:pt x="3905952" y="212466"/>
                  <a:pt x="3908235" y="212309"/>
                </a:cubicBezTo>
                <a:close/>
                <a:moveTo>
                  <a:pt x="5086748" y="198379"/>
                </a:moveTo>
                <a:cubicBezTo>
                  <a:pt x="5092269" y="198501"/>
                  <a:pt x="5097914" y="199774"/>
                  <a:pt x="5103682" y="202197"/>
                </a:cubicBezTo>
                <a:cubicBezTo>
                  <a:pt x="5115218" y="207044"/>
                  <a:pt x="5122879" y="214724"/>
                  <a:pt x="5126665" y="225235"/>
                </a:cubicBezTo>
                <a:cubicBezTo>
                  <a:pt x="5130451" y="235746"/>
                  <a:pt x="5130896" y="246143"/>
                  <a:pt x="5127999" y="256425"/>
                </a:cubicBezTo>
                <a:cubicBezTo>
                  <a:pt x="5125103" y="266707"/>
                  <a:pt x="5119682" y="274576"/>
                  <a:pt x="5111737" y="280033"/>
                </a:cubicBezTo>
                <a:cubicBezTo>
                  <a:pt x="5103793" y="285489"/>
                  <a:pt x="5094353" y="288217"/>
                  <a:pt x="5083419" y="288217"/>
                </a:cubicBezTo>
                <a:cubicBezTo>
                  <a:pt x="5072485" y="288217"/>
                  <a:pt x="5062583" y="283779"/>
                  <a:pt x="5053713" y="274902"/>
                </a:cubicBezTo>
                <a:cubicBezTo>
                  <a:pt x="5044844" y="266026"/>
                  <a:pt x="5040409" y="256482"/>
                  <a:pt x="5040409" y="246272"/>
                </a:cubicBezTo>
                <a:cubicBezTo>
                  <a:pt x="5040409" y="236062"/>
                  <a:pt x="5042797" y="227131"/>
                  <a:pt x="5047572" y="219481"/>
                </a:cubicBezTo>
                <a:cubicBezTo>
                  <a:pt x="5052347" y="211830"/>
                  <a:pt x="5060009" y="205825"/>
                  <a:pt x="5070556" y="201466"/>
                </a:cubicBezTo>
                <a:cubicBezTo>
                  <a:pt x="5075829" y="199286"/>
                  <a:pt x="5081227" y="198257"/>
                  <a:pt x="5086748" y="198379"/>
                </a:cubicBezTo>
                <a:close/>
                <a:moveTo>
                  <a:pt x="4469216" y="180106"/>
                </a:moveTo>
                <a:lnTo>
                  <a:pt x="4631339" y="180106"/>
                </a:lnTo>
                <a:lnTo>
                  <a:pt x="4631339" y="208586"/>
                </a:lnTo>
                <a:lnTo>
                  <a:pt x="4469216" y="208586"/>
                </a:lnTo>
                <a:close/>
                <a:moveTo>
                  <a:pt x="3884585" y="141831"/>
                </a:moveTo>
                <a:cubicBezTo>
                  <a:pt x="3884015" y="141306"/>
                  <a:pt x="3883049" y="141481"/>
                  <a:pt x="3881687" y="142356"/>
                </a:cubicBezTo>
                <a:cubicBezTo>
                  <a:pt x="3878962" y="144105"/>
                  <a:pt x="3867325" y="147009"/>
                  <a:pt x="3846776" y="151067"/>
                </a:cubicBezTo>
                <a:cubicBezTo>
                  <a:pt x="3847650" y="156846"/>
                  <a:pt x="3849608" y="166512"/>
                  <a:pt x="3852648" y="180063"/>
                </a:cubicBezTo>
                <a:cubicBezTo>
                  <a:pt x="3860865" y="177625"/>
                  <a:pt x="3870602" y="173582"/>
                  <a:pt x="3881859" y="167931"/>
                </a:cubicBezTo>
                <a:cubicBezTo>
                  <a:pt x="3883580" y="156832"/>
                  <a:pt x="3884662" y="149357"/>
                  <a:pt x="3885107" y="145507"/>
                </a:cubicBezTo>
                <a:cubicBezTo>
                  <a:pt x="3885329" y="143582"/>
                  <a:pt x="3885155" y="142357"/>
                  <a:pt x="3884585" y="141831"/>
                </a:cubicBezTo>
                <a:close/>
                <a:moveTo>
                  <a:pt x="3892103" y="116616"/>
                </a:moveTo>
                <a:cubicBezTo>
                  <a:pt x="3894548" y="116274"/>
                  <a:pt x="3897174" y="116823"/>
                  <a:pt x="3899981" y="118264"/>
                </a:cubicBezTo>
                <a:cubicBezTo>
                  <a:pt x="3905595" y="121147"/>
                  <a:pt x="3911629" y="124782"/>
                  <a:pt x="3918082" y="129170"/>
                </a:cubicBezTo>
                <a:cubicBezTo>
                  <a:pt x="3924535" y="133558"/>
                  <a:pt x="3925837" y="137735"/>
                  <a:pt x="3921986" y="141700"/>
                </a:cubicBezTo>
                <a:cubicBezTo>
                  <a:pt x="3918136" y="145665"/>
                  <a:pt x="3913314" y="153620"/>
                  <a:pt x="3907521" y="165565"/>
                </a:cubicBezTo>
                <a:cubicBezTo>
                  <a:pt x="3912927" y="176177"/>
                  <a:pt x="3911729" y="182602"/>
                  <a:pt x="3903928" y="184839"/>
                </a:cubicBezTo>
                <a:cubicBezTo>
                  <a:pt x="3896127" y="187076"/>
                  <a:pt x="3878976" y="191614"/>
                  <a:pt x="3852476" y="198455"/>
                </a:cubicBezTo>
                <a:cubicBezTo>
                  <a:pt x="3848389" y="206098"/>
                  <a:pt x="3844209" y="207536"/>
                  <a:pt x="3839935" y="202767"/>
                </a:cubicBezTo>
                <a:cubicBezTo>
                  <a:pt x="3835662" y="197999"/>
                  <a:pt x="3831285" y="189116"/>
                  <a:pt x="3826803" y="176116"/>
                </a:cubicBezTo>
                <a:cubicBezTo>
                  <a:pt x="3822322" y="163117"/>
                  <a:pt x="3817980" y="153462"/>
                  <a:pt x="3813779" y="147153"/>
                </a:cubicBezTo>
                <a:cubicBezTo>
                  <a:pt x="3809577" y="140843"/>
                  <a:pt x="3810204" y="137104"/>
                  <a:pt x="3815661" y="135935"/>
                </a:cubicBezTo>
                <a:cubicBezTo>
                  <a:pt x="3821117" y="134766"/>
                  <a:pt x="3826674" y="134630"/>
                  <a:pt x="3832331" y="135526"/>
                </a:cubicBezTo>
                <a:cubicBezTo>
                  <a:pt x="3837989" y="136422"/>
                  <a:pt x="3844033" y="136078"/>
                  <a:pt x="3850465" y="134494"/>
                </a:cubicBezTo>
                <a:cubicBezTo>
                  <a:pt x="3856896" y="132909"/>
                  <a:pt x="3863270" y="131213"/>
                  <a:pt x="3869587" y="129407"/>
                </a:cubicBezTo>
                <a:cubicBezTo>
                  <a:pt x="3875904" y="127600"/>
                  <a:pt x="3881146" y="124570"/>
                  <a:pt x="3885311" y="120318"/>
                </a:cubicBezTo>
                <a:cubicBezTo>
                  <a:pt x="3887394" y="118192"/>
                  <a:pt x="3889658" y="116958"/>
                  <a:pt x="3892103" y="116616"/>
                </a:cubicBezTo>
                <a:close/>
                <a:moveTo>
                  <a:pt x="1474538" y="108014"/>
                </a:moveTo>
                <a:cubicBezTo>
                  <a:pt x="1465596" y="109355"/>
                  <a:pt x="1451016" y="112449"/>
                  <a:pt x="1430796" y="117296"/>
                </a:cubicBezTo>
                <a:lnTo>
                  <a:pt x="1430796" y="130138"/>
                </a:lnTo>
                <a:cubicBezTo>
                  <a:pt x="1440648" y="129335"/>
                  <a:pt x="1449030" y="127557"/>
                  <a:pt x="1455942" y="124803"/>
                </a:cubicBezTo>
                <a:cubicBezTo>
                  <a:pt x="1462854" y="122050"/>
                  <a:pt x="1469164" y="122796"/>
                  <a:pt x="1474871" y="127040"/>
                </a:cubicBezTo>
                <a:cubicBezTo>
                  <a:pt x="1480578" y="131285"/>
                  <a:pt x="1480969" y="135340"/>
                  <a:pt x="1476043" y="139204"/>
                </a:cubicBezTo>
                <a:cubicBezTo>
                  <a:pt x="1471117" y="143069"/>
                  <a:pt x="1463929" y="145701"/>
                  <a:pt x="1454479" y="147099"/>
                </a:cubicBezTo>
                <a:cubicBezTo>
                  <a:pt x="1445029" y="148497"/>
                  <a:pt x="1437135" y="148744"/>
                  <a:pt x="1430796" y="147841"/>
                </a:cubicBezTo>
                <a:lnTo>
                  <a:pt x="1430796" y="158467"/>
                </a:lnTo>
                <a:cubicBezTo>
                  <a:pt x="1437077" y="158582"/>
                  <a:pt x="1444843" y="157037"/>
                  <a:pt x="1454092" y="153831"/>
                </a:cubicBezTo>
                <a:cubicBezTo>
                  <a:pt x="1463341" y="150626"/>
                  <a:pt x="1470770" y="151533"/>
                  <a:pt x="1476377" y="156553"/>
                </a:cubicBezTo>
                <a:cubicBezTo>
                  <a:pt x="1481984" y="161572"/>
                  <a:pt x="1481310" y="165644"/>
                  <a:pt x="1474355" y="168770"/>
                </a:cubicBezTo>
                <a:cubicBezTo>
                  <a:pt x="1467400" y="171897"/>
                  <a:pt x="1459921" y="174137"/>
                  <a:pt x="1451919" y="175492"/>
                </a:cubicBezTo>
                <a:cubicBezTo>
                  <a:pt x="1443918" y="176848"/>
                  <a:pt x="1436877" y="176177"/>
                  <a:pt x="1430796" y="173481"/>
                </a:cubicBezTo>
                <a:lnTo>
                  <a:pt x="1430796" y="188173"/>
                </a:lnTo>
                <a:cubicBezTo>
                  <a:pt x="1438942" y="188259"/>
                  <a:pt x="1447624" y="186706"/>
                  <a:pt x="1456845" y="183516"/>
                </a:cubicBezTo>
                <a:cubicBezTo>
                  <a:pt x="1466066" y="180325"/>
                  <a:pt x="1473476" y="181225"/>
                  <a:pt x="1479076" y="186215"/>
                </a:cubicBezTo>
                <a:cubicBezTo>
                  <a:pt x="1484676" y="191206"/>
                  <a:pt x="1484275" y="195271"/>
                  <a:pt x="1477872" y="198412"/>
                </a:cubicBezTo>
                <a:cubicBezTo>
                  <a:pt x="1471469" y="201552"/>
                  <a:pt x="1463341" y="203581"/>
                  <a:pt x="1453490" y="204499"/>
                </a:cubicBezTo>
                <a:cubicBezTo>
                  <a:pt x="1443638" y="205417"/>
                  <a:pt x="1435959" y="205424"/>
                  <a:pt x="1430452" y="204521"/>
                </a:cubicBezTo>
                <a:cubicBezTo>
                  <a:pt x="1429749" y="215390"/>
                  <a:pt x="1429413" y="220288"/>
                  <a:pt x="1429441" y="219212"/>
                </a:cubicBezTo>
                <a:cubicBezTo>
                  <a:pt x="1454149" y="216559"/>
                  <a:pt x="1473917" y="214071"/>
                  <a:pt x="1488745" y="211748"/>
                </a:cubicBezTo>
                <a:cubicBezTo>
                  <a:pt x="1489591" y="182580"/>
                  <a:pt x="1490014" y="159901"/>
                  <a:pt x="1490014" y="143711"/>
                </a:cubicBezTo>
                <a:cubicBezTo>
                  <a:pt x="1490014" y="127937"/>
                  <a:pt x="1489670" y="117708"/>
                  <a:pt x="1488982" y="113026"/>
                </a:cubicBezTo>
                <a:cubicBezTo>
                  <a:pt x="1488293" y="108344"/>
                  <a:pt x="1483479" y="106674"/>
                  <a:pt x="1474538" y="108014"/>
                </a:cubicBezTo>
                <a:close/>
                <a:moveTo>
                  <a:pt x="4469216" y="97765"/>
                </a:moveTo>
                <a:lnTo>
                  <a:pt x="4631339" y="97765"/>
                </a:lnTo>
                <a:lnTo>
                  <a:pt x="4631339" y="126244"/>
                </a:lnTo>
                <a:lnTo>
                  <a:pt x="4469216" y="126244"/>
                </a:lnTo>
                <a:close/>
                <a:moveTo>
                  <a:pt x="1037742" y="58745"/>
                </a:moveTo>
                <a:lnTo>
                  <a:pt x="998658" y="62423"/>
                </a:lnTo>
                <a:cubicBezTo>
                  <a:pt x="1002214" y="88465"/>
                  <a:pt x="1006101" y="115532"/>
                  <a:pt x="1010317" y="143625"/>
                </a:cubicBezTo>
                <a:lnTo>
                  <a:pt x="1043034" y="140119"/>
                </a:lnTo>
                <a:lnTo>
                  <a:pt x="1043034" y="115446"/>
                </a:lnTo>
                <a:lnTo>
                  <a:pt x="1030967" y="115446"/>
                </a:lnTo>
                <a:cubicBezTo>
                  <a:pt x="1025474" y="115446"/>
                  <a:pt x="1020487" y="113374"/>
                  <a:pt x="1016006" y="109230"/>
                </a:cubicBezTo>
                <a:cubicBezTo>
                  <a:pt x="1011525" y="105085"/>
                  <a:pt x="1012425" y="101493"/>
                  <a:pt x="1018706" y="98453"/>
                </a:cubicBezTo>
                <a:cubicBezTo>
                  <a:pt x="1024987" y="95413"/>
                  <a:pt x="1032644" y="93140"/>
                  <a:pt x="1041679" y="91634"/>
                </a:cubicBezTo>
                <a:cubicBezTo>
                  <a:pt x="1041679" y="71917"/>
                  <a:pt x="1040367" y="60954"/>
                  <a:pt x="1037742" y="58745"/>
                </a:cubicBezTo>
                <a:close/>
                <a:moveTo>
                  <a:pt x="1113157" y="50915"/>
                </a:moveTo>
                <a:cubicBezTo>
                  <a:pt x="1108612" y="49840"/>
                  <a:pt x="1092493" y="51166"/>
                  <a:pt x="1064802" y="54895"/>
                </a:cubicBezTo>
                <a:cubicBezTo>
                  <a:pt x="1071098" y="58035"/>
                  <a:pt x="1073346" y="62051"/>
                  <a:pt x="1071546" y="66941"/>
                </a:cubicBezTo>
                <a:cubicBezTo>
                  <a:pt x="1069746" y="71831"/>
                  <a:pt x="1068846" y="78047"/>
                  <a:pt x="1068846" y="85590"/>
                </a:cubicBezTo>
                <a:cubicBezTo>
                  <a:pt x="1073607" y="84758"/>
                  <a:pt x="1078630" y="83650"/>
                  <a:pt x="1083914" y="82267"/>
                </a:cubicBezTo>
                <a:cubicBezTo>
                  <a:pt x="1089199" y="80883"/>
                  <a:pt x="1094533" y="83188"/>
                  <a:pt x="1099918" y="89182"/>
                </a:cubicBezTo>
                <a:cubicBezTo>
                  <a:pt x="1105303" y="95176"/>
                  <a:pt x="1103661" y="100142"/>
                  <a:pt x="1094992" y="104078"/>
                </a:cubicBezTo>
                <a:cubicBezTo>
                  <a:pt x="1086323" y="108014"/>
                  <a:pt x="1077536" y="110721"/>
                  <a:pt x="1068631" y="112198"/>
                </a:cubicBezTo>
                <a:lnTo>
                  <a:pt x="1067491" y="136871"/>
                </a:lnTo>
                <a:cubicBezTo>
                  <a:pt x="1076425" y="135078"/>
                  <a:pt x="1083595" y="133730"/>
                  <a:pt x="1089001" y="132827"/>
                </a:cubicBezTo>
                <a:cubicBezTo>
                  <a:pt x="1094408" y="131923"/>
                  <a:pt x="1098452" y="133049"/>
                  <a:pt x="1101133" y="136204"/>
                </a:cubicBezTo>
                <a:cubicBezTo>
                  <a:pt x="1103815" y="139359"/>
                  <a:pt x="1107403" y="130977"/>
                  <a:pt x="1111899" y="111058"/>
                </a:cubicBezTo>
                <a:cubicBezTo>
                  <a:pt x="1116395" y="91140"/>
                  <a:pt x="1118865" y="76405"/>
                  <a:pt x="1119309" y="66855"/>
                </a:cubicBezTo>
                <a:cubicBezTo>
                  <a:pt x="1119754" y="57304"/>
                  <a:pt x="1117703" y="51991"/>
                  <a:pt x="1113157" y="50915"/>
                </a:cubicBezTo>
                <a:close/>
                <a:moveTo>
                  <a:pt x="3364699" y="28889"/>
                </a:moveTo>
                <a:lnTo>
                  <a:pt x="3382230" y="47173"/>
                </a:lnTo>
                <a:lnTo>
                  <a:pt x="3260740" y="157736"/>
                </a:lnTo>
                <a:lnTo>
                  <a:pt x="3382230" y="265352"/>
                </a:lnTo>
                <a:lnTo>
                  <a:pt x="3366377" y="284173"/>
                </a:lnTo>
                <a:lnTo>
                  <a:pt x="3225484" y="157736"/>
                </a:lnTo>
                <a:close/>
                <a:moveTo>
                  <a:pt x="2347601" y="28889"/>
                </a:moveTo>
                <a:lnTo>
                  <a:pt x="2486880" y="157736"/>
                </a:lnTo>
                <a:lnTo>
                  <a:pt x="2345923" y="284173"/>
                </a:lnTo>
                <a:lnTo>
                  <a:pt x="2330134" y="265352"/>
                </a:lnTo>
                <a:lnTo>
                  <a:pt x="2451625" y="157736"/>
                </a:lnTo>
                <a:lnTo>
                  <a:pt x="2330134" y="47173"/>
                </a:lnTo>
                <a:close/>
                <a:moveTo>
                  <a:pt x="1125037" y="22428"/>
                </a:moveTo>
                <a:cubicBezTo>
                  <a:pt x="1128661" y="22573"/>
                  <a:pt x="1132739" y="23712"/>
                  <a:pt x="1137271" y="25845"/>
                </a:cubicBezTo>
                <a:cubicBezTo>
                  <a:pt x="1146334" y="30111"/>
                  <a:pt x="1155192" y="35582"/>
                  <a:pt x="1163847" y="42257"/>
                </a:cubicBezTo>
                <a:cubicBezTo>
                  <a:pt x="1172501" y="48933"/>
                  <a:pt x="1173351" y="55544"/>
                  <a:pt x="1166396" y="62090"/>
                </a:cubicBezTo>
                <a:cubicBezTo>
                  <a:pt x="1159440" y="68636"/>
                  <a:pt x="1151930" y="83550"/>
                  <a:pt x="1143864" y="106831"/>
                </a:cubicBezTo>
                <a:cubicBezTo>
                  <a:pt x="1135797" y="130113"/>
                  <a:pt x="1127480" y="146367"/>
                  <a:pt x="1118912" y="155595"/>
                </a:cubicBezTo>
                <a:cubicBezTo>
                  <a:pt x="1110343" y="164823"/>
                  <a:pt x="1104274" y="164490"/>
                  <a:pt x="1100703" y="154595"/>
                </a:cubicBezTo>
                <a:lnTo>
                  <a:pt x="1067491" y="155800"/>
                </a:lnTo>
                <a:lnTo>
                  <a:pt x="1067491" y="189528"/>
                </a:lnTo>
                <a:cubicBezTo>
                  <a:pt x="1076726" y="188696"/>
                  <a:pt x="1085983" y="186911"/>
                  <a:pt x="1095261" y="184172"/>
                </a:cubicBezTo>
                <a:cubicBezTo>
                  <a:pt x="1104539" y="181433"/>
                  <a:pt x="1113028" y="184222"/>
                  <a:pt x="1120729" y="192539"/>
                </a:cubicBezTo>
                <a:cubicBezTo>
                  <a:pt x="1128430" y="200857"/>
                  <a:pt x="1125239" y="205822"/>
                  <a:pt x="1111157" y="207435"/>
                </a:cubicBezTo>
                <a:cubicBezTo>
                  <a:pt x="1097075" y="209048"/>
                  <a:pt x="1082462" y="211060"/>
                  <a:pt x="1067319" y="213469"/>
                </a:cubicBezTo>
                <a:lnTo>
                  <a:pt x="1066136" y="248918"/>
                </a:lnTo>
                <a:cubicBezTo>
                  <a:pt x="1090744" y="247183"/>
                  <a:pt x="1110677" y="245867"/>
                  <a:pt x="1125935" y="244971"/>
                </a:cubicBezTo>
                <a:cubicBezTo>
                  <a:pt x="1141193" y="244074"/>
                  <a:pt x="1155848" y="242709"/>
                  <a:pt x="1169902" y="240873"/>
                </a:cubicBezTo>
                <a:cubicBezTo>
                  <a:pt x="1183955" y="239037"/>
                  <a:pt x="1195822" y="244670"/>
                  <a:pt x="1205501" y="257769"/>
                </a:cubicBezTo>
                <a:cubicBezTo>
                  <a:pt x="1215181" y="270869"/>
                  <a:pt x="1210667" y="276067"/>
                  <a:pt x="1191961" y="273364"/>
                </a:cubicBezTo>
                <a:cubicBezTo>
                  <a:pt x="1173254" y="270661"/>
                  <a:pt x="1151532" y="269310"/>
                  <a:pt x="1126795" y="269310"/>
                </a:cubicBezTo>
                <a:cubicBezTo>
                  <a:pt x="1101900" y="269310"/>
                  <a:pt x="1069481" y="271557"/>
                  <a:pt x="1029536" y="276053"/>
                </a:cubicBezTo>
                <a:cubicBezTo>
                  <a:pt x="989591" y="280549"/>
                  <a:pt x="963733" y="284148"/>
                  <a:pt x="951959" y="286851"/>
                </a:cubicBezTo>
                <a:cubicBezTo>
                  <a:pt x="940186" y="289554"/>
                  <a:pt x="928577" y="286159"/>
                  <a:pt x="917134" y="276666"/>
                </a:cubicBezTo>
                <a:cubicBezTo>
                  <a:pt x="905690" y="267173"/>
                  <a:pt x="908544" y="262426"/>
                  <a:pt x="925695" y="262426"/>
                </a:cubicBezTo>
                <a:cubicBezTo>
                  <a:pt x="940078" y="262426"/>
                  <a:pt x="956408" y="261534"/>
                  <a:pt x="974685" y="259748"/>
                </a:cubicBezTo>
                <a:cubicBezTo>
                  <a:pt x="992961" y="257963"/>
                  <a:pt x="1015744" y="255414"/>
                  <a:pt x="1043034" y="252101"/>
                </a:cubicBezTo>
                <a:lnTo>
                  <a:pt x="1043034" y="216674"/>
                </a:lnTo>
                <a:cubicBezTo>
                  <a:pt x="1029038" y="219370"/>
                  <a:pt x="1018383" y="221170"/>
                  <a:pt x="1011070" y="222073"/>
                </a:cubicBezTo>
                <a:cubicBezTo>
                  <a:pt x="1003756" y="222976"/>
                  <a:pt x="996009" y="219653"/>
                  <a:pt x="987828" y="212103"/>
                </a:cubicBezTo>
                <a:cubicBezTo>
                  <a:pt x="979647" y="204553"/>
                  <a:pt x="981719" y="200491"/>
                  <a:pt x="994044" y="199917"/>
                </a:cubicBezTo>
                <a:cubicBezTo>
                  <a:pt x="1006370" y="199344"/>
                  <a:pt x="1022699" y="197429"/>
                  <a:pt x="1043034" y="194174"/>
                </a:cubicBezTo>
                <a:lnTo>
                  <a:pt x="1043034" y="157284"/>
                </a:lnTo>
                <a:cubicBezTo>
                  <a:pt x="1031275" y="159033"/>
                  <a:pt x="1020075" y="160726"/>
                  <a:pt x="1009435" y="162360"/>
                </a:cubicBezTo>
                <a:cubicBezTo>
                  <a:pt x="1000214" y="176070"/>
                  <a:pt x="992987" y="171330"/>
                  <a:pt x="987752" y="148142"/>
                </a:cubicBezTo>
                <a:cubicBezTo>
                  <a:pt x="982518" y="124954"/>
                  <a:pt x="978094" y="105906"/>
                  <a:pt x="974480" y="91000"/>
                </a:cubicBezTo>
                <a:cubicBezTo>
                  <a:pt x="970867" y="76093"/>
                  <a:pt x="965643" y="63592"/>
                  <a:pt x="958810" y="53497"/>
                </a:cubicBezTo>
                <a:cubicBezTo>
                  <a:pt x="951977" y="43401"/>
                  <a:pt x="954046" y="39038"/>
                  <a:pt x="965016" y="40408"/>
                </a:cubicBezTo>
                <a:cubicBezTo>
                  <a:pt x="975986" y="41777"/>
                  <a:pt x="983895" y="42677"/>
                  <a:pt x="988742" y="43107"/>
                </a:cubicBezTo>
                <a:cubicBezTo>
                  <a:pt x="993589" y="43537"/>
                  <a:pt x="1008187" y="42648"/>
                  <a:pt x="1032537" y="40440"/>
                </a:cubicBezTo>
                <a:cubicBezTo>
                  <a:pt x="1056886" y="38231"/>
                  <a:pt x="1075446" y="36023"/>
                  <a:pt x="1088216" y="33815"/>
                </a:cubicBezTo>
                <a:cubicBezTo>
                  <a:pt x="1100986" y="31606"/>
                  <a:pt x="1110089" y="28659"/>
                  <a:pt x="1115524" y="24974"/>
                </a:cubicBezTo>
                <a:cubicBezTo>
                  <a:pt x="1118241" y="23131"/>
                  <a:pt x="1121412" y="22282"/>
                  <a:pt x="1125037" y="22428"/>
                </a:cubicBezTo>
                <a:close/>
                <a:moveTo>
                  <a:pt x="1315338" y="21919"/>
                </a:moveTo>
                <a:cubicBezTo>
                  <a:pt x="1316938" y="21679"/>
                  <a:pt x="1318993" y="21794"/>
                  <a:pt x="1321502" y="22264"/>
                </a:cubicBezTo>
                <a:cubicBezTo>
                  <a:pt x="1331540" y="24142"/>
                  <a:pt x="1340116" y="27193"/>
                  <a:pt x="1347229" y="31416"/>
                </a:cubicBezTo>
                <a:cubicBezTo>
                  <a:pt x="1354341" y="35639"/>
                  <a:pt x="1356324" y="41171"/>
                  <a:pt x="1353176" y="48011"/>
                </a:cubicBezTo>
                <a:cubicBezTo>
                  <a:pt x="1350029" y="54852"/>
                  <a:pt x="1348455" y="77724"/>
                  <a:pt x="1348455" y="116629"/>
                </a:cubicBezTo>
                <a:cubicBezTo>
                  <a:pt x="1350147" y="116758"/>
                  <a:pt x="1355062" y="115443"/>
                  <a:pt x="1363200" y="112682"/>
                </a:cubicBezTo>
                <a:cubicBezTo>
                  <a:pt x="1371338" y="109922"/>
                  <a:pt x="1377888" y="111628"/>
                  <a:pt x="1382850" y="117802"/>
                </a:cubicBezTo>
                <a:cubicBezTo>
                  <a:pt x="1387811" y="123975"/>
                  <a:pt x="1385965" y="128478"/>
                  <a:pt x="1377311" y="131310"/>
                </a:cubicBezTo>
                <a:cubicBezTo>
                  <a:pt x="1368656" y="134142"/>
                  <a:pt x="1358973" y="136706"/>
                  <a:pt x="1348261" y="139000"/>
                </a:cubicBezTo>
                <a:cubicBezTo>
                  <a:pt x="1347487" y="159033"/>
                  <a:pt x="1347100" y="176321"/>
                  <a:pt x="1347100" y="190861"/>
                </a:cubicBezTo>
                <a:cubicBezTo>
                  <a:pt x="1358945" y="184566"/>
                  <a:pt x="1370456" y="178945"/>
                  <a:pt x="1381634" y="173997"/>
                </a:cubicBezTo>
                <a:cubicBezTo>
                  <a:pt x="1392813" y="169050"/>
                  <a:pt x="1397359" y="169996"/>
                  <a:pt x="1395272" y="176837"/>
                </a:cubicBezTo>
                <a:cubicBezTo>
                  <a:pt x="1393186" y="183677"/>
                  <a:pt x="1378315" y="195257"/>
                  <a:pt x="1350660" y="211576"/>
                </a:cubicBezTo>
                <a:cubicBezTo>
                  <a:pt x="1323004" y="227895"/>
                  <a:pt x="1306291" y="238898"/>
                  <a:pt x="1300519" y="244583"/>
                </a:cubicBezTo>
                <a:cubicBezTo>
                  <a:pt x="1294747" y="250269"/>
                  <a:pt x="1286871" y="248222"/>
                  <a:pt x="1276890" y="238442"/>
                </a:cubicBezTo>
                <a:cubicBezTo>
                  <a:pt x="1266909" y="228662"/>
                  <a:pt x="1263984" y="223037"/>
                  <a:pt x="1268114" y="221567"/>
                </a:cubicBezTo>
                <a:cubicBezTo>
                  <a:pt x="1272244" y="220098"/>
                  <a:pt x="1276062" y="219148"/>
                  <a:pt x="1279568" y="218717"/>
                </a:cubicBezTo>
                <a:cubicBezTo>
                  <a:pt x="1283074" y="218287"/>
                  <a:pt x="1289785" y="215914"/>
                  <a:pt x="1299702" y="211597"/>
                </a:cubicBezTo>
                <a:cubicBezTo>
                  <a:pt x="1309618" y="207281"/>
                  <a:pt x="1317265" y="203201"/>
                  <a:pt x="1322642" y="199358"/>
                </a:cubicBezTo>
                <a:lnTo>
                  <a:pt x="1322642" y="145131"/>
                </a:lnTo>
                <a:cubicBezTo>
                  <a:pt x="1320649" y="145991"/>
                  <a:pt x="1316863" y="147106"/>
                  <a:pt x="1311285" y="148475"/>
                </a:cubicBezTo>
                <a:cubicBezTo>
                  <a:pt x="1305707" y="149845"/>
                  <a:pt x="1300078" y="150286"/>
                  <a:pt x="1294399" y="149798"/>
                </a:cubicBezTo>
                <a:cubicBezTo>
                  <a:pt x="1288721" y="149311"/>
                  <a:pt x="1283236" y="146005"/>
                  <a:pt x="1277944" y="139882"/>
                </a:cubicBezTo>
                <a:cubicBezTo>
                  <a:pt x="1272652" y="133759"/>
                  <a:pt x="1274359" y="130396"/>
                  <a:pt x="1283063" y="129794"/>
                </a:cubicBezTo>
                <a:cubicBezTo>
                  <a:pt x="1291768" y="129191"/>
                  <a:pt x="1304961" y="126875"/>
                  <a:pt x="1322642" y="122846"/>
                </a:cubicBezTo>
                <a:cubicBezTo>
                  <a:pt x="1322642" y="112593"/>
                  <a:pt x="1322201" y="97532"/>
                  <a:pt x="1321320" y="77663"/>
                </a:cubicBezTo>
                <a:cubicBezTo>
                  <a:pt x="1320438" y="57795"/>
                  <a:pt x="1317738" y="43125"/>
                  <a:pt x="1313221" y="33653"/>
                </a:cubicBezTo>
                <a:cubicBezTo>
                  <a:pt x="1309833" y="26550"/>
                  <a:pt x="1310539" y="22638"/>
                  <a:pt x="1315338" y="21919"/>
                </a:cubicBezTo>
                <a:close/>
                <a:moveTo>
                  <a:pt x="4786702" y="21121"/>
                </a:moveTo>
                <a:cubicBezTo>
                  <a:pt x="4790590" y="20585"/>
                  <a:pt x="4794945" y="21059"/>
                  <a:pt x="4799767" y="22543"/>
                </a:cubicBezTo>
                <a:cubicBezTo>
                  <a:pt x="4809410" y="25512"/>
                  <a:pt x="4815702" y="30975"/>
                  <a:pt x="4818642" y="38934"/>
                </a:cubicBezTo>
                <a:cubicBezTo>
                  <a:pt x="4821582" y="46893"/>
                  <a:pt x="4821395" y="55658"/>
                  <a:pt x="4818082" y="65230"/>
                </a:cubicBezTo>
                <a:cubicBezTo>
                  <a:pt x="4814770" y="74803"/>
                  <a:pt x="4809858" y="83783"/>
                  <a:pt x="4803348" y="92172"/>
                </a:cubicBezTo>
                <a:cubicBezTo>
                  <a:pt x="4796838" y="100561"/>
                  <a:pt x="4787993" y="109237"/>
                  <a:pt x="4776815" y="118200"/>
                </a:cubicBezTo>
                <a:cubicBezTo>
                  <a:pt x="4765637" y="127162"/>
                  <a:pt x="4758373" y="130747"/>
                  <a:pt x="4755025" y="128955"/>
                </a:cubicBezTo>
                <a:cubicBezTo>
                  <a:pt x="4751677" y="127162"/>
                  <a:pt x="4754129" y="121767"/>
                  <a:pt x="4762382" y="112768"/>
                </a:cubicBezTo>
                <a:cubicBezTo>
                  <a:pt x="4770634" y="103770"/>
                  <a:pt x="4776499" y="96446"/>
                  <a:pt x="4779977" y="90795"/>
                </a:cubicBezTo>
                <a:cubicBezTo>
                  <a:pt x="4783455" y="85145"/>
                  <a:pt x="4787409" y="79417"/>
                  <a:pt x="4791840" y="73609"/>
                </a:cubicBezTo>
                <a:cubicBezTo>
                  <a:pt x="4783279" y="73609"/>
                  <a:pt x="4776865" y="70655"/>
                  <a:pt x="4772599" y="64746"/>
                </a:cubicBezTo>
                <a:cubicBezTo>
                  <a:pt x="4768333" y="58838"/>
                  <a:pt x="4766429" y="52141"/>
                  <a:pt x="4766888" y="44656"/>
                </a:cubicBezTo>
                <a:cubicBezTo>
                  <a:pt x="4767347" y="37170"/>
                  <a:pt x="4770531" y="30871"/>
                  <a:pt x="4776438" y="25759"/>
                </a:cubicBezTo>
                <a:cubicBezTo>
                  <a:pt x="4779393" y="23203"/>
                  <a:pt x="4782814" y="21657"/>
                  <a:pt x="4786702" y="21121"/>
                </a:cubicBezTo>
                <a:close/>
                <a:moveTo>
                  <a:pt x="4716514" y="21121"/>
                </a:moveTo>
                <a:cubicBezTo>
                  <a:pt x="4720402" y="20585"/>
                  <a:pt x="4724756" y="21059"/>
                  <a:pt x="4729578" y="22543"/>
                </a:cubicBezTo>
                <a:cubicBezTo>
                  <a:pt x="4739222" y="25512"/>
                  <a:pt x="4745514" y="30975"/>
                  <a:pt x="4748454" y="38934"/>
                </a:cubicBezTo>
                <a:cubicBezTo>
                  <a:pt x="4751393" y="46893"/>
                  <a:pt x="4751207" y="55658"/>
                  <a:pt x="4747894" y="65230"/>
                </a:cubicBezTo>
                <a:cubicBezTo>
                  <a:pt x="4744582" y="74803"/>
                  <a:pt x="4739670" y="83783"/>
                  <a:pt x="4733160" y="92172"/>
                </a:cubicBezTo>
                <a:cubicBezTo>
                  <a:pt x="4726650" y="100561"/>
                  <a:pt x="4717805" y="109237"/>
                  <a:pt x="4706627" y="118200"/>
                </a:cubicBezTo>
                <a:cubicBezTo>
                  <a:pt x="4695449" y="127162"/>
                  <a:pt x="4688185" y="130747"/>
                  <a:pt x="4684837" y="128955"/>
                </a:cubicBezTo>
                <a:cubicBezTo>
                  <a:pt x="4681488" y="127162"/>
                  <a:pt x="4683941" y="121767"/>
                  <a:pt x="4692194" y="112768"/>
                </a:cubicBezTo>
                <a:cubicBezTo>
                  <a:pt x="4700446" y="103770"/>
                  <a:pt x="4706311" y="96446"/>
                  <a:pt x="4709789" y="90795"/>
                </a:cubicBezTo>
                <a:cubicBezTo>
                  <a:pt x="4713266" y="85145"/>
                  <a:pt x="4717221" y="79417"/>
                  <a:pt x="4721652" y="73609"/>
                </a:cubicBezTo>
                <a:cubicBezTo>
                  <a:pt x="4713091" y="73609"/>
                  <a:pt x="4706677" y="70655"/>
                  <a:pt x="4702411" y="64746"/>
                </a:cubicBezTo>
                <a:cubicBezTo>
                  <a:pt x="4698145" y="58838"/>
                  <a:pt x="4696241" y="52141"/>
                  <a:pt x="4696700" y="44656"/>
                </a:cubicBezTo>
                <a:cubicBezTo>
                  <a:pt x="4697159" y="37170"/>
                  <a:pt x="4700342" y="30871"/>
                  <a:pt x="4706250" y="25759"/>
                </a:cubicBezTo>
                <a:cubicBezTo>
                  <a:pt x="4709204" y="23203"/>
                  <a:pt x="4712626" y="21657"/>
                  <a:pt x="4716514" y="21121"/>
                </a:cubicBezTo>
                <a:close/>
                <a:moveTo>
                  <a:pt x="3538927" y="21121"/>
                </a:moveTo>
                <a:cubicBezTo>
                  <a:pt x="3542815" y="20585"/>
                  <a:pt x="3547169" y="21059"/>
                  <a:pt x="3551991" y="22543"/>
                </a:cubicBezTo>
                <a:cubicBezTo>
                  <a:pt x="3561635" y="25512"/>
                  <a:pt x="3567927" y="30975"/>
                  <a:pt x="3570867" y="38934"/>
                </a:cubicBezTo>
                <a:cubicBezTo>
                  <a:pt x="3573806" y="46893"/>
                  <a:pt x="3573620" y="55658"/>
                  <a:pt x="3570307" y="65230"/>
                </a:cubicBezTo>
                <a:cubicBezTo>
                  <a:pt x="3566995" y="74803"/>
                  <a:pt x="3562083" y="83783"/>
                  <a:pt x="3555573" y="92172"/>
                </a:cubicBezTo>
                <a:cubicBezTo>
                  <a:pt x="3549063" y="100561"/>
                  <a:pt x="3540218" y="109237"/>
                  <a:pt x="3529040" y="118200"/>
                </a:cubicBezTo>
                <a:cubicBezTo>
                  <a:pt x="3517862" y="127162"/>
                  <a:pt x="3510598" y="130747"/>
                  <a:pt x="3507250" y="128955"/>
                </a:cubicBezTo>
                <a:cubicBezTo>
                  <a:pt x="3503902" y="127162"/>
                  <a:pt x="3506354" y="121767"/>
                  <a:pt x="3514607" y="112768"/>
                </a:cubicBezTo>
                <a:cubicBezTo>
                  <a:pt x="3522859" y="103770"/>
                  <a:pt x="3528725" y="96446"/>
                  <a:pt x="3532202" y="90795"/>
                </a:cubicBezTo>
                <a:cubicBezTo>
                  <a:pt x="3535679" y="85145"/>
                  <a:pt x="3539634" y="79417"/>
                  <a:pt x="3544065" y="73609"/>
                </a:cubicBezTo>
                <a:cubicBezTo>
                  <a:pt x="3535504" y="73609"/>
                  <a:pt x="3529090" y="70655"/>
                  <a:pt x="3524824" y="64746"/>
                </a:cubicBezTo>
                <a:cubicBezTo>
                  <a:pt x="3520558" y="58838"/>
                  <a:pt x="3518654" y="52141"/>
                  <a:pt x="3519113" y="44656"/>
                </a:cubicBezTo>
                <a:cubicBezTo>
                  <a:pt x="3519572" y="37170"/>
                  <a:pt x="3522755" y="30871"/>
                  <a:pt x="3528664" y="25759"/>
                </a:cubicBezTo>
                <a:cubicBezTo>
                  <a:pt x="3531618" y="23203"/>
                  <a:pt x="3535039" y="21657"/>
                  <a:pt x="3538927" y="21121"/>
                </a:cubicBezTo>
                <a:close/>
                <a:moveTo>
                  <a:pt x="3468738" y="21121"/>
                </a:moveTo>
                <a:cubicBezTo>
                  <a:pt x="3472627" y="20585"/>
                  <a:pt x="3476982" y="21059"/>
                  <a:pt x="3481803" y="22543"/>
                </a:cubicBezTo>
                <a:cubicBezTo>
                  <a:pt x="3491447" y="25512"/>
                  <a:pt x="3497739" y="30975"/>
                  <a:pt x="3500679" y="38934"/>
                </a:cubicBezTo>
                <a:cubicBezTo>
                  <a:pt x="3503618" y="46893"/>
                  <a:pt x="3503432" y="55658"/>
                  <a:pt x="3500119" y="65230"/>
                </a:cubicBezTo>
                <a:cubicBezTo>
                  <a:pt x="3496807" y="74803"/>
                  <a:pt x="3491895" y="83783"/>
                  <a:pt x="3485385" y="92172"/>
                </a:cubicBezTo>
                <a:cubicBezTo>
                  <a:pt x="3478874" y="100561"/>
                  <a:pt x="3470030" y="109237"/>
                  <a:pt x="3458852" y="118200"/>
                </a:cubicBezTo>
                <a:cubicBezTo>
                  <a:pt x="3447673" y="127162"/>
                  <a:pt x="3440410" y="130747"/>
                  <a:pt x="3437062" y="128955"/>
                </a:cubicBezTo>
                <a:cubicBezTo>
                  <a:pt x="3433714" y="127162"/>
                  <a:pt x="3436166" y="121767"/>
                  <a:pt x="3444418" y="112768"/>
                </a:cubicBezTo>
                <a:cubicBezTo>
                  <a:pt x="3452671" y="103770"/>
                  <a:pt x="3458536" y="96446"/>
                  <a:pt x="3462014" y="90795"/>
                </a:cubicBezTo>
                <a:cubicBezTo>
                  <a:pt x="3465491" y="85145"/>
                  <a:pt x="3469446" y="79417"/>
                  <a:pt x="3473877" y="73609"/>
                </a:cubicBezTo>
                <a:cubicBezTo>
                  <a:pt x="3465316" y="73609"/>
                  <a:pt x="3458902" y="70655"/>
                  <a:pt x="3454636" y="64746"/>
                </a:cubicBezTo>
                <a:cubicBezTo>
                  <a:pt x="3450369" y="58838"/>
                  <a:pt x="3448466" y="52141"/>
                  <a:pt x="3448925" y="44656"/>
                </a:cubicBezTo>
                <a:cubicBezTo>
                  <a:pt x="3449384" y="37170"/>
                  <a:pt x="3452567" y="30871"/>
                  <a:pt x="3458475" y="25759"/>
                </a:cubicBezTo>
                <a:cubicBezTo>
                  <a:pt x="3461430" y="23203"/>
                  <a:pt x="3464851" y="21657"/>
                  <a:pt x="3468738" y="21121"/>
                </a:cubicBezTo>
                <a:close/>
                <a:moveTo>
                  <a:pt x="2643577" y="21121"/>
                </a:moveTo>
                <a:cubicBezTo>
                  <a:pt x="2647465" y="20585"/>
                  <a:pt x="2651819" y="21059"/>
                  <a:pt x="2656641" y="22543"/>
                </a:cubicBezTo>
                <a:cubicBezTo>
                  <a:pt x="2666285" y="25512"/>
                  <a:pt x="2672577" y="30975"/>
                  <a:pt x="2675517" y="38934"/>
                </a:cubicBezTo>
                <a:cubicBezTo>
                  <a:pt x="2678456" y="46893"/>
                  <a:pt x="2678270" y="55658"/>
                  <a:pt x="2674957" y="65230"/>
                </a:cubicBezTo>
                <a:cubicBezTo>
                  <a:pt x="2671645" y="74803"/>
                  <a:pt x="2666733" y="83783"/>
                  <a:pt x="2660223" y="92172"/>
                </a:cubicBezTo>
                <a:cubicBezTo>
                  <a:pt x="2653712" y="100561"/>
                  <a:pt x="2644868" y="109237"/>
                  <a:pt x="2633690" y="118200"/>
                </a:cubicBezTo>
                <a:cubicBezTo>
                  <a:pt x="2622512" y="127162"/>
                  <a:pt x="2615248" y="130747"/>
                  <a:pt x="2611900" y="128955"/>
                </a:cubicBezTo>
                <a:cubicBezTo>
                  <a:pt x="2608552" y="127162"/>
                  <a:pt x="2611004" y="121767"/>
                  <a:pt x="2619257" y="112768"/>
                </a:cubicBezTo>
                <a:cubicBezTo>
                  <a:pt x="2627509" y="103770"/>
                  <a:pt x="2633375" y="96446"/>
                  <a:pt x="2636852" y="90795"/>
                </a:cubicBezTo>
                <a:cubicBezTo>
                  <a:pt x="2640329" y="85145"/>
                  <a:pt x="2644284" y="79417"/>
                  <a:pt x="2648715" y="73609"/>
                </a:cubicBezTo>
                <a:cubicBezTo>
                  <a:pt x="2640154" y="73609"/>
                  <a:pt x="2633740" y="70655"/>
                  <a:pt x="2629474" y="64746"/>
                </a:cubicBezTo>
                <a:cubicBezTo>
                  <a:pt x="2625208" y="58838"/>
                  <a:pt x="2623304" y="52141"/>
                  <a:pt x="2623763" y="44656"/>
                </a:cubicBezTo>
                <a:cubicBezTo>
                  <a:pt x="2624222" y="37170"/>
                  <a:pt x="2627405" y="30871"/>
                  <a:pt x="2633314" y="25759"/>
                </a:cubicBezTo>
                <a:cubicBezTo>
                  <a:pt x="2636267" y="23203"/>
                  <a:pt x="2639689" y="21657"/>
                  <a:pt x="2643577" y="21121"/>
                </a:cubicBezTo>
                <a:close/>
                <a:moveTo>
                  <a:pt x="2573388" y="21121"/>
                </a:moveTo>
                <a:cubicBezTo>
                  <a:pt x="2577277" y="20585"/>
                  <a:pt x="2581631" y="21059"/>
                  <a:pt x="2586453" y="22543"/>
                </a:cubicBezTo>
                <a:cubicBezTo>
                  <a:pt x="2596097" y="25512"/>
                  <a:pt x="2602389" y="30975"/>
                  <a:pt x="2605329" y="38934"/>
                </a:cubicBezTo>
                <a:cubicBezTo>
                  <a:pt x="2608268" y="46893"/>
                  <a:pt x="2608082" y="55658"/>
                  <a:pt x="2604769" y="65230"/>
                </a:cubicBezTo>
                <a:cubicBezTo>
                  <a:pt x="2601457" y="74803"/>
                  <a:pt x="2596545" y="83783"/>
                  <a:pt x="2590035" y="92172"/>
                </a:cubicBezTo>
                <a:cubicBezTo>
                  <a:pt x="2583524" y="100561"/>
                  <a:pt x="2574680" y="109237"/>
                  <a:pt x="2563502" y="118200"/>
                </a:cubicBezTo>
                <a:cubicBezTo>
                  <a:pt x="2552323" y="127162"/>
                  <a:pt x="2545060" y="130747"/>
                  <a:pt x="2541712" y="128955"/>
                </a:cubicBezTo>
                <a:cubicBezTo>
                  <a:pt x="2538363" y="127162"/>
                  <a:pt x="2540815" y="121767"/>
                  <a:pt x="2549068" y="112768"/>
                </a:cubicBezTo>
                <a:cubicBezTo>
                  <a:pt x="2557321" y="103770"/>
                  <a:pt x="2563186" y="96446"/>
                  <a:pt x="2566664" y="90795"/>
                </a:cubicBezTo>
                <a:cubicBezTo>
                  <a:pt x="2570141" y="85145"/>
                  <a:pt x="2574096" y="79417"/>
                  <a:pt x="2578527" y="73609"/>
                </a:cubicBezTo>
                <a:cubicBezTo>
                  <a:pt x="2569966" y="73609"/>
                  <a:pt x="2563552" y="70655"/>
                  <a:pt x="2559286" y="64746"/>
                </a:cubicBezTo>
                <a:cubicBezTo>
                  <a:pt x="2555019" y="58838"/>
                  <a:pt x="2553116" y="52141"/>
                  <a:pt x="2553575" y="44656"/>
                </a:cubicBezTo>
                <a:cubicBezTo>
                  <a:pt x="2554033" y="37170"/>
                  <a:pt x="2557217" y="30871"/>
                  <a:pt x="2563125" y="25759"/>
                </a:cubicBezTo>
                <a:cubicBezTo>
                  <a:pt x="2566080" y="23203"/>
                  <a:pt x="2569501" y="21657"/>
                  <a:pt x="2573388" y="21121"/>
                </a:cubicBezTo>
                <a:close/>
                <a:moveTo>
                  <a:pt x="4400276" y="18033"/>
                </a:moveTo>
                <a:cubicBezTo>
                  <a:pt x="4401735" y="17871"/>
                  <a:pt x="4402952" y="18055"/>
                  <a:pt x="4403925" y="18585"/>
                </a:cubicBezTo>
                <a:cubicBezTo>
                  <a:pt x="4407818" y="20708"/>
                  <a:pt x="4405341" y="26107"/>
                  <a:pt x="4396493" y="34783"/>
                </a:cubicBezTo>
                <a:cubicBezTo>
                  <a:pt x="4387645" y="43458"/>
                  <a:pt x="4381042" y="50851"/>
                  <a:pt x="4376682" y="56960"/>
                </a:cubicBezTo>
                <a:cubicBezTo>
                  <a:pt x="4372323" y="63069"/>
                  <a:pt x="4368508" y="69464"/>
                  <a:pt x="4365239" y="76147"/>
                </a:cubicBezTo>
                <a:cubicBezTo>
                  <a:pt x="4374832" y="75244"/>
                  <a:pt x="4381952" y="78115"/>
                  <a:pt x="4386598" y="84762"/>
                </a:cubicBezTo>
                <a:cubicBezTo>
                  <a:pt x="4391245" y="91409"/>
                  <a:pt x="4393070" y="98324"/>
                  <a:pt x="4392073" y="105509"/>
                </a:cubicBezTo>
                <a:cubicBezTo>
                  <a:pt x="4391076" y="112693"/>
                  <a:pt x="4387150" y="118845"/>
                  <a:pt x="4380296" y="123964"/>
                </a:cubicBezTo>
                <a:cubicBezTo>
                  <a:pt x="4373441" y="129084"/>
                  <a:pt x="4365551" y="130410"/>
                  <a:pt x="4356624" y="127944"/>
                </a:cubicBezTo>
                <a:cubicBezTo>
                  <a:pt x="4347697" y="125477"/>
                  <a:pt x="4341473" y="120143"/>
                  <a:pt x="4337953" y="111940"/>
                </a:cubicBezTo>
                <a:cubicBezTo>
                  <a:pt x="4334432" y="103738"/>
                  <a:pt x="4334285" y="94459"/>
                  <a:pt x="4337512" y="84106"/>
                </a:cubicBezTo>
                <a:cubicBezTo>
                  <a:pt x="4340739" y="73752"/>
                  <a:pt x="4345808" y="64194"/>
                  <a:pt x="4352720" y="55433"/>
                </a:cubicBezTo>
                <a:cubicBezTo>
                  <a:pt x="4359632" y="46671"/>
                  <a:pt x="4368921" y="37808"/>
                  <a:pt x="4380586" y="28846"/>
                </a:cubicBezTo>
                <a:cubicBezTo>
                  <a:pt x="4389336" y="22124"/>
                  <a:pt x="4395899" y="18519"/>
                  <a:pt x="4400276" y="18033"/>
                </a:cubicBezTo>
                <a:close/>
                <a:moveTo>
                  <a:pt x="4327384" y="18033"/>
                </a:moveTo>
                <a:cubicBezTo>
                  <a:pt x="4328844" y="17871"/>
                  <a:pt x="4330062" y="18055"/>
                  <a:pt x="4331037" y="18585"/>
                </a:cubicBezTo>
                <a:cubicBezTo>
                  <a:pt x="4334938" y="20708"/>
                  <a:pt x="4332464" y="26107"/>
                  <a:pt x="4323616" y="34783"/>
                </a:cubicBezTo>
                <a:cubicBezTo>
                  <a:pt x="4314768" y="43458"/>
                  <a:pt x="4308165" y="50847"/>
                  <a:pt x="4303805" y="56949"/>
                </a:cubicBezTo>
                <a:cubicBezTo>
                  <a:pt x="4299446" y="63051"/>
                  <a:pt x="4295624" y="69450"/>
                  <a:pt x="4292340" y="76147"/>
                </a:cubicBezTo>
                <a:cubicBezTo>
                  <a:pt x="4301934" y="75244"/>
                  <a:pt x="4309057" y="78112"/>
                  <a:pt x="4313711" y="84751"/>
                </a:cubicBezTo>
                <a:cubicBezTo>
                  <a:pt x="4318364" y="91391"/>
                  <a:pt x="4320189" y="98306"/>
                  <a:pt x="4319185" y="105498"/>
                </a:cubicBezTo>
                <a:cubicBezTo>
                  <a:pt x="4318181" y="112689"/>
                  <a:pt x="4314256" y="118845"/>
                  <a:pt x="4307408" y="123964"/>
                </a:cubicBezTo>
                <a:cubicBezTo>
                  <a:pt x="4300561" y="129084"/>
                  <a:pt x="4292674" y="130410"/>
                  <a:pt x="4283747" y="127944"/>
                </a:cubicBezTo>
                <a:cubicBezTo>
                  <a:pt x="4274820" y="125477"/>
                  <a:pt x="4268596" y="120143"/>
                  <a:pt x="4265076" y="111940"/>
                </a:cubicBezTo>
                <a:cubicBezTo>
                  <a:pt x="4261556" y="103738"/>
                  <a:pt x="4261405" y="94459"/>
                  <a:pt x="4264624" y="84106"/>
                </a:cubicBezTo>
                <a:cubicBezTo>
                  <a:pt x="4267844" y="73752"/>
                  <a:pt x="4272909" y="64194"/>
                  <a:pt x="4279821" y="55433"/>
                </a:cubicBezTo>
                <a:cubicBezTo>
                  <a:pt x="4286733" y="46671"/>
                  <a:pt x="4296022" y="37808"/>
                  <a:pt x="4307688" y="28846"/>
                </a:cubicBezTo>
                <a:cubicBezTo>
                  <a:pt x="4316437" y="22124"/>
                  <a:pt x="4323003" y="18519"/>
                  <a:pt x="4327384" y="18033"/>
                </a:cubicBezTo>
                <a:close/>
                <a:moveTo>
                  <a:pt x="3152501" y="18033"/>
                </a:moveTo>
                <a:cubicBezTo>
                  <a:pt x="3153960" y="17871"/>
                  <a:pt x="3155176" y="18055"/>
                  <a:pt x="3156150" y="18585"/>
                </a:cubicBezTo>
                <a:cubicBezTo>
                  <a:pt x="3160043" y="20708"/>
                  <a:pt x="3157566" y="26107"/>
                  <a:pt x="3148718" y="34783"/>
                </a:cubicBezTo>
                <a:cubicBezTo>
                  <a:pt x="3139870" y="43458"/>
                  <a:pt x="3133266" y="50851"/>
                  <a:pt x="3128907" y="56960"/>
                </a:cubicBezTo>
                <a:cubicBezTo>
                  <a:pt x="3124548" y="63069"/>
                  <a:pt x="3120733" y="69464"/>
                  <a:pt x="3117464" y="76147"/>
                </a:cubicBezTo>
                <a:cubicBezTo>
                  <a:pt x="3127057" y="75244"/>
                  <a:pt x="3134177" y="78115"/>
                  <a:pt x="3138823" y="84762"/>
                </a:cubicBezTo>
                <a:cubicBezTo>
                  <a:pt x="3143470" y="91409"/>
                  <a:pt x="3145294" y="98324"/>
                  <a:pt x="3144298" y="105509"/>
                </a:cubicBezTo>
                <a:cubicBezTo>
                  <a:pt x="3143301" y="112693"/>
                  <a:pt x="3139375" y="118845"/>
                  <a:pt x="3132521" y="123964"/>
                </a:cubicBezTo>
                <a:cubicBezTo>
                  <a:pt x="3125666" y="129084"/>
                  <a:pt x="3117776" y="130410"/>
                  <a:pt x="3108849" y="127944"/>
                </a:cubicBezTo>
                <a:cubicBezTo>
                  <a:pt x="3099922" y="125477"/>
                  <a:pt x="3093698" y="120143"/>
                  <a:pt x="3090178" y="111940"/>
                </a:cubicBezTo>
                <a:cubicBezTo>
                  <a:pt x="3086657" y="103738"/>
                  <a:pt x="3086510" y="94459"/>
                  <a:pt x="3089737" y="84106"/>
                </a:cubicBezTo>
                <a:cubicBezTo>
                  <a:pt x="3092963" y="73752"/>
                  <a:pt x="3098033" y="64194"/>
                  <a:pt x="3104945" y="55433"/>
                </a:cubicBezTo>
                <a:cubicBezTo>
                  <a:pt x="3111857" y="46671"/>
                  <a:pt x="3121145" y="37808"/>
                  <a:pt x="3132811" y="28846"/>
                </a:cubicBezTo>
                <a:cubicBezTo>
                  <a:pt x="3141560" y="22124"/>
                  <a:pt x="3148124" y="18519"/>
                  <a:pt x="3152501" y="18033"/>
                </a:cubicBezTo>
                <a:close/>
                <a:moveTo>
                  <a:pt x="3079609" y="18033"/>
                </a:moveTo>
                <a:cubicBezTo>
                  <a:pt x="3081069" y="17871"/>
                  <a:pt x="3082287" y="18055"/>
                  <a:pt x="3083262" y="18585"/>
                </a:cubicBezTo>
                <a:cubicBezTo>
                  <a:pt x="3087163" y="20708"/>
                  <a:pt x="3084689" y="26107"/>
                  <a:pt x="3075841" y="34783"/>
                </a:cubicBezTo>
                <a:cubicBezTo>
                  <a:pt x="3066993" y="43458"/>
                  <a:pt x="3060389" y="50847"/>
                  <a:pt x="3056030" y="56949"/>
                </a:cubicBezTo>
                <a:cubicBezTo>
                  <a:pt x="3051671" y="63051"/>
                  <a:pt x="3047849" y="69450"/>
                  <a:pt x="3044565" y="76147"/>
                </a:cubicBezTo>
                <a:cubicBezTo>
                  <a:pt x="3054159" y="75244"/>
                  <a:pt x="3061282" y="78112"/>
                  <a:pt x="3065936" y="84751"/>
                </a:cubicBezTo>
                <a:cubicBezTo>
                  <a:pt x="3070589" y="91391"/>
                  <a:pt x="3072414" y="98306"/>
                  <a:pt x="3071410" y="105498"/>
                </a:cubicBezTo>
                <a:cubicBezTo>
                  <a:pt x="3070406" y="112689"/>
                  <a:pt x="3066481" y="118845"/>
                  <a:pt x="3059633" y="123964"/>
                </a:cubicBezTo>
                <a:cubicBezTo>
                  <a:pt x="3052786" y="129084"/>
                  <a:pt x="3044899" y="130410"/>
                  <a:pt x="3035972" y="127944"/>
                </a:cubicBezTo>
                <a:cubicBezTo>
                  <a:pt x="3027045" y="125477"/>
                  <a:pt x="3020821" y="120143"/>
                  <a:pt x="3017301" y="111940"/>
                </a:cubicBezTo>
                <a:cubicBezTo>
                  <a:pt x="3013780" y="103738"/>
                  <a:pt x="3013630" y="94459"/>
                  <a:pt x="3016849" y="84106"/>
                </a:cubicBezTo>
                <a:cubicBezTo>
                  <a:pt x="3020068" y="73752"/>
                  <a:pt x="3025134" y="64194"/>
                  <a:pt x="3032046" y="55433"/>
                </a:cubicBezTo>
                <a:cubicBezTo>
                  <a:pt x="3038958" y="46671"/>
                  <a:pt x="3048247" y="37808"/>
                  <a:pt x="3059913" y="28846"/>
                </a:cubicBezTo>
                <a:cubicBezTo>
                  <a:pt x="3068662" y="22124"/>
                  <a:pt x="3075228" y="18519"/>
                  <a:pt x="3079609" y="18033"/>
                </a:cubicBezTo>
                <a:close/>
                <a:moveTo>
                  <a:pt x="2257151" y="18033"/>
                </a:moveTo>
                <a:cubicBezTo>
                  <a:pt x="2258610" y="17871"/>
                  <a:pt x="2259827" y="18055"/>
                  <a:pt x="2260800" y="18585"/>
                </a:cubicBezTo>
                <a:cubicBezTo>
                  <a:pt x="2264693" y="20708"/>
                  <a:pt x="2262216" y="26107"/>
                  <a:pt x="2253368" y="34783"/>
                </a:cubicBezTo>
                <a:cubicBezTo>
                  <a:pt x="2244520" y="43458"/>
                  <a:pt x="2237917" y="50851"/>
                  <a:pt x="2233557" y="56960"/>
                </a:cubicBezTo>
                <a:cubicBezTo>
                  <a:pt x="2229198" y="63069"/>
                  <a:pt x="2225383" y="69464"/>
                  <a:pt x="2222114" y="76147"/>
                </a:cubicBezTo>
                <a:cubicBezTo>
                  <a:pt x="2231707" y="75244"/>
                  <a:pt x="2238827" y="78115"/>
                  <a:pt x="2243473" y="84762"/>
                </a:cubicBezTo>
                <a:cubicBezTo>
                  <a:pt x="2248120" y="91409"/>
                  <a:pt x="2249944" y="98324"/>
                  <a:pt x="2248948" y="105509"/>
                </a:cubicBezTo>
                <a:cubicBezTo>
                  <a:pt x="2247951" y="112693"/>
                  <a:pt x="2244026" y="118845"/>
                  <a:pt x="2237171" y="123964"/>
                </a:cubicBezTo>
                <a:cubicBezTo>
                  <a:pt x="2230316" y="129084"/>
                  <a:pt x="2222426" y="130410"/>
                  <a:pt x="2213499" y="127944"/>
                </a:cubicBezTo>
                <a:cubicBezTo>
                  <a:pt x="2204572" y="125477"/>
                  <a:pt x="2198348" y="120143"/>
                  <a:pt x="2194828" y="111940"/>
                </a:cubicBezTo>
                <a:cubicBezTo>
                  <a:pt x="2191307" y="103738"/>
                  <a:pt x="2191160" y="94459"/>
                  <a:pt x="2194387" y="84106"/>
                </a:cubicBezTo>
                <a:cubicBezTo>
                  <a:pt x="2197613" y="73752"/>
                  <a:pt x="2202683" y="64194"/>
                  <a:pt x="2209595" y="55433"/>
                </a:cubicBezTo>
                <a:cubicBezTo>
                  <a:pt x="2216507" y="46671"/>
                  <a:pt x="2225796" y="37808"/>
                  <a:pt x="2237461" y="28846"/>
                </a:cubicBezTo>
                <a:cubicBezTo>
                  <a:pt x="2246211" y="22124"/>
                  <a:pt x="2252774" y="18519"/>
                  <a:pt x="2257151" y="18033"/>
                </a:cubicBezTo>
                <a:close/>
                <a:moveTo>
                  <a:pt x="2184259" y="18033"/>
                </a:moveTo>
                <a:cubicBezTo>
                  <a:pt x="2185719" y="17871"/>
                  <a:pt x="2186937" y="18055"/>
                  <a:pt x="2187912" y="18585"/>
                </a:cubicBezTo>
                <a:cubicBezTo>
                  <a:pt x="2191813" y="20708"/>
                  <a:pt x="2189339" y="26107"/>
                  <a:pt x="2180491" y="34783"/>
                </a:cubicBezTo>
                <a:cubicBezTo>
                  <a:pt x="2171643" y="43458"/>
                  <a:pt x="2165040" y="50847"/>
                  <a:pt x="2160680" y="56949"/>
                </a:cubicBezTo>
                <a:cubicBezTo>
                  <a:pt x="2156321" y="63051"/>
                  <a:pt x="2152499" y="69450"/>
                  <a:pt x="2149215" y="76147"/>
                </a:cubicBezTo>
                <a:cubicBezTo>
                  <a:pt x="2158809" y="75244"/>
                  <a:pt x="2165932" y="78112"/>
                  <a:pt x="2170586" y="84751"/>
                </a:cubicBezTo>
                <a:cubicBezTo>
                  <a:pt x="2175239" y="91391"/>
                  <a:pt x="2177064" y="98306"/>
                  <a:pt x="2176060" y="105498"/>
                </a:cubicBezTo>
                <a:cubicBezTo>
                  <a:pt x="2175056" y="112689"/>
                  <a:pt x="2171131" y="118845"/>
                  <a:pt x="2164283" y="123964"/>
                </a:cubicBezTo>
                <a:cubicBezTo>
                  <a:pt x="2157436" y="129084"/>
                  <a:pt x="2149549" y="130410"/>
                  <a:pt x="2140622" y="127944"/>
                </a:cubicBezTo>
                <a:cubicBezTo>
                  <a:pt x="2131695" y="125477"/>
                  <a:pt x="2125471" y="120143"/>
                  <a:pt x="2121951" y="111940"/>
                </a:cubicBezTo>
                <a:cubicBezTo>
                  <a:pt x="2118430" y="103738"/>
                  <a:pt x="2118280" y="94459"/>
                  <a:pt x="2121499" y="84106"/>
                </a:cubicBezTo>
                <a:cubicBezTo>
                  <a:pt x="2124719" y="73752"/>
                  <a:pt x="2129784" y="64194"/>
                  <a:pt x="2136696" y="55433"/>
                </a:cubicBezTo>
                <a:cubicBezTo>
                  <a:pt x="2143608" y="46671"/>
                  <a:pt x="2152897" y="37808"/>
                  <a:pt x="2164563" y="28846"/>
                </a:cubicBezTo>
                <a:cubicBezTo>
                  <a:pt x="2173312" y="22124"/>
                  <a:pt x="2179877" y="18519"/>
                  <a:pt x="2184259" y="18033"/>
                </a:cubicBezTo>
                <a:close/>
                <a:moveTo>
                  <a:pt x="1747990" y="11710"/>
                </a:moveTo>
                <a:cubicBezTo>
                  <a:pt x="1751154" y="10604"/>
                  <a:pt x="1757473" y="11867"/>
                  <a:pt x="1766949" y="15499"/>
                </a:cubicBezTo>
                <a:cubicBezTo>
                  <a:pt x="1785899" y="22762"/>
                  <a:pt x="1794231" y="29685"/>
                  <a:pt x="1791944" y="36267"/>
                </a:cubicBezTo>
                <a:cubicBezTo>
                  <a:pt x="1789656" y="42849"/>
                  <a:pt x="1787857" y="53808"/>
                  <a:pt x="1786545" y="69145"/>
                </a:cubicBezTo>
                <a:cubicBezTo>
                  <a:pt x="1785233" y="84482"/>
                  <a:pt x="1784576" y="101214"/>
                  <a:pt x="1784576" y="119340"/>
                </a:cubicBezTo>
                <a:cubicBezTo>
                  <a:pt x="1794586" y="117633"/>
                  <a:pt x="1803652" y="115715"/>
                  <a:pt x="1811776" y="113586"/>
                </a:cubicBezTo>
                <a:cubicBezTo>
                  <a:pt x="1819900" y="111456"/>
                  <a:pt x="1828888" y="108732"/>
                  <a:pt x="1838739" y="105412"/>
                </a:cubicBezTo>
                <a:cubicBezTo>
                  <a:pt x="1848591" y="102092"/>
                  <a:pt x="1858672" y="103020"/>
                  <a:pt x="1868983" y="108197"/>
                </a:cubicBezTo>
                <a:cubicBezTo>
                  <a:pt x="1879293" y="113374"/>
                  <a:pt x="1878555" y="118788"/>
                  <a:pt x="1866767" y="124438"/>
                </a:cubicBezTo>
                <a:cubicBezTo>
                  <a:pt x="1854980" y="130088"/>
                  <a:pt x="1840636" y="133827"/>
                  <a:pt x="1823736" y="135655"/>
                </a:cubicBezTo>
                <a:cubicBezTo>
                  <a:pt x="1806836" y="137484"/>
                  <a:pt x="1793697" y="138398"/>
                  <a:pt x="1784318" y="138398"/>
                </a:cubicBezTo>
                <a:cubicBezTo>
                  <a:pt x="1783544" y="154617"/>
                  <a:pt x="1782719" y="187857"/>
                  <a:pt x="1781845" y="238120"/>
                </a:cubicBezTo>
                <a:cubicBezTo>
                  <a:pt x="1805850" y="236356"/>
                  <a:pt x="1825407" y="234807"/>
                  <a:pt x="1840514" y="233473"/>
                </a:cubicBezTo>
                <a:cubicBezTo>
                  <a:pt x="1855621" y="232140"/>
                  <a:pt x="1867646" y="230555"/>
                  <a:pt x="1876587" y="228720"/>
                </a:cubicBezTo>
                <a:cubicBezTo>
                  <a:pt x="1885528" y="226884"/>
                  <a:pt x="1894921" y="227411"/>
                  <a:pt x="1904765" y="230301"/>
                </a:cubicBezTo>
                <a:cubicBezTo>
                  <a:pt x="1914610" y="233190"/>
                  <a:pt x="1922683" y="239514"/>
                  <a:pt x="1928986" y="249273"/>
                </a:cubicBezTo>
                <a:cubicBezTo>
                  <a:pt x="1935288" y="259031"/>
                  <a:pt x="1925802" y="263011"/>
                  <a:pt x="1900528" y="261211"/>
                </a:cubicBezTo>
                <a:cubicBezTo>
                  <a:pt x="1875253" y="259411"/>
                  <a:pt x="1852574" y="258737"/>
                  <a:pt x="1832491" y="259189"/>
                </a:cubicBezTo>
                <a:cubicBezTo>
                  <a:pt x="1812407" y="259641"/>
                  <a:pt x="1789893" y="260982"/>
                  <a:pt x="1764948" y="263211"/>
                </a:cubicBezTo>
                <a:cubicBezTo>
                  <a:pt x="1740003" y="265441"/>
                  <a:pt x="1716876" y="267911"/>
                  <a:pt x="1695567" y="270622"/>
                </a:cubicBezTo>
                <a:cubicBezTo>
                  <a:pt x="1674257" y="273332"/>
                  <a:pt x="1660193" y="275368"/>
                  <a:pt x="1653374" y="276731"/>
                </a:cubicBezTo>
                <a:cubicBezTo>
                  <a:pt x="1646556" y="278093"/>
                  <a:pt x="1637894" y="274028"/>
                  <a:pt x="1627390" y="264534"/>
                </a:cubicBezTo>
                <a:cubicBezTo>
                  <a:pt x="1616886" y="255041"/>
                  <a:pt x="1617958" y="250294"/>
                  <a:pt x="1630606" y="250294"/>
                </a:cubicBezTo>
                <a:cubicBezTo>
                  <a:pt x="1640672" y="250294"/>
                  <a:pt x="1657300" y="249402"/>
                  <a:pt x="1680488" y="247616"/>
                </a:cubicBezTo>
                <a:cubicBezTo>
                  <a:pt x="1703676" y="245831"/>
                  <a:pt x="1729316" y="243691"/>
                  <a:pt x="1757409" y="241196"/>
                </a:cubicBezTo>
                <a:lnTo>
                  <a:pt x="1757409" y="97808"/>
                </a:lnTo>
                <a:cubicBezTo>
                  <a:pt x="1757409" y="59046"/>
                  <a:pt x="1754261" y="33822"/>
                  <a:pt x="1747966" y="22135"/>
                </a:cubicBezTo>
                <a:cubicBezTo>
                  <a:pt x="1744818" y="16291"/>
                  <a:pt x="1744826" y="12816"/>
                  <a:pt x="1747990" y="11710"/>
                </a:cubicBezTo>
                <a:close/>
                <a:moveTo>
                  <a:pt x="3963513" y="5553"/>
                </a:moveTo>
                <a:cubicBezTo>
                  <a:pt x="3965529" y="5253"/>
                  <a:pt x="3968163" y="5460"/>
                  <a:pt x="3971417" y="6174"/>
                </a:cubicBezTo>
                <a:cubicBezTo>
                  <a:pt x="3984431" y="9028"/>
                  <a:pt x="3993232" y="12785"/>
                  <a:pt x="3997821" y="17445"/>
                </a:cubicBezTo>
                <a:cubicBezTo>
                  <a:pt x="4002410" y="22106"/>
                  <a:pt x="4003546" y="29032"/>
                  <a:pt x="4001230" y="38224"/>
                </a:cubicBezTo>
                <a:cubicBezTo>
                  <a:pt x="3998914" y="47416"/>
                  <a:pt x="3993444" y="49334"/>
                  <a:pt x="3984818" y="43978"/>
                </a:cubicBezTo>
                <a:cubicBezTo>
                  <a:pt x="3976192" y="38622"/>
                  <a:pt x="3968610" y="31269"/>
                  <a:pt x="3962071" y="21919"/>
                </a:cubicBezTo>
                <a:cubicBezTo>
                  <a:pt x="3956984" y="11906"/>
                  <a:pt x="3957464" y="6451"/>
                  <a:pt x="3963513" y="5553"/>
                </a:cubicBezTo>
                <a:close/>
                <a:moveTo>
                  <a:pt x="1454974" y="3335"/>
                </a:moveTo>
                <a:cubicBezTo>
                  <a:pt x="1461298" y="4295"/>
                  <a:pt x="1468973" y="6898"/>
                  <a:pt x="1478001" y="11143"/>
                </a:cubicBezTo>
                <a:cubicBezTo>
                  <a:pt x="1487028" y="15387"/>
                  <a:pt x="1489874" y="19998"/>
                  <a:pt x="1486540" y="24974"/>
                </a:cubicBezTo>
                <a:cubicBezTo>
                  <a:pt x="1483206" y="29950"/>
                  <a:pt x="1478571" y="38454"/>
                  <a:pt x="1472634" y="50485"/>
                </a:cubicBezTo>
                <a:cubicBezTo>
                  <a:pt x="1482256" y="48879"/>
                  <a:pt x="1491122" y="46678"/>
                  <a:pt x="1499231" y="43881"/>
                </a:cubicBezTo>
                <a:cubicBezTo>
                  <a:pt x="1507341" y="41085"/>
                  <a:pt x="1514385" y="42670"/>
                  <a:pt x="1520365" y="48635"/>
                </a:cubicBezTo>
                <a:cubicBezTo>
                  <a:pt x="1526345" y="54601"/>
                  <a:pt x="1526596" y="58878"/>
                  <a:pt x="1521118" y="61466"/>
                </a:cubicBezTo>
                <a:cubicBezTo>
                  <a:pt x="1515640" y="64055"/>
                  <a:pt x="1508262" y="66281"/>
                  <a:pt x="1498984" y="68145"/>
                </a:cubicBezTo>
                <a:lnTo>
                  <a:pt x="1467536" y="74405"/>
                </a:lnTo>
                <a:cubicBezTo>
                  <a:pt x="1464309" y="83296"/>
                  <a:pt x="1461513" y="89720"/>
                  <a:pt x="1459147" y="93678"/>
                </a:cubicBezTo>
                <a:cubicBezTo>
                  <a:pt x="1471049" y="91269"/>
                  <a:pt x="1479033" y="88419"/>
                  <a:pt x="1483099" y="85128"/>
                </a:cubicBezTo>
                <a:cubicBezTo>
                  <a:pt x="1487164" y="81836"/>
                  <a:pt x="1493420" y="81894"/>
                  <a:pt x="1501866" y="85300"/>
                </a:cubicBezTo>
                <a:cubicBezTo>
                  <a:pt x="1510313" y="88705"/>
                  <a:pt x="1517225" y="93280"/>
                  <a:pt x="1522602" y="99023"/>
                </a:cubicBezTo>
                <a:cubicBezTo>
                  <a:pt x="1527980" y="104766"/>
                  <a:pt x="1528622" y="110112"/>
                  <a:pt x="1524527" y="115059"/>
                </a:cubicBezTo>
                <a:cubicBezTo>
                  <a:pt x="1520433" y="120006"/>
                  <a:pt x="1517949" y="129865"/>
                  <a:pt x="1517074" y="144636"/>
                </a:cubicBezTo>
                <a:cubicBezTo>
                  <a:pt x="1516199" y="159406"/>
                  <a:pt x="1515332" y="180666"/>
                  <a:pt x="1514471" y="208414"/>
                </a:cubicBezTo>
                <a:cubicBezTo>
                  <a:pt x="1528195" y="205790"/>
                  <a:pt x="1539549" y="203786"/>
                  <a:pt x="1548533" y="202402"/>
                </a:cubicBezTo>
                <a:cubicBezTo>
                  <a:pt x="1557517" y="201018"/>
                  <a:pt x="1565784" y="204678"/>
                  <a:pt x="1573334" y="213383"/>
                </a:cubicBezTo>
                <a:cubicBezTo>
                  <a:pt x="1580885" y="222087"/>
                  <a:pt x="1580652" y="227063"/>
                  <a:pt x="1572635" y="228311"/>
                </a:cubicBezTo>
                <a:cubicBezTo>
                  <a:pt x="1564619" y="229559"/>
                  <a:pt x="1554072" y="229956"/>
                  <a:pt x="1540994" y="229505"/>
                </a:cubicBezTo>
                <a:cubicBezTo>
                  <a:pt x="1527915" y="229053"/>
                  <a:pt x="1510722" y="229942"/>
                  <a:pt x="1489412" y="232172"/>
                </a:cubicBezTo>
                <a:cubicBezTo>
                  <a:pt x="1468102" y="234402"/>
                  <a:pt x="1448205" y="236865"/>
                  <a:pt x="1429721" y="239561"/>
                </a:cubicBezTo>
                <a:lnTo>
                  <a:pt x="1428259" y="239790"/>
                </a:lnTo>
                <a:lnTo>
                  <a:pt x="1428678" y="239927"/>
                </a:lnTo>
                <a:cubicBezTo>
                  <a:pt x="1436529" y="243841"/>
                  <a:pt x="1442828" y="248165"/>
                  <a:pt x="1447574" y="252897"/>
                </a:cubicBezTo>
                <a:cubicBezTo>
                  <a:pt x="1452579" y="258103"/>
                  <a:pt x="1451912" y="262889"/>
                  <a:pt x="1445574" y="267255"/>
                </a:cubicBezTo>
                <a:cubicBezTo>
                  <a:pt x="1439235" y="271622"/>
                  <a:pt x="1430366" y="278591"/>
                  <a:pt x="1418966" y="288163"/>
                </a:cubicBezTo>
                <a:cubicBezTo>
                  <a:pt x="1407565" y="297736"/>
                  <a:pt x="1393838" y="305311"/>
                  <a:pt x="1377784" y="310889"/>
                </a:cubicBezTo>
                <a:cubicBezTo>
                  <a:pt x="1361730" y="316467"/>
                  <a:pt x="1359013" y="314474"/>
                  <a:pt x="1369632" y="304909"/>
                </a:cubicBezTo>
                <a:cubicBezTo>
                  <a:pt x="1380251" y="295344"/>
                  <a:pt x="1389715" y="285532"/>
                  <a:pt x="1398025" y="275472"/>
                </a:cubicBezTo>
                <a:cubicBezTo>
                  <a:pt x="1406335" y="265413"/>
                  <a:pt x="1411559" y="255995"/>
                  <a:pt x="1413696" y="247218"/>
                </a:cubicBezTo>
                <a:cubicBezTo>
                  <a:pt x="1414230" y="245024"/>
                  <a:pt x="1414942" y="243227"/>
                  <a:pt x="1415834" y="241826"/>
                </a:cubicBezTo>
                <a:lnTo>
                  <a:pt x="1415948" y="241719"/>
                </a:lnTo>
                <a:lnTo>
                  <a:pt x="1406006" y="243277"/>
                </a:lnTo>
                <a:cubicBezTo>
                  <a:pt x="1399438" y="244406"/>
                  <a:pt x="1394207" y="245426"/>
                  <a:pt x="1390314" y="246337"/>
                </a:cubicBezTo>
                <a:cubicBezTo>
                  <a:pt x="1382527" y="248158"/>
                  <a:pt x="1374027" y="245222"/>
                  <a:pt x="1364813" y="237528"/>
                </a:cubicBezTo>
                <a:cubicBezTo>
                  <a:pt x="1355600" y="229835"/>
                  <a:pt x="1358220" y="225988"/>
                  <a:pt x="1372675" y="225988"/>
                </a:cubicBezTo>
                <a:cubicBezTo>
                  <a:pt x="1384262" y="225988"/>
                  <a:pt x="1395971" y="225249"/>
                  <a:pt x="1407802" y="223772"/>
                </a:cubicBezTo>
                <a:cubicBezTo>
                  <a:pt x="1408619" y="209088"/>
                  <a:pt x="1409028" y="188252"/>
                  <a:pt x="1409028" y="161263"/>
                </a:cubicBezTo>
                <a:cubicBezTo>
                  <a:pt x="1409028" y="135236"/>
                  <a:pt x="1406780" y="118142"/>
                  <a:pt x="1402284" y="109983"/>
                </a:cubicBezTo>
                <a:cubicBezTo>
                  <a:pt x="1397789" y="101823"/>
                  <a:pt x="1399352" y="98446"/>
                  <a:pt x="1406974" y="99851"/>
                </a:cubicBezTo>
                <a:cubicBezTo>
                  <a:pt x="1414595" y="101257"/>
                  <a:pt x="1419127" y="101931"/>
                  <a:pt x="1420568" y="101873"/>
                </a:cubicBezTo>
                <a:cubicBezTo>
                  <a:pt x="1422009" y="101816"/>
                  <a:pt x="1427813" y="101113"/>
                  <a:pt x="1437981" y="99765"/>
                </a:cubicBezTo>
                <a:cubicBezTo>
                  <a:pt x="1439415" y="95521"/>
                  <a:pt x="1441465" y="88150"/>
                  <a:pt x="1444133" y="77653"/>
                </a:cubicBezTo>
                <a:cubicBezTo>
                  <a:pt x="1435787" y="79445"/>
                  <a:pt x="1429316" y="80793"/>
                  <a:pt x="1424720" y="81697"/>
                </a:cubicBezTo>
                <a:cubicBezTo>
                  <a:pt x="1420124" y="82600"/>
                  <a:pt x="1413660" y="80144"/>
                  <a:pt x="1405328" y="74329"/>
                </a:cubicBezTo>
                <a:cubicBezTo>
                  <a:pt x="1396996" y="68514"/>
                  <a:pt x="1397778" y="64438"/>
                  <a:pt x="1407673" y="62101"/>
                </a:cubicBezTo>
                <a:cubicBezTo>
                  <a:pt x="1417567" y="59763"/>
                  <a:pt x="1430796" y="57462"/>
                  <a:pt x="1447359" y="55196"/>
                </a:cubicBezTo>
                <a:cubicBezTo>
                  <a:pt x="1448808" y="50105"/>
                  <a:pt x="1449980" y="42817"/>
                  <a:pt x="1450876" y="33331"/>
                </a:cubicBezTo>
                <a:cubicBezTo>
                  <a:pt x="1451772" y="23845"/>
                  <a:pt x="1451098" y="16234"/>
                  <a:pt x="1448854" y="10497"/>
                </a:cubicBezTo>
                <a:cubicBezTo>
                  <a:pt x="1446610" y="4761"/>
                  <a:pt x="1448650" y="2374"/>
                  <a:pt x="1454974" y="3335"/>
                </a:cubicBezTo>
                <a:close/>
                <a:moveTo>
                  <a:pt x="3882341" y="2643"/>
                </a:moveTo>
                <a:cubicBezTo>
                  <a:pt x="3884008" y="2297"/>
                  <a:pt x="3886238" y="2298"/>
                  <a:pt x="3889033" y="2646"/>
                </a:cubicBezTo>
                <a:cubicBezTo>
                  <a:pt x="3900211" y="4037"/>
                  <a:pt x="3909238" y="5841"/>
                  <a:pt x="3916114" y="8056"/>
                </a:cubicBezTo>
                <a:cubicBezTo>
                  <a:pt x="3922990" y="10272"/>
                  <a:pt x="3925302" y="14197"/>
                  <a:pt x="3923051" y="19833"/>
                </a:cubicBezTo>
                <a:cubicBezTo>
                  <a:pt x="3920800" y="25469"/>
                  <a:pt x="3922054" y="40189"/>
                  <a:pt x="3926815" y="63994"/>
                </a:cubicBezTo>
                <a:cubicBezTo>
                  <a:pt x="3934172" y="60652"/>
                  <a:pt x="3941553" y="57792"/>
                  <a:pt x="3948960" y="55411"/>
                </a:cubicBezTo>
                <a:cubicBezTo>
                  <a:pt x="3956367" y="53031"/>
                  <a:pt x="3963010" y="55049"/>
                  <a:pt x="3968890" y="61466"/>
                </a:cubicBezTo>
                <a:cubicBezTo>
                  <a:pt x="3974769" y="67883"/>
                  <a:pt x="3974081" y="72834"/>
                  <a:pt x="3966825" y="76319"/>
                </a:cubicBezTo>
                <a:cubicBezTo>
                  <a:pt x="3959568" y="79804"/>
                  <a:pt x="3947903" y="83088"/>
                  <a:pt x="3931827" y="86171"/>
                </a:cubicBezTo>
                <a:cubicBezTo>
                  <a:pt x="3943429" y="124201"/>
                  <a:pt x="3954843" y="155950"/>
                  <a:pt x="3966072" y="181418"/>
                </a:cubicBezTo>
                <a:cubicBezTo>
                  <a:pt x="3967506" y="173789"/>
                  <a:pt x="3970227" y="162973"/>
                  <a:pt x="3974235" y="148970"/>
                </a:cubicBezTo>
                <a:cubicBezTo>
                  <a:pt x="3978243" y="134967"/>
                  <a:pt x="3978673" y="123602"/>
                  <a:pt x="3975525" y="114876"/>
                </a:cubicBezTo>
                <a:cubicBezTo>
                  <a:pt x="3972378" y="106150"/>
                  <a:pt x="3974973" y="103211"/>
                  <a:pt x="3983312" y="106057"/>
                </a:cubicBezTo>
                <a:cubicBezTo>
                  <a:pt x="3991651" y="108904"/>
                  <a:pt x="4000001" y="112707"/>
                  <a:pt x="4008361" y="117468"/>
                </a:cubicBezTo>
                <a:cubicBezTo>
                  <a:pt x="4016721" y="122229"/>
                  <a:pt x="4018342" y="127496"/>
                  <a:pt x="4013222" y="133268"/>
                </a:cubicBezTo>
                <a:cubicBezTo>
                  <a:pt x="4008103" y="139040"/>
                  <a:pt x="4004228" y="146744"/>
                  <a:pt x="4001596" y="156380"/>
                </a:cubicBezTo>
                <a:cubicBezTo>
                  <a:pt x="3998964" y="166017"/>
                  <a:pt x="3992350" y="181612"/>
                  <a:pt x="3981753" y="203165"/>
                </a:cubicBezTo>
                <a:cubicBezTo>
                  <a:pt x="3998301" y="224590"/>
                  <a:pt x="4012703" y="240271"/>
                  <a:pt x="4024956" y="250208"/>
                </a:cubicBezTo>
                <a:cubicBezTo>
                  <a:pt x="4037210" y="260146"/>
                  <a:pt x="4044301" y="262796"/>
                  <a:pt x="4046230" y="258156"/>
                </a:cubicBezTo>
                <a:cubicBezTo>
                  <a:pt x="4048159" y="253517"/>
                  <a:pt x="4052292" y="244741"/>
                  <a:pt x="4058631" y="231828"/>
                </a:cubicBezTo>
                <a:cubicBezTo>
                  <a:pt x="4064969" y="218915"/>
                  <a:pt x="4067683" y="223439"/>
                  <a:pt x="4066772" y="245401"/>
                </a:cubicBezTo>
                <a:cubicBezTo>
                  <a:pt x="4065862" y="267363"/>
                  <a:pt x="4066761" y="283363"/>
                  <a:pt x="4069472" y="293401"/>
                </a:cubicBezTo>
                <a:cubicBezTo>
                  <a:pt x="4072182" y="303439"/>
                  <a:pt x="4069013" y="308458"/>
                  <a:pt x="4059964" y="308458"/>
                </a:cubicBezTo>
                <a:cubicBezTo>
                  <a:pt x="4053540" y="308458"/>
                  <a:pt x="4040182" y="299930"/>
                  <a:pt x="4019891" y="282872"/>
                </a:cubicBezTo>
                <a:cubicBezTo>
                  <a:pt x="3999599" y="265814"/>
                  <a:pt x="3981925" y="246000"/>
                  <a:pt x="3966868" y="223428"/>
                </a:cubicBezTo>
                <a:cubicBezTo>
                  <a:pt x="3962566" y="231559"/>
                  <a:pt x="3955105" y="240704"/>
                  <a:pt x="3944486" y="250864"/>
                </a:cubicBezTo>
                <a:cubicBezTo>
                  <a:pt x="3933867" y="261025"/>
                  <a:pt x="3920075" y="268890"/>
                  <a:pt x="3903111" y="274461"/>
                </a:cubicBezTo>
                <a:cubicBezTo>
                  <a:pt x="3886147" y="280033"/>
                  <a:pt x="3885878" y="275806"/>
                  <a:pt x="3902304" y="261781"/>
                </a:cubicBezTo>
                <a:cubicBezTo>
                  <a:pt x="3918731" y="247756"/>
                  <a:pt x="3935713" y="228297"/>
                  <a:pt x="3953252" y="203402"/>
                </a:cubicBezTo>
                <a:cubicBezTo>
                  <a:pt x="3939069" y="180114"/>
                  <a:pt x="3924636" y="142693"/>
                  <a:pt x="3909951" y="91140"/>
                </a:cubicBezTo>
                <a:cubicBezTo>
                  <a:pt x="3891366" y="96546"/>
                  <a:pt x="3877191" y="100375"/>
                  <a:pt x="3867425" y="102626"/>
                </a:cubicBezTo>
                <a:cubicBezTo>
                  <a:pt x="3857660" y="104878"/>
                  <a:pt x="3850303" y="106003"/>
                  <a:pt x="3845356" y="106003"/>
                </a:cubicBezTo>
                <a:cubicBezTo>
                  <a:pt x="3840021" y="106003"/>
                  <a:pt x="3833948" y="103304"/>
                  <a:pt x="3827137" y="97905"/>
                </a:cubicBezTo>
                <a:cubicBezTo>
                  <a:pt x="3820325" y="92506"/>
                  <a:pt x="3823322" y="88673"/>
                  <a:pt x="3836128" y="86407"/>
                </a:cubicBezTo>
                <a:cubicBezTo>
                  <a:pt x="3848934" y="84142"/>
                  <a:pt x="3871778" y="78836"/>
                  <a:pt x="3904660" y="70490"/>
                </a:cubicBezTo>
                <a:cubicBezTo>
                  <a:pt x="3896816" y="43272"/>
                  <a:pt x="3889455" y="24813"/>
                  <a:pt x="3882579" y="15111"/>
                </a:cubicBezTo>
                <a:cubicBezTo>
                  <a:pt x="3877422" y="7836"/>
                  <a:pt x="3877343" y="3679"/>
                  <a:pt x="3882341" y="2643"/>
                </a:cubicBezTo>
                <a:close/>
                <a:moveTo>
                  <a:pt x="148716" y="183"/>
                </a:moveTo>
                <a:cubicBezTo>
                  <a:pt x="151878" y="-537"/>
                  <a:pt x="157184" y="868"/>
                  <a:pt x="164634" y="4399"/>
                </a:cubicBezTo>
                <a:cubicBezTo>
                  <a:pt x="179533" y="11462"/>
                  <a:pt x="184642" y="18134"/>
                  <a:pt x="179960" y="24415"/>
                </a:cubicBezTo>
                <a:cubicBezTo>
                  <a:pt x="175278" y="30696"/>
                  <a:pt x="171664" y="37005"/>
                  <a:pt x="169119" y="43344"/>
                </a:cubicBezTo>
                <a:cubicBezTo>
                  <a:pt x="166573" y="49682"/>
                  <a:pt x="163085" y="57462"/>
                  <a:pt x="158654" y="66682"/>
                </a:cubicBezTo>
                <a:cubicBezTo>
                  <a:pt x="170542" y="64962"/>
                  <a:pt x="182079" y="62760"/>
                  <a:pt x="193264" y="60079"/>
                </a:cubicBezTo>
                <a:cubicBezTo>
                  <a:pt x="204450" y="57397"/>
                  <a:pt x="215129" y="54454"/>
                  <a:pt x="225304" y="51249"/>
                </a:cubicBezTo>
                <a:cubicBezTo>
                  <a:pt x="235478" y="48044"/>
                  <a:pt x="244910" y="50460"/>
                  <a:pt x="253601" y="58498"/>
                </a:cubicBezTo>
                <a:cubicBezTo>
                  <a:pt x="262291" y="66535"/>
                  <a:pt x="257652" y="72637"/>
                  <a:pt x="239683" y="76803"/>
                </a:cubicBezTo>
                <a:cubicBezTo>
                  <a:pt x="221715" y="80969"/>
                  <a:pt x="205052" y="84382"/>
                  <a:pt x="189693" y="87042"/>
                </a:cubicBezTo>
                <a:cubicBezTo>
                  <a:pt x="174335" y="89702"/>
                  <a:pt x="160812" y="91864"/>
                  <a:pt x="149125" y="93527"/>
                </a:cubicBezTo>
                <a:cubicBezTo>
                  <a:pt x="136219" y="119340"/>
                  <a:pt x="121843" y="143689"/>
                  <a:pt x="105997" y="166576"/>
                </a:cubicBezTo>
                <a:cubicBezTo>
                  <a:pt x="105997" y="197229"/>
                  <a:pt x="105866" y="221218"/>
                  <a:pt x="105604" y="238544"/>
                </a:cubicBezTo>
                <a:lnTo>
                  <a:pt x="105367" y="250238"/>
                </a:lnTo>
                <a:lnTo>
                  <a:pt x="106083" y="250026"/>
                </a:lnTo>
                <a:cubicBezTo>
                  <a:pt x="113439" y="249359"/>
                  <a:pt x="139904" y="246021"/>
                  <a:pt x="185477" y="240013"/>
                </a:cubicBezTo>
                <a:lnTo>
                  <a:pt x="185477" y="192389"/>
                </a:lnTo>
                <a:cubicBezTo>
                  <a:pt x="164369" y="195988"/>
                  <a:pt x="148967" y="194658"/>
                  <a:pt x="139273" y="188399"/>
                </a:cubicBezTo>
                <a:cubicBezTo>
                  <a:pt x="129579" y="182139"/>
                  <a:pt x="129852" y="178066"/>
                  <a:pt x="140091" y="176181"/>
                </a:cubicBezTo>
                <a:cubicBezTo>
                  <a:pt x="150330" y="174295"/>
                  <a:pt x="165458" y="171359"/>
                  <a:pt x="185477" y="167372"/>
                </a:cubicBezTo>
                <a:cubicBezTo>
                  <a:pt x="184603" y="135451"/>
                  <a:pt x="182584" y="116561"/>
                  <a:pt x="179422" y="110703"/>
                </a:cubicBezTo>
                <a:cubicBezTo>
                  <a:pt x="176260" y="104845"/>
                  <a:pt x="176974" y="100995"/>
                  <a:pt x="181563" y="99152"/>
                </a:cubicBezTo>
                <a:cubicBezTo>
                  <a:pt x="186151" y="97310"/>
                  <a:pt x="194053" y="98672"/>
                  <a:pt x="205267" y="103239"/>
                </a:cubicBezTo>
                <a:cubicBezTo>
                  <a:pt x="216481" y="107807"/>
                  <a:pt x="220718" y="113403"/>
                  <a:pt x="217980" y="120028"/>
                </a:cubicBezTo>
                <a:cubicBezTo>
                  <a:pt x="215241" y="126653"/>
                  <a:pt x="213462" y="140370"/>
                  <a:pt x="212645" y="161177"/>
                </a:cubicBezTo>
                <a:cubicBezTo>
                  <a:pt x="223214" y="159557"/>
                  <a:pt x="233205" y="157126"/>
                  <a:pt x="242620" y="153885"/>
                </a:cubicBezTo>
                <a:cubicBezTo>
                  <a:pt x="252034" y="150644"/>
                  <a:pt x="260412" y="152483"/>
                  <a:pt x="267754" y="159403"/>
                </a:cubicBezTo>
                <a:cubicBezTo>
                  <a:pt x="275097" y="166322"/>
                  <a:pt x="273078" y="171961"/>
                  <a:pt x="261699" y="176321"/>
                </a:cubicBezTo>
                <a:cubicBezTo>
                  <a:pt x="250320" y="180680"/>
                  <a:pt x="233897" y="184509"/>
                  <a:pt x="212430" y="187807"/>
                </a:cubicBezTo>
                <a:cubicBezTo>
                  <a:pt x="211670" y="204255"/>
                  <a:pt x="211290" y="220574"/>
                  <a:pt x="211290" y="236764"/>
                </a:cubicBezTo>
                <a:cubicBezTo>
                  <a:pt x="232814" y="234183"/>
                  <a:pt x="251772" y="231738"/>
                  <a:pt x="268163" y="229429"/>
                </a:cubicBezTo>
                <a:cubicBezTo>
                  <a:pt x="284554" y="227121"/>
                  <a:pt x="297170" y="231616"/>
                  <a:pt x="306010" y="242916"/>
                </a:cubicBezTo>
                <a:cubicBezTo>
                  <a:pt x="314851" y="254217"/>
                  <a:pt x="312689" y="259641"/>
                  <a:pt x="299525" y="259189"/>
                </a:cubicBezTo>
                <a:cubicBezTo>
                  <a:pt x="286361" y="258737"/>
                  <a:pt x="272451" y="258063"/>
                  <a:pt x="257795" y="257167"/>
                </a:cubicBezTo>
                <a:cubicBezTo>
                  <a:pt x="243139" y="256271"/>
                  <a:pt x="221446" y="257848"/>
                  <a:pt x="192716" y="261899"/>
                </a:cubicBezTo>
                <a:cubicBezTo>
                  <a:pt x="163985" y="265950"/>
                  <a:pt x="145117" y="269098"/>
                  <a:pt x="136111" y="271342"/>
                </a:cubicBezTo>
                <a:cubicBezTo>
                  <a:pt x="127106" y="273587"/>
                  <a:pt x="118010" y="270762"/>
                  <a:pt x="108825" y="262867"/>
                </a:cubicBezTo>
                <a:lnTo>
                  <a:pt x="104830" y="258943"/>
                </a:lnTo>
                <a:lnTo>
                  <a:pt x="103179" y="277621"/>
                </a:lnTo>
                <a:cubicBezTo>
                  <a:pt x="101999" y="285011"/>
                  <a:pt x="100347" y="291802"/>
                  <a:pt x="98221" y="297994"/>
                </a:cubicBezTo>
                <a:cubicBezTo>
                  <a:pt x="93969" y="310376"/>
                  <a:pt x="88552" y="310090"/>
                  <a:pt x="81970" y="297133"/>
                </a:cubicBezTo>
                <a:cubicBezTo>
                  <a:pt x="75388" y="284177"/>
                  <a:pt x="73670" y="272873"/>
                  <a:pt x="76818" y="263222"/>
                </a:cubicBezTo>
                <a:cubicBezTo>
                  <a:pt x="79966" y="253571"/>
                  <a:pt x="81167" y="229960"/>
                  <a:pt x="80421" y="192389"/>
                </a:cubicBezTo>
                <a:cubicBezTo>
                  <a:pt x="73108" y="204320"/>
                  <a:pt x="62600" y="215996"/>
                  <a:pt x="48898" y="227418"/>
                </a:cubicBezTo>
                <a:cubicBezTo>
                  <a:pt x="35196" y="238840"/>
                  <a:pt x="22365" y="246656"/>
                  <a:pt x="10405" y="250864"/>
                </a:cubicBezTo>
                <a:cubicBezTo>
                  <a:pt x="-1555" y="255073"/>
                  <a:pt x="-3204" y="252478"/>
                  <a:pt x="5458" y="243078"/>
                </a:cubicBezTo>
                <a:cubicBezTo>
                  <a:pt x="14119" y="233678"/>
                  <a:pt x="24767" y="222661"/>
                  <a:pt x="37400" y="210027"/>
                </a:cubicBezTo>
                <a:cubicBezTo>
                  <a:pt x="50034" y="197393"/>
                  <a:pt x="63851" y="180494"/>
                  <a:pt x="78851" y="159327"/>
                </a:cubicBezTo>
                <a:cubicBezTo>
                  <a:pt x="78851" y="154724"/>
                  <a:pt x="77951" y="148257"/>
                  <a:pt x="76151" y="139925"/>
                </a:cubicBezTo>
                <a:cubicBezTo>
                  <a:pt x="74352" y="131593"/>
                  <a:pt x="80801" y="131479"/>
                  <a:pt x="95500" y="139581"/>
                </a:cubicBezTo>
                <a:cubicBezTo>
                  <a:pt x="99027" y="135336"/>
                  <a:pt x="107875" y="120989"/>
                  <a:pt x="122044" y="96539"/>
                </a:cubicBezTo>
                <a:cubicBezTo>
                  <a:pt x="113583" y="99235"/>
                  <a:pt x="105685" y="101034"/>
                  <a:pt x="98350" y="101938"/>
                </a:cubicBezTo>
                <a:cubicBezTo>
                  <a:pt x="91015" y="102841"/>
                  <a:pt x="82780" y="99522"/>
                  <a:pt x="73645" y="91979"/>
                </a:cubicBezTo>
                <a:cubicBezTo>
                  <a:pt x="64511" y="84436"/>
                  <a:pt x="66335" y="80374"/>
                  <a:pt x="79120" y="79793"/>
                </a:cubicBezTo>
                <a:cubicBezTo>
                  <a:pt x="91904" y="79212"/>
                  <a:pt x="108721" y="77258"/>
                  <a:pt x="129572" y="73931"/>
                </a:cubicBezTo>
                <a:cubicBezTo>
                  <a:pt x="142550" y="40404"/>
                  <a:pt x="147913" y="18668"/>
                  <a:pt x="145662" y="8723"/>
                </a:cubicBezTo>
                <a:cubicBezTo>
                  <a:pt x="144536" y="3750"/>
                  <a:pt x="145554" y="904"/>
                  <a:pt x="148716" y="1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257776" y="1732654"/>
            <a:ext cx="432048" cy="43807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495602" y="2837008"/>
            <a:ext cx="65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41</a:t>
            </a:r>
          </a:p>
        </p:txBody>
      </p:sp>
      <p:sp>
        <p:nvSpPr>
          <p:cNvPr id="37" name="椭圆 36"/>
          <p:cNvSpPr/>
          <p:nvPr/>
        </p:nvSpPr>
        <p:spPr>
          <a:xfrm>
            <a:off x="3150461" y="2907275"/>
            <a:ext cx="568145" cy="5760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233207" y="2861748"/>
            <a:ext cx="645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&lt;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37195" y="2837007"/>
            <a:ext cx="65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45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5106196" y="2808622"/>
            <a:ext cx="65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68</a:t>
            </a:r>
          </a:p>
        </p:txBody>
      </p:sp>
      <p:sp>
        <p:nvSpPr>
          <p:cNvPr id="57" name="椭圆 56"/>
          <p:cNvSpPr/>
          <p:nvPr/>
        </p:nvSpPr>
        <p:spPr>
          <a:xfrm>
            <a:off x="5761055" y="2878889"/>
            <a:ext cx="568145" cy="5760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843801" y="2833362"/>
            <a:ext cx="645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&lt;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6347789" y="2808621"/>
            <a:ext cx="65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78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717888" y="2792455"/>
            <a:ext cx="65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69</a:t>
            </a:r>
          </a:p>
        </p:txBody>
      </p:sp>
      <p:sp>
        <p:nvSpPr>
          <p:cNvPr id="61" name="椭圆 60"/>
          <p:cNvSpPr/>
          <p:nvPr/>
        </p:nvSpPr>
        <p:spPr>
          <a:xfrm>
            <a:off x="8372747" y="2862722"/>
            <a:ext cx="568145" cy="5760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455493" y="2817195"/>
            <a:ext cx="645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8959481" y="2792454"/>
            <a:ext cx="65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69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2477013" y="3819515"/>
            <a:ext cx="65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57</a:t>
            </a:r>
          </a:p>
        </p:txBody>
      </p:sp>
      <p:sp>
        <p:nvSpPr>
          <p:cNvPr id="65" name="椭圆 64"/>
          <p:cNvSpPr/>
          <p:nvPr/>
        </p:nvSpPr>
        <p:spPr>
          <a:xfrm>
            <a:off x="3131872" y="3889782"/>
            <a:ext cx="568145" cy="5760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214618" y="3844255"/>
            <a:ext cx="645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&gt;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3718606" y="3819514"/>
            <a:ext cx="65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56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5106196" y="3858981"/>
            <a:ext cx="65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80</a:t>
            </a:r>
          </a:p>
        </p:txBody>
      </p:sp>
      <p:sp>
        <p:nvSpPr>
          <p:cNvPr id="69" name="椭圆 68"/>
          <p:cNvSpPr/>
          <p:nvPr/>
        </p:nvSpPr>
        <p:spPr>
          <a:xfrm>
            <a:off x="5761055" y="3929248"/>
            <a:ext cx="568145" cy="5760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5843801" y="3883721"/>
            <a:ext cx="645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&lt;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6347789" y="3858980"/>
            <a:ext cx="65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90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7740842" y="3858981"/>
            <a:ext cx="65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98</a:t>
            </a:r>
          </a:p>
        </p:txBody>
      </p:sp>
      <p:sp>
        <p:nvSpPr>
          <p:cNvPr id="73" name="椭圆 72"/>
          <p:cNvSpPr/>
          <p:nvPr/>
        </p:nvSpPr>
        <p:spPr>
          <a:xfrm>
            <a:off x="8395701" y="3929248"/>
            <a:ext cx="568145" cy="5760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8478447" y="3883721"/>
            <a:ext cx="645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&gt;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8982435" y="3858980"/>
            <a:ext cx="65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89</a:t>
            </a:r>
          </a:p>
        </p:txBody>
      </p:sp>
      <p:sp>
        <p:nvSpPr>
          <p:cNvPr id="29" name="矩形 28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8" grpId="0"/>
      <p:bldP spid="58" grpId="0"/>
      <p:bldP spid="62" grpId="0"/>
      <p:bldP spid="66" grpId="0"/>
      <p:bldP spid="70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91132" y="1667215"/>
            <a:ext cx="1674495" cy="44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比一比。</a:t>
            </a:r>
          </a:p>
        </p:txBody>
      </p:sp>
      <p:sp>
        <p:nvSpPr>
          <p:cNvPr id="8" name="椭圆 7"/>
          <p:cNvSpPr/>
          <p:nvPr/>
        </p:nvSpPr>
        <p:spPr>
          <a:xfrm>
            <a:off x="3989951" y="4105274"/>
            <a:ext cx="443865" cy="44831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: 圆角 6"/>
          <p:cNvSpPr/>
          <p:nvPr/>
        </p:nvSpPr>
        <p:spPr>
          <a:xfrm>
            <a:off x="4906254" y="4083049"/>
            <a:ext cx="471170" cy="4699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06664" y="4060844"/>
            <a:ext cx="609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29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75774" y="4051954"/>
            <a:ext cx="609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18194" y="4075449"/>
            <a:ext cx="589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＜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129" y="2252344"/>
            <a:ext cx="2842260" cy="1684020"/>
          </a:xfrm>
          <a:prstGeom prst="rect">
            <a:avLst/>
          </a:prstGeom>
        </p:spPr>
      </p:pic>
      <p:sp>
        <p:nvSpPr>
          <p:cNvPr id="29" name="矩形: 圆角 6"/>
          <p:cNvSpPr/>
          <p:nvPr/>
        </p:nvSpPr>
        <p:spPr>
          <a:xfrm>
            <a:off x="3137779" y="4083049"/>
            <a:ext cx="471170" cy="4699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839" y="2328544"/>
            <a:ext cx="2720340" cy="1607820"/>
          </a:xfrm>
          <a:prstGeom prst="rect">
            <a:avLst/>
          </a:prstGeom>
        </p:spPr>
      </p:pic>
      <p:sp>
        <p:nvSpPr>
          <p:cNvPr id="31" name="椭圆 30"/>
          <p:cNvSpPr/>
          <p:nvPr/>
        </p:nvSpPr>
        <p:spPr>
          <a:xfrm>
            <a:off x="7549761" y="4189729"/>
            <a:ext cx="443865" cy="44831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: 圆角 6"/>
          <p:cNvSpPr/>
          <p:nvPr/>
        </p:nvSpPr>
        <p:spPr>
          <a:xfrm>
            <a:off x="8466064" y="4167504"/>
            <a:ext cx="471170" cy="4699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689969" y="4141489"/>
            <a:ext cx="609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81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420344" y="4136409"/>
            <a:ext cx="609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523089" y="4159269"/>
            <a:ext cx="589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＞</a:t>
            </a:r>
          </a:p>
        </p:txBody>
      </p:sp>
      <p:sp>
        <p:nvSpPr>
          <p:cNvPr id="36" name="矩形: 圆角 6"/>
          <p:cNvSpPr/>
          <p:nvPr/>
        </p:nvSpPr>
        <p:spPr>
          <a:xfrm>
            <a:off x="6697589" y="4167504"/>
            <a:ext cx="471170" cy="4699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29" grpId="0" animBg="1"/>
      <p:bldP spid="31" grpId="0" animBg="1"/>
      <p:bldP spid="32" grpId="0" animBg="1"/>
      <p:bldP spid="33" grpId="0"/>
      <p:bldP spid="34" grpId="0"/>
      <p:bldP spid="35" grpId="0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38"/>
          <p:cNvSpPr/>
          <p:nvPr/>
        </p:nvSpPr>
        <p:spPr>
          <a:xfrm>
            <a:off x="2634581" y="1645434"/>
            <a:ext cx="5514932" cy="327884"/>
          </a:xfrm>
          <a:custGeom>
            <a:avLst/>
            <a:gdLst/>
            <a:ahLst/>
            <a:cxnLst/>
            <a:rect l="l" t="t" r="r" b="b"/>
            <a:pathLst>
              <a:path w="5514932" h="327884">
                <a:moveTo>
                  <a:pt x="5421603" y="244331"/>
                </a:moveTo>
                <a:lnTo>
                  <a:pt x="5467656" y="244331"/>
                </a:lnTo>
                <a:lnTo>
                  <a:pt x="5467656" y="290363"/>
                </a:lnTo>
                <a:lnTo>
                  <a:pt x="5421603" y="290363"/>
                </a:lnTo>
                <a:close/>
                <a:moveTo>
                  <a:pt x="3687582" y="213421"/>
                </a:moveTo>
                <a:lnTo>
                  <a:pt x="3663512" y="218433"/>
                </a:lnTo>
                <a:cubicBezTo>
                  <a:pt x="3658077" y="230636"/>
                  <a:pt x="3655514" y="237251"/>
                  <a:pt x="3655822" y="238276"/>
                </a:cubicBezTo>
                <a:cubicBezTo>
                  <a:pt x="3656131" y="239301"/>
                  <a:pt x="3657532" y="240172"/>
                  <a:pt x="3660027" y="240889"/>
                </a:cubicBezTo>
                <a:cubicBezTo>
                  <a:pt x="3662523" y="241606"/>
                  <a:pt x="3666746" y="243198"/>
                  <a:pt x="3672697" y="245665"/>
                </a:cubicBezTo>
                <a:cubicBezTo>
                  <a:pt x="3678175" y="239011"/>
                  <a:pt x="3683137" y="228263"/>
                  <a:pt x="3687582" y="213421"/>
                </a:cubicBezTo>
                <a:close/>
                <a:moveTo>
                  <a:pt x="1619728" y="193204"/>
                </a:moveTo>
                <a:cubicBezTo>
                  <a:pt x="1623044" y="192790"/>
                  <a:pt x="1628498" y="193789"/>
                  <a:pt x="1636091" y="196202"/>
                </a:cubicBezTo>
                <a:cubicBezTo>
                  <a:pt x="1651278" y="201027"/>
                  <a:pt x="1660075" y="207444"/>
                  <a:pt x="1662485" y="215453"/>
                </a:cubicBezTo>
                <a:cubicBezTo>
                  <a:pt x="1664894" y="223462"/>
                  <a:pt x="1664241" y="230299"/>
                  <a:pt x="1660527" y="235963"/>
                </a:cubicBezTo>
                <a:cubicBezTo>
                  <a:pt x="1656813" y="241628"/>
                  <a:pt x="1651102" y="241771"/>
                  <a:pt x="1643394" y="236394"/>
                </a:cubicBezTo>
                <a:cubicBezTo>
                  <a:pt x="1635686" y="231016"/>
                  <a:pt x="1629545" y="225122"/>
                  <a:pt x="1624971" y="218712"/>
                </a:cubicBezTo>
                <a:cubicBezTo>
                  <a:pt x="1621041" y="211843"/>
                  <a:pt x="1618116" y="205168"/>
                  <a:pt x="1616194" y="198686"/>
                </a:cubicBezTo>
                <a:cubicBezTo>
                  <a:pt x="1615234" y="195445"/>
                  <a:pt x="1616411" y="193618"/>
                  <a:pt x="1619728" y="193204"/>
                </a:cubicBezTo>
                <a:close/>
                <a:moveTo>
                  <a:pt x="5214449" y="191998"/>
                </a:moveTo>
                <a:cubicBezTo>
                  <a:pt x="5223177" y="191470"/>
                  <a:pt x="5230767" y="194803"/>
                  <a:pt x="5237220" y="201999"/>
                </a:cubicBezTo>
                <a:cubicBezTo>
                  <a:pt x="5245824" y="211592"/>
                  <a:pt x="5244910" y="217232"/>
                  <a:pt x="5234477" y="218917"/>
                </a:cubicBezTo>
                <a:cubicBezTo>
                  <a:pt x="5224045" y="220602"/>
                  <a:pt x="5209038" y="222355"/>
                  <a:pt x="5189456" y="224176"/>
                </a:cubicBezTo>
                <a:cubicBezTo>
                  <a:pt x="5169875" y="225997"/>
                  <a:pt x="5152807" y="228227"/>
                  <a:pt x="5138251" y="230866"/>
                </a:cubicBezTo>
                <a:cubicBezTo>
                  <a:pt x="5123696" y="233504"/>
                  <a:pt x="5112227" y="235981"/>
                  <a:pt x="5103845" y="238297"/>
                </a:cubicBezTo>
                <a:cubicBezTo>
                  <a:pt x="5095464" y="240613"/>
                  <a:pt x="5086228" y="237251"/>
                  <a:pt x="5076140" y="228209"/>
                </a:cubicBezTo>
                <a:cubicBezTo>
                  <a:pt x="5066052" y="219168"/>
                  <a:pt x="5068228" y="214647"/>
                  <a:pt x="5082669" y="214647"/>
                </a:cubicBezTo>
                <a:cubicBezTo>
                  <a:pt x="5095030" y="214647"/>
                  <a:pt x="5115701" y="211936"/>
                  <a:pt x="5144683" y="206516"/>
                </a:cubicBezTo>
                <a:cubicBezTo>
                  <a:pt x="5172474" y="202185"/>
                  <a:pt x="5192694" y="197951"/>
                  <a:pt x="5205342" y="193814"/>
                </a:cubicBezTo>
                <a:cubicBezTo>
                  <a:pt x="5208504" y="192780"/>
                  <a:pt x="5211540" y="192175"/>
                  <a:pt x="5214449" y="191998"/>
                </a:cubicBezTo>
                <a:close/>
                <a:moveTo>
                  <a:pt x="240430" y="189203"/>
                </a:moveTo>
                <a:cubicBezTo>
                  <a:pt x="244169" y="189825"/>
                  <a:pt x="248971" y="191165"/>
                  <a:pt x="254836" y="193222"/>
                </a:cubicBezTo>
                <a:cubicBezTo>
                  <a:pt x="276002" y="200923"/>
                  <a:pt x="288729" y="209603"/>
                  <a:pt x="293017" y="219261"/>
                </a:cubicBezTo>
                <a:cubicBezTo>
                  <a:pt x="297305" y="228919"/>
                  <a:pt x="297699" y="238685"/>
                  <a:pt x="294200" y="248558"/>
                </a:cubicBezTo>
                <a:cubicBezTo>
                  <a:pt x="290701" y="258431"/>
                  <a:pt x="282681" y="256993"/>
                  <a:pt x="270141" y="244245"/>
                </a:cubicBezTo>
                <a:cubicBezTo>
                  <a:pt x="257600" y="231496"/>
                  <a:pt x="246049" y="217748"/>
                  <a:pt x="235488" y="202999"/>
                </a:cubicBezTo>
                <a:cubicBezTo>
                  <a:pt x="227566" y="191937"/>
                  <a:pt x="229214" y="187339"/>
                  <a:pt x="240430" y="189203"/>
                </a:cubicBezTo>
                <a:close/>
                <a:moveTo>
                  <a:pt x="143077" y="176396"/>
                </a:moveTo>
                <a:cubicBezTo>
                  <a:pt x="145548" y="177554"/>
                  <a:pt x="146948" y="182618"/>
                  <a:pt x="147274" y="191588"/>
                </a:cubicBezTo>
                <a:cubicBezTo>
                  <a:pt x="147926" y="209527"/>
                  <a:pt x="143108" y="226424"/>
                  <a:pt x="132819" y="242277"/>
                </a:cubicBezTo>
                <a:cubicBezTo>
                  <a:pt x="122530" y="258130"/>
                  <a:pt x="115306" y="260399"/>
                  <a:pt x="111147" y="249085"/>
                </a:cubicBezTo>
                <a:cubicBezTo>
                  <a:pt x="106989" y="237770"/>
                  <a:pt x="108301" y="227080"/>
                  <a:pt x="115084" y="217013"/>
                </a:cubicBezTo>
                <a:cubicBezTo>
                  <a:pt x="121867" y="206946"/>
                  <a:pt x="127653" y="196155"/>
                  <a:pt x="132442" y="184640"/>
                </a:cubicBezTo>
                <a:cubicBezTo>
                  <a:pt x="137060" y="177986"/>
                  <a:pt x="140605" y="175238"/>
                  <a:pt x="143077" y="176396"/>
                </a:cubicBezTo>
                <a:close/>
                <a:moveTo>
                  <a:pt x="3037846" y="164797"/>
                </a:moveTo>
                <a:cubicBezTo>
                  <a:pt x="3030547" y="165679"/>
                  <a:pt x="3019046" y="167360"/>
                  <a:pt x="3003343" y="169841"/>
                </a:cubicBezTo>
                <a:cubicBezTo>
                  <a:pt x="2997048" y="187823"/>
                  <a:pt x="2987512" y="213994"/>
                  <a:pt x="2974735" y="248353"/>
                </a:cubicBezTo>
                <a:cubicBezTo>
                  <a:pt x="2983425" y="248396"/>
                  <a:pt x="3003774" y="247149"/>
                  <a:pt x="3035781" y="244611"/>
                </a:cubicBezTo>
                <a:cubicBezTo>
                  <a:pt x="3044457" y="204673"/>
                  <a:pt x="3048795" y="180754"/>
                  <a:pt x="3048795" y="172852"/>
                </a:cubicBezTo>
                <a:cubicBezTo>
                  <a:pt x="3048795" y="166600"/>
                  <a:pt x="3045145" y="163915"/>
                  <a:pt x="3037846" y="164797"/>
                </a:cubicBezTo>
                <a:close/>
                <a:moveTo>
                  <a:pt x="522586" y="153626"/>
                </a:moveTo>
                <a:cubicBezTo>
                  <a:pt x="525071" y="153955"/>
                  <a:pt x="528121" y="154746"/>
                  <a:pt x="531734" y="155999"/>
                </a:cubicBezTo>
                <a:cubicBezTo>
                  <a:pt x="546189" y="161011"/>
                  <a:pt x="552040" y="166632"/>
                  <a:pt x="549287" y="172863"/>
                </a:cubicBezTo>
                <a:cubicBezTo>
                  <a:pt x="546533" y="179094"/>
                  <a:pt x="544311" y="190763"/>
                  <a:pt x="542619" y="207871"/>
                </a:cubicBezTo>
                <a:cubicBezTo>
                  <a:pt x="543565" y="207355"/>
                  <a:pt x="549685" y="202755"/>
                  <a:pt x="560978" y="194072"/>
                </a:cubicBezTo>
                <a:cubicBezTo>
                  <a:pt x="572271" y="185389"/>
                  <a:pt x="579695" y="177194"/>
                  <a:pt x="583252" y="169486"/>
                </a:cubicBezTo>
                <a:cubicBezTo>
                  <a:pt x="586808" y="161778"/>
                  <a:pt x="593297" y="164245"/>
                  <a:pt x="602718" y="176885"/>
                </a:cubicBezTo>
                <a:cubicBezTo>
                  <a:pt x="612140" y="189526"/>
                  <a:pt x="612570" y="196944"/>
                  <a:pt x="604009" y="199138"/>
                </a:cubicBezTo>
                <a:cubicBezTo>
                  <a:pt x="595448" y="201332"/>
                  <a:pt x="585905" y="205064"/>
                  <a:pt x="575379" y="210334"/>
                </a:cubicBezTo>
                <a:cubicBezTo>
                  <a:pt x="564853" y="215604"/>
                  <a:pt x="553869" y="220698"/>
                  <a:pt x="542425" y="225617"/>
                </a:cubicBezTo>
                <a:cubicBezTo>
                  <a:pt x="541622" y="240603"/>
                  <a:pt x="542676" y="251627"/>
                  <a:pt x="545587" y="258689"/>
                </a:cubicBezTo>
                <a:cubicBezTo>
                  <a:pt x="548498" y="265752"/>
                  <a:pt x="555475" y="270294"/>
                  <a:pt x="566516" y="272316"/>
                </a:cubicBezTo>
                <a:cubicBezTo>
                  <a:pt x="577559" y="274338"/>
                  <a:pt x="590156" y="274313"/>
                  <a:pt x="604310" y="272241"/>
                </a:cubicBezTo>
                <a:cubicBezTo>
                  <a:pt x="618464" y="270168"/>
                  <a:pt x="626774" y="265841"/>
                  <a:pt x="629241" y="259259"/>
                </a:cubicBezTo>
                <a:cubicBezTo>
                  <a:pt x="631707" y="252677"/>
                  <a:pt x="635342" y="241789"/>
                  <a:pt x="640146" y="226596"/>
                </a:cubicBezTo>
                <a:cubicBezTo>
                  <a:pt x="644950" y="211402"/>
                  <a:pt x="648105" y="212521"/>
                  <a:pt x="649611" y="229951"/>
                </a:cubicBezTo>
                <a:cubicBezTo>
                  <a:pt x="651117" y="247382"/>
                  <a:pt x="653906" y="260342"/>
                  <a:pt x="657979" y="268831"/>
                </a:cubicBezTo>
                <a:cubicBezTo>
                  <a:pt x="662051" y="277321"/>
                  <a:pt x="657258" y="284831"/>
                  <a:pt x="643599" y="291363"/>
                </a:cubicBezTo>
                <a:cubicBezTo>
                  <a:pt x="629940" y="297895"/>
                  <a:pt x="610767" y="300932"/>
                  <a:pt x="586080" y="300473"/>
                </a:cubicBezTo>
                <a:cubicBezTo>
                  <a:pt x="561393" y="300014"/>
                  <a:pt x="544372" y="295845"/>
                  <a:pt x="535015" y="287965"/>
                </a:cubicBezTo>
                <a:cubicBezTo>
                  <a:pt x="525658" y="280085"/>
                  <a:pt x="520510" y="269520"/>
                  <a:pt x="519570" y="256269"/>
                </a:cubicBezTo>
                <a:cubicBezTo>
                  <a:pt x="518631" y="243019"/>
                  <a:pt x="518609" y="226628"/>
                  <a:pt x="519506" y="207097"/>
                </a:cubicBezTo>
                <a:cubicBezTo>
                  <a:pt x="520402" y="187565"/>
                  <a:pt x="519050" y="172913"/>
                  <a:pt x="515451" y="163140"/>
                </a:cubicBezTo>
                <a:cubicBezTo>
                  <a:pt x="512751" y="155811"/>
                  <a:pt x="515130" y="152639"/>
                  <a:pt x="522586" y="153626"/>
                </a:cubicBezTo>
                <a:close/>
                <a:moveTo>
                  <a:pt x="462257" y="135658"/>
                </a:moveTo>
                <a:cubicBezTo>
                  <a:pt x="466937" y="135081"/>
                  <a:pt x="472812" y="137301"/>
                  <a:pt x="479884" y="142318"/>
                </a:cubicBezTo>
                <a:cubicBezTo>
                  <a:pt x="489312" y="149008"/>
                  <a:pt x="492883" y="154221"/>
                  <a:pt x="490596" y="157956"/>
                </a:cubicBezTo>
                <a:cubicBezTo>
                  <a:pt x="488309" y="161692"/>
                  <a:pt x="486946" y="171827"/>
                  <a:pt x="486509" y="188361"/>
                </a:cubicBezTo>
                <a:cubicBezTo>
                  <a:pt x="486071" y="204895"/>
                  <a:pt x="486315" y="219135"/>
                  <a:pt x="487240" y="231081"/>
                </a:cubicBezTo>
                <a:cubicBezTo>
                  <a:pt x="488165" y="243026"/>
                  <a:pt x="488628" y="254663"/>
                  <a:pt x="488628" y="265992"/>
                </a:cubicBezTo>
                <a:cubicBezTo>
                  <a:pt x="488628" y="278525"/>
                  <a:pt x="484602" y="289994"/>
                  <a:pt x="476550" y="300398"/>
                </a:cubicBezTo>
                <a:cubicBezTo>
                  <a:pt x="468498" y="310801"/>
                  <a:pt x="462277" y="310809"/>
                  <a:pt x="457889" y="300419"/>
                </a:cubicBezTo>
                <a:cubicBezTo>
                  <a:pt x="453501" y="290030"/>
                  <a:pt x="447378" y="281006"/>
                  <a:pt x="439520" y="273348"/>
                </a:cubicBezTo>
                <a:cubicBezTo>
                  <a:pt x="431661" y="265691"/>
                  <a:pt x="431819" y="262539"/>
                  <a:pt x="439993" y="263895"/>
                </a:cubicBezTo>
                <a:cubicBezTo>
                  <a:pt x="448167" y="265250"/>
                  <a:pt x="454455" y="265927"/>
                  <a:pt x="458857" y="265927"/>
                </a:cubicBezTo>
                <a:cubicBezTo>
                  <a:pt x="461496" y="265927"/>
                  <a:pt x="462815" y="258298"/>
                  <a:pt x="462815" y="243040"/>
                </a:cubicBezTo>
                <a:cubicBezTo>
                  <a:pt x="462815" y="225129"/>
                  <a:pt x="462600" y="206964"/>
                  <a:pt x="462170" y="188544"/>
                </a:cubicBezTo>
                <a:cubicBezTo>
                  <a:pt x="461740" y="170124"/>
                  <a:pt x="460352" y="160441"/>
                  <a:pt x="458008" y="159494"/>
                </a:cubicBezTo>
                <a:cubicBezTo>
                  <a:pt x="455663" y="158548"/>
                  <a:pt x="450927" y="158734"/>
                  <a:pt x="443800" y="160054"/>
                </a:cubicBezTo>
                <a:cubicBezTo>
                  <a:pt x="436673" y="161373"/>
                  <a:pt x="430471" y="162362"/>
                  <a:pt x="425194" y="163022"/>
                </a:cubicBezTo>
                <a:lnTo>
                  <a:pt x="425194" y="182209"/>
                </a:lnTo>
                <a:cubicBezTo>
                  <a:pt x="431819" y="182295"/>
                  <a:pt x="438021" y="181643"/>
                  <a:pt x="443800" y="180252"/>
                </a:cubicBezTo>
                <a:cubicBezTo>
                  <a:pt x="449579" y="178861"/>
                  <a:pt x="454222" y="180478"/>
                  <a:pt x="457728" y="185102"/>
                </a:cubicBezTo>
                <a:cubicBezTo>
                  <a:pt x="461234" y="189727"/>
                  <a:pt x="459933" y="193577"/>
                  <a:pt x="453824" y="196653"/>
                </a:cubicBezTo>
                <a:cubicBezTo>
                  <a:pt x="447715" y="199729"/>
                  <a:pt x="437526" y="200371"/>
                  <a:pt x="423258" y="198579"/>
                </a:cubicBezTo>
                <a:cubicBezTo>
                  <a:pt x="422684" y="203483"/>
                  <a:pt x="421974" y="211076"/>
                  <a:pt x="421128" y="221358"/>
                </a:cubicBezTo>
                <a:cubicBezTo>
                  <a:pt x="427510" y="221458"/>
                  <a:pt x="433873" y="220584"/>
                  <a:pt x="440219" y="218734"/>
                </a:cubicBezTo>
                <a:cubicBezTo>
                  <a:pt x="446564" y="216884"/>
                  <a:pt x="451945" y="219150"/>
                  <a:pt x="456362" y="225531"/>
                </a:cubicBezTo>
                <a:cubicBezTo>
                  <a:pt x="460779" y="231912"/>
                  <a:pt x="458707" y="235989"/>
                  <a:pt x="450146" y="237760"/>
                </a:cubicBezTo>
                <a:cubicBezTo>
                  <a:pt x="441585" y="239531"/>
                  <a:pt x="431303" y="239520"/>
                  <a:pt x="419300" y="237727"/>
                </a:cubicBezTo>
                <a:cubicBezTo>
                  <a:pt x="416819" y="261934"/>
                  <a:pt x="411796" y="279905"/>
                  <a:pt x="404232" y="291643"/>
                </a:cubicBezTo>
                <a:cubicBezTo>
                  <a:pt x="396667" y="303380"/>
                  <a:pt x="390817" y="303151"/>
                  <a:pt x="386680" y="290955"/>
                </a:cubicBezTo>
                <a:cubicBezTo>
                  <a:pt x="382542" y="278758"/>
                  <a:pt x="383177" y="267641"/>
                  <a:pt x="388583" y="257603"/>
                </a:cubicBezTo>
                <a:cubicBezTo>
                  <a:pt x="393989" y="247565"/>
                  <a:pt x="398266" y="231246"/>
                  <a:pt x="401414" y="208645"/>
                </a:cubicBezTo>
                <a:cubicBezTo>
                  <a:pt x="404562" y="186045"/>
                  <a:pt x="404336" y="169690"/>
                  <a:pt x="400736" y="159580"/>
                </a:cubicBezTo>
                <a:cubicBezTo>
                  <a:pt x="397137" y="149471"/>
                  <a:pt x="398732" y="144867"/>
                  <a:pt x="405522" y="145771"/>
                </a:cubicBezTo>
                <a:cubicBezTo>
                  <a:pt x="412313" y="146674"/>
                  <a:pt x="418687" y="146918"/>
                  <a:pt x="424645" y="146502"/>
                </a:cubicBezTo>
                <a:cubicBezTo>
                  <a:pt x="430604" y="146086"/>
                  <a:pt x="436354" y="145240"/>
                  <a:pt x="441896" y="143964"/>
                </a:cubicBezTo>
                <a:cubicBezTo>
                  <a:pt x="447439" y="142688"/>
                  <a:pt x="452799" y="140422"/>
                  <a:pt x="457975" y="137167"/>
                </a:cubicBezTo>
                <a:cubicBezTo>
                  <a:pt x="459270" y="136353"/>
                  <a:pt x="460697" y="135850"/>
                  <a:pt x="462257" y="135658"/>
                </a:cubicBezTo>
                <a:close/>
                <a:moveTo>
                  <a:pt x="185982" y="132305"/>
                </a:moveTo>
                <a:cubicBezTo>
                  <a:pt x="193080" y="132305"/>
                  <a:pt x="200716" y="134431"/>
                  <a:pt x="208890" y="138683"/>
                </a:cubicBezTo>
                <a:cubicBezTo>
                  <a:pt x="217064" y="142935"/>
                  <a:pt x="219803" y="147846"/>
                  <a:pt x="217107" y="153418"/>
                </a:cubicBezTo>
                <a:cubicBezTo>
                  <a:pt x="214411" y="158989"/>
                  <a:pt x="213063" y="173118"/>
                  <a:pt x="213063" y="195804"/>
                </a:cubicBezTo>
                <a:cubicBezTo>
                  <a:pt x="213063" y="218648"/>
                  <a:pt x="213737" y="238057"/>
                  <a:pt x="215085" y="254032"/>
                </a:cubicBezTo>
                <a:cubicBezTo>
                  <a:pt x="216433" y="270007"/>
                  <a:pt x="212271" y="284329"/>
                  <a:pt x="202598" y="296999"/>
                </a:cubicBezTo>
                <a:cubicBezTo>
                  <a:pt x="192926" y="309669"/>
                  <a:pt x="185401" y="311300"/>
                  <a:pt x="180023" y="301893"/>
                </a:cubicBezTo>
                <a:cubicBezTo>
                  <a:pt x="174646" y="292485"/>
                  <a:pt x="166407" y="283236"/>
                  <a:pt x="155308" y="274144"/>
                </a:cubicBezTo>
                <a:cubicBezTo>
                  <a:pt x="144209" y="265053"/>
                  <a:pt x="144567" y="261407"/>
                  <a:pt x="156383" y="263206"/>
                </a:cubicBezTo>
                <a:cubicBezTo>
                  <a:pt x="168200" y="265006"/>
                  <a:pt x="176083" y="265970"/>
                  <a:pt x="180034" y="266099"/>
                </a:cubicBezTo>
                <a:cubicBezTo>
                  <a:pt x="183985" y="266228"/>
                  <a:pt x="186175" y="257499"/>
                  <a:pt x="186605" y="239911"/>
                </a:cubicBezTo>
                <a:cubicBezTo>
                  <a:pt x="187036" y="222322"/>
                  <a:pt x="186810" y="203806"/>
                  <a:pt x="185928" y="184360"/>
                </a:cubicBezTo>
                <a:cubicBezTo>
                  <a:pt x="185046" y="164915"/>
                  <a:pt x="182798" y="151378"/>
                  <a:pt x="179184" y="143749"/>
                </a:cubicBezTo>
                <a:cubicBezTo>
                  <a:pt x="175571" y="136120"/>
                  <a:pt x="177836" y="132305"/>
                  <a:pt x="185982" y="132305"/>
                </a:cubicBezTo>
                <a:close/>
                <a:moveTo>
                  <a:pt x="1141438" y="128702"/>
                </a:moveTo>
                <a:cubicBezTo>
                  <a:pt x="1145080" y="126227"/>
                  <a:pt x="1147587" y="132558"/>
                  <a:pt x="1148958" y="147696"/>
                </a:cubicBezTo>
                <a:cubicBezTo>
                  <a:pt x="1150786" y="167880"/>
                  <a:pt x="1145330" y="188153"/>
                  <a:pt x="1132589" y="208516"/>
                </a:cubicBezTo>
                <a:cubicBezTo>
                  <a:pt x="1119847" y="228879"/>
                  <a:pt x="1110372" y="233210"/>
                  <a:pt x="1104163" y="221509"/>
                </a:cubicBezTo>
                <a:cubicBezTo>
                  <a:pt x="1097953" y="209807"/>
                  <a:pt x="1098025" y="199547"/>
                  <a:pt x="1104378" y="190727"/>
                </a:cubicBezTo>
                <a:cubicBezTo>
                  <a:pt x="1110731" y="181908"/>
                  <a:pt x="1116108" y="173153"/>
                  <a:pt x="1120511" y="164463"/>
                </a:cubicBezTo>
                <a:cubicBezTo>
                  <a:pt x="1125917" y="155357"/>
                  <a:pt x="1131553" y="145240"/>
                  <a:pt x="1137418" y="134112"/>
                </a:cubicBezTo>
                <a:cubicBezTo>
                  <a:pt x="1138884" y="131330"/>
                  <a:pt x="1140224" y="129527"/>
                  <a:pt x="1141438" y="128702"/>
                </a:cubicBezTo>
                <a:close/>
                <a:moveTo>
                  <a:pt x="1553922" y="125680"/>
                </a:moveTo>
                <a:cubicBezTo>
                  <a:pt x="1540973" y="128390"/>
                  <a:pt x="1531236" y="130298"/>
                  <a:pt x="1524711" y="131402"/>
                </a:cubicBezTo>
                <a:cubicBezTo>
                  <a:pt x="1518186" y="132506"/>
                  <a:pt x="1515150" y="133478"/>
                  <a:pt x="1515601" y="134316"/>
                </a:cubicBezTo>
                <a:cubicBezTo>
                  <a:pt x="1516053" y="135155"/>
                  <a:pt x="1519599" y="146624"/>
                  <a:pt x="1526238" y="168722"/>
                </a:cubicBezTo>
                <a:cubicBezTo>
                  <a:pt x="1533380" y="168794"/>
                  <a:pt x="1540564" y="168113"/>
                  <a:pt x="1547792" y="166679"/>
                </a:cubicBezTo>
                <a:cubicBezTo>
                  <a:pt x="1549168" y="162807"/>
                  <a:pt x="1550312" y="158967"/>
                  <a:pt x="1551222" y="155160"/>
                </a:cubicBezTo>
                <a:cubicBezTo>
                  <a:pt x="1552133" y="151353"/>
                  <a:pt x="1552811" y="145534"/>
                  <a:pt x="1553255" y="137704"/>
                </a:cubicBezTo>
                <a:cubicBezTo>
                  <a:pt x="1553700" y="129875"/>
                  <a:pt x="1553922" y="125867"/>
                  <a:pt x="1553922" y="125680"/>
                </a:cubicBezTo>
                <a:close/>
                <a:moveTo>
                  <a:pt x="1297498" y="120916"/>
                </a:moveTo>
                <a:cubicBezTo>
                  <a:pt x="1304811" y="122342"/>
                  <a:pt x="1314957" y="126311"/>
                  <a:pt x="1327935" y="132822"/>
                </a:cubicBezTo>
                <a:cubicBezTo>
                  <a:pt x="1341242" y="138500"/>
                  <a:pt x="1351869" y="147954"/>
                  <a:pt x="1359813" y="161183"/>
                </a:cubicBezTo>
                <a:cubicBezTo>
                  <a:pt x="1367757" y="174412"/>
                  <a:pt x="1368930" y="187777"/>
                  <a:pt x="1363330" y="201278"/>
                </a:cubicBezTo>
                <a:cubicBezTo>
                  <a:pt x="1357730" y="214779"/>
                  <a:pt x="1349022" y="212438"/>
                  <a:pt x="1337206" y="194255"/>
                </a:cubicBezTo>
                <a:cubicBezTo>
                  <a:pt x="1325389" y="176072"/>
                  <a:pt x="1313989" y="158946"/>
                  <a:pt x="1303004" y="142878"/>
                </a:cubicBezTo>
                <a:cubicBezTo>
                  <a:pt x="1292020" y="126809"/>
                  <a:pt x="1290184" y="119489"/>
                  <a:pt x="1297498" y="120916"/>
                </a:cubicBezTo>
                <a:close/>
                <a:moveTo>
                  <a:pt x="3350870" y="120905"/>
                </a:moveTo>
                <a:cubicBezTo>
                  <a:pt x="3361346" y="122324"/>
                  <a:pt x="3369911" y="124942"/>
                  <a:pt x="3376564" y="128756"/>
                </a:cubicBezTo>
                <a:cubicBezTo>
                  <a:pt x="3385069" y="132255"/>
                  <a:pt x="3387739" y="137081"/>
                  <a:pt x="3384577" y="143233"/>
                </a:cubicBezTo>
                <a:cubicBezTo>
                  <a:pt x="3381415" y="149384"/>
                  <a:pt x="3380283" y="174394"/>
                  <a:pt x="3381178" y="218260"/>
                </a:cubicBezTo>
                <a:cubicBezTo>
                  <a:pt x="3382075" y="262127"/>
                  <a:pt x="3380530" y="291858"/>
                  <a:pt x="3376543" y="307453"/>
                </a:cubicBezTo>
                <a:cubicBezTo>
                  <a:pt x="3372557" y="323048"/>
                  <a:pt x="3366688" y="324654"/>
                  <a:pt x="3358937" y="312271"/>
                </a:cubicBezTo>
                <a:cubicBezTo>
                  <a:pt x="3351186" y="299889"/>
                  <a:pt x="3347985" y="290166"/>
                  <a:pt x="3349332" y="283103"/>
                </a:cubicBezTo>
                <a:cubicBezTo>
                  <a:pt x="3350681" y="276041"/>
                  <a:pt x="3352255" y="261765"/>
                  <a:pt x="3354054" y="240276"/>
                </a:cubicBezTo>
                <a:cubicBezTo>
                  <a:pt x="3355854" y="218787"/>
                  <a:pt x="3355649" y="197062"/>
                  <a:pt x="3353441" y="175100"/>
                </a:cubicBezTo>
                <a:cubicBezTo>
                  <a:pt x="3351233" y="153138"/>
                  <a:pt x="3347633" y="138260"/>
                  <a:pt x="3342643" y="130466"/>
                </a:cubicBezTo>
                <a:cubicBezTo>
                  <a:pt x="3337652" y="122672"/>
                  <a:pt x="3340395" y="119485"/>
                  <a:pt x="3350870" y="120905"/>
                </a:cubicBezTo>
                <a:close/>
                <a:moveTo>
                  <a:pt x="1610930" y="115043"/>
                </a:moveTo>
                <a:cubicBezTo>
                  <a:pt x="1608087" y="115395"/>
                  <a:pt x="1604063" y="116244"/>
                  <a:pt x="1598857" y="117592"/>
                </a:cubicBezTo>
                <a:lnTo>
                  <a:pt x="1579713" y="120475"/>
                </a:lnTo>
                <a:cubicBezTo>
                  <a:pt x="1586023" y="125623"/>
                  <a:pt x="1588005" y="130936"/>
                  <a:pt x="1585661" y="136414"/>
                </a:cubicBezTo>
                <a:cubicBezTo>
                  <a:pt x="1583316" y="141892"/>
                  <a:pt x="1579985" y="150410"/>
                  <a:pt x="1575669" y="161968"/>
                </a:cubicBezTo>
                <a:cubicBezTo>
                  <a:pt x="1592763" y="159372"/>
                  <a:pt x="1604091" y="157035"/>
                  <a:pt x="1609655" y="154956"/>
                </a:cubicBezTo>
                <a:cubicBezTo>
                  <a:pt x="1612982" y="143283"/>
                  <a:pt x="1615097" y="134109"/>
                  <a:pt x="1616001" y="127433"/>
                </a:cubicBezTo>
                <a:cubicBezTo>
                  <a:pt x="1616904" y="120758"/>
                  <a:pt x="1616876" y="116775"/>
                  <a:pt x="1615915" y="115484"/>
                </a:cubicBezTo>
                <a:cubicBezTo>
                  <a:pt x="1615434" y="114839"/>
                  <a:pt x="1613773" y="114692"/>
                  <a:pt x="1610930" y="115043"/>
                </a:cubicBezTo>
                <a:close/>
                <a:moveTo>
                  <a:pt x="2322783" y="109483"/>
                </a:moveTo>
                <a:cubicBezTo>
                  <a:pt x="2317921" y="111189"/>
                  <a:pt x="2311425" y="112781"/>
                  <a:pt x="2303294" y="114258"/>
                </a:cubicBezTo>
                <a:lnTo>
                  <a:pt x="2302197" y="132972"/>
                </a:lnTo>
                <a:lnTo>
                  <a:pt x="2302197" y="159279"/>
                </a:lnTo>
                <a:cubicBezTo>
                  <a:pt x="2305252" y="158620"/>
                  <a:pt x="2312393" y="157085"/>
                  <a:pt x="2323622" y="154676"/>
                </a:cubicBezTo>
                <a:lnTo>
                  <a:pt x="2323622" y="128304"/>
                </a:lnTo>
                <a:cubicBezTo>
                  <a:pt x="2323622" y="121407"/>
                  <a:pt x="2323342" y="115133"/>
                  <a:pt x="2322783" y="109483"/>
                </a:cubicBezTo>
                <a:close/>
                <a:moveTo>
                  <a:pt x="5068193" y="100627"/>
                </a:moveTo>
                <a:cubicBezTo>
                  <a:pt x="5067015" y="100349"/>
                  <a:pt x="5065656" y="100379"/>
                  <a:pt x="5064116" y="100717"/>
                </a:cubicBezTo>
                <a:cubicBezTo>
                  <a:pt x="5057957" y="102073"/>
                  <a:pt x="5048424" y="104241"/>
                  <a:pt x="5035518" y="107224"/>
                </a:cubicBezTo>
                <a:cubicBezTo>
                  <a:pt x="5038157" y="126297"/>
                  <a:pt x="5039856" y="140945"/>
                  <a:pt x="5040616" y="151170"/>
                </a:cubicBezTo>
                <a:cubicBezTo>
                  <a:pt x="5054425" y="148574"/>
                  <a:pt x="5065303" y="146194"/>
                  <a:pt x="5073247" y="144028"/>
                </a:cubicBezTo>
                <a:cubicBezTo>
                  <a:pt x="5074079" y="130850"/>
                  <a:pt x="5074305" y="119998"/>
                  <a:pt x="5073924" y="111473"/>
                </a:cubicBezTo>
                <a:cubicBezTo>
                  <a:pt x="5073639" y="105079"/>
                  <a:pt x="5071729" y="101464"/>
                  <a:pt x="5068193" y="100627"/>
                </a:cubicBezTo>
                <a:close/>
                <a:moveTo>
                  <a:pt x="2369987" y="95964"/>
                </a:moveTo>
                <a:cubicBezTo>
                  <a:pt x="2367599" y="96846"/>
                  <a:pt x="2359852" y="98613"/>
                  <a:pt x="2346745" y="101266"/>
                </a:cubicBezTo>
                <a:cubicBezTo>
                  <a:pt x="2352137" y="105869"/>
                  <a:pt x="2353460" y="110619"/>
                  <a:pt x="2350714" y="115516"/>
                </a:cubicBezTo>
                <a:cubicBezTo>
                  <a:pt x="2347967" y="120414"/>
                  <a:pt x="2345741" y="131846"/>
                  <a:pt x="2344035" y="149815"/>
                </a:cubicBezTo>
                <a:cubicBezTo>
                  <a:pt x="2351262" y="149026"/>
                  <a:pt x="2358067" y="147570"/>
                  <a:pt x="2364448" y="145448"/>
                </a:cubicBezTo>
                <a:cubicBezTo>
                  <a:pt x="2367832" y="130219"/>
                  <a:pt x="2370199" y="117944"/>
                  <a:pt x="2371546" y="108622"/>
                </a:cubicBezTo>
                <a:cubicBezTo>
                  <a:pt x="2372895" y="99301"/>
                  <a:pt x="2372375" y="95082"/>
                  <a:pt x="2369987" y="95964"/>
                </a:cubicBezTo>
                <a:close/>
                <a:moveTo>
                  <a:pt x="4734105" y="76346"/>
                </a:moveTo>
                <a:cubicBezTo>
                  <a:pt x="4733123" y="75952"/>
                  <a:pt x="4724651" y="77726"/>
                  <a:pt x="4708690" y="81670"/>
                </a:cubicBezTo>
                <a:cubicBezTo>
                  <a:pt x="4708802" y="94818"/>
                  <a:pt x="4708881" y="107351"/>
                  <a:pt x="4708929" y="119269"/>
                </a:cubicBezTo>
                <a:lnTo>
                  <a:pt x="4708974" y="151549"/>
                </a:lnTo>
                <a:lnTo>
                  <a:pt x="4718112" y="148503"/>
                </a:lnTo>
                <a:cubicBezTo>
                  <a:pt x="4727476" y="148503"/>
                  <a:pt x="4732728" y="147961"/>
                  <a:pt x="4733868" y="146879"/>
                </a:cubicBezTo>
                <a:cubicBezTo>
                  <a:pt x="4735008" y="145796"/>
                  <a:pt x="4734453" y="139074"/>
                  <a:pt x="4732201" y="126713"/>
                </a:cubicBezTo>
                <a:cubicBezTo>
                  <a:pt x="4729950" y="114351"/>
                  <a:pt x="4729950" y="102965"/>
                  <a:pt x="4732201" y="92554"/>
                </a:cubicBezTo>
                <a:cubicBezTo>
                  <a:pt x="4734453" y="82143"/>
                  <a:pt x="4735087" y="76741"/>
                  <a:pt x="4734105" y="76346"/>
                </a:cubicBezTo>
                <a:close/>
                <a:moveTo>
                  <a:pt x="5080649" y="73848"/>
                </a:moveTo>
                <a:cubicBezTo>
                  <a:pt x="5083949" y="73739"/>
                  <a:pt x="5087773" y="74400"/>
                  <a:pt x="5092122" y="75830"/>
                </a:cubicBezTo>
                <a:cubicBezTo>
                  <a:pt x="5100820" y="78691"/>
                  <a:pt x="5107958" y="82322"/>
                  <a:pt x="5113536" y="86725"/>
                </a:cubicBezTo>
                <a:cubicBezTo>
                  <a:pt x="5119115" y="91127"/>
                  <a:pt x="5119107" y="96612"/>
                  <a:pt x="5113514" y="103180"/>
                </a:cubicBezTo>
                <a:cubicBezTo>
                  <a:pt x="5107922" y="109748"/>
                  <a:pt x="5102171" y="122038"/>
                  <a:pt x="5096263" y="140049"/>
                </a:cubicBezTo>
                <a:cubicBezTo>
                  <a:pt x="5107061" y="153414"/>
                  <a:pt x="5106757" y="160649"/>
                  <a:pt x="5095349" y="161753"/>
                </a:cubicBezTo>
                <a:cubicBezTo>
                  <a:pt x="5083941" y="162857"/>
                  <a:pt x="5066565" y="165080"/>
                  <a:pt x="5043219" y="168421"/>
                </a:cubicBezTo>
                <a:cubicBezTo>
                  <a:pt x="5042473" y="176050"/>
                  <a:pt x="5040064" y="181858"/>
                  <a:pt x="5035991" y="185844"/>
                </a:cubicBezTo>
                <a:cubicBezTo>
                  <a:pt x="5031919" y="189831"/>
                  <a:pt x="5028352" y="187791"/>
                  <a:pt x="5025289" y="179725"/>
                </a:cubicBezTo>
                <a:cubicBezTo>
                  <a:pt x="5022228" y="171658"/>
                  <a:pt x="5018905" y="159111"/>
                  <a:pt x="5015320" y="142082"/>
                </a:cubicBezTo>
                <a:cubicBezTo>
                  <a:pt x="5011735" y="125053"/>
                  <a:pt x="5007429" y="112505"/>
                  <a:pt x="5002403" y="104439"/>
                </a:cubicBezTo>
                <a:cubicBezTo>
                  <a:pt x="4997377" y="96372"/>
                  <a:pt x="4998499" y="92027"/>
                  <a:pt x="5005769" y="91403"/>
                </a:cubicBezTo>
                <a:cubicBezTo>
                  <a:pt x="5013040" y="90780"/>
                  <a:pt x="5018389" y="90461"/>
                  <a:pt x="5021816" y="90446"/>
                </a:cubicBezTo>
                <a:cubicBezTo>
                  <a:pt x="5025244" y="90432"/>
                  <a:pt x="5033392" y="88926"/>
                  <a:pt x="5046262" y="85929"/>
                </a:cubicBezTo>
                <a:cubicBezTo>
                  <a:pt x="5059133" y="82932"/>
                  <a:pt x="5067819" y="79784"/>
                  <a:pt x="5072322" y="76486"/>
                </a:cubicBezTo>
                <a:cubicBezTo>
                  <a:pt x="5074574" y="74837"/>
                  <a:pt x="5077349" y="73958"/>
                  <a:pt x="5080649" y="73848"/>
                </a:cubicBezTo>
                <a:close/>
                <a:moveTo>
                  <a:pt x="2384721" y="68151"/>
                </a:moveTo>
                <a:cubicBezTo>
                  <a:pt x="2388292" y="68058"/>
                  <a:pt x="2392146" y="69086"/>
                  <a:pt x="2396283" y="71237"/>
                </a:cubicBezTo>
                <a:cubicBezTo>
                  <a:pt x="2404558" y="75540"/>
                  <a:pt x="2411642" y="79913"/>
                  <a:pt x="2417535" y="84359"/>
                </a:cubicBezTo>
                <a:cubicBezTo>
                  <a:pt x="2423429" y="88804"/>
                  <a:pt x="2422426" y="94085"/>
                  <a:pt x="2414524" y="100201"/>
                </a:cubicBezTo>
                <a:cubicBezTo>
                  <a:pt x="2406623" y="106317"/>
                  <a:pt x="2397975" y="120582"/>
                  <a:pt x="2388583" y="142996"/>
                </a:cubicBezTo>
                <a:cubicBezTo>
                  <a:pt x="2396685" y="154239"/>
                  <a:pt x="2396764" y="160462"/>
                  <a:pt x="2388819" y="161667"/>
                </a:cubicBezTo>
                <a:cubicBezTo>
                  <a:pt x="2380875" y="162871"/>
                  <a:pt x="2369786" y="164987"/>
                  <a:pt x="2355553" y="168012"/>
                </a:cubicBezTo>
                <a:cubicBezTo>
                  <a:pt x="2341321" y="171038"/>
                  <a:pt x="2323449" y="174695"/>
                  <a:pt x="2301939" y="178983"/>
                </a:cubicBezTo>
                <a:cubicBezTo>
                  <a:pt x="2300290" y="204394"/>
                  <a:pt x="2302004" y="221964"/>
                  <a:pt x="2307080" y="231694"/>
                </a:cubicBezTo>
                <a:cubicBezTo>
                  <a:pt x="2312157" y="241424"/>
                  <a:pt x="2322091" y="247758"/>
                  <a:pt x="2336883" y="250698"/>
                </a:cubicBezTo>
                <a:cubicBezTo>
                  <a:pt x="2351675" y="253638"/>
                  <a:pt x="2368617" y="254050"/>
                  <a:pt x="2387711" y="251935"/>
                </a:cubicBezTo>
                <a:cubicBezTo>
                  <a:pt x="2406806" y="249820"/>
                  <a:pt x="2418446" y="244388"/>
                  <a:pt x="2422633" y="235641"/>
                </a:cubicBezTo>
                <a:cubicBezTo>
                  <a:pt x="2426821" y="226893"/>
                  <a:pt x="2431460" y="214001"/>
                  <a:pt x="2436551" y="196965"/>
                </a:cubicBezTo>
                <a:cubicBezTo>
                  <a:pt x="2441642" y="179929"/>
                  <a:pt x="2444581" y="181481"/>
                  <a:pt x="2445370" y="201622"/>
                </a:cubicBezTo>
                <a:cubicBezTo>
                  <a:pt x="2446159" y="221763"/>
                  <a:pt x="2448364" y="236300"/>
                  <a:pt x="2451984" y="245234"/>
                </a:cubicBezTo>
                <a:cubicBezTo>
                  <a:pt x="2455605" y="254168"/>
                  <a:pt x="2452185" y="261209"/>
                  <a:pt x="2441724" y="266358"/>
                </a:cubicBezTo>
                <a:cubicBezTo>
                  <a:pt x="2431263" y="271506"/>
                  <a:pt x="2415467" y="275220"/>
                  <a:pt x="2394337" y="277500"/>
                </a:cubicBezTo>
                <a:cubicBezTo>
                  <a:pt x="2373206" y="279780"/>
                  <a:pt x="2352320" y="278819"/>
                  <a:pt x="2331677" y="274618"/>
                </a:cubicBezTo>
                <a:cubicBezTo>
                  <a:pt x="2311034" y="270416"/>
                  <a:pt x="2296884" y="261360"/>
                  <a:pt x="2289227" y="247450"/>
                </a:cubicBezTo>
                <a:cubicBezTo>
                  <a:pt x="2281569" y="233540"/>
                  <a:pt x="2278414" y="211850"/>
                  <a:pt x="2279762" y="182381"/>
                </a:cubicBezTo>
                <a:cubicBezTo>
                  <a:pt x="2281110" y="152912"/>
                  <a:pt x="2281124" y="134015"/>
                  <a:pt x="2279805" y="125691"/>
                </a:cubicBezTo>
                <a:cubicBezTo>
                  <a:pt x="2278486" y="117366"/>
                  <a:pt x="2276912" y="110315"/>
                  <a:pt x="2275084" y="104535"/>
                </a:cubicBezTo>
                <a:cubicBezTo>
                  <a:pt x="2273255" y="98756"/>
                  <a:pt x="2275517" y="95867"/>
                  <a:pt x="2281870" y="95867"/>
                </a:cubicBezTo>
                <a:cubicBezTo>
                  <a:pt x="2285469" y="95867"/>
                  <a:pt x="2289212" y="95860"/>
                  <a:pt x="2293098" y="95845"/>
                </a:cubicBezTo>
                <a:cubicBezTo>
                  <a:pt x="2296985" y="95831"/>
                  <a:pt x="2305940" y="94293"/>
                  <a:pt x="2319965" y="91231"/>
                </a:cubicBezTo>
                <a:cubicBezTo>
                  <a:pt x="2333989" y="88170"/>
                  <a:pt x="2345142" y="85334"/>
                  <a:pt x="2353424" y="82724"/>
                </a:cubicBezTo>
                <a:cubicBezTo>
                  <a:pt x="2361705" y="80114"/>
                  <a:pt x="2368851" y="76472"/>
                  <a:pt x="2374859" y="71797"/>
                </a:cubicBezTo>
                <a:cubicBezTo>
                  <a:pt x="2377863" y="69459"/>
                  <a:pt x="2381151" y="68244"/>
                  <a:pt x="2384721" y="68151"/>
                </a:cubicBezTo>
                <a:close/>
                <a:moveTo>
                  <a:pt x="2745004" y="67685"/>
                </a:moveTo>
                <a:cubicBezTo>
                  <a:pt x="2754263" y="66904"/>
                  <a:pt x="2762326" y="69597"/>
                  <a:pt x="2769193" y="75765"/>
                </a:cubicBezTo>
                <a:cubicBezTo>
                  <a:pt x="2778349" y="83990"/>
                  <a:pt x="2776825" y="88966"/>
                  <a:pt x="2764622" y="90694"/>
                </a:cubicBezTo>
                <a:cubicBezTo>
                  <a:pt x="2752418" y="92422"/>
                  <a:pt x="2735124" y="94985"/>
                  <a:pt x="2712739" y="98384"/>
                </a:cubicBezTo>
                <a:cubicBezTo>
                  <a:pt x="2725330" y="104464"/>
                  <a:pt x="2730417" y="110175"/>
                  <a:pt x="2728001" y="115516"/>
                </a:cubicBezTo>
                <a:cubicBezTo>
                  <a:pt x="2725584" y="120858"/>
                  <a:pt x="2718697" y="138450"/>
                  <a:pt x="2707340" y="168292"/>
                </a:cubicBezTo>
                <a:cubicBezTo>
                  <a:pt x="2729338" y="186533"/>
                  <a:pt x="2743836" y="200199"/>
                  <a:pt x="2750834" y="209291"/>
                </a:cubicBezTo>
                <a:cubicBezTo>
                  <a:pt x="2757832" y="218382"/>
                  <a:pt x="2758725" y="227194"/>
                  <a:pt x="2753512" y="235727"/>
                </a:cubicBezTo>
                <a:cubicBezTo>
                  <a:pt x="2748299" y="244259"/>
                  <a:pt x="2740129" y="242460"/>
                  <a:pt x="2729001" y="230328"/>
                </a:cubicBezTo>
                <a:cubicBezTo>
                  <a:pt x="2717873" y="218196"/>
                  <a:pt x="2706264" y="205813"/>
                  <a:pt x="2694176" y="193179"/>
                </a:cubicBezTo>
                <a:cubicBezTo>
                  <a:pt x="2680423" y="211463"/>
                  <a:pt x="2667008" y="224341"/>
                  <a:pt x="2653930" y="231812"/>
                </a:cubicBezTo>
                <a:cubicBezTo>
                  <a:pt x="2647391" y="235548"/>
                  <a:pt x="2641136" y="238522"/>
                  <a:pt x="2635165" y="240736"/>
                </a:cubicBezTo>
                <a:lnTo>
                  <a:pt x="2621115" y="244325"/>
                </a:lnTo>
                <a:lnTo>
                  <a:pt x="2628311" y="245880"/>
                </a:lnTo>
                <a:cubicBezTo>
                  <a:pt x="2646523" y="250325"/>
                  <a:pt x="2670991" y="254548"/>
                  <a:pt x="2701715" y="258549"/>
                </a:cubicBezTo>
                <a:cubicBezTo>
                  <a:pt x="2732439" y="262550"/>
                  <a:pt x="2762428" y="262751"/>
                  <a:pt x="2791682" y="259152"/>
                </a:cubicBezTo>
                <a:cubicBezTo>
                  <a:pt x="2820936" y="255552"/>
                  <a:pt x="2831078" y="257341"/>
                  <a:pt x="2822108" y="264518"/>
                </a:cubicBezTo>
                <a:cubicBezTo>
                  <a:pt x="2813139" y="271696"/>
                  <a:pt x="2799755" y="279597"/>
                  <a:pt x="2781959" y="288223"/>
                </a:cubicBezTo>
                <a:cubicBezTo>
                  <a:pt x="2764163" y="296848"/>
                  <a:pt x="2750264" y="300702"/>
                  <a:pt x="2740261" y="299785"/>
                </a:cubicBezTo>
                <a:cubicBezTo>
                  <a:pt x="2730259" y="298867"/>
                  <a:pt x="2713367" y="294368"/>
                  <a:pt x="2689583" y="286287"/>
                </a:cubicBezTo>
                <a:cubicBezTo>
                  <a:pt x="2665800" y="278206"/>
                  <a:pt x="2645326" y="271620"/>
                  <a:pt x="2628160" y="266530"/>
                </a:cubicBezTo>
                <a:cubicBezTo>
                  <a:pt x="2610995" y="261439"/>
                  <a:pt x="2596820" y="257388"/>
                  <a:pt x="2585634" y="254376"/>
                </a:cubicBezTo>
                <a:cubicBezTo>
                  <a:pt x="2574449" y="251365"/>
                  <a:pt x="2564788" y="252268"/>
                  <a:pt x="2556649" y="257087"/>
                </a:cubicBezTo>
                <a:cubicBezTo>
                  <a:pt x="2548511" y="261905"/>
                  <a:pt x="2541563" y="265504"/>
                  <a:pt x="2535806" y="267885"/>
                </a:cubicBezTo>
                <a:cubicBezTo>
                  <a:pt x="2530048" y="270265"/>
                  <a:pt x="2522975" y="267788"/>
                  <a:pt x="2514586" y="260453"/>
                </a:cubicBezTo>
                <a:cubicBezTo>
                  <a:pt x="2506197" y="253118"/>
                  <a:pt x="2506283" y="248848"/>
                  <a:pt x="2514844" y="247644"/>
                </a:cubicBezTo>
                <a:cubicBezTo>
                  <a:pt x="2523405" y="246439"/>
                  <a:pt x="2531902" y="244281"/>
                  <a:pt x="2540334" y="241169"/>
                </a:cubicBezTo>
                <a:cubicBezTo>
                  <a:pt x="2548766" y="238057"/>
                  <a:pt x="2556689" y="235770"/>
                  <a:pt x="2564103" y="234307"/>
                </a:cubicBezTo>
                <a:cubicBezTo>
                  <a:pt x="2563242" y="222950"/>
                  <a:pt x="2560328" y="212227"/>
                  <a:pt x="2555359" y="202139"/>
                </a:cubicBezTo>
                <a:cubicBezTo>
                  <a:pt x="2550390" y="192050"/>
                  <a:pt x="2548583" y="183693"/>
                  <a:pt x="2549938" y="177068"/>
                </a:cubicBezTo>
                <a:cubicBezTo>
                  <a:pt x="2551293" y="170443"/>
                  <a:pt x="2552867" y="165173"/>
                  <a:pt x="2554660" y="161258"/>
                </a:cubicBezTo>
                <a:cubicBezTo>
                  <a:pt x="2556452" y="157343"/>
                  <a:pt x="2553760" y="157186"/>
                  <a:pt x="2546583" y="160785"/>
                </a:cubicBezTo>
                <a:cubicBezTo>
                  <a:pt x="2539405" y="164384"/>
                  <a:pt x="2531758" y="164112"/>
                  <a:pt x="2523642" y="159968"/>
                </a:cubicBezTo>
                <a:cubicBezTo>
                  <a:pt x="2515525" y="155823"/>
                  <a:pt x="2514755" y="152701"/>
                  <a:pt x="2521329" y="150600"/>
                </a:cubicBezTo>
                <a:cubicBezTo>
                  <a:pt x="2527904" y="148499"/>
                  <a:pt x="2534383" y="145749"/>
                  <a:pt x="2540764" y="142351"/>
                </a:cubicBezTo>
                <a:cubicBezTo>
                  <a:pt x="2547145" y="138952"/>
                  <a:pt x="2552727" y="134847"/>
                  <a:pt x="2557510" y="130036"/>
                </a:cubicBezTo>
                <a:cubicBezTo>
                  <a:pt x="2562292" y="125225"/>
                  <a:pt x="2570462" y="126480"/>
                  <a:pt x="2582021" y="133800"/>
                </a:cubicBezTo>
                <a:cubicBezTo>
                  <a:pt x="2593579" y="141121"/>
                  <a:pt x="2595683" y="147839"/>
                  <a:pt x="2588334" y="153955"/>
                </a:cubicBezTo>
                <a:cubicBezTo>
                  <a:pt x="2580985" y="160072"/>
                  <a:pt x="2576485" y="167403"/>
                  <a:pt x="2574836" y="175950"/>
                </a:cubicBezTo>
                <a:cubicBezTo>
                  <a:pt x="2573187" y="184496"/>
                  <a:pt x="2575288" y="193782"/>
                  <a:pt x="2581139" y="203806"/>
                </a:cubicBezTo>
                <a:cubicBezTo>
                  <a:pt x="2586990" y="213829"/>
                  <a:pt x="2587212" y="224506"/>
                  <a:pt x="2581806" y="235834"/>
                </a:cubicBezTo>
                <a:lnTo>
                  <a:pt x="2611606" y="242271"/>
                </a:lnTo>
                <a:lnTo>
                  <a:pt x="2617900" y="236125"/>
                </a:lnTo>
                <a:cubicBezTo>
                  <a:pt x="2628569" y="228761"/>
                  <a:pt x="2638991" y="219770"/>
                  <a:pt x="2649165" y="209151"/>
                </a:cubicBezTo>
                <a:cubicBezTo>
                  <a:pt x="2659340" y="198532"/>
                  <a:pt x="2667876" y="187694"/>
                  <a:pt x="2674773" y="176638"/>
                </a:cubicBezTo>
                <a:cubicBezTo>
                  <a:pt x="2657723" y="161825"/>
                  <a:pt x="2644688" y="149603"/>
                  <a:pt x="2635667" y="139974"/>
                </a:cubicBezTo>
                <a:cubicBezTo>
                  <a:pt x="2626647" y="130344"/>
                  <a:pt x="2629752" y="128333"/>
                  <a:pt x="2644981" y="133940"/>
                </a:cubicBezTo>
                <a:cubicBezTo>
                  <a:pt x="2660211" y="139547"/>
                  <a:pt x="2674408" y="146638"/>
                  <a:pt x="2687572" y="155214"/>
                </a:cubicBezTo>
                <a:cubicBezTo>
                  <a:pt x="2695244" y="137073"/>
                  <a:pt x="2698693" y="119134"/>
                  <a:pt x="2697918" y="101395"/>
                </a:cubicBezTo>
                <a:cubicBezTo>
                  <a:pt x="2677670" y="104966"/>
                  <a:pt x="2661910" y="108332"/>
                  <a:pt x="2650639" y="111494"/>
                </a:cubicBezTo>
                <a:cubicBezTo>
                  <a:pt x="2639367" y="114656"/>
                  <a:pt x="2628426" y="112164"/>
                  <a:pt x="2617814" y="104019"/>
                </a:cubicBezTo>
                <a:cubicBezTo>
                  <a:pt x="2607202" y="95874"/>
                  <a:pt x="2607324" y="91801"/>
                  <a:pt x="2618180" y="91801"/>
                </a:cubicBezTo>
                <a:cubicBezTo>
                  <a:pt x="2626870" y="91801"/>
                  <a:pt x="2639012" y="90468"/>
                  <a:pt x="2654607" y="87800"/>
                </a:cubicBezTo>
                <a:cubicBezTo>
                  <a:pt x="2670202" y="85133"/>
                  <a:pt x="2684206" y="82469"/>
                  <a:pt x="2696617" y="79809"/>
                </a:cubicBezTo>
                <a:cubicBezTo>
                  <a:pt x="2709028" y="77149"/>
                  <a:pt x="2721938" y="73754"/>
                  <a:pt x="2735346" y="69624"/>
                </a:cubicBezTo>
                <a:cubicBezTo>
                  <a:pt x="2738698" y="68592"/>
                  <a:pt x="2741918" y="67945"/>
                  <a:pt x="2745004" y="67685"/>
                </a:cubicBezTo>
                <a:close/>
                <a:moveTo>
                  <a:pt x="3626746" y="62923"/>
                </a:moveTo>
                <a:cubicBezTo>
                  <a:pt x="3629221" y="63162"/>
                  <a:pt x="3632209" y="63714"/>
                  <a:pt x="3635710" y="64580"/>
                </a:cubicBezTo>
                <a:cubicBezTo>
                  <a:pt x="3649713" y="68043"/>
                  <a:pt x="3655844" y="76393"/>
                  <a:pt x="3654101" y="89629"/>
                </a:cubicBezTo>
                <a:cubicBezTo>
                  <a:pt x="3652359" y="102865"/>
                  <a:pt x="3645365" y="104471"/>
                  <a:pt x="3633118" y="94447"/>
                </a:cubicBezTo>
                <a:cubicBezTo>
                  <a:pt x="3625661" y="84208"/>
                  <a:pt x="3620728" y="75805"/>
                  <a:pt x="3618319" y="69237"/>
                </a:cubicBezTo>
                <a:cubicBezTo>
                  <a:pt x="3616512" y="64311"/>
                  <a:pt x="3619321" y="62207"/>
                  <a:pt x="3626746" y="62923"/>
                </a:cubicBezTo>
                <a:close/>
                <a:moveTo>
                  <a:pt x="4442370" y="51371"/>
                </a:moveTo>
                <a:cubicBezTo>
                  <a:pt x="4444939" y="51575"/>
                  <a:pt x="4448142" y="52170"/>
                  <a:pt x="4451980" y="53158"/>
                </a:cubicBezTo>
                <a:cubicBezTo>
                  <a:pt x="4467331" y="57109"/>
                  <a:pt x="4474089" y="63124"/>
                  <a:pt x="4472253" y="71205"/>
                </a:cubicBezTo>
                <a:cubicBezTo>
                  <a:pt x="4470418" y="79286"/>
                  <a:pt x="4469070" y="91809"/>
                  <a:pt x="4468209" y="108773"/>
                </a:cubicBezTo>
                <a:cubicBezTo>
                  <a:pt x="4467349" y="125737"/>
                  <a:pt x="4466919" y="146194"/>
                  <a:pt x="4466919" y="170142"/>
                </a:cubicBezTo>
                <a:lnTo>
                  <a:pt x="4466919" y="233597"/>
                </a:lnTo>
                <a:cubicBezTo>
                  <a:pt x="4466919" y="252541"/>
                  <a:pt x="4466205" y="267505"/>
                  <a:pt x="4464778" y="278489"/>
                </a:cubicBezTo>
                <a:cubicBezTo>
                  <a:pt x="4463351" y="289474"/>
                  <a:pt x="4460146" y="296899"/>
                  <a:pt x="4455163" y="300763"/>
                </a:cubicBezTo>
                <a:cubicBezTo>
                  <a:pt x="4450180" y="304628"/>
                  <a:pt x="4445466" y="301208"/>
                  <a:pt x="4441020" y="290503"/>
                </a:cubicBezTo>
                <a:cubicBezTo>
                  <a:pt x="4436575" y="279798"/>
                  <a:pt x="4435481" y="269591"/>
                  <a:pt x="4437740" y="259883"/>
                </a:cubicBezTo>
                <a:cubicBezTo>
                  <a:pt x="4439998" y="250175"/>
                  <a:pt x="4441572" y="234687"/>
                  <a:pt x="4442461" y="213421"/>
                </a:cubicBezTo>
                <a:cubicBezTo>
                  <a:pt x="4432380" y="217608"/>
                  <a:pt x="4422539" y="220906"/>
                  <a:pt x="4412938" y="223315"/>
                </a:cubicBezTo>
                <a:cubicBezTo>
                  <a:pt x="4403338" y="225725"/>
                  <a:pt x="4394608" y="223699"/>
                  <a:pt x="4386750" y="217239"/>
                </a:cubicBezTo>
                <a:cubicBezTo>
                  <a:pt x="4378891" y="210779"/>
                  <a:pt x="4377773" y="207168"/>
                  <a:pt x="4383394" y="206408"/>
                </a:cubicBezTo>
                <a:cubicBezTo>
                  <a:pt x="4389016" y="205648"/>
                  <a:pt x="4395304" y="204616"/>
                  <a:pt x="4402259" y="203311"/>
                </a:cubicBezTo>
                <a:cubicBezTo>
                  <a:pt x="4409214" y="202006"/>
                  <a:pt x="4417033" y="200188"/>
                  <a:pt x="4425716" y="197858"/>
                </a:cubicBezTo>
                <a:cubicBezTo>
                  <a:pt x="4434399" y="195528"/>
                  <a:pt x="4439980" y="195266"/>
                  <a:pt x="4442461" y="197073"/>
                </a:cubicBezTo>
                <a:lnTo>
                  <a:pt x="4442461" y="170228"/>
                </a:lnTo>
                <a:cubicBezTo>
                  <a:pt x="4433943" y="175634"/>
                  <a:pt x="4425648" y="177857"/>
                  <a:pt x="4417574" y="176896"/>
                </a:cubicBezTo>
                <a:cubicBezTo>
                  <a:pt x="4409500" y="175935"/>
                  <a:pt x="4403757" y="173229"/>
                  <a:pt x="4400344" y="168776"/>
                </a:cubicBezTo>
                <a:cubicBezTo>
                  <a:pt x="4396931" y="164323"/>
                  <a:pt x="4398903" y="161194"/>
                  <a:pt x="4406260" y="159387"/>
                </a:cubicBezTo>
                <a:cubicBezTo>
                  <a:pt x="4413616" y="157580"/>
                  <a:pt x="4420553" y="156214"/>
                  <a:pt x="4427071" y="155289"/>
                </a:cubicBezTo>
                <a:cubicBezTo>
                  <a:pt x="4433588" y="154364"/>
                  <a:pt x="4439170" y="153902"/>
                  <a:pt x="4443817" y="153902"/>
                </a:cubicBezTo>
                <a:lnTo>
                  <a:pt x="4443817" y="129746"/>
                </a:lnTo>
                <a:cubicBezTo>
                  <a:pt x="4435385" y="133345"/>
                  <a:pt x="4427763" y="135145"/>
                  <a:pt x="4420951" y="135145"/>
                </a:cubicBezTo>
                <a:cubicBezTo>
                  <a:pt x="4414713" y="135145"/>
                  <a:pt x="4408640" y="132714"/>
                  <a:pt x="4402732" y="127853"/>
                </a:cubicBezTo>
                <a:cubicBezTo>
                  <a:pt x="4396824" y="122991"/>
                  <a:pt x="4400057" y="119155"/>
                  <a:pt x="4412433" y="116345"/>
                </a:cubicBezTo>
                <a:cubicBezTo>
                  <a:pt x="4424809" y="113534"/>
                  <a:pt x="4435270" y="111777"/>
                  <a:pt x="4443817" y="111075"/>
                </a:cubicBezTo>
                <a:cubicBezTo>
                  <a:pt x="4443817" y="85707"/>
                  <a:pt x="4441339" y="68724"/>
                  <a:pt x="4436385" y="60127"/>
                </a:cubicBezTo>
                <a:cubicBezTo>
                  <a:pt x="4432669" y="53680"/>
                  <a:pt x="4434664" y="50761"/>
                  <a:pt x="4442370" y="51371"/>
                </a:cubicBezTo>
                <a:close/>
                <a:moveTo>
                  <a:pt x="4089945" y="51371"/>
                </a:moveTo>
                <a:cubicBezTo>
                  <a:pt x="4092514" y="51575"/>
                  <a:pt x="4095717" y="52170"/>
                  <a:pt x="4099555" y="53158"/>
                </a:cubicBezTo>
                <a:cubicBezTo>
                  <a:pt x="4114906" y="57109"/>
                  <a:pt x="4121664" y="63124"/>
                  <a:pt x="4119828" y="71205"/>
                </a:cubicBezTo>
                <a:cubicBezTo>
                  <a:pt x="4117993" y="79286"/>
                  <a:pt x="4116645" y="91809"/>
                  <a:pt x="4115784" y="108773"/>
                </a:cubicBezTo>
                <a:cubicBezTo>
                  <a:pt x="4114924" y="125737"/>
                  <a:pt x="4114494" y="146194"/>
                  <a:pt x="4114494" y="170142"/>
                </a:cubicBezTo>
                <a:lnTo>
                  <a:pt x="4114494" y="233597"/>
                </a:lnTo>
                <a:cubicBezTo>
                  <a:pt x="4114494" y="252541"/>
                  <a:pt x="4113780" y="267505"/>
                  <a:pt x="4112353" y="278489"/>
                </a:cubicBezTo>
                <a:cubicBezTo>
                  <a:pt x="4110926" y="289474"/>
                  <a:pt x="4107721" y="296899"/>
                  <a:pt x="4102738" y="300763"/>
                </a:cubicBezTo>
                <a:cubicBezTo>
                  <a:pt x="4097755" y="304628"/>
                  <a:pt x="4093041" y="301208"/>
                  <a:pt x="4088595" y="290503"/>
                </a:cubicBezTo>
                <a:cubicBezTo>
                  <a:pt x="4084150" y="279798"/>
                  <a:pt x="4083056" y="269591"/>
                  <a:pt x="4085315" y="259883"/>
                </a:cubicBezTo>
                <a:cubicBezTo>
                  <a:pt x="4087573" y="250175"/>
                  <a:pt x="4089147" y="234687"/>
                  <a:pt x="4090036" y="213421"/>
                </a:cubicBezTo>
                <a:cubicBezTo>
                  <a:pt x="4079955" y="217608"/>
                  <a:pt x="4070114" y="220906"/>
                  <a:pt x="4060513" y="223315"/>
                </a:cubicBezTo>
                <a:cubicBezTo>
                  <a:pt x="4050912" y="225725"/>
                  <a:pt x="4042183" y="223699"/>
                  <a:pt x="4034325" y="217239"/>
                </a:cubicBezTo>
                <a:cubicBezTo>
                  <a:pt x="4026466" y="210779"/>
                  <a:pt x="4025347" y="207168"/>
                  <a:pt x="4030969" y="206408"/>
                </a:cubicBezTo>
                <a:cubicBezTo>
                  <a:pt x="4036590" y="205648"/>
                  <a:pt x="4042878" y="204616"/>
                  <a:pt x="4049833" y="203311"/>
                </a:cubicBezTo>
                <a:cubicBezTo>
                  <a:pt x="4056789" y="202006"/>
                  <a:pt x="4064608" y="200188"/>
                  <a:pt x="4073290" y="197858"/>
                </a:cubicBezTo>
                <a:cubicBezTo>
                  <a:pt x="4081974" y="195528"/>
                  <a:pt x="4087555" y="195266"/>
                  <a:pt x="4090036" y="197073"/>
                </a:cubicBezTo>
                <a:lnTo>
                  <a:pt x="4090036" y="170228"/>
                </a:lnTo>
                <a:cubicBezTo>
                  <a:pt x="4081518" y="175634"/>
                  <a:pt x="4073222" y="177857"/>
                  <a:pt x="4065149" y="176896"/>
                </a:cubicBezTo>
                <a:cubicBezTo>
                  <a:pt x="4057075" y="175935"/>
                  <a:pt x="4051332" y="173229"/>
                  <a:pt x="4047919" y="168776"/>
                </a:cubicBezTo>
                <a:cubicBezTo>
                  <a:pt x="4044506" y="164323"/>
                  <a:pt x="4046478" y="161194"/>
                  <a:pt x="4053834" y="159387"/>
                </a:cubicBezTo>
                <a:cubicBezTo>
                  <a:pt x="4061191" y="157580"/>
                  <a:pt x="4068128" y="156214"/>
                  <a:pt x="4074646" y="155289"/>
                </a:cubicBezTo>
                <a:cubicBezTo>
                  <a:pt x="4081163" y="154364"/>
                  <a:pt x="4086745" y="153902"/>
                  <a:pt x="4091392" y="153902"/>
                </a:cubicBezTo>
                <a:lnTo>
                  <a:pt x="4091392" y="129746"/>
                </a:lnTo>
                <a:cubicBezTo>
                  <a:pt x="4082960" y="133345"/>
                  <a:pt x="4075337" y="135145"/>
                  <a:pt x="4068526" y="135145"/>
                </a:cubicBezTo>
                <a:cubicBezTo>
                  <a:pt x="4062288" y="135145"/>
                  <a:pt x="4056215" y="132714"/>
                  <a:pt x="4050307" y="127853"/>
                </a:cubicBezTo>
                <a:cubicBezTo>
                  <a:pt x="4044399" y="122991"/>
                  <a:pt x="4047632" y="119155"/>
                  <a:pt x="4060008" y="116345"/>
                </a:cubicBezTo>
                <a:cubicBezTo>
                  <a:pt x="4072384" y="113534"/>
                  <a:pt x="4082845" y="111777"/>
                  <a:pt x="4091392" y="111075"/>
                </a:cubicBezTo>
                <a:cubicBezTo>
                  <a:pt x="4091392" y="85707"/>
                  <a:pt x="4088914" y="68724"/>
                  <a:pt x="4083960" y="60127"/>
                </a:cubicBezTo>
                <a:cubicBezTo>
                  <a:pt x="4080244" y="53680"/>
                  <a:pt x="4082239" y="50761"/>
                  <a:pt x="4089945" y="51371"/>
                </a:cubicBezTo>
                <a:close/>
                <a:moveTo>
                  <a:pt x="4743188" y="46536"/>
                </a:moveTo>
                <a:cubicBezTo>
                  <a:pt x="4748088" y="46641"/>
                  <a:pt x="4754199" y="48315"/>
                  <a:pt x="4761520" y="51556"/>
                </a:cubicBezTo>
                <a:cubicBezTo>
                  <a:pt x="4774025" y="57521"/>
                  <a:pt x="4777427" y="63254"/>
                  <a:pt x="4771726" y="68753"/>
                </a:cubicBezTo>
                <a:cubicBezTo>
                  <a:pt x="4766026" y="74253"/>
                  <a:pt x="4760175" y="82695"/>
                  <a:pt x="4754174" y="94081"/>
                </a:cubicBezTo>
                <a:cubicBezTo>
                  <a:pt x="4748173" y="105468"/>
                  <a:pt x="4748542" y="119134"/>
                  <a:pt x="4755282" y="135080"/>
                </a:cubicBezTo>
                <a:cubicBezTo>
                  <a:pt x="4762022" y="151026"/>
                  <a:pt x="4765094" y="164245"/>
                  <a:pt x="4764499" y="174734"/>
                </a:cubicBezTo>
                <a:cubicBezTo>
                  <a:pt x="4763904" y="185224"/>
                  <a:pt x="4759261" y="187673"/>
                  <a:pt x="4750571" y="182080"/>
                </a:cubicBezTo>
                <a:cubicBezTo>
                  <a:pt x="4741881" y="176487"/>
                  <a:pt x="4731133" y="169493"/>
                  <a:pt x="4718327" y="161097"/>
                </a:cubicBezTo>
                <a:lnTo>
                  <a:pt x="4708975" y="151950"/>
                </a:lnTo>
                <a:lnTo>
                  <a:pt x="4708977" y="153175"/>
                </a:lnTo>
                <a:cubicBezTo>
                  <a:pt x="4708883" y="217296"/>
                  <a:pt x="4707647" y="259265"/>
                  <a:pt x="4705270" y="279081"/>
                </a:cubicBezTo>
                <a:cubicBezTo>
                  <a:pt x="4702101" y="305503"/>
                  <a:pt x="4695784" y="311594"/>
                  <a:pt x="4686320" y="297354"/>
                </a:cubicBezTo>
                <a:cubicBezTo>
                  <a:pt x="4676855" y="283114"/>
                  <a:pt x="4673923" y="271577"/>
                  <a:pt x="4677522" y="262744"/>
                </a:cubicBezTo>
                <a:cubicBezTo>
                  <a:pt x="4681122" y="253910"/>
                  <a:pt x="4683599" y="237620"/>
                  <a:pt x="4684954" y="213872"/>
                </a:cubicBezTo>
                <a:cubicBezTo>
                  <a:pt x="4686309" y="190125"/>
                  <a:pt x="4686987" y="162950"/>
                  <a:pt x="4686987" y="132348"/>
                </a:cubicBezTo>
                <a:cubicBezTo>
                  <a:pt x="4686987" y="102521"/>
                  <a:pt x="4684735" y="82677"/>
                  <a:pt x="4680232" y="72818"/>
                </a:cubicBezTo>
                <a:cubicBezTo>
                  <a:pt x="4675729" y="62960"/>
                  <a:pt x="4676805" y="58955"/>
                  <a:pt x="4683459" y="60805"/>
                </a:cubicBezTo>
                <a:cubicBezTo>
                  <a:pt x="4690113" y="62655"/>
                  <a:pt x="4695064" y="63781"/>
                  <a:pt x="4698312" y="64182"/>
                </a:cubicBezTo>
                <a:cubicBezTo>
                  <a:pt x="4701560" y="64584"/>
                  <a:pt x="4706765" y="63989"/>
                  <a:pt x="4713928" y="62397"/>
                </a:cubicBezTo>
                <a:cubicBezTo>
                  <a:pt x="4721091" y="60805"/>
                  <a:pt x="4727154" y="56980"/>
                  <a:pt x="4732115" y="50921"/>
                </a:cubicBezTo>
                <a:cubicBezTo>
                  <a:pt x="4734596" y="47892"/>
                  <a:pt x="4738287" y="46430"/>
                  <a:pt x="4743188" y="46536"/>
                </a:cubicBezTo>
                <a:close/>
                <a:moveTo>
                  <a:pt x="2541670" y="44290"/>
                </a:moveTo>
                <a:cubicBezTo>
                  <a:pt x="2544214" y="43609"/>
                  <a:pt x="2548278" y="43747"/>
                  <a:pt x="2553864" y="44705"/>
                </a:cubicBezTo>
                <a:cubicBezTo>
                  <a:pt x="2565035" y="46619"/>
                  <a:pt x="2574284" y="51294"/>
                  <a:pt x="2581612" y="58729"/>
                </a:cubicBezTo>
                <a:cubicBezTo>
                  <a:pt x="2588940" y="66165"/>
                  <a:pt x="2591188" y="74235"/>
                  <a:pt x="2588356" y="82939"/>
                </a:cubicBezTo>
                <a:cubicBezTo>
                  <a:pt x="2585523" y="91644"/>
                  <a:pt x="2579855" y="93798"/>
                  <a:pt x="2571352" y="89403"/>
                </a:cubicBezTo>
                <a:cubicBezTo>
                  <a:pt x="2562848" y="85008"/>
                  <a:pt x="2555326" y="78601"/>
                  <a:pt x="2548787" y="70183"/>
                </a:cubicBezTo>
                <a:cubicBezTo>
                  <a:pt x="2542994" y="60561"/>
                  <a:pt x="2539599" y="53431"/>
                  <a:pt x="2538602" y="48791"/>
                </a:cubicBezTo>
                <a:cubicBezTo>
                  <a:pt x="2538104" y="46472"/>
                  <a:pt x="2539127" y="44972"/>
                  <a:pt x="2541670" y="44290"/>
                </a:cubicBezTo>
                <a:close/>
                <a:moveTo>
                  <a:pt x="3713432" y="44034"/>
                </a:moveTo>
                <a:cubicBezTo>
                  <a:pt x="3714305" y="43793"/>
                  <a:pt x="3715193" y="43876"/>
                  <a:pt x="3716094" y="44285"/>
                </a:cubicBezTo>
                <a:cubicBezTo>
                  <a:pt x="3719701" y="45920"/>
                  <a:pt x="3724838" y="49111"/>
                  <a:pt x="3731506" y="53857"/>
                </a:cubicBezTo>
                <a:cubicBezTo>
                  <a:pt x="3739236" y="60224"/>
                  <a:pt x="3740056" y="64935"/>
                  <a:pt x="3733969" y="67989"/>
                </a:cubicBezTo>
                <a:cubicBezTo>
                  <a:pt x="3727882" y="71044"/>
                  <a:pt x="3716829" y="77823"/>
                  <a:pt x="3700811" y="88327"/>
                </a:cubicBezTo>
                <a:cubicBezTo>
                  <a:pt x="3684793" y="98832"/>
                  <a:pt x="3680860" y="98090"/>
                  <a:pt x="3689012" y="86101"/>
                </a:cubicBezTo>
                <a:cubicBezTo>
                  <a:pt x="3697165" y="74113"/>
                  <a:pt x="3702815" y="63738"/>
                  <a:pt x="3705963" y="54976"/>
                </a:cubicBezTo>
                <a:cubicBezTo>
                  <a:pt x="3708324" y="48404"/>
                  <a:pt x="3710813" y="44757"/>
                  <a:pt x="3713432" y="44034"/>
                </a:cubicBezTo>
                <a:close/>
                <a:moveTo>
                  <a:pt x="3079859" y="42577"/>
                </a:moveTo>
                <a:cubicBezTo>
                  <a:pt x="3088427" y="42280"/>
                  <a:pt x="3096488" y="45119"/>
                  <a:pt x="3104044" y="51093"/>
                </a:cubicBezTo>
                <a:cubicBezTo>
                  <a:pt x="3114118" y="59059"/>
                  <a:pt x="3112522" y="64702"/>
                  <a:pt x="3099258" y="68022"/>
                </a:cubicBezTo>
                <a:cubicBezTo>
                  <a:pt x="3085993" y="71341"/>
                  <a:pt x="3070997" y="73905"/>
                  <a:pt x="3054269" y="75712"/>
                </a:cubicBezTo>
                <a:cubicBezTo>
                  <a:pt x="3037541" y="77518"/>
                  <a:pt x="3023628" y="79146"/>
                  <a:pt x="3012528" y="80594"/>
                </a:cubicBezTo>
                <a:cubicBezTo>
                  <a:pt x="3025119" y="85958"/>
                  <a:pt x="3029328" y="92167"/>
                  <a:pt x="3025155" y="99222"/>
                </a:cubicBezTo>
                <a:cubicBezTo>
                  <a:pt x="3020982" y="106278"/>
                  <a:pt x="3014973" y="122697"/>
                  <a:pt x="3007129" y="148481"/>
                </a:cubicBezTo>
                <a:cubicBezTo>
                  <a:pt x="3027378" y="145097"/>
                  <a:pt x="3040671" y="141551"/>
                  <a:pt x="3047009" y="137844"/>
                </a:cubicBezTo>
                <a:cubicBezTo>
                  <a:pt x="3053348" y="134137"/>
                  <a:pt x="3060163" y="133732"/>
                  <a:pt x="3067455" y="136629"/>
                </a:cubicBezTo>
                <a:cubicBezTo>
                  <a:pt x="3074747" y="139526"/>
                  <a:pt x="3082035" y="144344"/>
                  <a:pt x="3089320" y="151084"/>
                </a:cubicBezTo>
                <a:cubicBezTo>
                  <a:pt x="3096605" y="157824"/>
                  <a:pt x="3097447" y="163986"/>
                  <a:pt x="3091848" y="169572"/>
                </a:cubicBezTo>
                <a:cubicBezTo>
                  <a:pt x="3086248" y="175157"/>
                  <a:pt x="3080838" y="185776"/>
                  <a:pt x="3075618" y="201429"/>
                </a:cubicBezTo>
                <a:cubicBezTo>
                  <a:pt x="3070398" y="217081"/>
                  <a:pt x="3066010" y="230471"/>
                  <a:pt x="3062454" y="241599"/>
                </a:cubicBezTo>
                <a:cubicBezTo>
                  <a:pt x="3081856" y="240753"/>
                  <a:pt x="3099168" y="239194"/>
                  <a:pt x="3114391" y="236921"/>
                </a:cubicBezTo>
                <a:cubicBezTo>
                  <a:pt x="3129612" y="234648"/>
                  <a:pt x="3142397" y="235695"/>
                  <a:pt x="3152743" y="240061"/>
                </a:cubicBezTo>
                <a:cubicBezTo>
                  <a:pt x="3163090" y="244428"/>
                  <a:pt x="3170651" y="251429"/>
                  <a:pt x="3175426" y="261066"/>
                </a:cubicBezTo>
                <a:cubicBezTo>
                  <a:pt x="3180201" y="270703"/>
                  <a:pt x="3170805" y="273944"/>
                  <a:pt x="3147237" y="270789"/>
                </a:cubicBezTo>
                <a:cubicBezTo>
                  <a:pt x="3123669" y="267634"/>
                  <a:pt x="3087951" y="267182"/>
                  <a:pt x="3040083" y="269434"/>
                </a:cubicBezTo>
                <a:cubicBezTo>
                  <a:pt x="2992215" y="271685"/>
                  <a:pt x="2959792" y="274374"/>
                  <a:pt x="2942813" y="277500"/>
                </a:cubicBezTo>
                <a:cubicBezTo>
                  <a:pt x="2925834" y="280626"/>
                  <a:pt x="2911193" y="283326"/>
                  <a:pt x="2898889" y="285599"/>
                </a:cubicBezTo>
                <a:cubicBezTo>
                  <a:pt x="2886585" y="287871"/>
                  <a:pt x="2875425" y="284261"/>
                  <a:pt x="2865409" y="274768"/>
                </a:cubicBezTo>
                <a:cubicBezTo>
                  <a:pt x="2855392" y="265275"/>
                  <a:pt x="2855360" y="260528"/>
                  <a:pt x="2865312" y="260528"/>
                </a:cubicBezTo>
                <a:cubicBezTo>
                  <a:pt x="2873514" y="260528"/>
                  <a:pt x="2883058" y="260094"/>
                  <a:pt x="2893942" y="259227"/>
                </a:cubicBezTo>
                <a:cubicBezTo>
                  <a:pt x="2904826" y="258359"/>
                  <a:pt x="2922508" y="255810"/>
                  <a:pt x="2946986" y="251580"/>
                </a:cubicBezTo>
                <a:cubicBezTo>
                  <a:pt x="2951016" y="241900"/>
                  <a:pt x="2959756" y="216131"/>
                  <a:pt x="2973207" y="174272"/>
                </a:cubicBezTo>
                <a:lnTo>
                  <a:pt x="2946879" y="181026"/>
                </a:lnTo>
                <a:cubicBezTo>
                  <a:pt x="2939379" y="181930"/>
                  <a:pt x="2931319" y="177853"/>
                  <a:pt x="2922701" y="168798"/>
                </a:cubicBezTo>
                <a:cubicBezTo>
                  <a:pt x="2914083" y="159742"/>
                  <a:pt x="2915789" y="155669"/>
                  <a:pt x="2927821" y="156580"/>
                </a:cubicBezTo>
                <a:cubicBezTo>
                  <a:pt x="2939852" y="157490"/>
                  <a:pt x="2956487" y="156311"/>
                  <a:pt x="2977725" y="153041"/>
                </a:cubicBezTo>
                <a:cubicBezTo>
                  <a:pt x="2987318" y="113362"/>
                  <a:pt x="2991161" y="90296"/>
                  <a:pt x="2989254" y="83843"/>
                </a:cubicBezTo>
                <a:cubicBezTo>
                  <a:pt x="2976663" y="86495"/>
                  <a:pt x="2967023" y="88059"/>
                  <a:pt x="2960334" y="88532"/>
                </a:cubicBezTo>
                <a:cubicBezTo>
                  <a:pt x="2953644" y="89005"/>
                  <a:pt x="2946018" y="84947"/>
                  <a:pt x="2937457" y="76357"/>
                </a:cubicBezTo>
                <a:cubicBezTo>
                  <a:pt x="2928896" y="67767"/>
                  <a:pt x="2930043" y="63472"/>
                  <a:pt x="2940899" y="63472"/>
                </a:cubicBezTo>
                <a:cubicBezTo>
                  <a:pt x="2948901" y="63472"/>
                  <a:pt x="2960387" y="62590"/>
                  <a:pt x="2975358" y="60826"/>
                </a:cubicBezTo>
                <a:cubicBezTo>
                  <a:pt x="2990330" y="59063"/>
                  <a:pt x="3007065" y="56600"/>
                  <a:pt x="3025563" y="53438"/>
                </a:cubicBezTo>
                <a:cubicBezTo>
                  <a:pt x="3044062" y="50276"/>
                  <a:pt x="3059249" y="47103"/>
                  <a:pt x="3071122" y="43919"/>
                </a:cubicBezTo>
                <a:cubicBezTo>
                  <a:pt x="3074091" y="43124"/>
                  <a:pt x="3077003" y="42676"/>
                  <a:pt x="3079859" y="42577"/>
                </a:cubicBezTo>
                <a:close/>
                <a:moveTo>
                  <a:pt x="4816555" y="37020"/>
                </a:moveTo>
                <a:cubicBezTo>
                  <a:pt x="4818092" y="36966"/>
                  <a:pt x="4820017" y="37294"/>
                  <a:pt x="4822329" y="38004"/>
                </a:cubicBezTo>
                <a:cubicBezTo>
                  <a:pt x="4831579" y="40843"/>
                  <a:pt x="4839928" y="44074"/>
                  <a:pt x="4847378" y="47694"/>
                </a:cubicBezTo>
                <a:cubicBezTo>
                  <a:pt x="4854828" y="51315"/>
                  <a:pt x="4857401" y="55746"/>
                  <a:pt x="4855100" y="60988"/>
                </a:cubicBezTo>
                <a:cubicBezTo>
                  <a:pt x="4852799" y="66229"/>
                  <a:pt x="4850759" y="74184"/>
                  <a:pt x="4848980" y="84854"/>
                </a:cubicBezTo>
                <a:cubicBezTo>
                  <a:pt x="4847203" y="95523"/>
                  <a:pt x="4844549" y="121973"/>
                  <a:pt x="4841022" y="164205"/>
                </a:cubicBezTo>
                <a:cubicBezTo>
                  <a:pt x="4858445" y="185113"/>
                  <a:pt x="4873914" y="202551"/>
                  <a:pt x="4887430" y="216518"/>
                </a:cubicBezTo>
                <a:cubicBezTo>
                  <a:pt x="4900946" y="230486"/>
                  <a:pt x="4913590" y="241614"/>
                  <a:pt x="4925364" y="249902"/>
                </a:cubicBezTo>
                <a:cubicBezTo>
                  <a:pt x="4937137" y="258191"/>
                  <a:pt x="4949194" y="264544"/>
                  <a:pt x="4961533" y="268960"/>
                </a:cubicBezTo>
                <a:cubicBezTo>
                  <a:pt x="4973873" y="273377"/>
                  <a:pt x="4974084" y="276919"/>
                  <a:pt x="4962168" y="279586"/>
                </a:cubicBezTo>
                <a:cubicBezTo>
                  <a:pt x="4950251" y="282254"/>
                  <a:pt x="4937044" y="283817"/>
                  <a:pt x="4922546" y="284276"/>
                </a:cubicBezTo>
                <a:cubicBezTo>
                  <a:pt x="4908048" y="284735"/>
                  <a:pt x="4896658" y="278335"/>
                  <a:pt x="4888376" y="265078"/>
                </a:cubicBezTo>
                <a:cubicBezTo>
                  <a:pt x="4880095" y="251820"/>
                  <a:pt x="4872129" y="239312"/>
                  <a:pt x="4864478" y="227553"/>
                </a:cubicBezTo>
                <a:cubicBezTo>
                  <a:pt x="4856828" y="215794"/>
                  <a:pt x="4847203" y="199833"/>
                  <a:pt x="4835601" y="179671"/>
                </a:cubicBezTo>
                <a:cubicBezTo>
                  <a:pt x="4827212" y="210718"/>
                  <a:pt x="4815116" y="234605"/>
                  <a:pt x="4799313" y="251333"/>
                </a:cubicBezTo>
                <a:cubicBezTo>
                  <a:pt x="4783511" y="268060"/>
                  <a:pt x="4765786" y="279196"/>
                  <a:pt x="4746140" y="284738"/>
                </a:cubicBezTo>
                <a:cubicBezTo>
                  <a:pt x="4726494" y="290281"/>
                  <a:pt x="4726429" y="285832"/>
                  <a:pt x="4745946" y="271391"/>
                </a:cubicBezTo>
                <a:cubicBezTo>
                  <a:pt x="4765463" y="256950"/>
                  <a:pt x="4781216" y="238634"/>
                  <a:pt x="4793204" y="216443"/>
                </a:cubicBezTo>
                <a:cubicBezTo>
                  <a:pt x="4805193" y="194251"/>
                  <a:pt x="4812532" y="171511"/>
                  <a:pt x="4815220" y="148223"/>
                </a:cubicBezTo>
                <a:cubicBezTo>
                  <a:pt x="4817909" y="124934"/>
                  <a:pt x="4819031" y="104722"/>
                  <a:pt x="4818586" y="87585"/>
                </a:cubicBezTo>
                <a:cubicBezTo>
                  <a:pt x="4818142" y="70449"/>
                  <a:pt x="4816342" y="57191"/>
                  <a:pt x="4813187" y="47813"/>
                </a:cubicBezTo>
                <a:cubicBezTo>
                  <a:pt x="4810821" y="40779"/>
                  <a:pt x="4811944" y="37181"/>
                  <a:pt x="4816555" y="37020"/>
                </a:cubicBezTo>
                <a:close/>
                <a:moveTo>
                  <a:pt x="3772661" y="35866"/>
                </a:moveTo>
                <a:cubicBezTo>
                  <a:pt x="3776042" y="36177"/>
                  <a:pt x="3781231" y="38097"/>
                  <a:pt x="3788229" y="41629"/>
                </a:cubicBezTo>
                <a:cubicBezTo>
                  <a:pt x="3802225" y="48691"/>
                  <a:pt x="3807122" y="55341"/>
                  <a:pt x="3802920" y="61579"/>
                </a:cubicBezTo>
                <a:cubicBezTo>
                  <a:pt x="3798719" y="67817"/>
                  <a:pt x="3794607" y="76518"/>
                  <a:pt x="3790584" y="87682"/>
                </a:cubicBezTo>
                <a:cubicBezTo>
                  <a:pt x="3786562" y="98846"/>
                  <a:pt x="3779281" y="112358"/>
                  <a:pt x="3768740" y="128218"/>
                </a:cubicBezTo>
                <a:cubicBezTo>
                  <a:pt x="3786436" y="124820"/>
                  <a:pt x="3802598" y="119471"/>
                  <a:pt x="3817225" y="112172"/>
                </a:cubicBezTo>
                <a:cubicBezTo>
                  <a:pt x="3831852" y="104872"/>
                  <a:pt x="3843625" y="104639"/>
                  <a:pt x="3852545" y="111473"/>
                </a:cubicBezTo>
                <a:cubicBezTo>
                  <a:pt x="3861464" y="118306"/>
                  <a:pt x="3860500" y="123931"/>
                  <a:pt x="3849652" y="128347"/>
                </a:cubicBezTo>
                <a:cubicBezTo>
                  <a:pt x="3838803" y="132764"/>
                  <a:pt x="3820831" y="136851"/>
                  <a:pt x="3795736" y="140608"/>
                </a:cubicBezTo>
                <a:cubicBezTo>
                  <a:pt x="3809230" y="143175"/>
                  <a:pt x="3814368" y="149399"/>
                  <a:pt x="3811148" y="159279"/>
                </a:cubicBezTo>
                <a:cubicBezTo>
                  <a:pt x="3807929" y="169160"/>
                  <a:pt x="3805190" y="179976"/>
                  <a:pt x="3802931" y="191728"/>
                </a:cubicBezTo>
                <a:cubicBezTo>
                  <a:pt x="3800673" y="203479"/>
                  <a:pt x="3796475" y="216504"/>
                  <a:pt x="3790337" y="230801"/>
                </a:cubicBezTo>
                <a:cubicBezTo>
                  <a:pt x="3797938" y="239792"/>
                  <a:pt x="3806781" y="248457"/>
                  <a:pt x="3816870" y="256796"/>
                </a:cubicBezTo>
                <a:cubicBezTo>
                  <a:pt x="3826958" y="265135"/>
                  <a:pt x="3837441" y="271477"/>
                  <a:pt x="3848318" y="275822"/>
                </a:cubicBezTo>
                <a:cubicBezTo>
                  <a:pt x="3859195" y="280167"/>
                  <a:pt x="3869122" y="284821"/>
                  <a:pt x="3878099" y="289782"/>
                </a:cubicBezTo>
                <a:cubicBezTo>
                  <a:pt x="3887076" y="294744"/>
                  <a:pt x="3882495" y="298107"/>
                  <a:pt x="3864354" y="299871"/>
                </a:cubicBezTo>
                <a:cubicBezTo>
                  <a:pt x="3846214" y="301634"/>
                  <a:pt x="3832519" y="301796"/>
                  <a:pt x="3823269" y="300355"/>
                </a:cubicBezTo>
                <a:cubicBezTo>
                  <a:pt x="3814020" y="298913"/>
                  <a:pt x="3807269" y="294887"/>
                  <a:pt x="3803017" y="288277"/>
                </a:cubicBezTo>
                <a:cubicBezTo>
                  <a:pt x="3798766" y="281666"/>
                  <a:pt x="3789448" y="267964"/>
                  <a:pt x="3775065" y="247170"/>
                </a:cubicBezTo>
                <a:cubicBezTo>
                  <a:pt x="3768913" y="255588"/>
                  <a:pt x="3761660" y="262582"/>
                  <a:pt x="3753307" y="268154"/>
                </a:cubicBezTo>
                <a:cubicBezTo>
                  <a:pt x="3744954" y="273725"/>
                  <a:pt x="3734837" y="277919"/>
                  <a:pt x="3722956" y="280737"/>
                </a:cubicBezTo>
                <a:cubicBezTo>
                  <a:pt x="3719986" y="281442"/>
                  <a:pt x="3717692" y="281815"/>
                  <a:pt x="3716074" y="281856"/>
                </a:cubicBezTo>
                <a:lnTo>
                  <a:pt x="3714357" y="281326"/>
                </a:lnTo>
                <a:lnTo>
                  <a:pt x="3713782" y="291363"/>
                </a:lnTo>
                <a:cubicBezTo>
                  <a:pt x="3711344" y="301495"/>
                  <a:pt x="3706347" y="302775"/>
                  <a:pt x="3698789" y="295203"/>
                </a:cubicBezTo>
                <a:cubicBezTo>
                  <a:pt x="3691232" y="287631"/>
                  <a:pt x="3684356" y="281071"/>
                  <a:pt x="3678161" y="275521"/>
                </a:cubicBezTo>
                <a:cubicBezTo>
                  <a:pt x="3665097" y="286061"/>
                  <a:pt x="3652345" y="293633"/>
                  <a:pt x="3639904" y="298236"/>
                </a:cubicBezTo>
                <a:cubicBezTo>
                  <a:pt x="3627465" y="302839"/>
                  <a:pt x="3614304" y="305603"/>
                  <a:pt x="3600422" y="306528"/>
                </a:cubicBezTo>
                <a:cubicBezTo>
                  <a:pt x="3586541" y="307453"/>
                  <a:pt x="3584949" y="304786"/>
                  <a:pt x="3595647" y="298526"/>
                </a:cubicBezTo>
                <a:cubicBezTo>
                  <a:pt x="3606345" y="292267"/>
                  <a:pt x="3617337" y="286531"/>
                  <a:pt x="3628622" y="281318"/>
                </a:cubicBezTo>
                <a:cubicBezTo>
                  <a:pt x="3639908" y="276105"/>
                  <a:pt x="3650119" y="269491"/>
                  <a:pt x="3659253" y="261475"/>
                </a:cubicBezTo>
                <a:cubicBezTo>
                  <a:pt x="3649717" y="255151"/>
                  <a:pt x="3642608" y="250834"/>
                  <a:pt x="3637925" y="248526"/>
                </a:cubicBezTo>
                <a:cubicBezTo>
                  <a:pt x="3633244" y="246217"/>
                  <a:pt x="3632042" y="242822"/>
                  <a:pt x="3634323" y="238340"/>
                </a:cubicBezTo>
                <a:cubicBezTo>
                  <a:pt x="3636603" y="233859"/>
                  <a:pt x="3638611" y="228700"/>
                  <a:pt x="3640345" y="222864"/>
                </a:cubicBezTo>
                <a:cubicBezTo>
                  <a:pt x="3620556" y="225502"/>
                  <a:pt x="3607012" y="228861"/>
                  <a:pt x="3599712" y="232941"/>
                </a:cubicBezTo>
                <a:cubicBezTo>
                  <a:pt x="3592413" y="237021"/>
                  <a:pt x="3583637" y="234085"/>
                  <a:pt x="3573384" y="224133"/>
                </a:cubicBezTo>
                <a:cubicBezTo>
                  <a:pt x="3563131" y="214181"/>
                  <a:pt x="3564454" y="209664"/>
                  <a:pt x="3577352" y="210581"/>
                </a:cubicBezTo>
                <a:cubicBezTo>
                  <a:pt x="3590252" y="211499"/>
                  <a:pt x="3612748" y="209427"/>
                  <a:pt x="3644841" y="204365"/>
                </a:cubicBezTo>
                <a:cubicBezTo>
                  <a:pt x="3647250" y="194284"/>
                  <a:pt x="3647555" y="185149"/>
                  <a:pt x="3645755" y="176961"/>
                </a:cubicBezTo>
                <a:cubicBezTo>
                  <a:pt x="3643956" y="168772"/>
                  <a:pt x="3649380" y="167733"/>
                  <a:pt x="3662028" y="173842"/>
                </a:cubicBezTo>
                <a:cubicBezTo>
                  <a:pt x="3674676" y="179951"/>
                  <a:pt x="3679967" y="184869"/>
                  <a:pt x="3677902" y="188598"/>
                </a:cubicBezTo>
                <a:cubicBezTo>
                  <a:pt x="3675837" y="192326"/>
                  <a:pt x="3672819" y="196048"/>
                  <a:pt x="3668847" y="199762"/>
                </a:cubicBezTo>
                <a:lnTo>
                  <a:pt x="3688249" y="197568"/>
                </a:lnTo>
                <a:cubicBezTo>
                  <a:pt x="3689612" y="193638"/>
                  <a:pt x="3690066" y="188974"/>
                  <a:pt x="3689615" y="183575"/>
                </a:cubicBezTo>
                <a:cubicBezTo>
                  <a:pt x="3689163" y="178176"/>
                  <a:pt x="3692881" y="177703"/>
                  <a:pt x="3700768" y="182155"/>
                </a:cubicBezTo>
                <a:cubicBezTo>
                  <a:pt x="3708655" y="186608"/>
                  <a:pt x="3713857" y="190440"/>
                  <a:pt x="3716374" y="193653"/>
                </a:cubicBezTo>
                <a:cubicBezTo>
                  <a:pt x="3718890" y="196865"/>
                  <a:pt x="3718933" y="201063"/>
                  <a:pt x="3716503" y="206247"/>
                </a:cubicBezTo>
                <a:cubicBezTo>
                  <a:pt x="3714072" y="211431"/>
                  <a:pt x="3711061" y="218744"/>
                  <a:pt x="3707468" y="228188"/>
                </a:cubicBezTo>
                <a:cubicBezTo>
                  <a:pt x="3703876" y="237631"/>
                  <a:pt x="3699105" y="246955"/>
                  <a:pt x="3693153" y="256162"/>
                </a:cubicBezTo>
                <a:cubicBezTo>
                  <a:pt x="3698760" y="259761"/>
                  <a:pt x="3704210" y="263995"/>
                  <a:pt x="3709501" y="268864"/>
                </a:cubicBezTo>
                <a:lnTo>
                  <a:pt x="3714515" y="278094"/>
                </a:lnTo>
                <a:lnTo>
                  <a:pt x="3719772" y="273273"/>
                </a:lnTo>
                <a:cubicBezTo>
                  <a:pt x="3729531" y="265479"/>
                  <a:pt x="3737935" y="258058"/>
                  <a:pt x="3744982" y="251010"/>
                </a:cubicBezTo>
                <a:cubicBezTo>
                  <a:pt x="3752031" y="243962"/>
                  <a:pt x="3758093" y="236903"/>
                  <a:pt x="3763169" y="229833"/>
                </a:cubicBezTo>
                <a:cubicBezTo>
                  <a:pt x="3757132" y="220125"/>
                  <a:pt x="3751296" y="211589"/>
                  <a:pt x="3745660" y="204225"/>
                </a:cubicBezTo>
                <a:cubicBezTo>
                  <a:pt x="3740024" y="196861"/>
                  <a:pt x="3735012" y="190121"/>
                  <a:pt x="3730624" y="184005"/>
                </a:cubicBezTo>
                <a:cubicBezTo>
                  <a:pt x="3726236" y="177889"/>
                  <a:pt x="3727556" y="174261"/>
                  <a:pt x="3734582" y="173121"/>
                </a:cubicBezTo>
                <a:cubicBezTo>
                  <a:pt x="3741609" y="171981"/>
                  <a:pt x="3746894" y="173634"/>
                  <a:pt x="3750435" y="178079"/>
                </a:cubicBezTo>
                <a:cubicBezTo>
                  <a:pt x="3753977" y="182525"/>
                  <a:pt x="3761642" y="193803"/>
                  <a:pt x="3773430" y="211915"/>
                </a:cubicBezTo>
                <a:cubicBezTo>
                  <a:pt x="3777402" y="202622"/>
                  <a:pt x="3780062" y="191527"/>
                  <a:pt x="3781410" y="178628"/>
                </a:cubicBezTo>
                <a:cubicBezTo>
                  <a:pt x="3782758" y="165729"/>
                  <a:pt x="3783081" y="153930"/>
                  <a:pt x="3782378" y="143233"/>
                </a:cubicBezTo>
                <a:cubicBezTo>
                  <a:pt x="3777746" y="144136"/>
                  <a:pt x="3771487" y="144136"/>
                  <a:pt x="3763600" y="143233"/>
                </a:cubicBezTo>
                <a:cubicBezTo>
                  <a:pt x="3753490" y="155178"/>
                  <a:pt x="3742792" y="164015"/>
                  <a:pt x="3731506" y="169744"/>
                </a:cubicBezTo>
                <a:cubicBezTo>
                  <a:pt x="3720221" y="175473"/>
                  <a:pt x="3720232" y="170536"/>
                  <a:pt x="3731538" y="154934"/>
                </a:cubicBezTo>
                <a:cubicBezTo>
                  <a:pt x="3742846" y="139332"/>
                  <a:pt x="3752296" y="120206"/>
                  <a:pt x="3759889" y="97555"/>
                </a:cubicBezTo>
                <a:cubicBezTo>
                  <a:pt x="3767482" y="74905"/>
                  <a:pt x="3770842" y="61067"/>
                  <a:pt x="3769967" y="56040"/>
                </a:cubicBezTo>
                <a:cubicBezTo>
                  <a:pt x="3769092" y="51014"/>
                  <a:pt x="3768418" y="45590"/>
                  <a:pt x="3767945" y="39768"/>
                </a:cubicBezTo>
                <a:cubicBezTo>
                  <a:pt x="3767708" y="36857"/>
                  <a:pt x="3769280" y="35556"/>
                  <a:pt x="3772661" y="35866"/>
                </a:cubicBezTo>
                <a:close/>
                <a:moveTo>
                  <a:pt x="5450168" y="35251"/>
                </a:moveTo>
                <a:cubicBezTo>
                  <a:pt x="5476153" y="31551"/>
                  <a:pt x="5496781" y="44371"/>
                  <a:pt x="5512053" y="73711"/>
                </a:cubicBezTo>
                <a:cubicBezTo>
                  <a:pt x="5521145" y="105675"/>
                  <a:pt x="5508705" y="137396"/>
                  <a:pt x="5474733" y="168873"/>
                </a:cubicBezTo>
                <a:cubicBezTo>
                  <a:pt x="5464609" y="184073"/>
                  <a:pt x="5459547" y="202070"/>
                  <a:pt x="5459547" y="222864"/>
                </a:cubicBezTo>
                <a:lnTo>
                  <a:pt x="5427109" y="222864"/>
                </a:lnTo>
                <a:cubicBezTo>
                  <a:pt x="5426134" y="186354"/>
                  <a:pt x="5441084" y="153106"/>
                  <a:pt x="5471958" y="123120"/>
                </a:cubicBezTo>
                <a:cubicBezTo>
                  <a:pt x="5478884" y="112767"/>
                  <a:pt x="5481910" y="101761"/>
                  <a:pt x="5481036" y="90102"/>
                </a:cubicBezTo>
                <a:cubicBezTo>
                  <a:pt x="5476318" y="74227"/>
                  <a:pt x="5467362" y="66742"/>
                  <a:pt x="5454169" y="67645"/>
                </a:cubicBezTo>
                <a:lnTo>
                  <a:pt x="5448878" y="67645"/>
                </a:lnTo>
                <a:cubicBezTo>
                  <a:pt x="5432601" y="68420"/>
                  <a:pt x="5424915" y="82365"/>
                  <a:pt x="5425819" y="109483"/>
                </a:cubicBezTo>
                <a:lnTo>
                  <a:pt x="5392004" y="109483"/>
                </a:lnTo>
                <a:cubicBezTo>
                  <a:pt x="5391043" y="72370"/>
                  <a:pt x="5402781" y="49584"/>
                  <a:pt x="5427217" y="41123"/>
                </a:cubicBezTo>
                <a:cubicBezTo>
                  <a:pt x="5431189" y="38140"/>
                  <a:pt x="5438839" y="36183"/>
                  <a:pt x="5450168" y="35251"/>
                </a:cubicBezTo>
                <a:close/>
                <a:moveTo>
                  <a:pt x="1209682" y="26421"/>
                </a:moveTo>
                <a:cubicBezTo>
                  <a:pt x="1217849" y="27833"/>
                  <a:pt x="1226951" y="30820"/>
                  <a:pt x="1236989" y="35380"/>
                </a:cubicBezTo>
                <a:cubicBezTo>
                  <a:pt x="1248519" y="40843"/>
                  <a:pt x="1252914" y="47300"/>
                  <a:pt x="1250175" y="54750"/>
                </a:cubicBezTo>
                <a:cubicBezTo>
                  <a:pt x="1247436" y="62200"/>
                  <a:pt x="1245636" y="71725"/>
                  <a:pt x="1244776" y="83326"/>
                </a:cubicBezTo>
                <a:cubicBezTo>
                  <a:pt x="1243915" y="94927"/>
                  <a:pt x="1243485" y="112172"/>
                  <a:pt x="1243485" y="135059"/>
                </a:cubicBezTo>
                <a:cubicBezTo>
                  <a:pt x="1243485" y="156927"/>
                  <a:pt x="1244378" y="177248"/>
                  <a:pt x="1246163" y="196019"/>
                </a:cubicBezTo>
                <a:cubicBezTo>
                  <a:pt x="1247948" y="214790"/>
                  <a:pt x="1248149" y="232052"/>
                  <a:pt x="1246766" y="247805"/>
                </a:cubicBezTo>
                <a:cubicBezTo>
                  <a:pt x="1245382" y="263558"/>
                  <a:pt x="1240406" y="277514"/>
                  <a:pt x="1231837" y="289675"/>
                </a:cubicBezTo>
                <a:cubicBezTo>
                  <a:pt x="1223269" y="301835"/>
                  <a:pt x="1215966" y="303581"/>
                  <a:pt x="1209929" y="294913"/>
                </a:cubicBezTo>
                <a:cubicBezTo>
                  <a:pt x="1203892" y="286244"/>
                  <a:pt x="1198475" y="279074"/>
                  <a:pt x="1193678" y="273402"/>
                </a:cubicBezTo>
                <a:cubicBezTo>
                  <a:pt x="1188881" y="267731"/>
                  <a:pt x="1183360" y="261464"/>
                  <a:pt x="1177115" y="254602"/>
                </a:cubicBezTo>
                <a:cubicBezTo>
                  <a:pt x="1170870" y="247740"/>
                  <a:pt x="1172336" y="245263"/>
                  <a:pt x="1181514" y="247170"/>
                </a:cubicBezTo>
                <a:cubicBezTo>
                  <a:pt x="1190692" y="249078"/>
                  <a:pt x="1198271" y="250651"/>
                  <a:pt x="1204250" y="251892"/>
                </a:cubicBezTo>
                <a:cubicBezTo>
                  <a:pt x="1210230" y="253132"/>
                  <a:pt x="1213740" y="251931"/>
                  <a:pt x="1214780" y="248289"/>
                </a:cubicBezTo>
                <a:cubicBezTo>
                  <a:pt x="1215819" y="244646"/>
                  <a:pt x="1216787" y="237207"/>
                  <a:pt x="1217683" y="225972"/>
                </a:cubicBezTo>
                <a:cubicBezTo>
                  <a:pt x="1218580" y="214736"/>
                  <a:pt x="1218809" y="183973"/>
                  <a:pt x="1218372" y="133682"/>
                </a:cubicBezTo>
                <a:cubicBezTo>
                  <a:pt x="1217935" y="83391"/>
                  <a:pt x="1214335" y="52588"/>
                  <a:pt x="1207574" y="41274"/>
                </a:cubicBezTo>
                <a:cubicBezTo>
                  <a:pt x="1200813" y="29959"/>
                  <a:pt x="1201515" y="25008"/>
                  <a:pt x="1209682" y="26421"/>
                </a:cubicBezTo>
                <a:close/>
                <a:moveTo>
                  <a:pt x="5209542" y="22729"/>
                </a:moveTo>
                <a:cubicBezTo>
                  <a:pt x="5212517" y="22526"/>
                  <a:pt x="5215738" y="23155"/>
                  <a:pt x="5219205" y="24614"/>
                </a:cubicBezTo>
                <a:cubicBezTo>
                  <a:pt x="5226139" y="27532"/>
                  <a:pt x="5232577" y="31124"/>
                  <a:pt x="5238521" y="35391"/>
                </a:cubicBezTo>
                <a:cubicBezTo>
                  <a:pt x="5244466" y="39657"/>
                  <a:pt x="5244931" y="45016"/>
                  <a:pt x="5239919" y="51470"/>
                </a:cubicBezTo>
                <a:cubicBezTo>
                  <a:pt x="5234908" y="57923"/>
                  <a:pt x="5231739" y="70029"/>
                  <a:pt x="5230412" y="87790"/>
                </a:cubicBezTo>
                <a:cubicBezTo>
                  <a:pt x="5229086" y="105550"/>
                  <a:pt x="5227110" y="123077"/>
                  <a:pt x="5224486" y="140372"/>
                </a:cubicBezTo>
                <a:cubicBezTo>
                  <a:pt x="5234840" y="137905"/>
                  <a:pt x="5242522" y="135041"/>
                  <a:pt x="5247534" y="131778"/>
                </a:cubicBezTo>
                <a:cubicBezTo>
                  <a:pt x="5252546" y="128516"/>
                  <a:pt x="5260347" y="129279"/>
                  <a:pt x="5270937" y="134069"/>
                </a:cubicBezTo>
                <a:cubicBezTo>
                  <a:pt x="5281528" y="138859"/>
                  <a:pt x="5289032" y="144125"/>
                  <a:pt x="5293448" y="149868"/>
                </a:cubicBezTo>
                <a:cubicBezTo>
                  <a:pt x="5297865" y="155612"/>
                  <a:pt x="5298012" y="161165"/>
                  <a:pt x="5293889" y="166528"/>
                </a:cubicBezTo>
                <a:cubicBezTo>
                  <a:pt x="5289766" y="171891"/>
                  <a:pt x="5285913" y="188695"/>
                  <a:pt x="5282327" y="216938"/>
                </a:cubicBezTo>
                <a:cubicBezTo>
                  <a:pt x="5278743" y="245181"/>
                  <a:pt x="5272730" y="266569"/>
                  <a:pt x="5264291" y="281103"/>
                </a:cubicBezTo>
                <a:cubicBezTo>
                  <a:pt x="5255852" y="295637"/>
                  <a:pt x="5245667" y="305539"/>
                  <a:pt x="5233735" y="310809"/>
                </a:cubicBezTo>
                <a:cubicBezTo>
                  <a:pt x="5221805" y="316079"/>
                  <a:pt x="5214821" y="313207"/>
                  <a:pt x="5212784" y="302194"/>
                </a:cubicBezTo>
                <a:cubicBezTo>
                  <a:pt x="5210749" y="291180"/>
                  <a:pt x="5204740" y="280354"/>
                  <a:pt x="5194759" y="269713"/>
                </a:cubicBezTo>
                <a:cubicBezTo>
                  <a:pt x="5184778" y="259073"/>
                  <a:pt x="5187141" y="256456"/>
                  <a:pt x="5201846" y="261862"/>
                </a:cubicBezTo>
                <a:cubicBezTo>
                  <a:pt x="5216552" y="267268"/>
                  <a:pt x="5226322" y="269971"/>
                  <a:pt x="5231154" y="269971"/>
                </a:cubicBezTo>
                <a:cubicBezTo>
                  <a:pt x="5234553" y="269971"/>
                  <a:pt x="5238088" y="266103"/>
                  <a:pt x="5241759" y="258366"/>
                </a:cubicBezTo>
                <a:cubicBezTo>
                  <a:pt x="5245430" y="250630"/>
                  <a:pt x="5249065" y="239122"/>
                  <a:pt x="5252665" y="223842"/>
                </a:cubicBezTo>
                <a:cubicBezTo>
                  <a:pt x="5256264" y="208563"/>
                  <a:pt x="5257842" y="195503"/>
                  <a:pt x="5257397" y="184661"/>
                </a:cubicBezTo>
                <a:cubicBezTo>
                  <a:pt x="5256953" y="173820"/>
                  <a:pt x="5256042" y="166456"/>
                  <a:pt x="5254665" y="162570"/>
                </a:cubicBezTo>
                <a:cubicBezTo>
                  <a:pt x="5253288" y="158684"/>
                  <a:pt x="5248667" y="157186"/>
                  <a:pt x="5240801" y="158075"/>
                </a:cubicBezTo>
                <a:cubicBezTo>
                  <a:pt x="5232936" y="158964"/>
                  <a:pt x="5215957" y="162061"/>
                  <a:pt x="5189865" y="167367"/>
                </a:cubicBezTo>
                <a:cubicBezTo>
                  <a:pt x="5163773" y="172673"/>
                  <a:pt x="5147049" y="178302"/>
                  <a:pt x="5139692" y="184253"/>
                </a:cubicBezTo>
                <a:cubicBezTo>
                  <a:pt x="5132336" y="190204"/>
                  <a:pt x="5126381" y="188881"/>
                  <a:pt x="5121828" y="180284"/>
                </a:cubicBezTo>
                <a:cubicBezTo>
                  <a:pt x="5117275" y="171687"/>
                  <a:pt x="5117494" y="164556"/>
                  <a:pt x="5122484" y="158892"/>
                </a:cubicBezTo>
                <a:cubicBezTo>
                  <a:pt x="5127475" y="153228"/>
                  <a:pt x="5130848" y="146452"/>
                  <a:pt x="5132604" y="138565"/>
                </a:cubicBezTo>
                <a:cubicBezTo>
                  <a:pt x="5134361" y="130678"/>
                  <a:pt x="5135021" y="120887"/>
                  <a:pt x="5134583" y="109192"/>
                </a:cubicBezTo>
                <a:cubicBezTo>
                  <a:pt x="5134146" y="97498"/>
                  <a:pt x="5131895" y="86947"/>
                  <a:pt x="5127829" y="77540"/>
                </a:cubicBezTo>
                <a:cubicBezTo>
                  <a:pt x="5123764" y="68133"/>
                  <a:pt x="5126596" y="64619"/>
                  <a:pt x="5136326" y="67000"/>
                </a:cubicBezTo>
                <a:cubicBezTo>
                  <a:pt x="5146056" y="69380"/>
                  <a:pt x="5153957" y="72715"/>
                  <a:pt x="5160030" y="77002"/>
                </a:cubicBezTo>
                <a:cubicBezTo>
                  <a:pt x="5166104" y="81290"/>
                  <a:pt x="5167308" y="86442"/>
                  <a:pt x="5163644" y="92457"/>
                </a:cubicBezTo>
                <a:cubicBezTo>
                  <a:pt x="5159980" y="98473"/>
                  <a:pt x="5157270" y="108963"/>
                  <a:pt x="5155513" y="123927"/>
                </a:cubicBezTo>
                <a:cubicBezTo>
                  <a:pt x="5153757" y="138891"/>
                  <a:pt x="5152663" y="147624"/>
                  <a:pt x="5152233" y="150127"/>
                </a:cubicBezTo>
                <a:cubicBezTo>
                  <a:pt x="5151803" y="152629"/>
                  <a:pt x="5153000" y="153898"/>
                  <a:pt x="5155825" y="153934"/>
                </a:cubicBezTo>
                <a:cubicBezTo>
                  <a:pt x="5158651" y="153970"/>
                  <a:pt x="5175184" y="150747"/>
                  <a:pt x="5205428" y="144265"/>
                </a:cubicBezTo>
                <a:cubicBezTo>
                  <a:pt x="5200022" y="136736"/>
                  <a:pt x="5197996" y="130817"/>
                  <a:pt x="5199351" y="126508"/>
                </a:cubicBezTo>
                <a:cubicBezTo>
                  <a:pt x="5200706" y="122199"/>
                  <a:pt x="5202061" y="115269"/>
                  <a:pt x="5203416" y="105719"/>
                </a:cubicBezTo>
                <a:cubicBezTo>
                  <a:pt x="5204772" y="96168"/>
                  <a:pt x="5205672" y="84671"/>
                  <a:pt x="5206116" y="71227"/>
                </a:cubicBezTo>
                <a:cubicBezTo>
                  <a:pt x="5206561" y="57783"/>
                  <a:pt x="5205808" y="50451"/>
                  <a:pt x="5203858" y="49232"/>
                </a:cubicBezTo>
                <a:cubicBezTo>
                  <a:pt x="5201908" y="48014"/>
                  <a:pt x="5196042" y="48956"/>
                  <a:pt x="5186262" y="52061"/>
                </a:cubicBezTo>
                <a:cubicBezTo>
                  <a:pt x="5176483" y="55166"/>
                  <a:pt x="5167018" y="58091"/>
                  <a:pt x="5157869" y="60837"/>
                </a:cubicBezTo>
                <a:cubicBezTo>
                  <a:pt x="5148720" y="63583"/>
                  <a:pt x="5139287" y="61110"/>
                  <a:pt x="5129571" y="53416"/>
                </a:cubicBezTo>
                <a:cubicBezTo>
                  <a:pt x="5119856" y="45723"/>
                  <a:pt x="5121774" y="41876"/>
                  <a:pt x="5135326" y="41876"/>
                </a:cubicBezTo>
                <a:cubicBezTo>
                  <a:pt x="5145665" y="41876"/>
                  <a:pt x="5158012" y="40134"/>
                  <a:pt x="5172367" y="36649"/>
                </a:cubicBezTo>
                <a:cubicBezTo>
                  <a:pt x="5186721" y="33164"/>
                  <a:pt x="5196383" y="29558"/>
                  <a:pt x="5201351" y="25829"/>
                </a:cubicBezTo>
                <a:cubicBezTo>
                  <a:pt x="5203836" y="23965"/>
                  <a:pt x="5206566" y="22932"/>
                  <a:pt x="5209542" y="22729"/>
                </a:cubicBezTo>
                <a:close/>
                <a:moveTo>
                  <a:pt x="1988139" y="22439"/>
                </a:moveTo>
                <a:cubicBezTo>
                  <a:pt x="1992037" y="22717"/>
                  <a:pt x="1996149" y="24173"/>
                  <a:pt x="2000472" y="26808"/>
                </a:cubicBezTo>
                <a:cubicBezTo>
                  <a:pt x="2009119" y="32078"/>
                  <a:pt x="2016555" y="38556"/>
                  <a:pt x="2022778" y="46242"/>
                </a:cubicBezTo>
                <a:cubicBezTo>
                  <a:pt x="2029002" y="53929"/>
                  <a:pt x="2028597" y="58908"/>
                  <a:pt x="2021563" y="61181"/>
                </a:cubicBezTo>
                <a:cubicBezTo>
                  <a:pt x="2014529" y="63454"/>
                  <a:pt x="1992399" y="79476"/>
                  <a:pt x="1955171" y="109246"/>
                </a:cubicBezTo>
                <a:cubicBezTo>
                  <a:pt x="1959574" y="115240"/>
                  <a:pt x="1962506" y="121564"/>
                  <a:pt x="1963969" y="128218"/>
                </a:cubicBezTo>
                <a:cubicBezTo>
                  <a:pt x="1978969" y="127401"/>
                  <a:pt x="1994327" y="125644"/>
                  <a:pt x="2010044" y="122948"/>
                </a:cubicBezTo>
                <a:cubicBezTo>
                  <a:pt x="2025761" y="120252"/>
                  <a:pt x="2038151" y="118209"/>
                  <a:pt x="2047214" y="116818"/>
                </a:cubicBezTo>
                <a:cubicBezTo>
                  <a:pt x="2056277" y="115427"/>
                  <a:pt x="2063863" y="115714"/>
                  <a:pt x="2069972" y="117678"/>
                </a:cubicBezTo>
                <a:cubicBezTo>
                  <a:pt x="2076081" y="119643"/>
                  <a:pt x="2082097" y="124139"/>
                  <a:pt x="2088019" y="131165"/>
                </a:cubicBezTo>
                <a:cubicBezTo>
                  <a:pt x="2093941" y="138192"/>
                  <a:pt x="2094286" y="142412"/>
                  <a:pt x="2089051" y="143824"/>
                </a:cubicBezTo>
                <a:cubicBezTo>
                  <a:pt x="2083817" y="145237"/>
                  <a:pt x="2075608" y="145943"/>
                  <a:pt x="2064422" y="145943"/>
                </a:cubicBezTo>
                <a:cubicBezTo>
                  <a:pt x="2053667" y="145943"/>
                  <a:pt x="2039861" y="146161"/>
                  <a:pt x="2023004" y="146599"/>
                </a:cubicBezTo>
                <a:cubicBezTo>
                  <a:pt x="2006147" y="147036"/>
                  <a:pt x="1988032" y="148832"/>
                  <a:pt x="1968658" y="151987"/>
                </a:cubicBezTo>
                <a:cubicBezTo>
                  <a:pt x="1970422" y="159516"/>
                  <a:pt x="1971752" y="170493"/>
                  <a:pt x="1972648" y="184920"/>
                </a:cubicBezTo>
                <a:cubicBezTo>
                  <a:pt x="1973545" y="199346"/>
                  <a:pt x="1974222" y="214765"/>
                  <a:pt x="1974681" y="231177"/>
                </a:cubicBezTo>
                <a:cubicBezTo>
                  <a:pt x="1975140" y="247590"/>
                  <a:pt x="1973502" y="261640"/>
                  <a:pt x="1969766" y="273327"/>
                </a:cubicBezTo>
                <a:cubicBezTo>
                  <a:pt x="1966031" y="285014"/>
                  <a:pt x="1959244" y="296848"/>
                  <a:pt x="1949407" y="308830"/>
                </a:cubicBezTo>
                <a:cubicBezTo>
                  <a:pt x="1939569" y="320811"/>
                  <a:pt x="1932141" y="323661"/>
                  <a:pt x="1927122" y="317380"/>
                </a:cubicBezTo>
                <a:cubicBezTo>
                  <a:pt x="1922103" y="311099"/>
                  <a:pt x="1915628" y="304657"/>
                  <a:pt x="1907698" y="298053"/>
                </a:cubicBezTo>
                <a:cubicBezTo>
                  <a:pt x="1899768" y="291449"/>
                  <a:pt x="1892397" y="284889"/>
                  <a:pt x="1885586" y="278371"/>
                </a:cubicBezTo>
                <a:cubicBezTo>
                  <a:pt x="1878774" y="271853"/>
                  <a:pt x="1878982" y="269301"/>
                  <a:pt x="1886209" y="270713"/>
                </a:cubicBezTo>
                <a:cubicBezTo>
                  <a:pt x="1893437" y="272126"/>
                  <a:pt x="1902166" y="273252"/>
                  <a:pt x="1912398" y="274091"/>
                </a:cubicBezTo>
                <a:cubicBezTo>
                  <a:pt x="1922630" y="274929"/>
                  <a:pt x="1929391" y="274076"/>
                  <a:pt x="1932682" y="271531"/>
                </a:cubicBezTo>
                <a:cubicBezTo>
                  <a:pt x="1935973" y="268985"/>
                  <a:pt x="1938716" y="262665"/>
                  <a:pt x="1940910" y="252569"/>
                </a:cubicBezTo>
                <a:cubicBezTo>
                  <a:pt x="1943104" y="242474"/>
                  <a:pt x="1943982" y="229048"/>
                  <a:pt x="1943545" y="212291"/>
                </a:cubicBezTo>
                <a:cubicBezTo>
                  <a:pt x="1943108" y="195535"/>
                  <a:pt x="1941283" y="176566"/>
                  <a:pt x="1938071" y="155386"/>
                </a:cubicBezTo>
                <a:cubicBezTo>
                  <a:pt x="1912244" y="158053"/>
                  <a:pt x="1890088" y="160964"/>
                  <a:pt x="1871604" y="164119"/>
                </a:cubicBezTo>
                <a:cubicBezTo>
                  <a:pt x="1853119" y="167274"/>
                  <a:pt x="1839941" y="169981"/>
                  <a:pt x="1832068" y="172239"/>
                </a:cubicBezTo>
                <a:cubicBezTo>
                  <a:pt x="1824195" y="174498"/>
                  <a:pt x="1817889" y="175129"/>
                  <a:pt x="1813150" y="174132"/>
                </a:cubicBezTo>
                <a:cubicBezTo>
                  <a:pt x="1808410" y="173135"/>
                  <a:pt x="1802749" y="169310"/>
                  <a:pt x="1796167" y="162656"/>
                </a:cubicBezTo>
                <a:cubicBezTo>
                  <a:pt x="1789585" y="156002"/>
                  <a:pt x="1787979" y="152217"/>
                  <a:pt x="1791349" y="151299"/>
                </a:cubicBezTo>
                <a:cubicBezTo>
                  <a:pt x="1794719" y="150381"/>
                  <a:pt x="1802079" y="149467"/>
                  <a:pt x="1813429" y="148556"/>
                </a:cubicBezTo>
                <a:cubicBezTo>
                  <a:pt x="1824780" y="147646"/>
                  <a:pt x="1840679" y="146079"/>
                  <a:pt x="1861128" y="143856"/>
                </a:cubicBezTo>
                <a:cubicBezTo>
                  <a:pt x="1881577" y="141634"/>
                  <a:pt x="1906121" y="138457"/>
                  <a:pt x="1934758" y="134327"/>
                </a:cubicBezTo>
                <a:cubicBezTo>
                  <a:pt x="1931531" y="124877"/>
                  <a:pt x="1924878" y="115875"/>
                  <a:pt x="1914797" y="107321"/>
                </a:cubicBezTo>
                <a:cubicBezTo>
                  <a:pt x="1904715" y="98767"/>
                  <a:pt x="1914237" y="96290"/>
                  <a:pt x="1943362" y="99889"/>
                </a:cubicBezTo>
                <a:cubicBezTo>
                  <a:pt x="1963826" y="73331"/>
                  <a:pt x="1974932" y="57718"/>
                  <a:pt x="1976682" y="53051"/>
                </a:cubicBezTo>
                <a:cubicBezTo>
                  <a:pt x="1978431" y="48383"/>
                  <a:pt x="1968529" y="48946"/>
                  <a:pt x="1946976" y="54739"/>
                </a:cubicBezTo>
                <a:cubicBezTo>
                  <a:pt x="1925423" y="60533"/>
                  <a:pt x="1909831" y="66157"/>
                  <a:pt x="1900202" y="71614"/>
                </a:cubicBezTo>
                <a:cubicBezTo>
                  <a:pt x="1890572" y="77070"/>
                  <a:pt x="1879527" y="73697"/>
                  <a:pt x="1867065" y="61493"/>
                </a:cubicBezTo>
                <a:cubicBezTo>
                  <a:pt x="1854603" y="49290"/>
                  <a:pt x="1856626" y="43862"/>
                  <a:pt x="1873131" y="45210"/>
                </a:cubicBezTo>
                <a:cubicBezTo>
                  <a:pt x="1889636" y="46558"/>
                  <a:pt x="1909351" y="44590"/>
                  <a:pt x="1932274" y="39305"/>
                </a:cubicBezTo>
                <a:cubicBezTo>
                  <a:pt x="1955196" y="34021"/>
                  <a:pt x="1970132" y="29300"/>
                  <a:pt x="1977080" y="25141"/>
                </a:cubicBezTo>
                <a:cubicBezTo>
                  <a:pt x="1980554" y="23062"/>
                  <a:pt x="1984240" y="22161"/>
                  <a:pt x="1988139" y="22439"/>
                </a:cubicBezTo>
                <a:close/>
                <a:moveTo>
                  <a:pt x="4491578" y="21718"/>
                </a:moveTo>
                <a:cubicBezTo>
                  <a:pt x="4494849" y="21300"/>
                  <a:pt x="4500998" y="22725"/>
                  <a:pt x="4510025" y="25991"/>
                </a:cubicBezTo>
                <a:cubicBezTo>
                  <a:pt x="4528080" y="32523"/>
                  <a:pt x="4535081" y="38226"/>
                  <a:pt x="4531030" y="43102"/>
                </a:cubicBezTo>
                <a:cubicBezTo>
                  <a:pt x="4526979" y="47978"/>
                  <a:pt x="4524953" y="66003"/>
                  <a:pt x="4524953" y="97179"/>
                </a:cubicBezTo>
                <a:cubicBezTo>
                  <a:pt x="4535780" y="94583"/>
                  <a:pt x="4547034" y="92135"/>
                  <a:pt x="4558714" y="89833"/>
                </a:cubicBezTo>
                <a:cubicBezTo>
                  <a:pt x="4570394" y="87532"/>
                  <a:pt x="4579385" y="89708"/>
                  <a:pt x="4585688" y="96362"/>
                </a:cubicBezTo>
                <a:cubicBezTo>
                  <a:pt x="4591990" y="103015"/>
                  <a:pt x="4588230" y="108217"/>
                  <a:pt x="4574406" y="111967"/>
                </a:cubicBezTo>
                <a:cubicBezTo>
                  <a:pt x="4560582" y="115717"/>
                  <a:pt x="4544098" y="116689"/>
                  <a:pt x="4524953" y="114882"/>
                </a:cubicBezTo>
                <a:lnTo>
                  <a:pt x="4524953" y="148481"/>
                </a:lnTo>
                <a:cubicBezTo>
                  <a:pt x="4540470" y="146746"/>
                  <a:pt x="4553333" y="145412"/>
                  <a:pt x="4563543" y="144480"/>
                </a:cubicBezTo>
                <a:cubicBezTo>
                  <a:pt x="4573753" y="143548"/>
                  <a:pt x="4580224" y="146280"/>
                  <a:pt x="4582956" y="152676"/>
                </a:cubicBezTo>
                <a:cubicBezTo>
                  <a:pt x="4585688" y="159071"/>
                  <a:pt x="4579382" y="164047"/>
                  <a:pt x="4564038" y="167604"/>
                </a:cubicBezTo>
                <a:cubicBezTo>
                  <a:pt x="4548694" y="171160"/>
                  <a:pt x="4535666" y="171139"/>
                  <a:pt x="4524953" y="167539"/>
                </a:cubicBezTo>
                <a:lnTo>
                  <a:pt x="4524953" y="201117"/>
                </a:lnTo>
                <a:cubicBezTo>
                  <a:pt x="4535795" y="201188"/>
                  <a:pt x="4545854" y="199407"/>
                  <a:pt x="4555132" y="195771"/>
                </a:cubicBezTo>
                <a:cubicBezTo>
                  <a:pt x="4564411" y="192136"/>
                  <a:pt x="4572488" y="191308"/>
                  <a:pt x="4579364" y="193287"/>
                </a:cubicBezTo>
                <a:cubicBezTo>
                  <a:pt x="4586240" y="195266"/>
                  <a:pt x="4591488" y="198887"/>
                  <a:pt x="4595109" y="204150"/>
                </a:cubicBezTo>
                <a:cubicBezTo>
                  <a:pt x="4598730" y="209413"/>
                  <a:pt x="4594539" y="213399"/>
                  <a:pt x="4582537" y="216109"/>
                </a:cubicBezTo>
                <a:cubicBezTo>
                  <a:pt x="4570534" y="218820"/>
                  <a:pt x="4559413" y="220175"/>
                  <a:pt x="4549174" y="220175"/>
                </a:cubicBezTo>
                <a:cubicBezTo>
                  <a:pt x="4538935" y="220175"/>
                  <a:pt x="4530862" y="219271"/>
                  <a:pt x="4524953" y="217465"/>
                </a:cubicBezTo>
                <a:cubicBezTo>
                  <a:pt x="4524953" y="239477"/>
                  <a:pt x="4524713" y="258381"/>
                  <a:pt x="4524233" y="274177"/>
                </a:cubicBezTo>
                <a:cubicBezTo>
                  <a:pt x="4523752" y="289972"/>
                  <a:pt x="4521759" y="303818"/>
                  <a:pt x="4518253" y="315713"/>
                </a:cubicBezTo>
                <a:cubicBezTo>
                  <a:pt x="4514747" y="327608"/>
                  <a:pt x="4508885" y="327798"/>
                  <a:pt x="4500668" y="316283"/>
                </a:cubicBezTo>
                <a:cubicBezTo>
                  <a:pt x="4492451" y="304768"/>
                  <a:pt x="4489920" y="294801"/>
                  <a:pt x="4493075" y="286384"/>
                </a:cubicBezTo>
                <a:cubicBezTo>
                  <a:pt x="4496230" y="277966"/>
                  <a:pt x="4498482" y="254498"/>
                  <a:pt x="4499829" y="215980"/>
                </a:cubicBezTo>
                <a:cubicBezTo>
                  <a:pt x="4501177" y="177463"/>
                  <a:pt x="4501185" y="138637"/>
                  <a:pt x="4499851" y="99502"/>
                </a:cubicBezTo>
                <a:cubicBezTo>
                  <a:pt x="4498517" y="60368"/>
                  <a:pt x="4495366" y="36699"/>
                  <a:pt x="4490397" y="28496"/>
                </a:cubicBezTo>
                <a:cubicBezTo>
                  <a:pt x="4487913" y="24395"/>
                  <a:pt x="4488306" y="22136"/>
                  <a:pt x="4491578" y="21718"/>
                </a:cubicBezTo>
                <a:close/>
                <a:moveTo>
                  <a:pt x="4139153" y="21718"/>
                </a:moveTo>
                <a:cubicBezTo>
                  <a:pt x="4142424" y="21300"/>
                  <a:pt x="4148573" y="22725"/>
                  <a:pt x="4157600" y="25991"/>
                </a:cubicBezTo>
                <a:cubicBezTo>
                  <a:pt x="4175655" y="32523"/>
                  <a:pt x="4182656" y="38226"/>
                  <a:pt x="4178605" y="43102"/>
                </a:cubicBezTo>
                <a:cubicBezTo>
                  <a:pt x="4174554" y="47978"/>
                  <a:pt x="4172528" y="66003"/>
                  <a:pt x="4172528" y="97179"/>
                </a:cubicBezTo>
                <a:cubicBezTo>
                  <a:pt x="4183355" y="94583"/>
                  <a:pt x="4194609" y="92135"/>
                  <a:pt x="4206289" y="89833"/>
                </a:cubicBezTo>
                <a:cubicBezTo>
                  <a:pt x="4217969" y="87532"/>
                  <a:pt x="4226960" y="89708"/>
                  <a:pt x="4233263" y="96362"/>
                </a:cubicBezTo>
                <a:cubicBezTo>
                  <a:pt x="4239565" y="103015"/>
                  <a:pt x="4235805" y="108217"/>
                  <a:pt x="4221981" y="111967"/>
                </a:cubicBezTo>
                <a:cubicBezTo>
                  <a:pt x="4208157" y="115717"/>
                  <a:pt x="4191673" y="116689"/>
                  <a:pt x="4172528" y="114882"/>
                </a:cubicBezTo>
                <a:lnTo>
                  <a:pt x="4172528" y="148481"/>
                </a:lnTo>
                <a:cubicBezTo>
                  <a:pt x="4188045" y="146746"/>
                  <a:pt x="4200908" y="145412"/>
                  <a:pt x="4211118" y="144480"/>
                </a:cubicBezTo>
                <a:cubicBezTo>
                  <a:pt x="4221328" y="143548"/>
                  <a:pt x="4227799" y="146280"/>
                  <a:pt x="4230531" y="152676"/>
                </a:cubicBezTo>
                <a:cubicBezTo>
                  <a:pt x="4233263" y="159071"/>
                  <a:pt x="4226957" y="164047"/>
                  <a:pt x="4211613" y="167604"/>
                </a:cubicBezTo>
                <a:cubicBezTo>
                  <a:pt x="4196269" y="171160"/>
                  <a:pt x="4183241" y="171139"/>
                  <a:pt x="4172528" y="167539"/>
                </a:cubicBezTo>
                <a:lnTo>
                  <a:pt x="4172528" y="201117"/>
                </a:lnTo>
                <a:cubicBezTo>
                  <a:pt x="4183370" y="201188"/>
                  <a:pt x="4193429" y="199407"/>
                  <a:pt x="4202707" y="195771"/>
                </a:cubicBezTo>
                <a:cubicBezTo>
                  <a:pt x="4211986" y="192136"/>
                  <a:pt x="4220063" y="191308"/>
                  <a:pt x="4226939" y="193287"/>
                </a:cubicBezTo>
                <a:cubicBezTo>
                  <a:pt x="4233815" y="195266"/>
                  <a:pt x="4239063" y="198887"/>
                  <a:pt x="4242684" y="204150"/>
                </a:cubicBezTo>
                <a:cubicBezTo>
                  <a:pt x="4246305" y="209413"/>
                  <a:pt x="4242114" y="213399"/>
                  <a:pt x="4230112" y="216109"/>
                </a:cubicBezTo>
                <a:cubicBezTo>
                  <a:pt x="4218109" y="218820"/>
                  <a:pt x="4206988" y="220175"/>
                  <a:pt x="4196749" y="220175"/>
                </a:cubicBezTo>
                <a:cubicBezTo>
                  <a:pt x="4186510" y="220175"/>
                  <a:pt x="4178437" y="219271"/>
                  <a:pt x="4172528" y="217465"/>
                </a:cubicBezTo>
                <a:cubicBezTo>
                  <a:pt x="4172528" y="239477"/>
                  <a:pt x="4172288" y="258381"/>
                  <a:pt x="4171808" y="274177"/>
                </a:cubicBezTo>
                <a:cubicBezTo>
                  <a:pt x="4171327" y="289972"/>
                  <a:pt x="4169334" y="303818"/>
                  <a:pt x="4165828" y="315713"/>
                </a:cubicBezTo>
                <a:cubicBezTo>
                  <a:pt x="4162322" y="327608"/>
                  <a:pt x="4156460" y="327798"/>
                  <a:pt x="4148243" y="316283"/>
                </a:cubicBezTo>
                <a:cubicBezTo>
                  <a:pt x="4140026" y="304768"/>
                  <a:pt x="4137495" y="294801"/>
                  <a:pt x="4140650" y="286384"/>
                </a:cubicBezTo>
                <a:cubicBezTo>
                  <a:pt x="4143805" y="277966"/>
                  <a:pt x="4146057" y="254498"/>
                  <a:pt x="4147404" y="215980"/>
                </a:cubicBezTo>
                <a:cubicBezTo>
                  <a:pt x="4148752" y="177463"/>
                  <a:pt x="4148760" y="138637"/>
                  <a:pt x="4147426" y="99502"/>
                </a:cubicBezTo>
                <a:cubicBezTo>
                  <a:pt x="4146092" y="60368"/>
                  <a:pt x="4142941" y="36699"/>
                  <a:pt x="4137972" y="28496"/>
                </a:cubicBezTo>
                <a:cubicBezTo>
                  <a:pt x="4135488" y="24395"/>
                  <a:pt x="4135881" y="22136"/>
                  <a:pt x="4139153" y="21718"/>
                </a:cubicBezTo>
                <a:close/>
                <a:moveTo>
                  <a:pt x="2669460" y="21613"/>
                </a:moveTo>
                <a:cubicBezTo>
                  <a:pt x="2679355" y="21613"/>
                  <a:pt x="2689490" y="24607"/>
                  <a:pt x="2699865" y="30594"/>
                </a:cubicBezTo>
                <a:cubicBezTo>
                  <a:pt x="2710240" y="36581"/>
                  <a:pt x="2714044" y="45827"/>
                  <a:pt x="2711276" y="58331"/>
                </a:cubicBezTo>
                <a:cubicBezTo>
                  <a:pt x="2708509" y="70836"/>
                  <a:pt x="2699403" y="70768"/>
                  <a:pt x="2683958" y="58127"/>
                </a:cubicBezTo>
                <a:cubicBezTo>
                  <a:pt x="2668514" y="45486"/>
                  <a:pt x="2659300" y="36240"/>
                  <a:pt x="2656317" y="30389"/>
                </a:cubicBezTo>
                <a:cubicBezTo>
                  <a:pt x="2653335" y="24539"/>
                  <a:pt x="2657716" y="21613"/>
                  <a:pt x="2669460" y="21613"/>
                </a:cubicBezTo>
                <a:close/>
                <a:moveTo>
                  <a:pt x="89578" y="20261"/>
                </a:moveTo>
                <a:cubicBezTo>
                  <a:pt x="93077" y="20065"/>
                  <a:pt x="98664" y="22574"/>
                  <a:pt x="106340" y="27787"/>
                </a:cubicBezTo>
                <a:cubicBezTo>
                  <a:pt x="121691" y="38212"/>
                  <a:pt x="127409" y="45647"/>
                  <a:pt x="123494" y="50093"/>
                </a:cubicBezTo>
                <a:cubicBezTo>
                  <a:pt x="119579" y="54538"/>
                  <a:pt x="114822" y="61049"/>
                  <a:pt x="109222" y="69624"/>
                </a:cubicBezTo>
                <a:cubicBezTo>
                  <a:pt x="103622" y="78200"/>
                  <a:pt x="95043" y="92318"/>
                  <a:pt x="83485" y="111978"/>
                </a:cubicBezTo>
                <a:cubicBezTo>
                  <a:pt x="94283" y="121686"/>
                  <a:pt x="98556" y="129882"/>
                  <a:pt x="96305" y="136564"/>
                </a:cubicBezTo>
                <a:cubicBezTo>
                  <a:pt x="94054" y="143247"/>
                  <a:pt x="92928" y="154891"/>
                  <a:pt x="92928" y="171497"/>
                </a:cubicBezTo>
                <a:cubicBezTo>
                  <a:pt x="92928" y="186712"/>
                  <a:pt x="92466" y="206419"/>
                  <a:pt x="91541" y="230618"/>
                </a:cubicBezTo>
                <a:cubicBezTo>
                  <a:pt x="90616" y="254817"/>
                  <a:pt x="87740" y="272624"/>
                  <a:pt x="82915" y="284039"/>
                </a:cubicBezTo>
                <a:cubicBezTo>
                  <a:pt x="78089" y="295454"/>
                  <a:pt x="72450" y="294669"/>
                  <a:pt x="65997" y="281684"/>
                </a:cubicBezTo>
                <a:cubicBezTo>
                  <a:pt x="59544" y="268699"/>
                  <a:pt x="57898" y="258055"/>
                  <a:pt x="61060" y="249752"/>
                </a:cubicBezTo>
                <a:cubicBezTo>
                  <a:pt x="64222" y="241449"/>
                  <a:pt x="66474" y="228987"/>
                  <a:pt x="67815" y="212367"/>
                </a:cubicBezTo>
                <a:cubicBezTo>
                  <a:pt x="69155" y="195746"/>
                  <a:pt x="69826" y="178976"/>
                  <a:pt x="69826" y="162054"/>
                </a:cubicBezTo>
                <a:cubicBezTo>
                  <a:pt x="69826" y="144573"/>
                  <a:pt x="69618" y="133352"/>
                  <a:pt x="69202" y="128390"/>
                </a:cubicBezTo>
                <a:cubicBezTo>
                  <a:pt x="61673" y="141110"/>
                  <a:pt x="53560" y="151363"/>
                  <a:pt x="44863" y="159150"/>
                </a:cubicBezTo>
                <a:cubicBezTo>
                  <a:pt x="36166" y="166937"/>
                  <a:pt x="24880" y="174329"/>
                  <a:pt x="11006" y="181327"/>
                </a:cubicBezTo>
                <a:cubicBezTo>
                  <a:pt x="-2868" y="188325"/>
                  <a:pt x="-3624" y="184826"/>
                  <a:pt x="8737" y="170830"/>
                </a:cubicBezTo>
                <a:cubicBezTo>
                  <a:pt x="21098" y="156834"/>
                  <a:pt x="32821" y="142300"/>
                  <a:pt x="43906" y="127229"/>
                </a:cubicBezTo>
                <a:cubicBezTo>
                  <a:pt x="54991" y="112157"/>
                  <a:pt x="65008" y="94813"/>
                  <a:pt x="73956" y="75195"/>
                </a:cubicBezTo>
                <a:cubicBezTo>
                  <a:pt x="82904" y="55578"/>
                  <a:pt x="86701" y="40166"/>
                  <a:pt x="85346" y="28959"/>
                </a:cubicBezTo>
                <a:cubicBezTo>
                  <a:pt x="84668" y="23356"/>
                  <a:pt x="86079" y="20456"/>
                  <a:pt x="89578" y="20261"/>
                </a:cubicBezTo>
                <a:close/>
                <a:moveTo>
                  <a:pt x="975153" y="18435"/>
                </a:moveTo>
                <a:cubicBezTo>
                  <a:pt x="979488" y="18948"/>
                  <a:pt x="984598" y="20660"/>
                  <a:pt x="990485" y="23571"/>
                </a:cubicBezTo>
                <a:cubicBezTo>
                  <a:pt x="1003348" y="32820"/>
                  <a:pt x="1005037" y="40091"/>
                  <a:pt x="995551" y="45382"/>
                </a:cubicBezTo>
                <a:cubicBezTo>
                  <a:pt x="986064" y="50674"/>
                  <a:pt x="973255" y="63802"/>
                  <a:pt x="957122" y="84767"/>
                </a:cubicBezTo>
                <a:cubicBezTo>
                  <a:pt x="968150" y="91048"/>
                  <a:pt x="977869" y="98394"/>
                  <a:pt x="986280" y="106805"/>
                </a:cubicBezTo>
                <a:cubicBezTo>
                  <a:pt x="994690" y="115215"/>
                  <a:pt x="999132" y="124970"/>
                  <a:pt x="999605" y="136070"/>
                </a:cubicBezTo>
                <a:cubicBezTo>
                  <a:pt x="1000078" y="147169"/>
                  <a:pt x="995891" y="157437"/>
                  <a:pt x="987043" y="166872"/>
                </a:cubicBezTo>
                <a:cubicBezTo>
                  <a:pt x="978195" y="176308"/>
                  <a:pt x="971570" y="177445"/>
                  <a:pt x="967168" y="170282"/>
                </a:cubicBezTo>
                <a:cubicBezTo>
                  <a:pt x="962765" y="163119"/>
                  <a:pt x="954114" y="153869"/>
                  <a:pt x="941215" y="142533"/>
                </a:cubicBezTo>
                <a:cubicBezTo>
                  <a:pt x="928317" y="131197"/>
                  <a:pt x="929012" y="127103"/>
                  <a:pt x="943302" y="130251"/>
                </a:cubicBezTo>
                <a:cubicBezTo>
                  <a:pt x="957592" y="133399"/>
                  <a:pt x="966368" y="134582"/>
                  <a:pt x="969631" y="133800"/>
                </a:cubicBezTo>
                <a:cubicBezTo>
                  <a:pt x="972893" y="133019"/>
                  <a:pt x="971746" y="127437"/>
                  <a:pt x="966189" y="117054"/>
                </a:cubicBezTo>
                <a:cubicBezTo>
                  <a:pt x="960632" y="106672"/>
                  <a:pt x="954555" y="99226"/>
                  <a:pt x="947959" y="94716"/>
                </a:cubicBezTo>
                <a:cubicBezTo>
                  <a:pt x="941362" y="90206"/>
                  <a:pt x="939670" y="85115"/>
                  <a:pt x="942883" y="79444"/>
                </a:cubicBezTo>
                <a:cubicBezTo>
                  <a:pt x="946095" y="73772"/>
                  <a:pt x="950372" y="66563"/>
                  <a:pt x="955713" y="57815"/>
                </a:cubicBezTo>
                <a:cubicBezTo>
                  <a:pt x="961055" y="49068"/>
                  <a:pt x="960005" y="45371"/>
                  <a:pt x="952562" y="46726"/>
                </a:cubicBezTo>
                <a:cubicBezTo>
                  <a:pt x="945120" y="48082"/>
                  <a:pt x="934493" y="50294"/>
                  <a:pt x="920684" y="53362"/>
                </a:cubicBezTo>
                <a:cubicBezTo>
                  <a:pt x="920684" y="101589"/>
                  <a:pt x="919271" y="134922"/>
                  <a:pt x="916446" y="153364"/>
                </a:cubicBezTo>
                <a:cubicBezTo>
                  <a:pt x="913621" y="171805"/>
                  <a:pt x="908645" y="175971"/>
                  <a:pt x="901518" y="165861"/>
                </a:cubicBezTo>
                <a:cubicBezTo>
                  <a:pt x="894391" y="155752"/>
                  <a:pt x="891727" y="146029"/>
                  <a:pt x="893527" y="136693"/>
                </a:cubicBezTo>
                <a:cubicBezTo>
                  <a:pt x="895327" y="127358"/>
                  <a:pt x="896678" y="112265"/>
                  <a:pt x="897582" y="91414"/>
                </a:cubicBezTo>
                <a:cubicBezTo>
                  <a:pt x="898485" y="70564"/>
                  <a:pt x="898292" y="58019"/>
                  <a:pt x="897001" y="53782"/>
                </a:cubicBezTo>
                <a:cubicBezTo>
                  <a:pt x="895711" y="49544"/>
                  <a:pt x="893911" y="44020"/>
                  <a:pt x="891602" y="37208"/>
                </a:cubicBezTo>
                <a:cubicBezTo>
                  <a:pt x="889293" y="30397"/>
                  <a:pt x="891724" y="28142"/>
                  <a:pt x="898894" y="30443"/>
                </a:cubicBezTo>
                <a:cubicBezTo>
                  <a:pt x="906064" y="32745"/>
                  <a:pt x="911237" y="33870"/>
                  <a:pt x="914414" y="33820"/>
                </a:cubicBezTo>
                <a:cubicBezTo>
                  <a:pt x="917590" y="33770"/>
                  <a:pt x="922347" y="33544"/>
                  <a:pt x="928686" y="33143"/>
                </a:cubicBezTo>
                <a:cubicBezTo>
                  <a:pt x="935024" y="32741"/>
                  <a:pt x="941183" y="31476"/>
                  <a:pt x="947163" y="29346"/>
                </a:cubicBezTo>
                <a:cubicBezTo>
                  <a:pt x="953143" y="27217"/>
                  <a:pt x="958915" y="24266"/>
                  <a:pt x="964479" y="20495"/>
                </a:cubicBezTo>
                <a:cubicBezTo>
                  <a:pt x="967261" y="18609"/>
                  <a:pt x="970819" y="17922"/>
                  <a:pt x="975153" y="18435"/>
                </a:cubicBezTo>
                <a:close/>
                <a:moveTo>
                  <a:pt x="4348676" y="16569"/>
                </a:moveTo>
                <a:cubicBezTo>
                  <a:pt x="4351613" y="15931"/>
                  <a:pt x="4357029" y="17218"/>
                  <a:pt x="4364927" y="20430"/>
                </a:cubicBezTo>
                <a:cubicBezTo>
                  <a:pt x="4380723" y="26855"/>
                  <a:pt x="4387033" y="33580"/>
                  <a:pt x="4383857" y="40607"/>
                </a:cubicBezTo>
                <a:cubicBezTo>
                  <a:pt x="4380680" y="47634"/>
                  <a:pt x="4378669" y="67394"/>
                  <a:pt x="4377823" y="99889"/>
                </a:cubicBezTo>
                <a:cubicBezTo>
                  <a:pt x="4390772" y="97179"/>
                  <a:pt x="4399409" y="99140"/>
                  <a:pt x="4403732" y="105772"/>
                </a:cubicBezTo>
                <a:cubicBezTo>
                  <a:pt x="4408056" y="112405"/>
                  <a:pt x="4399419" y="119564"/>
                  <a:pt x="4377823" y="127250"/>
                </a:cubicBezTo>
                <a:lnTo>
                  <a:pt x="4377823" y="152525"/>
                </a:lnTo>
                <a:cubicBezTo>
                  <a:pt x="4384190" y="146645"/>
                  <a:pt x="4390733" y="142476"/>
                  <a:pt x="4397451" y="140017"/>
                </a:cubicBezTo>
                <a:cubicBezTo>
                  <a:pt x="4404170" y="137557"/>
                  <a:pt x="4405539" y="139970"/>
                  <a:pt x="4401560" y="147255"/>
                </a:cubicBezTo>
                <a:cubicBezTo>
                  <a:pt x="4397580" y="154540"/>
                  <a:pt x="4389668" y="164105"/>
                  <a:pt x="4377823" y="175950"/>
                </a:cubicBezTo>
                <a:lnTo>
                  <a:pt x="4377823" y="234931"/>
                </a:lnTo>
                <a:cubicBezTo>
                  <a:pt x="4377823" y="261719"/>
                  <a:pt x="4374102" y="280802"/>
                  <a:pt x="4366659" y="292181"/>
                </a:cubicBezTo>
                <a:cubicBezTo>
                  <a:pt x="4359216" y="303560"/>
                  <a:pt x="4353208" y="304434"/>
                  <a:pt x="4348633" y="294805"/>
                </a:cubicBezTo>
                <a:cubicBezTo>
                  <a:pt x="4344059" y="285175"/>
                  <a:pt x="4337857" y="275252"/>
                  <a:pt x="4330027" y="265035"/>
                </a:cubicBezTo>
                <a:cubicBezTo>
                  <a:pt x="4322197" y="254817"/>
                  <a:pt x="4322889" y="251057"/>
                  <a:pt x="4332103" y="253753"/>
                </a:cubicBezTo>
                <a:cubicBezTo>
                  <a:pt x="4341316" y="256448"/>
                  <a:pt x="4346755" y="257886"/>
                  <a:pt x="4348418" y="258065"/>
                </a:cubicBezTo>
                <a:cubicBezTo>
                  <a:pt x="4350082" y="258245"/>
                  <a:pt x="4351322" y="254839"/>
                  <a:pt x="4352140" y="247848"/>
                </a:cubicBezTo>
                <a:cubicBezTo>
                  <a:pt x="4352957" y="240857"/>
                  <a:pt x="4353817" y="221731"/>
                  <a:pt x="4354721" y="190469"/>
                </a:cubicBezTo>
                <a:cubicBezTo>
                  <a:pt x="4340968" y="203562"/>
                  <a:pt x="4330199" y="213571"/>
                  <a:pt x="4322412" y="220498"/>
                </a:cubicBezTo>
                <a:cubicBezTo>
                  <a:pt x="4314626" y="227424"/>
                  <a:pt x="4308954" y="233149"/>
                  <a:pt x="4305398" y="237674"/>
                </a:cubicBezTo>
                <a:cubicBezTo>
                  <a:pt x="4301841" y="242198"/>
                  <a:pt x="4295001" y="239197"/>
                  <a:pt x="4284877" y="228671"/>
                </a:cubicBezTo>
                <a:cubicBezTo>
                  <a:pt x="4274753" y="218146"/>
                  <a:pt x="4273656" y="212313"/>
                  <a:pt x="4281586" y="211173"/>
                </a:cubicBezTo>
                <a:cubicBezTo>
                  <a:pt x="4289516" y="210033"/>
                  <a:pt x="4300131" y="205028"/>
                  <a:pt x="4313432" y="196159"/>
                </a:cubicBezTo>
                <a:cubicBezTo>
                  <a:pt x="4326732" y="187289"/>
                  <a:pt x="4340495" y="177412"/>
                  <a:pt x="4354721" y="166528"/>
                </a:cubicBezTo>
                <a:lnTo>
                  <a:pt x="4354721" y="131079"/>
                </a:lnTo>
                <a:cubicBezTo>
                  <a:pt x="4345228" y="133789"/>
                  <a:pt x="4336921" y="135593"/>
                  <a:pt x="4329801" y="136489"/>
                </a:cubicBezTo>
                <a:cubicBezTo>
                  <a:pt x="4322681" y="137385"/>
                  <a:pt x="4314256" y="135503"/>
                  <a:pt x="4304527" y="130843"/>
                </a:cubicBezTo>
                <a:cubicBezTo>
                  <a:pt x="4294797" y="126182"/>
                  <a:pt x="4295309" y="122601"/>
                  <a:pt x="4306064" y="120098"/>
                </a:cubicBezTo>
                <a:cubicBezTo>
                  <a:pt x="4316820" y="117596"/>
                  <a:pt x="4333038" y="113011"/>
                  <a:pt x="4354721" y="106342"/>
                </a:cubicBezTo>
                <a:cubicBezTo>
                  <a:pt x="4354721" y="83326"/>
                  <a:pt x="4354498" y="66136"/>
                  <a:pt x="4354054" y="54771"/>
                </a:cubicBezTo>
                <a:cubicBezTo>
                  <a:pt x="4353610" y="43407"/>
                  <a:pt x="4351362" y="33236"/>
                  <a:pt x="4347311" y="24259"/>
                </a:cubicBezTo>
                <a:cubicBezTo>
                  <a:pt x="4345285" y="19770"/>
                  <a:pt x="4345740" y="17207"/>
                  <a:pt x="4348676" y="16569"/>
                </a:cubicBezTo>
                <a:close/>
                <a:moveTo>
                  <a:pt x="3996251" y="16569"/>
                </a:moveTo>
                <a:cubicBezTo>
                  <a:pt x="3999187" y="15931"/>
                  <a:pt x="4004605" y="17218"/>
                  <a:pt x="4012502" y="20430"/>
                </a:cubicBezTo>
                <a:cubicBezTo>
                  <a:pt x="4028298" y="26855"/>
                  <a:pt x="4034608" y="33580"/>
                  <a:pt x="4031431" y="40607"/>
                </a:cubicBezTo>
                <a:cubicBezTo>
                  <a:pt x="4028255" y="47634"/>
                  <a:pt x="4026244" y="67394"/>
                  <a:pt x="4025398" y="99889"/>
                </a:cubicBezTo>
                <a:cubicBezTo>
                  <a:pt x="4038347" y="97179"/>
                  <a:pt x="4046983" y="99140"/>
                  <a:pt x="4051307" y="105772"/>
                </a:cubicBezTo>
                <a:cubicBezTo>
                  <a:pt x="4055631" y="112405"/>
                  <a:pt x="4046994" y="119564"/>
                  <a:pt x="4025398" y="127250"/>
                </a:cubicBezTo>
                <a:lnTo>
                  <a:pt x="4025398" y="152525"/>
                </a:lnTo>
                <a:cubicBezTo>
                  <a:pt x="4031765" y="146645"/>
                  <a:pt x="4038307" y="142476"/>
                  <a:pt x="4045026" y="140017"/>
                </a:cubicBezTo>
                <a:cubicBezTo>
                  <a:pt x="4051744" y="137557"/>
                  <a:pt x="4053114" y="139970"/>
                  <a:pt x="4049134" y="147255"/>
                </a:cubicBezTo>
                <a:cubicBezTo>
                  <a:pt x="4045155" y="154540"/>
                  <a:pt x="4037243" y="164105"/>
                  <a:pt x="4025398" y="175950"/>
                </a:cubicBezTo>
                <a:lnTo>
                  <a:pt x="4025398" y="234931"/>
                </a:lnTo>
                <a:cubicBezTo>
                  <a:pt x="4025398" y="261719"/>
                  <a:pt x="4021676" y="280802"/>
                  <a:pt x="4014234" y="292181"/>
                </a:cubicBezTo>
                <a:cubicBezTo>
                  <a:pt x="4006791" y="303560"/>
                  <a:pt x="4000783" y="304434"/>
                  <a:pt x="3996208" y="294805"/>
                </a:cubicBezTo>
                <a:cubicBezTo>
                  <a:pt x="3991634" y="285175"/>
                  <a:pt x="3985432" y="275252"/>
                  <a:pt x="3977602" y="265035"/>
                </a:cubicBezTo>
                <a:cubicBezTo>
                  <a:pt x="3969772" y="254817"/>
                  <a:pt x="3970464" y="251057"/>
                  <a:pt x="3979678" y="253753"/>
                </a:cubicBezTo>
                <a:cubicBezTo>
                  <a:pt x="3988891" y="256448"/>
                  <a:pt x="3994330" y="257886"/>
                  <a:pt x="3995993" y="258065"/>
                </a:cubicBezTo>
                <a:cubicBezTo>
                  <a:pt x="3997657" y="258245"/>
                  <a:pt x="3998897" y="254839"/>
                  <a:pt x="3999714" y="247848"/>
                </a:cubicBezTo>
                <a:cubicBezTo>
                  <a:pt x="4000532" y="240857"/>
                  <a:pt x="4001392" y="221731"/>
                  <a:pt x="4002296" y="190469"/>
                </a:cubicBezTo>
                <a:cubicBezTo>
                  <a:pt x="3988543" y="203562"/>
                  <a:pt x="3977774" y="213571"/>
                  <a:pt x="3969987" y="220498"/>
                </a:cubicBezTo>
                <a:cubicBezTo>
                  <a:pt x="3962200" y="227424"/>
                  <a:pt x="3956529" y="233149"/>
                  <a:pt x="3952973" y="237674"/>
                </a:cubicBezTo>
                <a:cubicBezTo>
                  <a:pt x="3949416" y="242198"/>
                  <a:pt x="3942576" y="239197"/>
                  <a:pt x="3932452" y="228671"/>
                </a:cubicBezTo>
                <a:cubicBezTo>
                  <a:pt x="3922328" y="218146"/>
                  <a:pt x="3921231" y="212313"/>
                  <a:pt x="3929161" y="211173"/>
                </a:cubicBezTo>
                <a:cubicBezTo>
                  <a:pt x="3937091" y="210033"/>
                  <a:pt x="3947706" y="205028"/>
                  <a:pt x="3961007" y="196159"/>
                </a:cubicBezTo>
                <a:cubicBezTo>
                  <a:pt x="3974307" y="187289"/>
                  <a:pt x="3988070" y="177412"/>
                  <a:pt x="4002296" y="166528"/>
                </a:cubicBezTo>
                <a:lnTo>
                  <a:pt x="4002296" y="131079"/>
                </a:lnTo>
                <a:cubicBezTo>
                  <a:pt x="3992802" y="133789"/>
                  <a:pt x="3984496" y="135593"/>
                  <a:pt x="3977376" y="136489"/>
                </a:cubicBezTo>
                <a:cubicBezTo>
                  <a:pt x="3970256" y="137385"/>
                  <a:pt x="3961831" y="135503"/>
                  <a:pt x="3952101" y="130843"/>
                </a:cubicBezTo>
                <a:cubicBezTo>
                  <a:pt x="3942371" y="126182"/>
                  <a:pt x="3942884" y="122601"/>
                  <a:pt x="3953639" y="120098"/>
                </a:cubicBezTo>
                <a:cubicBezTo>
                  <a:pt x="3964395" y="117596"/>
                  <a:pt x="3980613" y="113011"/>
                  <a:pt x="4002296" y="106342"/>
                </a:cubicBezTo>
                <a:cubicBezTo>
                  <a:pt x="4002296" y="83326"/>
                  <a:pt x="4002073" y="66136"/>
                  <a:pt x="4001629" y="54771"/>
                </a:cubicBezTo>
                <a:cubicBezTo>
                  <a:pt x="4001184" y="43407"/>
                  <a:pt x="3998937" y="33236"/>
                  <a:pt x="3994885" y="24259"/>
                </a:cubicBezTo>
                <a:cubicBezTo>
                  <a:pt x="3992860" y="19770"/>
                  <a:pt x="3993315" y="17207"/>
                  <a:pt x="3996251" y="16569"/>
                </a:cubicBezTo>
                <a:close/>
                <a:moveTo>
                  <a:pt x="3658263" y="14074"/>
                </a:moveTo>
                <a:cubicBezTo>
                  <a:pt x="3662107" y="12790"/>
                  <a:pt x="3669108" y="14719"/>
                  <a:pt x="3679268" y="19860"/>
                </a:cubicBezTo>
                <a:cubicBezTo>
                  <a:pt x="3689429" y="25001"/>
                  <a:pt x="3692931" y="30604"/>
                  <a:pt x="3689776" y="36670"/>
                </a:cubicBezTo>
                <a:cubicBezTo>
                  <a:pt x="3686622" y="42736"/>
                  <a:pt x="3685044" y="64706"/>
                  <a:pt x="3685044" y="102578"/>
                </a:cubicBezTo>
                <a:lnTo>
                  <a:pt x="3707070" y="98642"/>
                </a:lnTo>
                <a:cubicBezTo>
                  <a:pt x="3717625" y="95874"/>
                  <a:pt x="3725143" y="97075"/>
                  <a:pt x="3729624" y="102245"/>
                </a:cubicBezTo>
                <a:cubicBezTo>
                  <a:pt x="3734106" y="107414"/>
                  <a:pt x="3731743" y="111706"/>
                  <a:pt x="3722536" y="115119"/>
                </a:cubicBezTo>
                <a:cubicBezTo>
                  <a:pt x="3713330" y="118531"/>
                  <a:pt x="3700388" y="121435"/>
                  <a:pt x="3683710" y="123830"/>
                </a:cubicBezTo>
                <a:lnTo>
                  <a:pt x="3683710" y="128735"/>
                </a:lnTo>
                <a:cubicBezTo>
                  <a:pt x="3697491" y="130355"/>
                  <a:pt x="3708358" y="133947"/>
                  <a:pt x="3716309" y="139511"/>
                </a:cubicBezTo>
                <a:cubicBezTo>
                  <a:pt x="3724261" y="145075"/>
                  <a:pt x="3726724" y="152260"/>
                  <a:pt x="3723698" y="161065"/>
                </a:cubicBezTo>
                <a:cubicBezTo>
                  <a:pt x="3720672" y="169869"/>
                  <a:pt x="3714147" y="169411"/>
                  <a:pt x="3704123" y="159688"/>
                </a:cubicBezTo>
                <a:cubicBezTo>
                  <a:pt x="3694100" y="149965"/>
                  <a:pt x="3687295" y="143132"/>
                  <a:pt x="3683710" y="139189"/>
                </a:cubicBezTo>
                <a:cubicBezTo>
                  <a:pt x="3683710" y="147506"/>
                  <a:pt x="3682402" y="156110"/>
                  <a:pt x="3679785" y="165001"/>
                </a:cubicBezTo>
                <a:cubicBezTo>
                  <a:pt x="3677168" y="173892"/>
                  <a:pt x="3672866" y="174387"/>
                  <a:pt x="3666878" y="166485"/>
                </a:cubicBezTo>
                <a:cubicBezTo>
                  <a:pt x="3660892" y="158584"/>
                  <a:pt x="3658572" y="151808"/>
                  <a:pt x="3659920" y="146158"/>
                </a:cubicBezTo>
                <a:cubicBezTo>
                  <a:pt x="3661268" y="140508"/>
                  <a:pt x="3661906" y="135482"/>
                  <a:pt x="3661834" y="131079"/>
                </a:cubicBezTo>
                <a:cubicBezTo>
                  <a:pt x="3643938" y="158440"/>
                  <a:pt x="3624858" y="176530"/>
                  <a:pt x="3604595" y="185350"/>
                </a:cubicBezTo>
                <a:cubicBezTo>
                  <a:pt x="3584333" y="194169"/>
                  <a:pt x="3579503" y="193581"/>
                  <a:pt x="3590108" y="183586"/>
                </a:cubicBezTo>
                <a:cubicBezTo>
                  <a:pt x="3600713" y="173591"/>
                  <a:pt x="3611568" y="162818"/>
                  <a:pt x="3622675" y="151267"/>
                </a:cubicBezTo>
                <a:cubicBezTo>
                  <a:pt x="3633782" y="139716"/>
                  <a:pt x="3641472" y="131187"/>
                  <a:pt x="3645744" y="125680"/>
                </a:cubicBezTo>
                <a:cubicBezTo>
                  <a:pt x="3636796" y="130068"/>
                  <a:pt x="3629454" y="132743"/>
                  <a:pt x="3623718" y="133703"/>
                </a:cubicBezTo>
                <a:cubicBezTo>
                  <a:pt x="3617982" y="134664"/>
                  <a:pt x="3610995" y="131291"/>
                  <a:pt x="3602756" y="123583"/>
                </a:cubicBezTo>
                <a:cubicBezTo>
                  <a:pt x="3594518" y="115875"/>
                  <a:pt x="3595959" y="112480"/>
                  <a:pt x="3607080" y="113398"/>
                </a:cubicBezTo>
                <a:cubicBezTo>
                  <a:pt x="3618201" y="114315"/>
                  <a:pt x="3636488" y="112315"/>
                  <a:pt x="3661942" y="107396"/>
                </a:cubicBezTo>
                <a:lnTo>
                  <a:pt x="3661942" y="60826"/>
                </a:lnTo>
                <a:cubicBezTo>
                  <a:pt x="3661942" y="42758"/>
                  <a:pt x="3660368" y="30769"/>
                  <a:pt x="3657220" y="24861"/>
                </a:cubicBezTo>
                <a:cubicBezTo>
                  <a:pt x="3654073" y="18953"/>
                  <a:pt x="3654421" y="15357"/>
                  <a:pt x="3658263" y="14074"/>
                </a:cubicBezTo>
                <a:close/>
                <a:moveTo>
                  <a:pt x="435005" y="13843"/>
                </a:moveTo>
                <a:cubicBezTo>
                  <a:pt x="438506" y="13602"/>
                  <a:pt x="444431" y="15727"/>
                  <a:pt x="452781" y="20215"/>
                </a:cubicBezTo>
                <a:cubicBezTo>
                  <a:pt x="469480" y="29192"/>
                  <a:pt x="474431" y="37391"/>
                  <a:pt x="467634" y="44812"/>
                </a:cubicBezTo>
                <a:cubicBezTo>
                  <a:pt x="460836" y="52233"/>
                  <a:pt x="452702" y="61719"/>
                  <a:pt x="443230" y="73270"/>
                </a:cubicBezTo>
                <a:cubicBezTo>
                  <a:pt x="433758" y="84821"/>
                  <a:pt x="425459" y="94167"/>
                  <a:pt x="418332" y="101309"/>
                </a:cubicBezTo>
                <a:cubicBezTo>
                  <a:pt x="411205" y="108450"/>
                  <a:pt x="409817" y="111573"/>
                  <a:pt x="414170" y="110677"/>
                </a:cubicBezTo>
                <a:cubicBezTo>
                  <a:pt x="418522" y="109780"/>
                  <a:pt x="424946" y="108712"/>
                  <a:pt x="433443" y="107472"/>
                </a:cubicBezTo>
                <a:cubicBezTo>
                  <a:pt x="441940" y="106231"/>
                  <a:pt x="454878" y="103632"/>
                  <a:pt x="472258" y="99674"/>
                </a:cubicBezTo>
                <a:cubicBezTo>
                  <a:pt x="467885" y="91830"/>
                  <a:pt x="464317" y="82706"/>
                  <a:pt x="461557" y="72302"/>
                </a:cubicBezTo>
                <a:cubicBezTo>
                  <a:pt x="458796" y="61898"/>
                  <a:pt x="464576" y="61680"/>
                  <a:pt x="478894" y="71646"/>
                </a:cubicBezTo>
                <a:cubicBezTo>
                  <a:pt x="493213" y="81613"/>
                  <a:pt x="502014" y="90679"/>
                  <a:pt x="505298" y="98846"/>
                </a:cubicBezTo>
                <a:cubicBezTo>
                  <a:pt x="508582" y="107013"/>
                  <a:pt x="507861" y="115552"/>
                  <a:pt x="503136" y="124465"/>
                </a:cubicBezTo>
                <a:cubicBezTo>
                  <a:pt x="498411" y="133377"/>
                  <a:pt x="493303" y="134815"/>
                  <a:pt x="487810" y="128778"/>
                </a:cubicBezTo>
                <a:cubicBezTo>
                  <a:pt x="482318" y="122740"/>
                  <a:pt x="478647" y="117212"/>
                  <a:pt x="476797" y="112193"/>
                </a:cubicBezTo>
                <a:cubicBezTo>
                  <a:pt x="460406" y="118488"/>
                  <a:pt x="444822" y="124504"/>
                  <a:pt x="430044" y="130240"/>
                </a:cubicBezTo>
                <a:cubicBezTo>
                  <a:pt x="415267" y="135976"/>
                  <a:pt x="405117" y="140250"/>
                  <a:pt x="399596" y="143060"/>
                </a:cubicBezTo>
                <a:cubicBezTo>
                  <a:pt x="394075" y="145871"/>
                  <a:pt x="389770" y="145054"/>
                  <a:pt x="386680" y="140608"/>
                </a:cubicBezTo>
                <a:cubicBezTo>
                  <a:pt x="383589" y="136163"/>
                  <a:pt x="381560" y="131287"/>
                  <a:pt x="380592" y="125981"/>
                </a:cubicBezTo>
                <a:cubicBezTo>
                  <a:pt x="379624" y="120675"/>
                  <a:pt x="380857" y="116760"/>
                  <a:pt x="384292" y="114237"/>
                </a:cubicBezTo>
                <a:cubicBezTo>
                  <a:pt x="387727" y="111713"/>
                  <a:pt x="392272" y="107192"/>
                  <a:pt x="397929" y="100674"/>
                </a:cubicBezTo>
                <a:cubicBezTo>
                  <a:pt x="403587" y="94157"/>
                  <a:pt x="411316" y="81842"/>
                  <a:pt x="421118" y="63730"/>
                </a:cubicBezTo>
                <a:cubicBezTo>
                  <a:pt x="430919" y="45619"/>
                  <a:pt x="434472" y="31594"/>
                  <a:pt x="431776" y="21656"/>
                </a:cubicBezTo>
                <a:cubicBezTo>
                  <a:pt x="430428" y="16687"/>
                  <a:pt x="431504" y="14083"/>
                  <a:pt x="435005" y="13843"/>
                </a:cubicBezTo>
                <a:close/>
                <a:moveTo>
                  <a:pt x="175132" y="12458"/>
                </a:moveTo>
                <a:cubicBezTo>
                  <a:pt x="178744" y="11986"/>
                  <a:pt x="184612" y="13869"/>
                  <a:pt x="192736" y="18107"/>
                </a:cubicBezTo>
                <a:cubicBezTo>
                  <a:pt x="208983" y="26582"/>
                  <a:pt x="214730" y="33756"/>
                  <a:pt x="209976" y="39628"/>
                </a:cubicBezTo>
                <a:cubicBezTo>
                  <a:pt x="205223" y="45500"/>
                  <a:pt x="200275" y="53133"/>
                  <a:pt x="195134" y="62526"/>
                </a:cubicBezTo>
                <a:cubicBezTo>
                  <a:pt x="189993" y="71919"/>
                  <a:pt x="180669" y="86632"/>
                  <a:pt x="167160" y="106665"/>
                </a:cubicBezTo>
                <a:cubicBezTo>
                  <a:pt x="169368" y="106665"/>
                  <a:pt x="176872" y="105116"/>
                  <a:pt x="189671" y="102019"/>
                </a:cubicBezTo>
                <a:cubicBezTo>
                  <a:pt x="202469" y="98921"/>
                  <a:pt x="213228" y="95849"/>
                  <a:pt x="221947" y="92802"/>
                </a:cubicBezTo>
                <a:cubicBezTo>
                  <a:pt x="230666" y="89754"/>
                  <a:pt x="237768" y="86348"/>
                  <a:pt x="243253" y="82584"/>
                </a:cubicBezTo>
                <a:cubicBezTo>
                  <a:pt x="248738" y="78820"/>
                  <a:pt x="255614" y="78623"/>
                  <a:pt x="263881" y="81993"/>
                </a:cubicBezTo>
                <a:cubicBezTo>
                  <a:pt x="272148" y="85363"/>
                  <a:pt x="280591" y="90876"/>
                  <a:pt x="289210" y="98534"/>
                </a:cubicBezTo>
                <a:cubicBezTo>
                  <a:pt x="297828" y="106192"/>
                  <a:pt x="295967" y="112107"/>
                  <a:pt x="283628" y="116280"/>
                </a:cubicBezTo>
                <a:cubicBezTo>
                  <a:pt x="271288" y="120453"/>
                  <a:pt x="258439" y="128688"/>
                  <a:pt x="245081" y="140985"/>
                </a:cubicBezTo>
                <a:cubicBezTo>
                  <a:pt x="231723" y="153281"/>
                  <a:pt x="228196" y="150944"/>
                  <a:pt x="234498" y="133972"/>
                </a:cubicBezTo>
                <a:cubicBezTo>
                  <a:pt x="240801" y="117001"/>
                  <a:pt x="243808" y="108228"/>
                  <a:pt x="243522" y="107654"/>
                </a:cubicBezTo>
                <a:cubicBezTo>
                  <a:pt x="243235" y="107081"/>
                  <a:pt x="240697" y="107457"/>
                  <a:pt x="235907" y="108784"/>
                </a:cubicBezTo>
                <a:cubicBezTo>
                  <a:pt x="231117" y="110110"/>
                  <a:pt x="219294" y="113018"/>
                  <a:pt x="200437" y="117506"/>
                </a:cubicBezTo>
                <a:lnTo>
                  <a:pt x="189789" y="121507"/>
                </a:lnTo>
                <a:cubicBezTo>
                  <a:pt x="183608" y="123271"/>
                  <a:pt x="178123" y="124859"/>
                  <a:pt x="173334" y="126272"/>
                </a:cubicBezTo>
                <a:cubicBezTo>
                  <a:pt x="168544" y="127684"/>
                  <a:pt x="163532" y="125687"/>
                  <a:pt x="158298" y="120281"/>
                </a:cubicBezTo>
                <a:cubicBezTo>
                  <a:pt x="149866" y="133058"/>
                  <a:pt x="139086" y="143451"/>
                  <a:pt x="125957" y="151460"/>
                </a:cubicBezTo>
                <a:cubicBezTo>
                  <a:pt x="112829" y="159469"/>
                  <a:pt x="109921" y="157673"/>
                  <a:pt x="117235" y="146072"/>
                </a:cubicBezTo>
                <a:cubicBezTo>
                  <a:pt x="124548" y="134471"/>
                  <a:pt x="132887" y="121313"/>
                  <a:pt x="142251" y="106600"/>
                </a:cubicBezTo>
                <a:cubicBezTo>
                  <a:pt x="151615" y="91887"/>
                  <a:pt x="159208" y="76522"/>
                  <a:pt x="165031" y="60504"/>
                </a:cubicBezTo>
                <a:cubicBezTo>
                  <a:pt x="170853" y="44486"/>
                  <a:pt x="172864" y="31296"/>
                  <a:pt x="171064" y="20936"/>
                </a:cubicBezTo>
                <a:cubicBezTo>
                  <a:pt x="170165" y="15755"/>
                  <a:pt x="171521" y="12929"/>
                  <a:pt x="175132" y="12458"/>
                </a:cubicBezTo>
                <a:close/>
                <a:moveTo>
                  <a:pt x="2217049" y="12224"/>
                </a:moveTo>
                <a:cubicBezTo>
                  <a:pt x="2225187" y="13178"/>
                  <a:pt x="2233988" y="16006"/>
                  <a:pt x="2243453" y="20710"/>
                </a:cubicBezTo>
                <a:cubicBezTo>
                  <a:pt x="2252917" y="25413"/>
                  <a:pt x="2255606" y="31035"/>
                  <a:pt x="2251519" y="37574"/>
                </a:cubicBezTo>
                <a:cubicBezTo>
                  <a:pt x="2247432" y="44113"/>
                  <a:pt x="2244980" y="61730"/>
                  <a:pt x="2244162" y="90425"/>
                </a:cubicBezTo>
                <a:cubicBezTo>
                  <a:pt x="2255133" y="85033"/>
                  <a:pt x="2263274" y="84129"/>
                  <a:pt x="2268587" y="87714"/>
                </a:cubicBezTo>
                <a:cubicBezTo>
                  <a:pt x="2273900" y="91299"/>
                  <a:pt x="2274714" y="95243"/>
                  <a:pt x="2271029" y="99545"/>
                </a:cubicBezTo>
                <a:cubicBezTo>
                  <a:pt x="2267343" y="103847"/>
                  <a:pt x="2258388" y="110186"/>
                  <a:pt x="2244162" y="118560"/>
                </a:cubicBezTo>
                <a:lnTo>
                  <a:pt x="2244162" y="148481"/>
                </a:lnTo>
                <a:cubicBezTo>
                  <a:pt x="2248766" y="143462"/>
                  <a:pt x="2254638" y="138830"/>
                  <a:pt x="2261779" y="134585"/>
                </a:cubicBezTo>
                <a:cubicBezTo>
                  <a:pt x="2268921" y="130341"/>
                  <a:pt x="2271470" y="131337"/>
                  <a:pt x="2269426" y="137575"/>
                </a:cubicBezTo>
                <a:cubicBezTo>
                  <a:pt x="2267383" y="143813"/>
                  <a:pt x="2258962" y="153909"/>
                  <a:pt x="2244162" y="167862"/>
                </a:cubicBezTo>
                <a:cubicBezTo>
                  <a:pt x="2244162" y="204128"/>
                  <a:pt x="2244377" y="229682"/>
                  <a:pt x="2244808" y="244525"/>
                </a:cubicBezTo>
                <a:cubicBezTo>
                  <a:pt x="2245238" y="259367"/>
                  <a:pt x="2244274" y="270574"/>
                  <a:pt x="2241915" y="278145"/>
                </a:cubicBezTo>
                <a:cubicBezTo>
                  <a:pt x="2239556" y="285717"/>
                  <a:pt x="2235350" y="293020"/>
                  <a:pt x="2229299" y="300053"/>
                </a:cubicBezTo>
                <a:cubicBezTo>
                  <a:pt x="2223247" y="307087"/>
                  <a:pt x="2217780" y="305632"/>
                  <a:pt x="2212897" y="295687"/>
                </a:cubicBezTo>
                <a:cubicBezTo>
                  <a:pt x="2208014" y="285742"/>
                  <a:pt x="2201178" y="276267"/>
                  <a:pt x="2192387" y="267261"/>
                </a:cubicBezTo>
                <a:cubicBezTo>
                  <a:pt x="2183597" y="258255"/>
                  <a:pt x="2184396" y="254652"/>
                  <a:pt x="2194786" y="256452"/>
                </a:cubicBezTo>
                <a:cubicBezTo>
                  <a:pt x="2205175" y="258252"/>
                  <a:pt x="2211363" y="259230"/>
                  <a:pt x="2213349" y="259388"/>
                </a:cubicBezTo>
                <a:cubicBezTo>
                  <a:pt x="2215335" y="259546"/>
                  <a:pt x="2216665" y="258607"/>
                  <a:pt x="2217339" y="256570"/>
                </a:cubicBezTo>
                <a:cubicBezTo>
                  <a:pt x="2218013" y="254534"/>
                  <a:pt x="2218576" y="245919"/>
                  <a:pt x="2219028" y="230726"/>
                </a:cubicBezTo>
                <a:cubicBezTo>
                  <a:pt x="2219479" y="215532"/>
                  <a:pt x="2219705" y="200314"/>
                  <a:pt x="2219705" y="185070"/>
                </a:cubicBezTo>
                <a:cubicBezTo>
                  <a:pt x="2201006" y="202293"/>
                  <a:pt x="2186554" y="216497"/>
                  <a:pt x="2176351" y="227682"/>
                </a:cubicBezTo>
                <a:cubicBezTo>
                  <a:pt x="2166148" y="238867"/>
                  <a:pt x="2158218" y="242718"/>
                  <a:pt x="2152561" y="239233"/>
                </a:cubicBezTo>
                <a:cubicBezTo>
                  <a:pt x="2146904" y="235748"/>
                  <a:pt x="2141605" y="230966"/>
                  <a:pt x="2136665" y="224886"/>
                </a:cubicBezTo>
                <a:cubicBezTo>
                  <a:pt x="2131724" y="218805"/>
                  <a:pt x="2132592" y="215159"/>
                  <a:pt x="2139267" y="213948"/>
                </a:cubicBezTo>
                <a:cubicBezTo>
                  <a:pt x="2145943" y="212736"/>
                  <a:pt x="2152894" y="210216"/>
                  <a:pt x="2160122" y="206387"/>
                </a:cubicBezTo>
                <a:cubicBezTo>
                  <a:pt x="2167349" y="202558"/>
                  <a:pt x="2187210" y="187917"/>
                  <a:pt x="2219705" y="162463"/>
                </a:cubicBezTo>
                <a:lnTo>
                  <a:pt x="2219705" y="124346"/>
                </a:lnTo>
                <a:cubicBezTo>
                  <a:pt x="2203558" y="128835"/>
                  <a:pt x="2189845" y="129423"/>
                  <a:pt x="2178567" y="126110"/>
                </a:cubicBezTo>
                <a:cubicBezTo>
                  <a:pt x="2167288" y="122798"/>
                  <a:pt x="2168973" y="118793"/>
                  <a:pt x="2183622" y="114097"/>
                </a:cubicBezTo>
                <a:cubicBezTo>
                  <a:pt x="2198270" y="109400"/>
                  <a:pt x="2210298" y="104700"/>
                  <a:pt x="2219705" y="99997"/>
                </a:cubicBezTo>
                <a:cubicBezTo>
                  <a:pt x="2219705" y="82186"/>
                  <a:pt x="2219264" y="67366"/>
                  <a:pt x="2218382" y="55535"/>
                </a:cubicBezTo>
                <a:cubicBezTo>
                  <a:pt x="2217500" y="43704"/>
                  <a:pt x="2215023" y="33290"/>
                  <a:pt x="2210951" y="24291"/>
                </a:cubicBezTo>
                <a:cubicBezTo>
                  <a:pt x="2206878" y="15293"/>
                  <a:pt x="2208911" y="11270"/>
                  <a:pt x="2217049" y="12224"/>
                </a:cubicBezTo>
                <a:close/>
                <a:moveTo>
                  <a:pt x="1540575" y="11877"/>
                </a:moveTo>
                <a:cubicBezTo>
                  <a:pt x="1542453" y="11234"/>
                  <a:pt x="1545117" y="11403"/>
                  <a:pt x="1548566" y="12385"/>
                </a:cubicBezTo>
                <a:cubicBezTo>
                  <a:pt x="1555464" y="14350"/>
                  <a:pt x="1562157" y="17759"/>
                  <a:pt x="1568646" y="22613"/>
                </a:cubicBezTo>
                <a:cubicBezTo>
                  <a:pt x="1575135" y="27468"/>
                  <a:pt x="1576400" y="32142"/>
                  <a:pt x="1572442" y="36638"/>
                </a:cubicBezTo>
                <a:cubicBezTo>
                  <a:pt x="1568485" y="41134"/>
                  <a:pt x="1562813" y="47375"/>
                  <a:pt x="1555428" y="55363"/>
                </a:cubicBezTo>
                <a:cubicBezTo>
                  <a:pt x="1559472" y="55363"/>
                  <a:pt x="1565488" y="54312"/>
                  <a:pt x="1573475" y="52212"/>
                </a:cubicBezTo>
                <a:cubicBezTo>
                  <a:pt x="1581462" y="50111"/>
                  <a:pt x="1587941" y="47182"/>
                  <a:pt x="1592910" y="43425"/>
                </a:cubicBezTo>
                <a:cubicBezTo>
                  <a:pt x="1597878" y="39668"/>
                  <a:pt x="1604482" y="39219"/>
                  <a:pt x="1612720" y="42080"/>
                </a:cubicBezTo>
                <a:cubicBezTo>
                  <a:pt x="1620959" y="44941"/>
                  <a:pt x="1628767" y="49505"/>
                  <a:pt x="1636145" y="55772"/>
                </a:cubicBezTo>
                <a:cubicBezTo>
                  <a:pt x="1643523" y="62038"/>
                  <a:pt x="1641957" y="67294"/>
                  <a:pt x="1631445" y="71539"/>
                </a:cubicBezTo>
                <a:cubicBezTo>
                  <a:pt x="1620934" y="75783"/>
                  <a:pt x="1606393" y="85678"/>
                  <a:pt x="1587822" y="101223"/>
                </a:cubicBezTo>
                <a:cubicBezTo>
                  <a:pt x="1601790" y="98742"/>
                  <a:pt x="1611247" y="95874"/>
                  <a:pt x="1616194" y="92619"/>
                </a:cubicBezTo>
                <a:cubicBezTo>
                  <a:pt x="1621142" y="89364"/>
                  <a:pt x="1627989" y="89421"/>
                  <a:pt x="1636737" y="92791"/>
                </a:cubicBezTo>
                <a:cubicBezTo>
                  <a:pt x="1645484" y="96161"/>
                  <a:pt x="1653242" y="101567"/>
                  <a:pt x="1660011" y="109010"/>
                </a:cubicBezTo>
                <a:cubicBezTo>
                  <a:pt x="1666780" y="116452"/>
                  <a:pt x="1665944" y="122704"/>
                  <a:pt x="1657505" y="127767"/>
                </a:cubicBezTo>
                <a:cubicBezTo>
                  <a:pt x="1649066" y="132829"/>
                  <a:pt x="1641132" y="142351"/>
                  <a:pt x="1633704" y="156332"/>
                </a:cubicBezTo>
                <a:cubicBezTo>
                  <a:pt x="1642710" y="165854"/>
                  <a:pt x="1642559" y="171225"/>
                  <a:pt x="1633252" y="172444"/>
                </a:cubicBezTo>
                <a:cubicBezTo>
                  <a:pt x="1623945" y="173662"/>
                  <a:pt x="1610602" y="175269"/>
                  <a:pt x="1593221" y="177262"/>
                </a:cubicBezTo>
                <a:cubicBezTo>
                  <a:pt x="1603116" y="184403"/>
                  <a:pt x="1606450" y="190035"/>
                  <a:pt x="1603224" y="194158"/>
                </a:cubicBezTo>
                <a:cubicBezTo>
                  <a:pt x="1599997" y="198281"/>
                  <a:pt x="1597298" y="209183"/>
                  <a:pt x="1595125" y="226865"/>
                </a:cubicBezTo>
                <a:cubicBezTo>
                  <a:pt x="1592952" y="244546"/>
                  <a:pt x="1594975" y="257517"/>
                  <a:pt x="1601191" y="265777"/>
                </a:cubicBezTo>
                <a:cubicBezTo>
                  <a:pt x="1607407" y="274037"/>
                  <a:pt x="1620916" y="278382"/>
                  <a:pt x="1641716" y="278812"/>
                </a:cubicBezTo>
                <a:cubicBezTo>
                  <a:pt x="1662517" y="279242"/>
                  <a:pt x="1677198" y="277417"/>
                  <a:pt x="1685759" y="273338"/>
                </a:cubicBezTo>
                <a:cubicBezTo>
                  <a:pt x="1694320" y="269258"/>
                  <a:pt x="1701569" y="256649"/>
                  <a:pt x="1707506" y="235512"/>
                </a:cubicBezTo>
                <a:cubicBezTo>
                  <a:pt x="1713443" y="214374"/>
                  <a:pt x="1717461" y="213180"/>
                  <a:pt x="1719562" y="231930"/>
                </a:cubicBezTo>
                <a:cubicBezTo>
                  <a:pt x="1721663" y="250680"/>
                  <a:pt x="1724976" y="264260"/>
                  <a:pt x="1729500" y="272671"/>
                </a:cubicBezTo>
                <a:cubicBezTo>
                  <a:pt x="1734024" y="281081"/>
                  <a:pt x="1731321" y="288140"/>
                  <a:pt x="1721391" y="293848"/>
                </a:cubicBezTo>
                <a:cubicBezTo>
                  <a:pt x="1711460" y="299555"/>
                  <a:pt x="1700278" y="303327"/>
                  <a:pt x="1687845" y="305162"/>
                </a:cubicBezTo>
                <a:cubicBezTo>
                  <a:pt x="1675412" y="306998"/>
                  <a:pt x="1661097" y="307686"/>
                  <a:pt x="1644900" y="307227"/>
                </a:cubicBezTo>
                <a:cubicBezTo>
                  <a:pt x="1628703" y="306768"/>
                  <a:pt x="1614348" y="304370"/>
                  <a:pt x="1601836" y="300032"/>
                </a:cubicBezTo>
                <a:cubicBezTo>
                  <a:pt x="1589324" y="295694"/>
                  <a:pt x="1581359" y="288388"/>
                  <a:pt x="1577938" y="278113"/>
                </a:cubicBezTo>
                <a:cubicBezTo>
                  <a:pt x="1574518" y="267838"/>
                  <a:pt x="1572808" y="257044"/>
                  <a:pt x="1572808" y="245729"/>
                </a:cubicBezTo>
                <a:cubicBezTo>
                  <a:pt x="1572808" y="234730"/>
                  <a:pt x="1573482" y="223473"/>
                  <a:pt x="1574830" y="211958"/>
                </a:cubicBezTo>
                <a:cubicBezTo>
                  <a:pt x="1576178" y="200443"/>
                  <a:pt x="1576121" y="189680"/>
                  <a:pt x="1574658" y="179671"/>
                </a:cubicBezTo>
                <a:cubicBezTo>
                  <a:pt x="1573267" y="179671"/>
                  <a:pt x="1572399" y="179757"/>
                  <a:pt x="1572055" y="179929"/>
                </a:cubicBezTo>
                <a:cubicBezTo>
                  <a:pt x="1558690" y="214647"/>
                  <a:pt x="1542134" y="241424"/>
                  <a:pt x="1522388" y="260259"/>
                </a:cubicBezTo>
                <a:cubicBezTo>
                  <a:pt x="1502641" y="279095"/>
                  <a:pt x="1482712" y="291747"/>
                  <a:pt x="1462600" y="298214"/>
                </a:cubicBezTo>
                <a:cubicBezTo>
                  <a:pt x="1442488" y="304682"/>
                  <a:pt x="1440032" y="302430"/>
                  <a:pt x="1455233" y="291460"/>
                </a:cubicBezTo>
                <a:cubicBezTo>
                  <a:pt x="1470433" y="280490"/>
                  <a:pt x="1486663" y="266153"/>
                  <a:pt x="1503921" y="248450"/>
                </a:cubicBezTo>
                <a:cubicBezTo>
                  <a:pt x="1521180" y="230747"/>
                  <a:pt x="1534692" y="209621"/>
                  <a:pt x="1544458" y="185070"/>
                </a:cubicBezTo>
                <a:cubicBezTo>
                  <a:pt x="1535968" y="186863"/>
                  <a:pt x="1530404" y="188017"/>
                  <a:pt x="1527765" y="188533"/>
                </a:cubicBezTo>
                <a:cubicBezTo>
                  <a:pt x="1525098" y="197926"/>
                  <a:pt x="1520760" y="199575"/>
                  <a:pt x="1514752" y="193481"/>
                </a:cubicBezTo>
                <a:cubicBezTo>
                  <a:pt x="1508743" y="187386"/>
                  <a:pt x="1503057" y="176961"/>
                  <a:pt x="1497694" y="162205"/>
                </a:cubicBezTo>
                <a:cubicBezTo>
                  <a:pt x="1492331" y="147449"/>
                  <a:pt x="1486864" y="136654"/>
                  <a:pt x="1481293" y="129821"/>
                </a:cubicBezTo>
                <a:cubicBezTo>
                  <a:pt x="1475721" y="122988"/>
                  <a:pt x="1475872" y="119220"/>
                  <a:pt x="1481744" y="118517"/>
                </a:cubicBezTo>
                <a:cubicBezTo>
                  <a:pt x="1487616" y="117814"/>
                  <a:pt x="1492804" y="117463"/>
                  <a:pt x="1497307" y="117463"/>
                </a:cubicBezTo>
                <a:cubicBezTo>
                  <a:pt x="1502527" y="117463"/>
                  <a:pt x="1510199" y="116800"/>
                  <a:pt x="1520323" y="115473"/>
                </a:cubicBezTo>
                <a:cubicBezTo>
                  <a:pt x="1530447" y="114147"/>
                  <a:pt x="1546429" y="110544"/>
                  <a:pt x="1568269" y="104665"/>
                </a:cubicBezTo>
                <a:cubicBezTo>
                  <a:pt x="1573174" y="95702"/>
                  <a:pt x="1577856" y="87065"/>
                  <a:pt x="1582316" y="78755"/>
                </a:cubicBezTo>
                <a:cubicBezTo>
                  <a:pt x="1586775" y="70445"/>
                  <a:pt x="1586546" y="66939"/>
                  <a:pt x="1581627" y="68237"/>
                </a:cubicBezTo>
                <a:cubicBezTo>
                  <a:pt x="1576709" y="69535"/>
                  <a:pt x="1571155" y="71334"/>
                  <a:pt x="1564968" y="73636"/>
                </a:cubicBezTo>
                <a:cubicBezTo>
                  <a:pt x="1558780" y="75937"/>
                  <a:pt x="1552947" y="73941"/>
                  <a:pt x="1547469" y="67645"/>
                </a:cubicBezTo>
                <a:cubicBezTo>
                  <a:pt x="1534634" y="84237"/>
                  <a:pt x="1521703" y="95358"/>
                  <a:pt x="1508675" y="101008"/>
                </a:cubicBezTo>
                <a:cubicBezTo>
                  <a:pt x="1495647" y="106658"/>
                  <a:pt x="1493686" y="103897"/>
                  <a:pt x="1502792" y="92726"/>
                </a:cubicBezTo>
                <a:cubicBezTo>
                  <a:pt x="1511898" y="81555"/>
                  <a:pt x="1519997" y="68907"/>
                  <a:pt x="1527088" y="54782"/>
                </a:cubicBezTo>
                <a:cubicBezTo>
                  <a:pt x="1534179" y="40657"/>
                  <a:pt x="1537499" y="31838"/>
                  <a:pt x="1537047" y="28324"/>
                </a:cubicBezTo>
                <a:cubicBezTo>
                  <a:pt x="1536596" y="24811"/>
                  <a:pt x="1536678" y="20785"/>
                  <a:pt x="1537295" y="16246"/>
                </a:cubicBezTo>
                <a:cubicBezTo>
                  <a:pt x="1537603" y="13977"/>
                  <a:pt x="1538696" y="12521"/>
                  <a:pt x="1540575" y="11877"/>
                </a:cubicBezTo>
                <a:close/>
                <a:moveTo>
                  <a:pt x="520145" y="10060"/>
                </a:moveTo>
                <a:cubicBezTo>
                  <a:pt x="522911" y="10504"/>
                  <a:pt x="526326" y="11469"/>
                  <a:pt x="530390" y="12955"/>
                </a:cubicBezTo>
                <a:cubicBezTo>
                  <a:pt x="546645" y="18899"/>
                  <a:pt x="552954" y="25643"/>
                  <a:pt x="549319" y="33186"/>
                </a:cubicBezTo>
                <a:cubicBezTo>
                  <a:pt x="545684" y="40729"/>
                  <a:pt x="543450" y="55764"/>
                  <a:pt x="542619" y="78293"/>
                </a:cubicBezTo>
                <a:cubicBezTo>
                  <a:pt x="548986" y="75109"/>
                  <a:pt x="555772" y="70761"/>
                  <a:pt x="562978" y="65247"/>
                </a:cubicBezTo>
                <a:cubicBezTo>
                  <a:pt x="570184" y="59733"/>
                  <a:pt x="574949" y="54004"/>
                  <a:pt x="577272" y="48060"/>
                </a:cubicBezTo>
                <a:cubicBezTo>
                  <a:pt x="579595" y="42116"/>
                  <a:pt x="583915" y="41134"/>
                  <a:pt x="590232" y="45113"/>
                </a:cubicBezTo>
                <a:cubicBezTo>
                  <a:pt x="596549" y="49093"/>
                  <a:pt x="601890" y="53925"/>
                  <a:pt x="606257" y="59611"/>
                </a:cubicBezTo>
                <a:cubicBezTo>
                  <a:pt x="610623" y="65297"/>
                  <a:pt x="608896" y="69850"/>
                  <a:pt x="601073" y="73270"/>
                </a:cubicBezTo>
                <a:cubicBezTo>
                  <a:pt x="593250" y="76690"/>
                  <a:pt x="573765" y="83878"/>
                  <a:pt x="542619" y="94834"/>
                </a:cubicBezTo>
                <a:cubicBezTo>
                  <a:pt x="542619" y="105389"/>
                  <a:pt x="543418" y="113057"/>
                  <a:pt x="545017" y="117840"/>
                </a:cubicBezTo>
                <a:cubicBezTo>
                  <a:pt x="546616" y="122622"/>
                  <a:pt x="549394" y="125555"/>
                  <a:pt x="553352" y="126637"/>
                </a:cubicBezTo>
                <a:cubicBezTo>
                  <a:pt x="557310" y="127720"/>
                  <a:pt x="564502" y="128261"/>
                  <a:pt x="574927" y="128261"/>
                </a:cubicBezTo>
                <a:cubicBezTo>
                  <a:pt x="585639" y="128261"/>
                  <a:pt x="593516" y="126713"/>
                  <a:pt x="598556" y="123615"/>
                </a:cubicBezTo>
                <a:cubicBezTo>
                  <a:pt x="603597" y="120518"/>
                  <a:pt x="608856" y="111290"/>
                  <a:pt x="614334" y="95931"/>
                </a:cubicBezTo>
                <a:cubicBezTo>
                  <a:pt x="619812" y="80573"/>
                  <a:pt x="622938" y="81147"/>
                  <a:pt x="623713" y="97652"/>
                </a:cubicBezTo>
                <a:cubicBezTo>
                  <a:pt x="624487" y="114158"/>
                  <a:pt x="626236" y="125347"/>
                  <a:pt x="628961" y="131219"/>
                </a:cubicBezTo>
                <a:cubicBezTo>
                  <a:pt x="631686" y="137091"/>
                  <a:pt x="626634" y="142587"/>
                  <a:pt x="613807" y="147707"/>
                </a:cubicBezTo>
                <a:cubicBezTo>
                  <a:pt x="600980" y="152826"/>
                  <a:pt x="586672" y="155386"/>
                  <a:pt x="570883" y="155386"/>
                </a:cubicBezTo>
                <a:cubicBezTo>
                  <a:pt x="555568" y="155386"/>
                  <a:pt x="543665" y="152392"/>
                  <a:pt x="535176" y="146405"/>
                </a:cubicBezTo>
                <a:cubicBezTo>
                  <a:pt x="526687" y="140418"/>
                  <a:pt x="521729" y="132165"/>
                  <a:pt x="520302" y="121647"/>
                </a:cubicBezTo>
                <a:cubicBezTo>
                  <a:pt x="518875" y="111128"/>
                  <a:pt x="518387" y="94261"/>
                  <a:pt x="518839" y="71044"/>
                </a:cubicBezTo>
                <a:cubicBezTo>
                  <a:pt x="519291" y="47827"/>
                  <a:pt x="517265" y="30855"/>
                  <a:pt x="512762" y="20129"/>
                </a:cubicBezTo>
                <a:cubicBezTo>
                  <a:pt x="509385" y="12084"/>
                  <a:pt x="511846" y="8728"/>
                  <a:pt x="520145" y="10060"/>
                </a:cubicBezTo>
                <a:close/>
                <a:moveTo>
                  <a:pt x="3349080" y="6336"/>
                </a:moveTo>
                <a:cubicBezTo>
                  <a:pt x="3350786" y="6422"/>
                  <a:pt x="3352871" y="6882"/>
                  <a:pt x="3355334" y="7718"/>
                </a:cubicBezTo>
                <a:cubicBezTo>
                  <a:pt x="3365185" y="11059"/>
                  <a:pt x="3373539" y="15612"/>
                  <a:pt x="3380393" y="21377"/>
                </a:cubicBezTo>
                <a:cubicBezTo>
                  <a:pt x="3387248" y="27141"/>
                  <a:pt x="3388937" y="32010"/>
                  <a:pt x="3385459" y="35982"/>
                </a:cubicBezTo>
                <a:cubicBezTo>
                  <a:pt x="3381982" y="39954"/>
                  <a:pt x="3378766" y="43790"/>
                  <a:pt x="3375812" y="47490"/>
                </a:cubicBezTo>
                <a:cubicBezTo>
                  <a:pt x="3406786" y="79684"/>
                  <a:pt x="3428498" y="101115"/>
                  <a:pt x="3440945" y="111784"/>
                </a:cubicBezTo>
                <a:cubicBezTo>
                  <a:pt x="3453392" y="122454"/>
                  <a:pt x="3466212" y="131531"/>
                  <a:pt x="3479405" y="139016"/>
                </a:cubicBezTo>
                <a:cubicBezTo>
                  <a:pt x="3492599" y="146502"/>
                  <a:pt x="3507652" y="153385"/>
                  <a:pt x="3524566" y="159666"/>
                </a:cubicBezTo>
                <a:cubicBezTo>
                  <a:pt x="3541481" y="165947"/>
                  <a:pt x="3542793" y="170629"/>
                  <a:pt x="3528503" y="173713"/>
                </a:cubicBezTo>
                <a:cubicBezTo>
                  <a:pt x="3514213" y="176796"/>
                  <a:pt x="3498539" y="177868"/>
                  <a:pt x="3481481" y="176928"/>
                </a:cubicBezTo>
                <a:cubicBezTo>
                  <a:pt x="3464423" y="175989"/>
                  <a:pt x="3452421" y="171053"/>
                  <a:pt x="3445473" y="162119"/>
                </a:cubicBezTo>
                <a:cubicBezTo>
                  <a:pt x="3438525" y="153185"/>
                  <a:pt x="3428939" y="140637"/>
                  <a:pt x="3416713" y="124476"/>
                </a:cubicBezTo>
                <a:cubicBezTo>
                  <a:pt x="3404489" y="108314"/>
                  <a:pt x="3387908" y="86675"/>
                  <a:pt x="3366971" y="59557"/>
                </a:cubicBezTo>
                <a:cubicBezTo>
                  <a:pt x="3357119" y="79949"/>
                  <a:pt x="3346533" y="98068"/>
                  <a:pt x="3335211" y="113914"/>
                </a:cubicBezTo>
                <a:cubicBezTo>
                  <a:pt x="3323889" y="129760"/>
                  <a:pt x="3310008" y="146359"/>
                  <a:pt x="3293567" y="163710"/>
                </a:cubicBezTo>
                <a:cubicBezTo>
                  <a:pt x="3277126" y="181062"/>
                  <a:pt x="3257903" y="194811"/>
                  <a:pt x="3235898" y="204956"/>
                </a:cubicBezTo>
                <a:cubicBezTo>
                  <a:pt x="3213893" y="215102"/>
                  <a:pt x="3211322" y="212496"/>
                  <a:pt x="3228186" y="197137"/>
                </a:cubicBezTo>
                <a:cubicBezTo>
                  <a:pt x="3245050" y="181779"/>
                  <a:pt x="3261119" y="165338"/>
                  <a:pt x="3276391" y="147814"/>
                </a:cubicBezTo>
                <a:cubicBezTo>
                  <a:pt x="3291663" y="130290"/>
                  <a:pt x="3304616" y="113333"/>
                  <a:pt x="3315249" y="96942"/>
                </a:cubicBezTo>
                <a:cubicBezTo>
                  <a:pt x="3325883" y="80551"/>
                  <a:pt x="3333885" y="65071"/>
                  <a:pt x="3339255" y="50502"/>
                </a:cubicBezTo>
                <a:cubicBezTo>
                  <a:pt x="3344625" y="35932"/>
                  <a:pt x="3346185" y="24323"/>
                  <a:pt x="3343933" y="15676"/>
                </a:cubicBezTo>
                <a:cubicBezTo>
                  <a:pt x="3342245" y="9191"/>
                  <a:pt x="3343960" y="6077"/>
                  <a:pt x="3349080" y="6336"/>
                </a:cubicBezTo>
                <a:close/>
                <a:moveTo>
                  <a:pt x="809779" y="15"/>
                </a:moveTo>
                <a:cubicBezTo>
                  <a:pt x="811151" y="-64"/>
                  <a:pt x="812957" y="184"/>
                  <a:pt x="815197" y="759"/>
                </a:cubicBezTo>
                <a:cubicBezTo>
                  <a:pt x="824160" y="3061"/>
                  <a:pt x="832058" y="5316"/>
                  <a:pt x="838891" y="7524"/>
                </a:cubicBezTo>
                <a:cubicBezTo>
                  <a:pt x="845724" y="9732"/>
                  <a:pt x="847997" y="13744"/>
                  <a:pt x="845710" y="19559"/>
                </a:cubicBezTo>
                <a:cubicBezTo>
                  <a:pt x="843422" y="25374"/>
                  <a:pt x="841870" y="31902"/>
                  <a:pt x="841053" y="39144"/>
                </a:cubicBezTo>
                <a:cubicBezTo>
                  <a:pt x="845340" y="38413"/>
                  <a:pt x="851754" y="36430"/>
                  <a:pt x="860294" y="33196"/>
                </a:cubicBezTo>
                <a:cubicBezTo>
                  <a:pt x="868833" y="29963"/>
                  <a:pt x="875408" y="30848"/>
                  <a:pt x="880019" y="35853"/>
                </a:cubicBezTo>
                <a:cubicBezTo>
                  <a:pt x="884629" y="40858"/>
                  <a:pt x="883084" y="45357"/>
                  <a:pt x="875383" y="49351"/>
                </a:cubicBezTo>
                <a:cubicBezTo>
                  <a:pt x="867682" y="53344"/>
                  <a:pt x="856239" y="56940"/>
                  <a:pt x="841053" y="60138"/>
                </a:cubicBezTo>
                <a:lnTo>
                  <a:pt x="841053" y="74227"/>
                </a:lnTo>
                <a:cubicBezTo>
                  <a:pt x="845369" y="73510"/>
                  <a:pt x="849915" y="72209"/>
                  <a:pt x="854690" y="70323"/>
                </a:cubicBezTo>
                <a:cubicBezTo>
                  <a:pt x="859466" y="68438"/>
                  <a:pt x="864234" y="69380"/>
                  <a:pt x="868995" y="73152"/>
                </a:cubicBezTo>
                <a:cubicBezTo>
                  <a:pt x="873756" y="76923"/>
                  <a:pt x="873472" y="80960"/>
                  <a:pt x="868145" y="85262"/>
                </a:cubicBezTo>
                <a:cubicBezTo>
                  <a:pt x="862818" y="89564"/>
                  <a:pt x="853335" y="93321"/>
                  <a:pt x="839697" y="96534"/>
                </a:cubicBezTo>
                <a:cubicBezTo>
                  <a:pt x="839697" y="99588"/>
                  <a:pt x="839246" y="104306"/>
                  <a:pt x="838342" y="110687"/>
                </a:cubicBezTo>
                <a:cubicBezTo>
                  <a:pt x="844580" y="109927"/>
                  <a:pt x="852224" y="108160"/>
                  <a:pt x="861272" y="105385"/>
                </a:cubicBezTo>
                <a:cubicBezTo>
                  <a:pt x="870321" y="102610"/>
                  <a:pt x="876638" y="103675"/>
                  <a:pt x="880223" y="108579"/>
                </a:cubicBezTo>
                <a:cubicBezTo>
                  <a:pt x="883808" y="113484"/>
                  <a:pt x="881635" y="117062"/>
                  <a:pt x="873705" y="119313"/>
                </a:cubicBezTo>
                <a:cubicBezTo>
                  <a:pt x="865775" y="121564"/>
                  <a:pt x="853701" y="124404"/>
                  <a:pt x="837482" y="127831"/>
                </a:cubicBezTo>
                <a:cubicBezTo>
                  <a:pt x="832291" y="146861"/>
                  <a:pt x="821077" y="163363"/>
                  <a:pt x="803840" y="177337"/>
                </a:cubicBezTo>
                <a:lnTo>
                  <a:pt x="793299" y="184176"/>
                </a:lnTo>
                <a:lnTo>
                  <a:pt x="795429" y="184263"/>
                </a:lnTo>
                <a:cubicBezTo>
                  <a:pt x="802915" y="186522"/>
                  <a:pt x="808644" y="187651"/>
                  <a:pt x="812616" y="187651"/>
                </a:cubicBezTo>
                <a:cubicBezTo>
                  <a:pt x="817320" y="187651"/>
                  <a:pt x="831244" y="186848"/>
                  <a:pt x="854389" y="185242"/>
                </a:cubicBezTo>
                <a:cubicBezTo>
                  <a:pt x="854389" y="177814"/>
                  <a:pt x="852589" y="170278"/>
                  <a:pt x="848990" y="162635"/>
                </a:cubicBezTo>
                <a:cubicBezTo>
                  <a:pt x="845391" y="154992"/>
                  <a:pt x="848187" y="152349"/>
                  <a:pt x="857379" y="154708"/>
                </a:cubicBezTo>
                <a:cubicBezTo>
                  <a:pt x="866571" y="157067"/>
                  <a:pt x="873573" y="159674"/>
                  <a:pt x="878384" y="162527"/>
                </a:cubicBezTo>
                <a:cubicBezTo>
                  <a:pt x="883195" y="165381"/>
                  <a:pt x="884672" y="168715"/>
                  <a:pt x="882815" y="172530"/>
                </a:cubicBezTo>
                <a:cubicBezTo>
                  <a:pt x="880958" y="176344"/>
                  <a:pt x="879635" y="179126"/>
                  <a:pt x="878846" y="180876"/>
                </a:cubicBezTo>
                <a:cubicBezTo>
                  <a:pt x="901016" y="178337"/>
                  <a:pt x="914536" y="175451"/>
                  <a:pt x="919404" y="172218"/>
                </a:cubicBezTo>
                <a:cubicBezTo>
                  <a:pt x="924273" y="168984"/>
                  <a:pt x="930546" y="168798"/>
                  <a:pt x="938226" y="171658"/>
                </a:cubicBezTo>
                <a:cubicBezTo>
                  <a:pt x="945905" y="174519"/>
                  <a:pt x="952551" y="177595"/>
                  <a:pt x="958166" y="180886"/>
                </a:cubicBezTo>
                <a:cubicBezTo>
                  <a:pt x="963780" y="184177"/>
                  <a:pt x="964769" y="188626"/>
                  <a:pt x="961134" y="194233"/>
                </a:cubicBezTo>
                <a:cubicBezTo>
                  <a:pt x="957499" y="199841"/>
                  <a:pt x="955459" y="209764"/>
                  <a:pt x="955014" y="224004"/>
                </a:cubicBezTo>
                <a:cubicBezTo>
                  <a:pt x="954570" y="238244"/>
                  <a:pt x="952892" y="248992"/>
                  <a:pt x="949981" y="256248"/>
                </a:cubicBezTo>
                <a:cubicBezTo>
                  <a:pt x="947070" y="263504"/>
                  <a:pt x="941890" y="269878"/>
                  <a:pt x="934440" y="275370"/>
                </a:cubicBezTo>
                <a:cubicBezTo>
                  <a:pt x="926990" y="280863"/>
                  <a:pt x="921365" y="280225"/>
                  <a:pt x="917565" y="273456"/>
                </a:cubicBezTo>
                <a:cubicBezTo>
                  <a:pt x="913765" y="266687"/>
                  <a:pt x="906559" y="258112"/>
                  <a:pt x="895947" y="247730"/>
                </a:cubicBezTo>
                <a:cubicBezTo>
                  <a:pt x="885335" y="237347"/>
                  <a:pt x="886174" y="233508"/>
                  <a:pt x="898464" y="236211"/>
                </a:cubicBezTo>
                <a:cubicBezTo>
                  <a:pt x="910753" y="238914"/>
                  <a:pt x="918085" y="240337"/>
                  <a:pt x="920458" y="240481"/>
                </a:cubicBezTo>
                <a:cubicBezTo>
                  <a:pt x="922831" y="240624"/>
                  <a:pt x="924341" y="239896"/>
                  <a:pt x="924986" y="238297"/>
                </a:cubicBezTo>
                <a:cubicBezTo>
                  <a:pt x="925631" y="236698"/>
                  <a:pt x="926173" y="230686"/>
                  <a:pt x="926610" y="220261"/>
                </a:cubicBezTo>
                <a:cubicBezTo>
                  <a:pt x="927048" y="209836"/>
                  <a:pt x="926391" y="202264"/>
                  <a:pt x="924642" y="197546"/>
                </a:cubicBezTo>
                <a:cubicBezTo>
                  <a:pt x="922892" y="192828"/>
                  <a:pt x="908079" y="192979"/>
                  <a:pt x="880201" y="197998"/>
                </a:cubicBezTo>
                <a:cubicBezTo>
                  <a:pt x="880201" y="244202"/>
                  <a:pt x="879008" y="277102"/>
                  <a:pt x="876620" y="296698"/>
                </a:cubicBezTo>
                <a:cubicBezTo>
                  <a:pt x="874232" y="316294"/>
                  <a:pt x="869705" y="326662"/>
                  <a:pt x="863036" y="327802"/>
                </a:cubicBezTo>
                <a:cubicBezTo>
                  <a:pt x="856368" y="328942"/>
                  <a:pt x="853034" y="318233"/>
                  <a:pt x="853034" y="295676"/>
                </a:cubicBezTo>
                <a:cubicBezTo>
                  <a:pt x="853034" y="275858"/>
                  <a:pt x="853486" y="243944"/>
                  <a:pt x="854389" y="199934"/>
                </a:cubicBezTo>
                <a:lnTo>
                  <a:pt x="816746" y="203633"/>
                </a:lnTo>
                <a:cubicBezTo>
                  <a:pt x="818524" y="223695"/>
                  <a:pt x="818904" y="239792"/>
                  <a:pt x="817886" y="251924"/>
                </a:cubicBezTo>
                <a:cubicBezTo>
                  <a:pt x="816868" y="264056"/>
                  <a:pt x="813312" y="270122"/>
                  <a:pt x="807217" y="270122"/>
                </a:cubicBezTo>
                <a:cubicBezTo>
                  <a:pt x="802097" y="270122"/>
                  <a:pt x="798785" y="264848"/>
                  <a:pt x="797279" y="254301"/>
                </a:cubicBezTo>
                <a:cubicBezTo>
                  <a:pt x="795773" y="243754"/>
                  <a:pt x="794795" y="233300"/>
                  <a:pt x="794343" y="222939"/>
                </a:cubicBezTo>
                <a:cubicBezTo>
                  <a:pt x="793891" y="212578"/>
                  <a:pt x="793257" y="205953"/>
                  <a:pt x="792439" y="203063"/>
                </a:cubicBezTo>
                <a:cubicBezTo>
                  <a:pt x="791622" y="200174"/>
                  <a:pt x="790044" y="195754"/>
                  <a:pt x="787707" y="189802"/>
                </a:cubicBezTo>
                <a:lnTo>
                  <a:pt x="787769" y="187764"/>
                </a:lnTo>
                <a:lnTo>
                  <a:pt x="776957" y="194779"/>
                </a:lnTo>
                <a:cubicBezTo>
                  <a:pt x="767654" y="199420"/>
                  <a:pt x="758009" y="202888"/>
                  <a:pt x="748021" y="205182"/>
                </a:cubicBezTo>
                <a:cubicBezTo>
                  <a:pt x="728045" y="209771"/>
                  <a:pt x="721534" y="209194"/>
                  <a:pt x="728489" y="203451"/>
                </a:cubicBezTo>
                <a:cubicBezTo>
                  <a:pt x="735444" y="197707"/>
                  <a:pt x="743758" y="192416"/>
                  <a:pt x="753430" y="187576"/>
                </a:cubicBezTo>
                <a:cubicBezTo>
                  <a:pt x="763103" y="182736"/>
                  <a:pt x="774048" y="174867"/>
                  <a:pt x="786266" y="163968"/>
                </a:cubicBezTo>
                <a:cubicBezTo>
                  <a:pt x="798484" y="153070"/>
                  <a:pt x="805891" y="143010"/>
                  <a:pt x="808486" y="133789"/>
                </a:cubicBezTo>
                <a:cubicBezTo>
                  <a:pt x="783391" y="139956"/>
                  <a:pt x="766928" y="144871"/>
                  <a:pt x="759098" y="148535"/>
                </a:cubicBezTo>
                <a:cubicBezTo>
                  <a:pt x="751269" y="152199"/>
                  <a:pt x="742245" y="149281"/>
                  <a:pt x="732028" y="139780"/>
                </a:cubicBezTo>
                <a:cubicBezTo>
                  <a:pt x="721810" y="130280"/>
                  <a:pt x="722499" y="125988"/>
                  <a:pt x="734093" y="126906"/>
                </a:cubicBezTo>
                <a:cubicBezTo>
                  <a:pt x="745687" y="127824"/>
                  <a:pt x="771983" y="124440"/>
                  <a:pt x="812982" y="116753"/>
                </a:cubicBezTo>
                <a:cubicBezTo>
                  <a:pt x="814487" y="110730"/>
                  <a:pt x="815240" y="105611"/>
                  <a:pt x="815240" y="101395"/>
                </a:cubicBezTo>
                <a:cubicBezTo>
                  <a:pt x="805805" y="103187"/>
                  <a:pt x="798183" y="104084"/>
                  <a:pt x="792375" y="104084"/>
                </a:cubicBezTo>
                <a:cubicBezTo>
                  <a:pt x="787270" y="104084"/>
                  <a:pt x="780806" y="101832"/>
                  <a:pt x="772983" y="97329"/>
                </a:cubicBezTo>
                <a:cubicBezTo>
                  <a:pt x="765161" y="92827"/>
                  <a:pt x="766308" y="89894"/>
                  <a:pt x="776425" y="88532"/>
                </a:cubicBezTo>
                <a:cubicBezTo>
                  <a:pt x="786542" y="87169"/>
                  <a:pt x="799932" y="84904"/>
                  <a:pt x="816595" y="81735"/>
                </a:cubicBezTo>
                <a:lnTo>
                  <a:pt x="816595" y="63601"/>
                </a:lnTo>
                <a:cubicBezTo>
                  <a:pt x="802642" y="67201"/>
                  <a:pt x="791163" y="69674"/>
                  <a:pt x="782158" y="71022"/>
                </a:cubicBezTo>
                <a:cubicBezTo>
                  <a:pt x="773152" y="72370"/>
                  <a:pt x="764042" y="69732"/>
                  <a:pt x="754829" y="63107"/>
                </a:cubicBezTo>
                <a:cubicBezTo>
                  <a:pt x="745615" y="56481"/>
                  <a:pt x="747841" y="52871"/>
                  <a:pt x="761507" y="52276"/>
                </a:cubicBezTo>
                <a:cubicBezTo>
                  <a:pt x="775174" y="51681"/>
                  <a:pt x="793536" y="49326"/>
                  <a:pt x="816595" y="45210"/>
                </a:cubicBezTo>
                <a:cubicBezTo>
                  <a:pt x="816595" y="29622"/>
                  <a:pt x="814122" y="17741"/>
                  <a:pt x="809174" y="9567"/>
                </a:cubicBezTo>
                <a:cubicBezTo>
                  <a:pt x="805464" y="3437"/>
                  <a:pt x="805665" y="253"/>
                  <a:pt x="809779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 rot="1996663">
            <a:off x="4015252" y="2431307"/>
            <a:ext cx="828675" cy="52197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58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 rot="19672070">
            <a:off x="3223088" y="3077420"/>
            <a:ext cx="830262" cy="52197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98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5094752" y="3150445"/>
            <a:ext cx="830263" cy="52197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 rot="528777">
            <a:off x="4158127" y="3726708"/>
            <a:ext cx="830263" cy="52197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79</a:t>
            </a:r>
          </a:p>
        </p:txBody>
      </p:sp>
      <p:grpSp>
        <p:nvGrpSpPr>
          <p:cNvPr id="14" name="Group 16"/>
          <p:cNvGrpSpPr/>
          <p:nvPr/>
        </p:nvGrpSpPr>
        <p:grpSpPr bwMode="auto">
          <a:xfrm>
            <a:off x="7070237" y="2241150"/>
            <a:ext cx="2158365" cy="2479040"/>
            <a:chOff x="0" y="0"/>
            <a:chExt cx="1837" cy="2116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37" cy="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244" y="1112"/>
              <a:ext cx="68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38</a:t>
              </a:r>
            </a:p>
          </p:txBody>
        </p:sp>
      </p:grp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2926545" y="5502726"/>
            <a:ext cx="792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4367995" y="5502726"/>
            <a:ext cx="792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5806270" y="5502726"/>
            <a:ext cx="792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7174695" y="5502726"/>
            <a:ext cx="792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8470095" y="5502726"/>
            <a:ext cx="792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11"/>
          <p:cNvSpPr>
            <a:spLocks noChangeArrowheads="1"/>
          </p:cNvSpPr>
          <p:nvPr/>
        </p:nvSpPr>
        <p:spPr bwMode="auto">
          <a:xfrm>
            <a:off x="3784137" y="5069338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＜</a:t>
            </a:r>
          </a:p>
        </p:txBody>
      </p:sp>
      <p:sp>
        <p:nvSpPr>
          <p:cNvPr id="31" name="矩形 11"/>
          <p:cNvSpPr>
            <a:spLocks noChangeArrowheads="1"/>
          </p:cNvSpPr>
          <p:nvPr/>
        </p:nvSpPr>
        <p:spPr bwMode="auto">
          <a:xfrm>
            <a:off x="5224000" y="5069338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＜</a:t>
            </a:r>
          </a:p>
        </p:txBody>
      </p:sp>
      <p:sp>
        <p:nvSpPr>
          <p:cNvPr id="32" name="矩形 11"/>
          <p:cNvSpPr>
            <a:spLocks noChangeArrowheads="1"/>
          </p:cNvSpPr>
          <p:nvPr/>
        </p:nvSpPr>
        <p:spPr bwMode="auto">
          <a:xfrm>
            <a:off x="6663862" y="5069338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＜</a:t>
            </a:r>
          </a:p>
        </p:txBody>
      </p:sp>
      <p:sp>
        <p:nvSpPr>
          <p:cNvPr id="33" name="矩形 11"/>
          <p:cNvSpPr>
            <a:spLocks noChangeArrowheads="1"/>
          </p:cNvSpPr>
          <p:nvPr/>
        </p:nvSpPr>
        <p:spPr bwMode="auto">
          <a:xfrm>
            <a:off x="7960850" y="4997901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＜</a:t>
            </a:r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5734834" y="5037747"/>
            <a:ext cx="83026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35" name="Rectangle 23"/>
          <p:cNvSpPr>
            <a:spLocks noChangeArrowheads="1"/>
          </p:cNvSpPr>
          <p:nvPr/>
        </p:nvSpPr>
        <p:spPr bwMode="auto">
          <a:xfrm>
            <a:off x="2926545" y="4996472"/>
            <a:ext cx="83026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38</a:t>
            </a: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4366409" y="4996472"/>
            <a:ext cx="83026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58</a:t>
            </a: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7174695" y="4996472"/>
            <a:ext cx="83026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79</a:t>
            </a: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8470095" y="4996472"/>
            <a:ext cx="83026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98</a:t>
            </a:r>
          </a:p>
        </p:txBody>
      </p:sp>
      <p:sp>
        <p:nvSpPr>
          <p:cNvPr id="40" name="矩形 39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607378" y="1677766"/>
            <a:ext cx="7588986" cy="740097"/>
          </a:xfrm>
          <a:custGeom>
            <a:avLst/>
            <a:gdLst/>
            <a:ahLst/>
            <a:cxnLst/>
            <a:rect l="l" t="t" r="r" b="b"/>
            <a:pathLst>
              <a:path w="7588986" h="740097">
                <a:moveTo>
                  <a:pt x="1852019" y="658723"/>
                </a:moveTo>
                <a:lnTo>
                  <a:pt x="1898072" y="658723"/>
                </a:lnTo>
                <a:lnTo>
                  <a:pt x="1898072" y="704755"/>
                </a:lnTo>
                <a:lnTo>
                  <a:pt x="1852019" y="704755"/>
                </a:lnTo>
                <a:close/>
                <a:moveTo>
                  <a:pt x="538487" y="621655"/>
                </a:moveTo>
                <a:cubicBezTo>
                  <a:pt x="545396" y="622147"/>
                  <a:pt x="551262" y="623790"/>
                  <a:pt x="556084" y="626587"/>
                </a:cubicBezTo>
                <a:cubicBezTo>
                  <a:pt x="565728" y="632179"/>
                  <a:pt x="569636" y="637381"/>
                  <a:pt x="567807" y="642192"/>
                </a:cubicBezTo>
                <a:cubicBezTo>
                  <a:pt x="565979" y="647004"/>
                  <a:pt x="559516" y="649409"/>
                  <a:pt x="548416" y="649409"/>
                </a:cubicBezTo>
                <a:cubicBezTo>
                  <a:pt x="539439" y="648506"/>
                  <a:pt x="531043" y="648054"/>
                  <a:pt x="523227" y="648054"/>
                </a:cubicBezTo>
                <a:cubicBezTo>
                  <a:pt x="515254" y="648054"/>
                  <a:pt x="503692" y="648499"/>
                  <a:pt x="488542" y="649388"/>
                </a:cubicBezTo>
                <a:cubicBezTo>
                  <a:pt x="473391" y="650277"/>
                  <a:pt x="457700" y="652299"/>
                  <a:pt x="441467" y="655454"/>
                </a:cubicBezTo>
                <a:cubicBezTo>
                  <a:pt x="425233" y="658608"/>
                  <a:pt x="414123" y="660415"/>
                  <a:pt x="408136" y="660874"/>
                </a:cubicBezTo>
                <a:cubicBezTo>
                  <a:pt x="402149" y="661333"/>
                  <a:pt x="394850" y="657490"/>
                  <a:pt x="386239" y="649345"/>
                </a:cubicBezTo>
                <a:cubicBezTo>
                  <a:pt x="377627" y="641199"/>
                  <a:pt x="379646" y="637127"/>
                  <a:pt x="392294" y="637127"/>
                </a:cubicBezTo>
                <a:cubicBezTo>
                  <a:pt x="402189" y="637127"/>
                  <a:pt x="420551" y="635786"/>
                  <a:pt x="447382" y="633104"/>
                </a:cubicBezTo>
                <a:cubicBezTo>
                  <a:pt x="474212" y="630423"/>
                  <a:pt x="496626" y="627268"/>
                  <a:pt x="514623" y="623640"/>
                </a:cubicBezTo>
                <a:cubicBezTo>
                  <a:pt x="523622" y="621826"/>
                  <a:pt x="531576" y="621164"/>
                  <a:pt x="538487" y="621655"/>
                </a:cubicBezTo>
                <a:close/>
                <a:moveTo>
                  <a:pt x="954754" y="541027"/>
                </a:moveTo>
                <a:cubicBezTo>
                  <a:pt x="958398" y="541717"/>
                  <a:pt x="962081" y="543227"/>
                  <a:pt x="965802" y="545557"/>
                </a:cubicBezTo>
                <a:cubicBezTo>
                  <a:pt x="973244" y="550218"/>
                  <a:pt x="973811" y="554724"/>
                  <a:pt x="967502" y="559077"/>
                </a:cubicBezTo>
                <a:cubicBezTo>
                  <a:pt x="961191" y="563429"/>
                  <a:pt x="951297" y="566494"/>
                  <a:pt x="937817" y="568272"/>
                </a:cubicBezTo>
                <a:cubicBezTo>
                  <a:pt x="946823" y="572316"/>
                  <a:pt x="950874" y="576349"/>
                  <a:pt x="949970" y="580372"/>
                </a:cubicBezTo>
                <a:cubicBezTo>
                  <a:pt x="949067" y="584394"/>
                  <a:pt x="948615" y="588004"/>
                  <a:pt x="948615" y="591202"/>
                </a:cubicBezTo>
                <a:cubicBezTo>
                  <a:pt x="962038" y="588506"/>
                  <a:pt x="976016" y="585810"/>
                  <a:pt x="990550" y="583114"/>
                </a:cubicBezTo>
                <a:cubicBezTo>
                  <a:pt x="1005083" y="580418"/>
                  <a:pt x="1016577" y="584495"/>
                  <a:pt x="1025031" y="595343"/>
                </a:cubicBezTo>
                <a:cubicBezTo>
                  <a:pt x="1033484" y="606191"/>
                  <a:pt x="1029831" y="610942"/>
                  <a:pt x="1014071" y="609594"/>
                </a:cubicBezTo>
                <a:cubicBezTo>
                  <a:pt x="998311" y="608246"/>
                  <a:pt x="976944" y="609221"/>
                  <a:pt x="949970" y="612519"/>
                </a:cubicBezTo>
                <a:cubicBezTo>
                  <a:pt x="951734" y="638762"/>
                  <a:pt x="953071" y="659903"/>
                  <a:pt x="953982" y="675942"/>
                </a:cubicBezTo>
                <a:cubicBezTo>
                  <a:pt x="954893" y="691982"/>
                  <a:pt x="953910" y="704088"/>
                  <a:pt x="951035" y="712262"/>
                </a:cubicBezTo>
                <a:cubicBezTo>
                  <a:pt x="948160" y="720436"/>
                  <a:pt x="942801" y="727976"/>
                  <a:pt x="934956" y="734880"/>
                </a:cubicBezTo>
                <a:cubicBezTo>
                  <a:pt x="927112" y="741785"/>
                  <a:pt x="920620" y="740814"/>
                  <a:pt x="915479" y="731966"/>
                </a:cubicBezTo>
                <a:cubicBezTo>
                  <a:pt x="910338" y="723118"/>
                  <a:pt x="901278" y="714542"/>
                  <a:pt x="888300" y="706239"/>
                </a:cubicBezTo>
                <a:cubicBezTo>
                  <a:pt x="875322" y="697936"/>
                  <a:pt x="876481" y="694685"/>
                  <a:pt x="891774" y="696484"/>
                </a:cubicBezTo>
                <a:cubicBezTo>
                  <a:pt x="907068" y="698284"/>
                  <a:pt x="916525" y="699080"/>
                  <a:pt x="920147" y="698872"/>
                </a:cubicBezTo>
                <a:cubicBezTo>
                  <a:pt x="923767" y="698664"/>
                  <a:pt x="925793" y="690860"/>
                  <a:pt x="926223" y="675458"/>
                </a:cubicBezTo>
                <a:cubicBezTo>
                  <a:pt x="926654" y="660057"/>
                  <a:pt x="926058" y="640124"/>
                  <a:pt x="924438" y="615659"/>
                </a:cubicBezTo>
                <a:cubicBezTo>
                  <a:pt x="900862" y="618341"/>
                  <a:pt x="882216" y="620636"/>
                  <a:pt x="868497" y="622545"/>
                </a:cubicBezTo>
                <a:lnTo>
                  <a:pt x="867181" y="622773"/>
                </a:lnTo>
                <a:lnTo>
                  <a:pt x="880863" y="629781"/>
                </a:lnTo>
                <a:cubicBezTo>
                  <a:pt x="884925" y="632606"/>
                  <a:pt x="888408" y="635879"/>
                  <a:pt x="891312" y="639600"/>
                </a:cubicBezTo>
                <a:cubicBezTo>
                  <a:pt x="897120" y="647043"/>
                  <a:pt x="897370" y="655489"/>
                  <a:pt x="892064" y="664940"/>
                </a:cubicBezTo>
                <a:cubicBezTo>
                  <a:pt x="886759" y="674390"/>
                  <a:pt x="880948" y="674687"/>
                  <a:pt x="874631" y="665832"/>
                </a:cubicBezTo>
                <a:cubicBezTo>
                  <a:pt x="868314" y="656977"/>
                  <a:pt x="862889" y="647559"/>
                  <a:pt x="858358" y="637578"/>
                </a:cubicBezTo>
                <a:cubicBezTo>
                  <a:pt x="857179" y="634126"/>
                  <a:pt x="856472" y="631226"/>
                  <a:pt x="856241" y="628878"/>
                </a:cubicBezTo>
                <a:lnTo>
                  <a:pt x="856820" y="624568"/>
                </a:lnTo>
                <a:lnTo>
                  <a:pt x="842128" y="627114"/>
                </a:lnTo>
                <a:cubicBezTo>
                  <a:pt x="834406" y="629387"/>
                  <a:pt x="825228" y="626533"/>
                  <a:pt x="814595" y="618553"/>
                </a:cubicBezTo>
                <a:cubicBezTo>
                  <a:pt x="803962" y="610572"/>
                  <a:pt x="804880" y="606281"/>
                  <a:pt x="817349" y="605679"/>
                </a:cubicBezTo>
                <a:cubicBezTo>
                  <a:pt x="829817" y="605076"/>
                  <a:pt x="844376" y="603875"/>
                  <a:pt x="861025" y="602076"/>
                </a:cubicBezTo>
                <a:cubicBezTo>
                  <a:pt x="877674" y="600276"/>
                  <a:pt x="897822" y="598164"/>
                  <a:pt x="921469" y="595741"/>
                </a:cubicBezTo>
                <a:cubicBezTo>
                  <a:pt x="920609" y="586305"/>
                  <a:pt x="918888" y="578547"/>
                  <a:pt x="916307" y="572467"/>
                </a:cubicBezTo>
                <a:cubicBezTo>
                  <a:pt x="904806" y="574274"/>
                  <a:pt x="894746" y="575625"/>
                  <a:pt x="886128" y="576521"/>
                </a:cubicBezTo>
                <a:cubicBezTo>
                  <a:pt x="877509" y="577418"/>
                  <a:pt x="869095" y="574245"/>
                  <a:pt x="860885" y="567003"/>
                </a:cubicBezTo>
                <a:cubicBezTo>
                  <a:pt x="852676" y="559761"/>
                  <a:pt x="853999" y="556140"/>
                  <a:pt x="864854" y="556140"/>
                </a:cubicBezTo>
                <a:cubicBezTo>
                  <a:pt x="873644" y="556140"/>
                  <a:pt x="886967" y="554441"/>
                  <a:pt x="904820" y="551042"/>
                </a:cubicBezTo>
                <a:cubicBezTo>
                  <a:pt x="923764" y="546525"/>
                  <a:pt x="936803" y="543317"/>
                  <a:pt x="943937" y="541417"/>
                </a:cubicBezTo>
                <a:cubicBezTo>
                  <a:pt x="947504" y="540467"/>
                  <a:pt x="951110" y="540337"/>
                  <a:pt x="954754" y="541027"/>
                </a:cubicBezTo>
                <a:close/>
                <a:moveTo>
                  <a:pt x="79213" y="525464"/>
                </a:moveTo>
                <a:cubicBezTo>
                  <a:pt x="83506" y="525835"/>
                  <a:pt x="88666" y="527689"/>
                  <a:pt x="94692" y="531027"/>
                </a:cubicBezTo>
                <a:cubicBezTo>
                  <a:pt x="106745" y="537702"/>
                  <a:pt x="110007" y="544364"/>
                  <a:pt x="104480" y="551010"/>
                </a:cubicBezTo>
                <a:cubicBezTo>
                  <a:pt x="98951" y="557657"/>
                  <a:pt x="95334" y="564386"/>
                  <a:pt x="93627" y="571198"/>
                </a:cubicBezTo>
                <a:cubicBezTo>
                  <a:pt x="91921" y="578009"/>
                  <a:pt x="90164" y="593568"/>
                  <a:pt x="88357" y="617875"/>
                </a:cubicBezTo>
                <a:cubicBezTo>
                  <a:pt x="84830" y="638797"/>
                  <a:pt x="85611" y="647308"/>
                  <a:pt x="90702" y="643408"/>
                </a:cubicBezTo>
                <a:cubicBezTo>
                  <a:pt x="95792" y="639507"/>
                  <a:pt x="105917" y="633208"/>
                  <a:pt x="121074" y="624511"/>
                </a:cubicBezTo>
                <a:cubicBezTo>
                  <a:pt x="136232" y="615814"/>
                  <a:pt x="139147" y="617556"/>
                  <a:pt x="129819" y="629738"/>
                </a:cubicBezTo>
                <a:cubicBezTo>
                  <a:pt x="120490" y="641920"/>
                  <a:pt x="110209" y="653629"/>
                  <a:pt x="98973" y="664864"/>
                </a:cubicBezTo>
                <a:cubicBezTo>
                  <a:pt x="87737" y="676100"/>
                  <a:pt x="79047" y="686005"/>
                  <a:pt x="72902" y="694581"/>
                </a:cubicBezTo>
                <a:cubicBezTo>
                  <a:pt x="66757" y="703156"/>
                  <a:pt x="60817" y="702335"/>
                  <a:pt x="55081" y="692118"/>
                </a:cubicBezTo>
                <a:cubicBezTo>
                  <a:pt x="49345" y="681900"/>
                  <a:pt x="47376" y="674221"/>
                  <a:pt x="49176" y="669080"/>
                </a:cubicBezTo>
                <a:cubicBezTo>
                  <a:pt x="50976" y="663939"/>
                  <a:pt x="53453" y="657952"/>
                  <a:pt x="56608" y="651119"/>
                </a:cubicBezTo>
                <a:cubicBezTo>
                  <a:pt x="59763" y="644286"/>
                  <a:pt x="62236" y="631444"/>
                  <a:pt x="64029" y="612594"/>
                </a:cubicBezTo>
                <a:cubicBezTo>
                  <a:pt x="65822" y="593744"/>
                  <a:pt x="66718" y="576080"/>
                  <a:pt x="66718" y="559604"/>
                </a:cubicBezTo>
                <a:cubicBezTo>
                  <a:pt x="66388" y="556492"/>
                  <a:pt x="61871" y="556904"/>
                  <a:pt x="53166" y="560840"/>
                </a:cubicBezTo>
                <a:cubicBezTo>
                  <a:pt x="44462" y="564777"/>
                  <a:pt x="36349" y="567924"/>
                  <a:pt x="28828" y="570283"/>
                </a:cubicBezTo>
                <a:cubicBezTo>
                  <a:pt x="21306" y="572642"/>
                  <a:pt x="13591" y="570620"/>
                  <a:pt x="5682" y="564218"/>
                </a:cubicBezTo>
                <a:cubicBezTo>
                  <a:pt x="-2226" y="557815"/>
                  <a:pt x="-1878" y="553989"/>
                  <a:pt x="6726" y="552742"/>
                </a:cubicBezTo>
                <a:cubicBezTo>
                  <a:pt x="15330" y="551494"/>
                  <a:pt x="26569" y="548490"/>
                  <a:pt x="40443" y="543729"/>
                </a:cubicBezTo>
                <a:cubicBezTo>
                  <a:pt x="54318" y="538968"/>
                  <a:pt x="63814" y="533992"/>
                  <a:pt x="68934" y="528801"/>
                </a:cubicBezTo>
                <a:cubicBezTo>
                  <a:pt x="71493" y="526205"/>
                  <a:pt x="74920" y="525093"/>
                  <a:pt x="79213" y="525464"/>
                </a:cubicBezTo>
                <a:close/>
                <a:moveTo>
                  <a:pt x="1255335" y="507675"/>
                </a:moveTo>
                <a:cubicBezTo>
                  <a:pt x="1259001" y="507713"/>
                  <a:pt x="1262770" y="508703"/>
                  <a:pt x="1266641" y="510646"/>
                </a:cubicBezTo>
                <a:cubicBezTo>
                  <a:pt x="1274385" y="514532"/>
                  <a:pt x="1281168" y="519526"/>
                  <a:pt x="1286990" y="525628"/>
                </a:cubicBezTo>
                <a:cubicBezTo>
                  <a:pt x="1292813" y="531730"/>
                  <a:pt x="1292493" y="536462"/>
                  <a:pt x="1286033" y="539825"/>
                </a:cubicBezTo>
                <a:cubicBezTo>
                  <a:pt x="1279573" y="543188"/>
                  <a:pt x="1273743" y="547253"/>
                  <a:pt x="1268545" y="552021"/>
                </a:cubicBezTo>
                <a:cubicBezTo>
                  <a:pt x="1263346" y="556789"/>
                  <a:pt x="1256209" y="563389"/>
                  <a:pt x="1247131" y="571821"/>
                </a:cubicBezTo>
                <a:cubicBezTo>
                  <a:pt x="1249282" y="573829"/>
                  <a:pt x="1252287" y="577142"/>
                  <a:pt x="1256144" y="581759"/>
                </a:cubicBezTo>
                <a:cubicBezTo>
                  <a:pt x="1270025" y="580956"/>
                  <a:pt x="1284011" y="579418"/>
                  <a:pt x="1298100" y="577145"/>
                </a:cubicBezTo>
                <a:cubicBezTo>
                  <a:pt x="1312189" y="574872"/>
                  <a:pt x="1323432" y="572825"/>
                  <a:pt x="1331828" y="571004"/>
                </a:cubicBezTo>
                <a:cubicBezTo>
                  <a:pt x="1340225" y="569183"/>
                  <a:pt x="1349406" y="569728"/>
                  <a:pt x="1359372" y="572639"/>
                </a:cubicBezTo>
                <a:cubicBezTo>
                  <a:pt x="1369338" y="575550"/>
                  <a:pt x="1376071" y="580748"/>
                  <a:pt x="1379570" y="588234"/>
                </a:cubicBezTo>
                <a:cubicBezTo>
                  <a:pt x="1383069" y="595719"/>
                  <a:pt x="1378932" y="599240"/>
                  <a:pt x="1367159" y="598795"/>
                </a:cubicBezTo>
                <a:cubicBezTo>
                  <a:pt x="1355386" y="598351"/>
                  <a:pt x="1344175" y="598351"/>
                  <a:pt x="1333528" y="598795"/>
                </a:cubicBezTo>
                <a:cubicBezTo>
                  <a:pt x="1322880" y="599240"/>
                  <a:pt x="1298584" y="601133"/>
                  <a:pt x="1260640" y="604474"/>
                </a:cubicBezTo>
                <a:cubicBezTo>
                  <a:pt x="1262375" y="612433"/>
                  <a:pt x="1263701" y="625120"/>
                  <a:pt x="1264619" y="642537"/>
                </a:cubicBezTo>
                <a:cubicBezTo>
                  <a:pt x="1265537" y="659953"/>
                  <a:pt x="1264834" y="676569"/>
                  <a:pt x="1262511" y="692387"/>
                </a:cubicBezTo>
                <a:cubicBezTo>
                  <a:pt x="1260188" y="708204"/>
                  <a:pt x="1253179" y="721418"/>
                  <a:pt x="1241485" y="732030"/>
                </a:cubicBezTo>
                <a:cubicBezTo>
                  <a:pt x="1229790" y="742642"/>
                  <a:pt x="1221613" y="742785"/>
                  <a:pt x="1216952" y="732460"/>
                </a:cubicBezTo>
                <a:cubicBezTo>
                  <a:pt x="1212292" y="722136"/>
                  <a:pt x="1202408" y="711534"/>
                  <a:pt x="1187301" y="700657"/>
                </a:cubicBezTo>
                <a:cubicBezTo>
                  <a:pt x="1172193" y="689780"/>
                  <a:pt x="1173939" y="686367"/>
                  <a:pt x="1192538" y="690419"/>
                </a:cubicBezTo>
                <a:cubicBezTo>
                  <a:pt x="1211137" y="694470"/>
                  <a:pt x="1222402" y="695416"/>
                  <a:pt x="1226331" y="693258"/>
                </a:cubicBezTo>
                <a:cubicBezTo>
                  <a:pt x="1230260" y="691100"/>
                  <a:pt x="1232884" y="684528"/>
                  <a:pt x="1234204" y="673544"/>
                </a:cubicBezTo>
                <a:cubicBezTo>
                  <a:pt x="1235523" y="662559"/>
                  <a:pt x="1236183" y="651338"/>
                  <a:pt x="1236183" y="639880"/>
                </a:cubicBezTo>
                <a:cubicBezTo>
                  <a:pt x="1236183" y="627748"/>
                  <a:pt x="1235121" y="616979"/>
                  <a:pt x="1232999" y="607572"/>
                </a:cubicBezTo>
                <a:cubicBezTo>
                  <a:pt x="1207000" y="610224"/>
                  <a:pt x="1185046" y="612913"/>
                  <a:pt x="1167134" y="615638"/>
                </a:cubicBezTo>
                <a:cubicBezTo>
                  <a:pt x="1149224" y="618363"/>
                  <a:pt x="1135798" y="620625"/>
                  <a:pt x="1126856" y="622424"/>
                </a:cubicBezTo>
                <a:cubicBezTo>
                  <a:pt x="1117915" y="624224"/>
                  <a:pt x="1110598" y="624615"/>
                  <a:pt x="1104905" y="623597"/>
                </a:cubicBezTo>
                <a:cubicBezTo>
                  <a:pt x="1099212" y="622579"/>
                  <a:pt x="1093573" y="618051"/>
                  <a:pt x="1087987" y="610013"/>
                </a:cubicBezTo>
                <a:cubicBezTo>
                  <a:pt x="1082402" y="601975"/>
                  <a:pt x="1083219" y="598408"/>
                  <a:pt x="1090439" y="599312"/>
                </a:cubicBezTo>
                <a:cubicBezTo>
                  <a:pt x="1097660" y="600215"/>
                  <a:pt x="1104242" y="600462"/>
                  <a:pt x="1110186" y="600054"/>
                </a:cubicBezTo>
                <a:cubicBezTo>
                  <a:pt x="1116130" y="599645"/>
                  <a:pt x="1129391" y="598322"/>
                  <a:pt x="1149969" y="596085"/>
                </a:cubicBezTo>
                <a:cubicBezTo>
                  <a:pt x="1170548" y="593848"/>
                  <a:pt x="1196582" y="590672"/>
                  <a:pt x="1228073" y="586556"/>
                </a:cubicBezTo>
                <a:cubicBezTo>
                  <a:pt x="1224015" y="579687"/>
                  <a:pt x="1218501" y="572223"/>
                  <a:pt x="1211532" y="564164"/>
                </a:cubicBezTo>
                <a:cubicBezTo>
                  <a:pt x="1204562" y="556105"/>
                  <a:pt x="1212514" y="555223"/>
                  <a:pt x="1235387" y="561518"/>
                </a:cubicBezTo>
                <a:cubicBezTo>
                  <a:pt x="1236864" y="559396"/>
                  <a:pt x="1238488" y="556126"/>
                  <a:pt x="1240259" y="551709"/>
                </a:cubicBezTo>
                <a:cubicBezTo>
                  <a:pt x="1242030" y="547292"/>
                  <a:pt x="1243815" y="542582"/>
                  <a:pt x="1245615" y="537577"/>
                </a:cubicBezTo>
                <a:cubicBezTo>
                  <a:pt x="1247415" y="532572"/>
                  <a:pt x="1248050" y="529937"/>
                  <a:pt x="1247518" y="529672"/>
                </a:cubicBezTo>
                <a:cubicBezTo>
                  <a:pt x="1246988" y="529407"/>
                  <a:pt x="1239227" y="532124"/>
                  <a:pt x="1224234" y="537824"/>
                </a:cubicBezTo>
                <a:cubicBezTo>
                  <a:pt x="1209241" y="543525"/>
                  <a:pt x="1198862" y="547802"/>
                  <a:pt x="1193097" y="550655"/>
                </a:cubicBezTo>
                <a:cubicBezTo>
                  <a:pt x="1187333" y="553509"/>
                  <a:pt x="1179797" y="550182"/>
                  <a:pt x="1170490" y="540675"/>
                </a:cubicBezTo>
                <a:cubicBezTo>
                  <a:pt x="1161183" y="531167"/>
                  <a:pt x="1162262" y="526868"/>
                  <a:pt x="1173728" y="527779"/>
                </a:cubicBezTo>
                <a:cubicBezTo>
                  <a:pt x="1185193" y="528690"/>
                  <a:pt x="1198149" y="526958"/>
                  <a:pt x="1212597" y="522584"/>
                </a:cubicBezTo>
                <a:cubicBezTo>
                  <a:pt x="1227044" y="518211"/>
                  <a:pt x="1237728" y="514156"/>
                  <a:pt x="1244647" y="510420"/>
                </a:cubicBezTo>
                <a:cubicBezTo>
                  <a:pt x="1248107" y="508552"/>
                  <a:pt x="1251669" y="507637"/>
                  <a:pt x="1255335" y="507675"/>
                </a:cubicBezTo>
                <a:close/>
                <a:moveTo>
                  <a:pt x="799022" y="503661"/>
                </a:moveTo>
                <a:cubicBezTo>
                  <a:pt x="802872" y="503757"/>
                  <a:pt x="808647" y="506165"/>
                  <a:pt x="816348" y="510883"/>
                </a:cubicBezTo>
                <a:cubicBezTo>
                  <a:pt x="827146" y="520003"/>
                  <a:pt x="829649" y="526739"/>
                  <a:pt x="823855" y="531092"/>
                </a:cubicBezTo>
                <a:cubicBezTo>
                  <a:pt x="818062" y="535444"/>
                  <a:pt x="807457" y="549035"/>
                  <a:pt x="792042" y="571864"/>
                </a:cubicBezTo>
                <a:cubicBezTo>
                  <a:pt x="794723" y="579278"/>
                  <a:pt x="795835" y="588861"/>
                  <a:pt x="795376" y="600613"/>
                </a:cubicBezTo>
                <a:cubicBezTo>
                  <a:pt x="794917" y="612365"/>
                  <a:pt x="794913" y="629405"/>
                  <a:pt x="795365" y="651732"/>
                </a:cubicBezTo>
                <a:cubicBezTo>
                  <a:pt x="795817" y="674060"/>
                  <a:pt x="793128" y="691627"/>
                  <a:pt x="787299" y="704433"/>
                </a:cubicBezTo>
                <a:cubicBezTo>
                  <a:pt x="781469" y="717238"/>
                  <a:pt x="775604" y="717622"/>
                  <a:pt x="769703" y="705583"/>
                </a:cubicBezTo>
                <a:cubicBezTo>
                  <a:pt x="763802" y="693545"/>
                  <a:pt x="762873" y="680882"/>
                  <a:pt x="766917" y="667596"/>
                </a:cubicBezTo>
                <a:cubicBezTo>
                  <a:pt x="770962" y="654310"/>
                  <a:pt x="772625" y="627999"/>
                  <a:pt x="771908" y="588664"/>
                </a:cubicBezTo>
                <a:cubicBezTo>
                  <a:pt x="769298" y="597698"/>
                  <a:pt x="763587" y="606152"/>
                  <a:pt x="754775" y="614025"/>
                </a:cubicBezTo>
                <a:cubicBezTo>
                  <a:pt x="745963" y="621897"/>
                  <a:pt x="735549" y="628637"/>
                  <a:pt x="723531" y="634244"/>
                </a:cubicBezTo>
                <a:cubicBezTo>
                  <a:pt x="711514" y="639851"/>
                  <a:pt x="709223" y="637905"/>
                  <a:pt x="716659" y="628404"/>
                </a:cubicBezTo>
                <a:cubicBezTo>
                  <a:pt x="724094" y="618904"/>
                  <a:pt x="731106" y="610418"/>
                  <a:pt x="737696" y="602947"/>
                </a:cubicBezTo>
                <a:cubicBezTo>
                  <a:pt x="744286" y="595476"/>
                  <a:pt x="753423" y="582982"/>
                  <a:pt x="765111" y="565465"/>
                </a:cubicBezTo>
                <a:cubicBezTo>
                  <a:pt x="776798" y="547949"/>
                  <a:pt x="784409" y="535655"/>
                  <a:pt x="787944" y="528586"/>
                </a:cubicBezTo>
                <a:cubicBezTo>
                  <a:pt x="791479" y="521516"/>
                  <a:pt x="793246" y="515421"/>
                  <a:pt x="793246" y="510302"/>
                </a:cubicBezTo>
                <a:cubicBezTo>
                  <a:pt x="793246" y="505778"/>
                  <a:pt x="795171" y="503564"/>
                  <a:pt x="799022" y="503661"/>
                </a:cubicBezTo>
                <a:close/>
                <a:moveTo>
                  <a:pt x="478333" y="482262"/>
                </a:moveTo>
                <a:cubicBezTo>
                  <a:pt x="479659" y="482361"/>
                  <a:pt x="481262" y="482770"/>
                  <a:pt x="483143" y="483489"/>
                </a:cubicBezTo>
                <a:cubicBezTo>
                  <a:pt x="490664" y="486365"/>
                  <a:pt x="497666" y="489892"/>
                  <a:pt x="504147" y="494072"/>
                </a:cubicBezTo>
                <a:cubicBezTo>
                  <a:pt x="510629" y="498253"/>
                  <a:pt x="512465" y="502942"/>
                  <a:pt x="509654" y="508140"/>
                </a:cubicBezTo>
                <a:cubicBezTo>
                  <a:pt x="506844" y="513338"/>
                  <a:pt x="502850" y="521681"/>
                  <a:pt x="497673" y="533167"/>
                </a:cubicBezTo>
                <a:cubicBezTo>
                  <a:pt x="517592" y="531461"/>
                  <a:pt x="535474" y="527887"/>
                  <a:pt x="551320" y="522445"/>
                </a:cubicBezTo>
                <a:cubicBezTo>
                  <a:pt x="567166" y="517002"/>
                  <a:pt x="579731" y="517443"/>
                  <a:pt x="589017" y="523767"/>
                </a:cubicBezTo>
                <a:cubicBezTo>
                  <a:pt x="598302" y="530091"/>
                  <a:pt x="597925" y="535279"/>
                  <a:pt x="587887" y="539330"/>
                </a:cubicBezTo>
                <a:cubicBezTo>
                  <a:pt x="577849" y="543381"/>
                  <a:pt x="566997" y="546303"/>
                  <a:pt x="555331" y="548096"/>
                </a:cubicBezTo>
                <a:cubicBezTo>
                  <a:pt x="543665" y="549888"/>
                  <a:pt x="531943" y="551476"/>
                  <a:pt x="520162" y="552860"/>
                </a:cubicBezTo>
                <a:cubicBezTo>
                  <a:pt x="508381" y="554244"/>
                  <a:pt x="499903" y="553581"/>
                  <a:pt x="494726" y="550870"/>
                </a:cubicBezTo>
                <a:cubicBezTo>
                  <a:pt x="493092" y="556520"/>
                  <a:pt x="489119" y="568165"/>
                  <a:pt x="482809" y="585803"/>
                </a:cubicBezTo>
                <a:cubicBezTo>
                  <a:pt x="539296" y="580540"/>
                  <a:pt x="570905" y="576077"/>
                  <a:pt x="577637" y="572413"/>
                </a:cubicBezTo>
                <a:cubicBezTo>
                  <a:pt x="584370" y="568749"/>
                  <a:pt x="592559" y="569090"/>
                  <a:pt x="602203" y="573435"/>
                </a:cubicBezTo>
                <a:cubicBezTo>
                  <a:pt x="611846" y="577780"/>
                  <a:pt x="619106" y="582824"/>
                  <a:pt x="623981" y="588567"/>
                </a:cubicBezTo>
                <a:cubicBezTo>
                  <a:pt x="628857" y="594310"/>
                  <a:pt x="629015" y="599878"/>
                  <a:pt x="624455" y="605270"/>
                </a:cubicBezTo>
                <a:cubicBezTo>
                  <a:pt x="619895" y="610662"/>
                  <a:pt x="616489" y="627773"/>
                  <a:pt x="614237" y="656604"/>
                </a:cubicBezTo>
                <a:cubicBezTo>
                  <a:pt x="611986" y="685435"/>
                  <a:pt x="603120" y="706967"/>
                  <a:pt x="587640" y="721200"/>
                </a:cubicBezTo>
                <a:cubicBezTo>
                  <a:pt x="572160" y="735432"/>
                  <a:pt x="562796" y="737752"/>
                  <a:pt x="559548" y="728158"/>
                </a:cubicBezTo>
                <a:cubicBezTo>
                  <a:pt x="556299" y="718565"/>
                  <a:pt x="550098" y="708864"/>
                  <a:pt x="540941" y="699055"/>
                </a:cubicBezTo>
                <a:cubicBezTo>
                  <a:pt x="531785" y="689246"/>
                  <a:pt x="531954" y="685507"/>
                  <a:pt x="541446" y="687837"/>
                </a:cubicBezTo>
                <a:cubicBezTo>
                  <a:pt x="550940" y="690168"/>
                  <a:pt x="558017" y="692193"/>
                  <a:pt x="562677" y="693914"/>
                </a:cubicBezTo>
                <a:cubicBezTo>
                  <a:pt x="567338" y="695635"/>
                  <a:pt x="572041" y="692376"/>
                  <a:pt x="576788" y="684138"/>
                </a:cubicBezTo>
                <a:cubicBezTo>
                  <a:pt x="581535" y="675899"/>
                  <a:pt x="585256" y="659738"/>
                  <a:pt x="587952" y="635653"/>
                </a:cubicBezTo>
                <a:cubicBezTo>
                  <a:pt x="590648" y="611569"/>
                  <a:pt x="589443" y="598616"/>
                  <a:pt x="584338" y="596795"/>
                </a:cubicBezTo>
                <a:cubicBezTo>
                  <a:pt x="579233" y="594974"/>
                  <a:pt x="569553" y="594945"/>
                  <a:pt x="555300" y="596709"/>
                </a:cubicBezTo>
                <a:cubicBezTo>
                  <a:pt x="541045" y="598473"/>
                  <a:pt x="525145" y="600706"/>
                  <a:pt x="507600" y="603409"/>
                </a:cubicBezTo>
                <a:cubicBezTo>
                  <a:pt x="490055" y="606112"/>
                  <a:pt x="477048" y="609282"/>
                  <a:pt x="468581" y="612917"/>
                </a:cubicBezTo>
                <a:cubicBezTo>
                  <a:pt x="460112" y="616552"/>
                  <a:pt x="454491" y="614003"/>
                  <a:pt x="451716" y="605270"/>
                </a:cubicBezTo>
                <a:cubicBezTo>
                  <a:pt x="448941" y="596537"/>
                  <a:pt x="450056" y="589833"/>
                  <a:pt x="455061" y="585158"/>
                </a:cubicBezTo>
                <a:cubicBezTo>
                  <a:pt x="460066" y="580483"/>
                  <a:pt x="464791" y="568803"/>
                  <a:pt x="469237" y="550118"/>
                </a:cubicBezTo>
                <a:cubicBezTo>
                  <a:pt x="473682" y="531432"/>
                  <a:pt x="475905" y="518612"/>
                  <a:pt x="475905" y="511657"/>
                </a:cubicBezTo>
                <a:cubicBezTo>
                  <a:pt x="475905" y="504071"/>
                  <a:pt x="475231" y="496761"/>
                  <a:pt x="473883" y="489727"/>
                </a:cubicBezTo>
                <a:cubicBezTo>
                  <a:pt x="472872" y="484452"/>
                  <a:pt x="474356" y="481963"/>
                  <a:pt x="478333" y="482262"/>
                </a:cubicBezTo>
                <a:close/>
                <a:moveTo>
                  <a:pt x="1583768" y="461796"/>
                </a:moveTo>
                <a:cubicBezTo>
                  <a:pt x="1579875" y="465625"/>
                  <a:pt x="1575081" y="469915"/>
                  <a:pt x="1569385" y="474667"/>
                </a:cubicBezTo>
                <a:lnTo>
                  <a:pt x="1552804" y="487774"/>
                </a:lnTo>
                <a:lnTo>
                  <a:pt x="1562849" y="487447"/>
                </a:lnTo>
                <a:cubicBezTo>
                  <a:pt x="1573583" y="489362"/>
                  <a:pt x="1581484" y="492882"/>
                  <a:pt x="1586553" y="498009"/>
                </a:cubicBezTo>
                <a:cubicBezTo>
                  <a:pt x="1591623" y="503135"/>
                  <a:pt x="1593705" y="507204"/>
                  <a:pt x="1592802" y="510216"/>
                </a:cubicBezTo>
                <a:cubicBezTo>
                  <a:pt x="1595025" y="506530"/>
                  <a:pt x="1600542" y="499837"/>
                  <a:pt x="1609354" y="490136"/>
                </a:cubicBezTo>
                <a:cubicBezTo>
                  <a:pt x="1618166" y="480435"/>
                  <a:pt x="1623433" y="473734"/>
                  <a:pt x="1625154" y="470035"/>
                </a:cubicBezTo>
                <a:cubicBezTo>
                  <a:pt x="1626874" y="466335"/>
                  <a:pt x="1625512" y="464485"/>
                  <a:pt x="1621067" y="464485"/>
                </a:cubicBezTo>
                <a:cubicBezTo>
                  <a:pt x="1615158" y="464485"/>
                  <a:pt x="1608827" y="464937"/>
                  <a:pt x="1602073" y="465840"/>
                </a:cubicBezTo>
                <a:cubicBezTo>
                  <a:pt x="1595319" y="466744"/>
                  <a:pt x="1589217" y="465396"/>
                  <a:pt x="1583768" y="461796"/>
                </a:cubicBezTo>
                <a:close/>
                <a:moveTo>
                  <a:pt x="951294" y="458193"/>
                </a:moveTo>
                <a:cubicBezTo>
                  <a:pt x="948676" y="457899"/>
                  <a:pt x="940356" y="458874"/>
                  <a:pt x="926331" y="461119"/>
                </a:cubicBezTo>
                <a:cubicBezTo>
                  <a:pt x="912306" y="463363"/>
                  <a:pt x="895894" y="466428"/>
                  <a:pt x="877093" y="470314"/>
                </a:cubicBezTo>
                <a:cubicBezTo>
                  <a:pt x="878886" y="475634"/>
                  <a:pt x="880349" y="479936"/>
                  <a:pt x="881481" y="483220"/>
                </a:cubicBezTo>
                <a:cubicBezTo>
                  <a:pt x="894961" y="480596"/>
                  <a:pt x="905885" y="478140"/>
                  <a:pt x="914253" y="475853"/>
                </a:cubicBezTo>
                <a:cubicBezTo>
                  <a:pt x="922620" y="473566"/>
                  <a:pt x="929317" y="475029"/>
                  <a:pt x="934343" y="480241"/>
                </a:cubicBezTo>
                <a:cubicBezTo>
                  <a:pt x="939369" y="485454"/>
                  <a:pt x="934289" y="490430"/>
                  <a:pt x="919103" y="495169"/>
                </a:cubicBezTo>
                <a:cubicBezTo>
                  <a:pt x="903917" y="499909"/>
                  <a:pt x="892158" y="501834"/>
                  <a:pt x="883826" y="500945"/>
                </a:cubicBezTo>
                <a:cubicBezTo>
                  <a:pt x="886422" y="508531"/>
                  <a:pt x="888357" y="514324"/>
                  <a:pt x="889634" y="518325"/>
                </a:cubicBezTo>
                <a:cubicBezTo>
                  <a:pt x="911776" y="514841"/>
                  <a:pt x="931034" y="511872"/>
                  <a:pt x="947411" y="509420"/>
                </a:cubicBezTo>
                <a:cubicBezTo>
                  <a:pt x="949906" y="493588"/>
                  <a:pt x="951831" y="481166"/>
                  <a:pt x="953186" y="472153"/>
                </a:cubicBezTo>
                <a:cubicBezTo>
                  <a:pt x="954541" y="463141"/>
                  <a:pt x="953910" y="458487"/>
                  <a:pt x="951294" y="458193"/>
                </a:cubicBezTo>
                <a:close/>
                <a:moveTo>
                  <a:pt x="1312039" y="456037"/>
                </a:moveTo>
                <a:cubicBezTo>
                  <a:pt x="1315642" y="456782"/>
                  <a:pt x="1319557" y="458362"/>
                  <a:pt x="1323783" y="460774"/>
                </a:cubicBezTo>
                <a:cubicBezTo>
                  <a:pt x="1332237" y="465600"/>
                  <a:pt x="1341372" y="473641"/>
                  <a:pt x="1351187" y="484898"/>
                </a:cubicBezTo>
                <a:cubicBezTo>
                  <a:pt x="1361003" y="496155"/>
                  <a:pt x="1361548" y="502085"/>
                  <a:pt x="1352822" y="502687"/>
                </a:cubicBezTo>
                <a:cubicBezTo>
                  <a:pt x="1344097" y="503290"/>
                  <a:pt x="1335381" y="505111"/>
                  <a:pt x="1326676" y="508151"/>
                </a:cubicBezTo>
                <a:cubicBezTo>
                  <a:pt x="1317972" y="511191"/>
                  <a:pt x="1308812" y="515023"/>
                  <a:pt x="1299197" y="519648"/>
                </a:cubicBezTo>
                <a:cubicBezTo>
                  <a:pt x="1289582" y="524273"/>
                  <a:pt x="1286814" y="522642"/>
                  <a:pt x="1290894" y="514755"/>
                </a:cubicBezTo>
                <a:cubicBezTo>
                  <a:pt x="1294974" y="506867"/>
                  <a:pt x="1298795" y="498995"/>
                  <a:pt x="1302359" y="491136"/>
                </a:cubicBezTo>
                <a:cubicBezTo>
                  <a:pt x="1305923" y="483278"/>
                  <a:pt x="1305862" y="478897"/>
                  <a:pt x="1302176" y="477993"/>
                </a:cubicBezTo>
                <a:lnTo>
                  <a:pt x="1246357" y="487436"/>
                </a:lnTo>
                <a:cubicBezTo>
                  <a:pt x="1218723" y="491939"/>
                  <a:pt x="1198500" y="495539"/>
                  <a:pt x="1185687" y="498235"/>
                </a:cubicBezTo>
                <a:cubicBezTo>
                  <a:pt x="1172874" y="500931"/>
                  <a:pt x="1163858" y="502279"/>
                  <a:pt x="1158638" y="502279"/>
                </a:cubicBezTo>
                <a:cubicBezTo>
                  <a:pt x="1154364" y="524535"/>
                  <a:pt x="1147542" y="538649"/>
                  <a:pt x="1138171" y="544622"/>
                </a:cubicBezTo>
                <a:cubicBezTo>
                  <a:pt x="1128799" y="550594"/>
                  <a:pt x="1122995" y="548096"/>
                  <a:pt x="1120758" y="537125"/>
                </a:cubicBezTo>
                <a:cubicBezTo>
                  <a:pt x="1118522" y="526155"/>
                  <a:pt x="1119676" y="517906"/>
                  <a:pt x="1124221" y="512378"/>
                </a:cubicBezTo>
                <a:cubicBezTo>
                  <a:pt x="1128768" y="506850"/>
                  <a:pt x="1132338" y="499998"/>
                  <a:pt x="1134933" y="491825"/>
                </a:cubicBezTo>
                <a:lnTo>
                  <a:pt x="1141817" y="470465"/>
                </a:lnTo>
                <a:cubicBezTo>
                  <a:pt x="1146248" y="463682"/>
                  <a:pt x="1152665" y="468393"/>
                  <a:pt x="1161068" y="484597"/>
                </a:cubicBezTo>
                <a:cubicBezTo>
                  <a:pt x="1159735" y="484597"/>
                  <a:pt x="1164217" y="483927"/>
                  <a:pt x="1174513" y="482586"/>
                </a:cubicBezTo>
                <a:cubicBezTo>
                  <a:pt x="1184809" y="481245"/>
                  <a:pt x="1202838" y="478133"/>
                  <a:pt x="1228600" y="473250"/>
                </a:cubicBezTo>
                <a:cubicBezTo>
                  <a:pt x="1254362" y="468368"/>
                  <a:pt x="1271574" y="464782"/>
                  <a:pt x="1280236" y="462495"/>
                </a:cubicBezTo>
                <a:cubicBezTo>
                  <a:pt x="1288898" y="460208"/>
                  <a:pt x="1296207" y="458143"/>
                  <a:pt x="1302165" y="456300"/>
                </a:cubicBezTo>
                <a:cubicBezTo>
                  <a:pt x="1305145" y="455379"/>
                  <a:pt x="1308436" y="455291"/>
                  <a:pt x="1312039" y="456037"/>
                </a:cubicBezTo>
                <a:close/>
                <a:moveTo>
                  <a:pt x="207029" y="453542"/>
                </a:moveTo>
                <a:cubicBezTo>
                  <a:pt x="209734" y="453162"/>
                  <a:pt x="213180" y="453210"/>
                  <a:pt x="217365" y="453687"/>
                </a:cubicBezTo>
                <a:cubicBezTo>
                  <a:pt x="234107" y="455594"/>
                  <a:pt x="244483" y="460118"/>
                  <a:pt x="248491" y="467260"/>
                </a:cubicBezTo>
                <a:cubicBezTo>
                  <a:pt x="252499" y="474401"/>
                  <a:pt x="253001" y="481575"/>
                  <a:pt x="249996" y="488781"/>
                </a:cubicBezTo>
                <a:cubicBezTo>
                  <a:pt x="246992" y="495987"/>
                  <a:pt x="240009" y="496073"/>
                  <a:pt x="229045" y="489039"/>
                </a:cubicBezTo>
                <a:cubicBezTo>
                  <a:pt x="218083" y="482005"/>
                  <a:pt x="209288" y="475168"/>
                  <a:pt x="202663" y="468529"/>
                </a:cubicBezTo>
                <a:cubicBezTo>
                  <a:pt x="197458" y="459677"/>
                  <a:pt x="198913" y="454682"/>
                  <a:pt x="207029" y="453542"/>
                </a:cubicBezTo>
                <a:close/>
                <a:moveTo>
                  <a:pt x="1880584" y="449643"/>
                </a:moveTo>
                <a:cubicBezTo>
                  <a:pt x="1906569" y="445943"/>
                  <a:pt x="1927197" y="458763"/>
                  <a:pt x="1942470" y="488103"/>
                </a:cubicBezTo>
                <a:cubicBezTo>
                  <a:pt x="1951561" y="520068"/>
                  <a:pt x="1939121" y="551788"/>
                  <a:pt x="1905149" y="583265"/>
                </a:cubicBezTo>
                <a:cubicBezTo>
                  <a:pt x="1895025" y="598466"/>
                  <a:pt x="1889963" y="616462"/>
                  <a:pt x="1889963" y="637256"/>
                </a:cubicBezTo>
                <a:lnTo>
                  <a:pt x="1857525" y="637256"/>
                </a:lnTo>
                <a:cubicBezTo>
                  <a:pt x="1856550" y="600746"/>
                  <a:pt x="1871500" y="567498"/>
                  <a:pt x="1902374" y="537512"/>
                </a:cubicBezTo>
                <a:cubicBezTo>
                  <a:pt x="1909301" y="527159"/>
                  <a:pt x="1912327" y="516153"/>
                  <a:pt x="1911452" y="504494"/>
                </a:cubicBezTo>
                <a:cubicBezTo>
                  <a:pt x="1906734" y="488620"/>
                  <a:pt x="1897778" y="481134"/>
                  <a:pt x="1884585" y="482037"/>
                </a:cubicBezTo>
                <a:lnTo>
                  <a:pt x="1879294" y="482037"/>
                </a:lnTo>
                <a:cubicBezTo>
                  <a:pt x="1863018" y="482812"/>
                  <a:pt x="1855331" y="496758"/>
                  <a:pt x="1856235" y="523875"/>
                </a:cubicBezTo>
                <a:lnTo>
                  <a:pt x="1822421" y="523875"/>
                </a:lnTo>
                <a:cubicBezTo>
                  <a:pt x="1821460" y="486762"/>
                  <a:pt x="1833197" y="463976"/>
                  <a:pt x="1857633" y="455515"/>
                </a:cubicBezTo>
                <a:cubicBezTo>
                  <a:pt x="1861605" y="452532"/>
                  <a:pt x="1869256" y="450575"/>
                  <a:pt x="1880584" y="449643"/>
                </a:cubicBezTo>
                <a:close/>
                <a:moveTo>
                  <a:pt x="63343" y="447110"/>
                </a:moveTo>
                <a:cubicBezTo>
                  <a:pt x="66417" y="446913"/>
                  <a:pt x="69966" y="447277"/>
                  <a:pt x="73988" y="448202"/>
                </a:cubicBezTo>
                <a:cubicBezTo>
                  <a:pt x="82607" y="449162"/>
                  <a:pt x="90978" y="450912"/>
                  <a:pt x="99102" y="453450"/>
                </a:cubicBezTo>
                <a:cubicBezTo>
                  <a:pt x="107225" y="455988"/>
                  <a:pt x="111535" y="463413"/>
                  <a:pt x="112029" y="475724"/>
                </a:cubicBezTo>
                <a:cubicBezTo>
                  <a:pt x="112524" y="488035"/>
                  <a:pt x="107903" y="492538"/>
                  <a:pt x="98166" y="489233"/>
                </a:cubicBezTo>
                <a:cubicBezTo>
                  <a:pt x="88429" y="485927"/>
                  <a:pt x="77828" y="479119"/>
                  <a:pt x="66363" y="468809"/>
                </a:cubicBezTo>
                <a:cubicBezTo>
                  <a:pt x="54898" y="458498"/>
                  <a:pt x="51291" y="452023"/>
                  <a:pt x="55543" y="449385"/>
                </a:cubicBezTo>
                <a:cubicBezTo>
                  <a:pt x="57669" y="448065"/>
                  <a:pt x="60269" y="447307"/>
                  <a:pt x="63343" y="447110"/>
                </a:cubicBezTo>
                <a:close/>
                <a:moveTo>
                  <a:pt x="609325" y="442523"/>
                </a:moveTo>
                <a:cubicBezTo>
                  <a:pt x="612829" y="442570"/>
                  <a:pt x="616138" y="443448"/>
                  <a:pt x="619249" y="445158"/>
                </a:cubicBezTo>
                <a:cubicBezTo>
                  <a:pt x="625473" y="448578"/>
                  <a:pt x="633310" y="455153"/>
                  <a:pt x="642760" y="464883"/>
                </a:cubicBezTo>
                <a:cubicBezTo>
                  <a:pt x="652210" y="474613"/>
                  <a:pt x="650873" y="480557"/>
                  <a:pt x="638748" y="482715"/>
                </a:cubicBezTo>
                <a:cubicBezTo>
                  <a:pt x="626624" y="484873"/>
                  <a:pt x="614001" y="490025"/>
                  <a:pt x="600879" y="498170"/>
                </a:cubicBezTo>
                <a:cubicBezTo>
                  <a:pt x="587758" y="506315"/>
                  <a:pt x="583227" y="505562"/>
                  <a:pt x="587285" y="495912"/>
                </a:cubicBezTo>
                <a:cubicBezTo>
                  <a:pt x="591343" y="486261"/>
                  <a:pt x="594491" y="479388"/>
                  <a:pt x="596728" y="475294"/>
                </a:cubicBezTo>
                <a:cubicBezTo>
                  <a:pt x="598965" y="471200"/>
                  <a:pt x="599176" y="469052"/>
                  <a:pt x="597363" y="468852"/>
                </a:cubicBezTo>
                <a:cubicBezTo>
                  <a:pt x="595548" y="468651"/>
                  <a:pt x="579878" y="470350"/>
                  <a:pt x="550352" y="473949"/>
                </a:cubicBezTo>
                <a:cubicBezTo>
                  <a:pt x="520826" y="477549"/>
                  <a:pt x="497293" y="480248"/>
                  <a:pt x="479755" y="482048"/>
                </a:cubicBezTo>
                <a:cubicBezTo>
                  <a:pt x="462217" y="483848"/>
                  <a:pt x="450228" y="484748"/>
                  <a:pt x="443790" y="484748"/>
                </a:cubicBezTo>
                <a:cubicBezTo>
                  <a:pt x="437939" y="500608"/>
                  <a:pt x="430227" y="512446"/>
                  <a:pt x="420655" y="520261"/>
                </a:cubicBezTo>
                <a:cubicBezTo>
                  <a:pt x="411083" y="528077"/>
                  <a:pt x="404852" y="527191"/>
                  <a:pt x="401963" y="517605"/>
                </a:cubicBezTo>
                <a:cubicBezTo>
                  <a:pt x="399073" y="508018"/>
                  <a:pt x="400597" y="499744"/>
                  <a:pt x="406534" y="492782"/>
                </a:cubicBezTo>
                <a:cubicBezTo>
                  <a:pt x="412470" y="485820"/>
                  <a:pt x="417271" y="478908"/>
                  <a:pt x="420935" y="472046"/>
                </a:cubicBezTo>
                <a:cubicBezTo>
                  <a:pt x="424599" y="465184"/>
                  <a:pt x="428478" y="459258"/>
                  <a:pt x="432572" y="454268"/>
                </a:cubicBezTo>
                <a:cubicBezTo>
                  <a:pt x="436666" y="449277"/>
                  <a:pt x="440621" y="453988"/>
                  <a:pt x="444435" y="468400"/>
                </a:cubicBezTo>
                <a:cubicBezTo>
                  <a:pt x="447475" y="468400"/>
                  <a:pt x="458033" y="467518"/>
                  <a:pt x="476109" y="465754"/>
                </a:cubicBezTo>
                <a:cubicBezTo>
                  <a:pt x="494185" y="463990"/>
                  <a:pt x="509884" y="462190"/>
                  <a:pt x="523206" y="460355"/>
                </a:cubicBezTo>
                <a:cubicBezTo>
                  <a:pt x="536528" y="458519"/>
                  <a:pt x="550413" y="456290"/>
                  <a:pt x="564861" y="453665"/>
                </a:cubicBezTo>
                <a:cubicBezTo>
                  <a:pt x="579309" y="451041"/>
                  <a:pt x="590429" y="448112"/>
                  <a:pt x="598223" y="444878"/>
                </a:cubicBezTo>
                <a:cubicBezTo>
                  <a:pt x="602120" y="443261"/>
                  <a:pt x="605821" y="442476"/>
                  <a:pt x="609325" y="442523"/>
                </a:cubicBezTo>
                <a:close/>
                <a:moveTo>
                  <a:pt x="801592" y="436358"/>
                </a:moveTo>
                <a:cubicBezTo>
                  <a:pt x="805349" y="436919"/>
                  <a:pt x="810835" y="439856"/>
                  <a:pt x="818048" y="445169"/>
                </a:cubicBezTo>
                <a:cubicBezTo>
                  <a:pt x="828617" y="457272"/>
                  <a:pt x="830660" y="464998"/>
                  <a:pt x="824178" y="468346"/>
                </a:cubicBezTo>
                <a:cubicBezTo>
                  <a:pt x="817696" y="471694"/>
                  <a:pt x="810659" y="476936"/>
                  <a:pt x="803066" y="484070"/>
                </a:cubicBezTo>
                <a:cubicBezTo>
                  <a:pt x="795473" y="491204"/>
                  <a:pt x="786918" y="498622"/>
                  <a:pt x="777404" y="506323"/>
                </a:cubicBezTo>
                <a:cubicBezTo>
                  <a:pt x="767889" y="514023"/>
                  <a:pt x="757801" y="519774"/>
                  <a:pt x="747139" y="523574"/>
                </a:cubicBezTo>
                <a:cubicBezTo>
                  <a:pt x="736477" y="527374"/>
                  <a:pt x="735986" y="524298"/>
                  <a:pt x="745666" y="514346"/>
                </a:cubicBezTo>
                <a:cubicBezTo>
                  <a:pt x="755345" y="504394"/>
                  <a:pt x="765921" y="491911"/>
                  <a:pt x="777393" y="476896"/>
                </a:cubicBezTo>
                <a:cubicBezTo>
                  <a:pt x="788865" y="461882"/>
                  <a:pt x="794902" y="450184"/>
                  <a:pt x="795505" y="441802"/>
                </a:cubicBezTo>
                <a:cubicBezTo>
                  <a:pt x="795806" y="437611"/>
                  <a:pt x="797835" y="435796"/>
                  <a:pt x="801592" y="436358"/>
                </a:cubicBezTo>
                <a:close/>
                <a:moveTo>
                  <a:pt x="957453" y="435589"/>
                </a:moveTo>
                <a:cubicBezTo>
                  <a:pt x="960717" y="435723"/>
                  <a:pt x="964368" y="436622"/>
                  <a:pt x="968405" y="438285"/>
                </a:cubicBezTo>
                <a:cubicBezTo>
                  <a:pt x="976478" y="441612"/>
                  <a:pt x="983975" y="445667"/>
                  <a:pt x="990894" y="450449"/>
                </a:cubicBezTo>
                <a:cubicBezTo>
                  <a:pt x="997813" y="455232"/>
                  <a:pt x="998688" y="460721"/>
                  <a:pt x="993518" y="466916"/>
                </a:cubicBezTo>
                <a:cubicBezTo>
                  <a:pt x="988348" y="473111"/>
                  <a:pt x="983548" y="481754"/>
                  <a:pt x="979117" y="492846"/>
                </a:cubicBezTo>
                <a:cubicBezTo>
                  <a:pt x="974686" y="503938"/>
                  <a:pt x="969928" y="513908"/>
                  <a:pt x="964845" y="522756"/>
                </a:cubicBezTo>
                <a:cubicBezTo>
                  <a:pt x="959761" y="531604"/>
                  <a:pt x="954093" y="532881"/>
                  <a:pt x="947841" y="526585"/>
                </a:cubicBezTo>
                <a:cubicBezTo>
                  <a:pt x="940858" y="527446"/>
                  <a:pt x="921820" y="530471"/>
                  <a:pt x="890731" y="535663"/>
                </a:cubicBezTo>
                <a:cubicBezTo>
                  <a:pt x="885181" y="544912"/>
                  <a:pt x="879840" y="544414"/>
                  <a:pt x="874706" y="534168"/>
                </a:cubicBezTo>
                <a:cubicBezTo>
                  <a:pt x="869572" y="523922"/>
                  <a:pt x="864022" y="511005"/>
                  <a:pt x="858057" y="495417"/>
                </a:cubicBezTo>
                <a:cubicBezTo>
                  <a:pt x="852091" y="479829"/>
                  <a:pt x="846771" y="468507"/>
                  <a:pt x="842096" y="461452"/>
                </a:cubicBezTo>
                <a:cubicBezTo>
                  <a:pt x="837422" y="454397"/>
                  <a:pt x="838712" y="450869"/>
                  <a:pt x="845968" y="450869"/>
                </a:cubicBezTo>
                <a:cubicBezTo>
                  <a:pt x="850586" y="450869"/>
                  <a:pt x="859548" y="451306"/>
                  <a:pt x="872856" y="452181"/>
                </a:cubicBezTo>
                <a:cubicBezTo>
                  <a:pt x="902010" y="448653"/>
                  <a:pt x="920713" y="446018"/>
                  <a:pt x="928966" y="444276"/>
                </a:cubicBezTo>
                <a:cubicBezTo>
                  <a:pt x="937218" y="442534"/>
                  <a:pt x="943836" y="440268"/>
                  <a:pt x="948819" y="437479"/>
                </a:cubicBezTo>
                <a:cubicBezTo>
                  <a:pt x="951311" y="436084"/>
                  <a:pt x="954189" y="435454"/>
                  <a:pt x="957453" y="435589"/>
                </a:cubicBezTo>
                <a:close/>
                <a:moveTo>
                  <a:pt x="1208459" y="425947"/>
                </a:moveTo>
                <a:cubicBezTo>
                  <a:pt x="1211241" y="425427"/>
                  <a:pt x="1214965" y="425463"/>
                  <a:pt x="1219630" y="426057"/>
                </a:cubicBezTo>
                <a:cubicBezTo>
                  <a:pt x="1238294" y="428430"/>
                  <a:pt x="1249117" y="433636"/>
                  <a:pt x="1252100" y="441673"/>
                </a:cubicBezTo>
                <a:cubicBezTo>
                  <a:pt x="1255083" y="449711"/>
                  <a:pt x="1255635" y="456874"/>
                  <a:pt x="1253757" y="463162"/>
                </a:cubicBezTo>
                <a:cubicBezTo>
                  <a:pt x="1251878" y="469450"/>
                  <a:pt x="1246970" y="470676"/>
                  <a:pt x="1239033" y="466840"/>
                </a:cubicBezTo>
                <a:cubicBezTo>
                  <a:pt x="1231095" y="463004"/>
                  <a:pt x="1221039" y="455945"/>
                  <a:pt x="1208865" y="445663"/>
                </a:cubicBezTo>
                <a:cubicBezTo>
                  <a:pt x="1200250" y="434080"/>
                  <a:pt x="1200115" y="427508"/>
                  <a:pt x="1208459" y="425947"/>
                </a:cubicBezTo>
                <a:close/>
                <a:moveTo>
                  <a:pt x="173033" y="420636"/>
                </a:moveTo>
                <a:cubicBezTo>
                  <a:pt x="179120" y="422106"/>
                  <a:pt x="186121" y="425515"/>
                  <a:pt x="194038" y="430864"/>
                </a:cubicBezTo>
                <a:cubicBezTo>
                  <a:pt x="201953" y="436213"/>
                  <a:pt x="203319" y="441530"/>
                  <a:pt x="198135" y="446814"/>
                </a:cubicBezTo>
                <a:cubicBezTo>
                  <a:pt x="192951" y="452099"/>
                  <a:pt x="185986" y="465252"/>
                  <a:pt x="177238" y="486275"/>
                </a:cubicBezTo>
                <a:lnTo>
                  <a:pt x="161363" y="516712"/>
                </a:lnTo>
                <a:cubicBezTo>
                  <a:pt x="170355" y="523552"/>
                  <a:pt x="174402" y="534867"/>
                  <a:pt x="173506" y="550655"/>
                </a:cubicBezTo>
                <a:cubicBezTo>
                  <a:pt x="172610" y="566444"/>
                  <a:pt x="172162" y="605155"/>
                  <a:pt x="172162" y="666789"/>
                </a:cubicBezTo>
                <a:cubicBezTo>
                  <a:pt x="185010" y="665054"/>
                  <a:pt x="198906" y="662222"/>
                  <a:pt x="213848" y="658293"/>
                </a:cubicBezTo>
                <a:lnTo>
                  <a:pt x="213848" y="633212"/>
                </a:lnTo>
                <a:cubicBezTo>
                  <a:pt x="207883" y="635019"/>
                  <a:pt x="202505" y="635922"/>
                  <a:pt x="197716" y="635922"/>
                </a:cubicBezTo>
                <a:cubicBezTo>
                  <a:pt x="193600" y="635922"/>
                  <a:pt x="187610" y="634126"/>
                  <a:pt x="179744" y="630534"/>
                </a:cubicBezTo>
                <a:cubicBezTo>
                  <a:pt x="171878" y="626942"/>
                  <a:pt x="172194" y="623808"/>
                  <a:pt x="180690" y="621134"/>
                </a:cubicBezTo>
                <a:cubicBezTo>
                  <a:pt x="189187" y="618459"/>
                  <a:pt x="200240" y="615122"/>
                  <a:pt x="213848" y="611121"/>
                </a:cubicBezTo>
                <a:lnTo>
                  <a:pt x="213848" y="585975"/>
                </a:lnTo>
                <a:cubicBezTo>
                  <a:pt x="209590" y="587768"/>
                  <a:pt x="203455" y="588180"/>
                  <a:pt x="195446" y="587212"/>
                </a:cubicBezTo>
                <a:cubicBezTo>
                  <a:pt x="187437" y="586244"/>
                  <a:pt x="182203" y="583684"/>
                  <a:pt x="179744" y="579533"/>
                </a:cubicBezTo>
                <a:cubicBezTo>
                  <a:pt x="177285" y="575381"/>
                  <a:pt x="179460" y="572718"/>
                  <a:pt x="186272" y="571542"/>
                </a:cubicBezTo>
                <a:cubicBezTo>
                  <a:pt x="193084" y="570366"/>
                  <a:pt x="202276" y="567849"/>
                  <a:pt x="213848" y="563992"/>
                </a:cubicBezTo>
                <a:cubicBezTo>
                  <a:pt x="213848" y="554513"/>
                  <a:pt x="213519" y="545192"/>
                  <a:pt x="212859" y="536028"/>
                </a:cubicBezTo>
                <a:cubicBezTo>
                  <a:pt x="205001" y="537835"/>
                  <a:pt x="198153" y="538739"/>
                  <a:pt x="192317" y="538739"/>
                </a:cubicBezTo>
                <a:cubicBezTo>
                  <a:pt x="186150" y="538739"/>
                  <a:pt x="180321" y="536537"/>
                  <a:pt x="174829" y="532135"/>
                </a:cubicBezTo>
                <a:cubicBezTo>
                  <a:pt x="169337" y="527732"/>
                  <a:pt x="171760" y="524370"/>
                  <a:pt x="182099" y="522047"/>
                </a:cubicBezTo>
                <a:cubicBezTo>
                  <a:pt x="192438" y="519723"/>
                  <a:pt x="205187" y="516113"/>
                  <a:pt x="220345" y="511216"/>
                </a:cubicBezTo>
                <a:cubicBezTo>
                  <a:pt x="235502" y="506319"/>
                  <a:pt x="247075" y="502228"/>
                  <a:pt x="255062" y="498944"/>
                </a:cubicBezTo>
                <a:cubicBezTo>
                  <a:pt x="263050" y="495661"/>
                  <a:pt x="271027" y="496915"/>
                  <a:pt x="278992" y="502709"/>
                </a:cubicBezTo>
                <a:cubicBezTo>
                  <a:pt x="286958" y="508502"/>
                  <a:pt x="286840" y="513460"/>
                  <a:pt x="278638" y="517583"/>
                </a:cubicBezTo>
                <a:cubicBezTo>
                  <a:pt x="270435" y="521706"/>
                  <a:pt x="256088" y="525933"/>
                  <a:pt x="235595" y="530264"/>
                </a:cubicBezTo>
                <a:cubicBezTo>
                  <a:pt x="241891" y="533863"/>
                  <a:pt x="244343" y="537261"/>
                  <a:pt x="242952" y="540459"/>
                </a:cubicBezTo>
                <a:cubicBezTo>
                  <a:pt x="241561" y="543657"/>
                  <a:pt x="240457" y="549336"/>
                  <a:pt x="239640" y="557496"/>
                </a:cubicBezTo>
                <a:cubicBezTo>
                  <a:pt x="238076" y="557496"/>
                  <a:pt x="241436" y="555915"/>
                  <a:pt x="249717" y="552753"/>
                </a:cubicBezTo>
                <a:cubicBezTo>
                  <a:pt x="257998" y="549591"/>
                  <a:pt x="265140" y="550999"/>
                  <a:pt x="271141" y="556979"/>
                </a:cubicBezTo>
                <a:cubicBezTo>
                  <a:pt x="277142" y="562959"/>
                  <a:pt x="275565" y="567924"/>
                  <a:pt x="266409" y="571875"/>
                </a:cubicBezTo>
                <a:cubicBezTo>
                  <a:pt x="257253" y="575826"/>
                  <a:pt x="248265" y="578913"/>
                  <a:pt x="239446" y="581135"/>
                </a:cubicBezTo>
                <a:lnTo>
                  <a:pt x="238306" y="604711"/>
                </a:lnTo>
                <a:cubicBezTo>
                  <a:pt x="240930" y="604825"/>
                  <a:pt x="246024" y="603280"/>
                  <a:pt x="253589" y="600075"/>
                </a:cubicBezTo>
                <a:cubicBezTo>
                  <a:pt x="261153" y="596870"/>
                  <a:pt x="268144" y="598799"/>
                  <a:pt x="274561" y="605862"/>
                </a:cubicBezTo>
                <a:cubicBezTo>
                  <a:pt x="280978" y="612924"/>
                  <a:pt x="278924" y="618112"/>
                  <a:pt x="268399" y="621424"/>
                </a:cubicBezTo>
                <a:cubicBezTo>
                  <a:pt x="257873" y="624737"/>
                  <a:pt x="247749" y="627519"/>
                  <a:pt x="238026" y="629770"/>
                </a:cubicBezTo>
                <a:cubicBezTo>
                  <a:pt x="237309" y="640583"/>
                  <a:pt x="236951" y="648427"/>
                  <a:pt x="236951" y="653303"/>
                </a:cubicBezTo>
                <a:cubicBezTo>
                  <a:pt x="248738" y="650693"/>
                  <a:pt x="261168" y="648240"/>
                  <a:pt x="274239" y="645946"/>
                </a:cubicBezTo>
                <a:cubicBezTo>
                  <a:pt x="287310" y="643652"/>
                  <a:pt x="298309" y="647706"/>
                  <a:pt x="307236" y="658110"/>
                </a:cubicBezTo>
                <a:cubicBezTo>
                  <a:pt x="316162" y="668514"/>
                  <a:pt x="311208" y="673264"/>
                  <a:pt x="292372" y="672361"/>
                </a:cubicBezTo>
                <a:cubicBezTo>
                  <a:pt x="273536" y="671457"/>
                  <a:pt x="253277" y="673002"/>
                  <a:pt x="231595" y="676996"/>
                </a:cubicBezTo>
                <a:cubicBezTo>
                  <a:pt x="209912" y="680990"/>
                  <a:pt x="196181" y="684141"/>
                  <a:pt x="190402" y="686450"/>
                </a:cubicBezTo>
                <a:cubicBezTo>
                  <a:pt x="184623" y="688759"/>
                  <a:pt x="178449" y="688558"/>
                  <a:pt x="171882" y="685848"/>
                </a:cubicBezTo>
                <a:cubicBezTo>
                  <a:pt x="171107" y="706196"/>
                  <a:pt x="168774" y="721408"/>
                  <a:pt x="164880" y="731482"/>
                </a:cubicBezTo>
                <a:cubicBezTo>
                  <a:pt x="160987" y="741556"/>
                  <a:pt x="155800" y="739448"/>
                  <a:pt x="149317" y="725158"/>
                </a:cubicBezTo>
                <a:cubicBezTo>
                  <a:pt x="142836" y="710868"/>
                  <a:pt x="141172" y="696413"/>
                  <a:pt x="144327" y="681793"/>
                </a:cubicBezTo>
                <a:cubicBezTo>
                  <a:pt x="147482" y="667173"/>
                  <a:pt x="149507" y="640518"/>
                  <a:pt x="150404" y="601828"/>
                </a:cubicBezTo>
                <a:cubicBezTo>
                  <a:pt x="151300" y="563138"/>
                  <a:pt x="150665" y="540753"/>
                  <a:pt x="148500" y="534673"/>
                </a:cubicBezTo>
                <a:cubicBezTo>
                  <a:pt x="133658" y="555624"/>
                  <a:pt x="121042" y="568738"/>
                  <a:pt x="110653" y="574015"/>
                </a:cubicBezTo>
                <a:cubicBezTo>
                  <a:pt x="100263" y="579293"/>
                  <a:pt x="97578" y="577730"/>
                  <a:pt x="102597" y="569326"/>
                </a:cubicBezTo>
                <a:cubicBezTo>
                  <a:pt x="107617" y="560923"/>
                  <a:pt x="114614" y="549533"/>
                  <a:pt x="123592" y="535157"/>
                </a:cubicBezTo>
                <a:cubicBezTo>
                  <a:pt x="132568" y="520781"/>
                  <a:pt x="140193" y="506645"/>
                  <a:pt x="146467" y="492750"/>
                </a:cubicBezTo>
                <a:cubicBezTo>
                  <a:pt x="152741" y="478854"/>
                  <a:pt x="157441" y="466582"/>
                  <a:pt x="160568" y="455935"/>
                </a:cubicBezTo>
                <a:cubicBezTo>
                  <a:pt x="163693" y="445287"/>
                  <a:pt x="165031" y="436375"/>
                  <a:pt x="164579" y="429197"/>
                </a:cubicBezTo>
                <a:cubicBezTo>
                  <a:pt x="164128" y="422020"/>
                  <a:pt x="166945" y="419166"/>
                  <a:pt x="173033" y="420636"/>
                </a:cubicBezTo>
                <a:close/>
                <a:moveTo>
                  <a:pt x="1579997" y="414951"/>
                </a:moveTo>
                <a:cubicBezTo>
                  <a:pt x="1581363" y="414982"/>
                  <a:pt x="1582936" y="415364"/>
                  <a:pt x="1584714" y="416097"/>
                </a:cubicBezTo>
                <a:cubicBezTo>
                  <a:pt x="1591827" y="419030"/>
                  <a:pt x="1598330" y="423239"/>
                  <a:pt x="1604224" y="428724"/>
                </a:cubicBezTo>
                <a:cubicBezTo>
                  <a:pt x="1610118" y="434209"/>
                  <a:pt x="1611412" y="438278"/>
                  <a:pt x="1608107" y="440931"/>
                </a:cubicBezTo>
                <a:cubicBezTo>
                  <a:pt x="1604801" y="443584"/>
                  <a:pt x="1599700" y="445993"/>
                  <a:pt x="1592802" y="448159"/>
                </a:cubicBezTo>
                <a:cubicBezTo>
                  <a:pt x="1612620" y="448159"/>
                  <a:pt x="1626096" y="446355"/>
                  <a:pt x="1633231" y="442749"/>
                </a:cubicBezTo>
                <a:cubicBezTo>
                  <a:pt x="1640365" y="439142"/>
                  <a:pt x="1647313" y="439031"/>
                  <a:pt x="1654074" y="442415"/>
                </a:cubicBezTo>
                <a:cubicBezTo>
                  <a:pt x="1660835" y="445800"/>
                  <a:pt x="1666937" y="450138"/>
                  <a:pt x="1672379" y="455429"/>
                </a:cubicBezTo>
                <a:cubicBezTo>
                  <a:pt x="1677822" y="460721"/>
                  <a:pt x="1677345" y="464793"/>
                  <a:pt x="1670949" y="467647"/>
                </a:cubicBezTo>
                <a:cubicBezTo>
                  <a:pt x="1664553" y="470501"/>
                  <a:pt x="1658491" y="475455"/>
                  <a:pt x="1652762" y="482511"/>
                </a:cubicBezTo>
                <a:cubicBezTo>
                  <a:pt x="1647033" y="489566"/>
                  <a:pt x="1638945" y="498084"/>
                  <a:pt x="1628498" y="508065"/>
                </a:cubicBezTo>
                <a:cubicBezTo>
                  <a:pt x="1618051" y="518046"/>
                  <a:pt x="1607357" y="526911"/>
                  <a:pt x="1596416" y="534662"/>
                </a:cubicBezTo>
                <a:lnTo>
                  <a:pt x="1591867" y="537174"/>
                </a:lnTo>
                <a:lnTo>
                  <a:pt x="1595897" y="536745"/>
                </a:lnTo>
                <a:cubicBezTo>
                  <a:pt x="1597517" y="536936"/>
                  <a:pt x="1599407" y="537460"/>
                  <a:pt x="1601567" y="538319"/>
                </a:cubicBezTo>
                <a:cubicBezTo>
                  <a:pt x="1610207" y="541754"/>
                  <a:pt x="1616532" y="546027"/>
                  <a:pt x="1620540" y="551139"/>
                </a:cubicBezTo>
                <a:cubicBezTo>
                  <a:pt x="1624548" y="556252"/>
                  <a:pt x="1624508" y="560256"/>
                  <a:pt x="1620421" y="563153"/>
                </a:cubicBezTo>
                <a:cubicBezTo>
                  <a:pt x="1616334" y="566049"/>
                  <a:pt x="1612082" y="568215"/>
                  <a:pt x="1607666" y="569649"/>
                </a:cubicBezTo>
                <a:cubicBezTo>
                  <a:pt x="1616255" y="569649"/>
                  <a:pt x="1625491" y="568573"/>
                  <a:pt x="1635371" y="566422"/>
                </a:cubicBezTo>
                <a:cubicBezTo>
                  <a:pt x="1645251" y="564271"/>
                  <a:pt x="1652938" y="561565"/>
                  <a:pt x="1658430" y="558302"/>
                </a:cubicBezTo>
                <a:cubicBezTo>
                  <a:pt x="1663922" y="555040"/>
                  <a:pt x="1670766" y="555337"/>
                  <a:pt x="1678962" y="559195"/>
                </a:cubicBezTo>
                <a:cubicBezTo>
                  <a:pt x="1687157" y="563052"/>
                  <a:pt x="1694643" y="568240"/>
                  <a:pt x="1701418" y="574758"/>
                </a:cubicBezTo>
                <a:cubicBezTo>
                  <a:pt x="1708194" y="581275"/>
                  <a:pt x="1708169" y="586448"/>
                  <a:pt x="1701343" y="590277"/>
                </a:cubicBezTo>
                <a:cubicBezTo>
                  <a:pt x="1694517" y="594106"/>
                  <a:pt x="1686193" y="601821"/>
                  <a:pt x="1676370" y="613422"/>
                </a:cubicBezTo>
                <a:cubicBezTo>
                  <a:pt x="1666546" y="625024"/>
                  <a:pt x="1651005" y="640550"/>
                  <a:pt x="1629746" y="660003"/>
                </a:cubicBezTo>
                <a:cubicBezTo>
                  <a:pt x="1608487" y="679455"/>
                  <a:pt x="1584133" y="695810"/>
                  <a:pt x="1556686" y="709068"/>
                </a:cubicBezTo>
                <a:cubicBezTo>
                  <a:pt x="1529239" y="722325"/>
                  <a:pt x="1502276" y="730320"/>
                  <a:pt x="1475797" y="733052"/>
                </a:cubicBezTo>
                <a:cubicBezTo>
                  <a:pt x="1449318" y="735784"/>
                  <a:pt x="1448120" y="732468"/>
                  <a:pt x="1472205" y="723103"/>
                </a:cubicBezTo>
                <a:cubicBezTo>
                  <a:pt x="1496289" y="713739"/>
                  <a:pt x="1520301" y="702403"/>
                  <a:pt x="1544243" y="689096"/>
                </a:cubicBezTo>
                <a:cubicBezTo>
                  <a:pt x="1568183" y="675788"/>
                  <a:pt x="1585216" y="664631"/>
                  <a:pt x="1595340" y="655626"/>
                </a:cubicBezTo>
                <a:cubicBezTo>
                  <a:pt x="1589016" y="651725"/>
                  <a:pt x="1580688" y="643845"/>
                  <a:pt x="1570356" y="631986"/>
                </a:cubicBezTo>
                <a:cubicBezTo>
                  <a:pt x="1560024" y="620126"/>
                  <a:pt x="1557866" y="613290"/>
                  <a:pt x="1563882" y="611476"/>
                </a:cubicBezTo>
                <a:cubicBezTo>
                  <a:pt x="1569898" y="609662"/>
                  <a:pt x="1579121" y="611196"/>
                  <a:pt x="1591554" y="616079"/>
                </a:cubicBezTo>
                <a:cubicBezTo>
                  <a:pt x="1603987" y="620962"/>
                  <a:pt x="1610555" y="630666"/>
                  <a:pt x="1611258" y="645193"/>
                </a:cubicBezTo>
                <a:cubicBezTo>
                  <a:pt x="1620894" y="635298"/>
                  <a:pt x="1631001" y="623518"/>
                  <a:pt x="1641577" y="609852"/>
                </a:cubicBezTo>
                <a:cubicBezTo>
                  <a:pt x="1652153" y="596185"/>
                  <a:pt x="1657440" y="587302"/>
                  <a:pt x="1657440" y="583200"/>
                </a:cubicBezTo>
                <a:cubicBezTo>
                  <a:pt x="1657440" y="581451"/>
                  <a:pt x="1653282" y="581476"/>
                  <a:pt x="1644965" y="583276"/>
                </a:cubicBezTo>
                <a:cubicBezTo>
                  <a:pt x="1636647" y="585075"/>
                  <a:pt x="1628151" y="586649"/>
                  <a:pt x="1619475" y="587997"/>
                </a:cubicBezTo>
                <a:cubicBezTo>
                  <a:pt x="1610799" y="589345"/>
                  <a:pt x="1603356" y="587323"/>
                  <a:pt x="1597147" y="581931"/>
                </a:cubicBezTo>
                <a:cubicBezTo>
                  <a:pt x="1584212" y="595784"/>
                  <a:pt x="1568575" y="607521"/>
                  <a:pt x="1550233" y="617144"/>
                </a:cubicBezTo>
                <a:cubicBezTo>
                  <a:pt x="1531892" y="626766"/>
                  <a:pt x="1514806" y="633423"/>
                  <a:pt x="1498974" y="637116"/>
                </a:cubicBezTo>
                <a:cubicBezTo>
                  <a:pt x="1483143" y="640809"/>
                  <a:pt x="1483099" y="637593"/>
                  <a:pt x="1498845" y="627469"/>
                </a:cubicBezTo>
                <a:cubicBezTo>
                  <a:pt x="1514590" y="617344"/>
                  <a:pt x="1530655" y="606306"/>
                  <a:pt x="1547039" y="594353"/>
                </a:cubicBezTo>
                <a:cubicBezTo>
                  <a:pt x="1563423" y="582401"/>
                  <a:pt x="1574447" y="571847"/>
                  <a:pt x="1580111" y="562690"/>
                </a:cubicBezTo>
                <a:cubicBezTo>
                  <a:pt x="1585776" y="553534"/>
                  <a:pt x="1588607" y="547321"/>
                  <a:pt x="1588607" y="544052"/>
                </a:cubicBezTo>
                <a:cubicBezTo>
                  <a:pt x="1588607" y="542238"/>
                  <a:pt x="1588878" y="540758"/>
                  <a:pt x="1589417" y="539612"/>
                </a:cubicBezTo>
                <a:lnTo>
                  <a:pt x="1591829" y="537195"/>
                </a:lnTo>
                <a:lnTo>
                  <a:pt x="1550470" y="560034"/>
                </a:lnTo>
                <a:cubicBezTo>
                  <a:pt x="1530781" y="569197"/>
                  <a:pt x="1512192" y="574238"/>
                  <a:pt x="1494704" y="575156"/>
                </a:cubicBezTo>
                <a:cubicBezTo>
                  <a:pt x="1477216" y="576073"/>
                  <a:pt x="1475607" y="572958"/>
                  <a:pt x="1489876" y="565809"/>
                </a:cubicBezTo>
                <a:cubicBezTo>
                  <a:pt x="1504144" y="558661"/>
                  <a:pt x="1518090" y="551795"/>
                  <a:pt x="1531713" y="545213"/>
                </a:cubicBezTo>
                <a:cubicBezTo>
                  <a:pt x="1545336" y="538631"/>
                  <a:pt x="1559798" y="530694"/>
                  <a:pt x="1575099" y="521401"/>
                </a:cubicBezTo>
                <a:cubicBezTo>
                  <a:pt x="1560228" y="510302"/>
                  <a:pt x="1551786" y="501389"/>
                  <a:pt x="1549771" y="494664"/>
                </a:cubicBezTo>
                <a:lnTo>
                  <a:pt x="1551218" y="489028"/>
                </a:lnTo>
                <a:lnTo>
                  <a:pt x="1549599" y="490308"/>
                </a:lnTo>
                <a:cubicBezTo>
                  <a:pt x="1534606" y="501658"/>
                  <a:pt x="1517785" y="509868"/>
                  <a:pt x="1499135" y="514937"/>
                </a:cubicBezTo>
                <a:cubicBezTo>
                  <a:pt x="1480486" y="520007"/>
                  <a:pt x="1479429" y="516830"/>
                  <a:pt x="1495963" y="505408"/>
                </a:cubicBezTo>
                <a:cubicBezTo>
                  <a:pt x="1512497" y="493986"/>
                  <a:pt x="1529379" y="479664"/>
                  <a:pt x="1546609" y="462441"/>
                </a:cubicBezTo>
                <a:cubicBezTo>
                  <a:pt x="1563838" y="445219"/>
                  <a:pt x="1572719" y="432456"/>
                  <a:pt x="1573249" y="424153"/>
                </a:cubicBezTo>
                <a:cubicBezTo>
                  <a:pt x="1573648" y="417926"/>
                  <a:pt x="1575896" y="414859"/>
                  <a:pt x="1579997" y="414951"/>
                </a:cubicBezTo>
                <a:close/>
                <a:moveTo>
                  <a:pt x="4559409" y="243164"/>
                </a:moveTo>
                <a:cubicBezTo>
                  <a:pt x="4565758" y="243947"/>
                  <a:pt x="4571774" y="245918"/>
                  <a:pt x="4577456" y="249077"/>
                </a:cubicBezTo>
                <a:cubicBezTo>
                  <a:pt x="4588821" y="255394"/>
                  <a:pt x="4595005" y="261944"/>
                  <a:pt x="4596009" y="268726"/>
                </a:cubicBezTo>
                <a:cubicBezTo>
                  <a:pt x="4597013" y="275509"/>
                  <a:pt x="4583784" y="278001"/>
                  <a:pt x="4556322" y="276201"/>
                </a:cubicBezTo>
                <a:cubicBezTo>
                  <a:pt x="4528861" y="274402"/>
                  <a:pt x="4504178" y="274402"/>
                  <a:pt x="4482273" y="276201"/>
                </a:cubicBezTo>
                <a:cubicBezTo>
                  <a:pt x="4460368" y="278001"/>
                  <a:pt x="4440306" y="280012"/>
                  <a:pt x="4422087" y="282235"/>
                </a:cubicBezTo>
                <a:cubicBezTo>
                  <a:pt x="4403868" y="284458"/>
                  <a:pt x="4386441" y="286931"/>
                  <a:pt x="4369806" y="289656"/>
                </a:cubicBezTo>
                <a:cubicBezTo>
                  <a:pt x="4353172" y="292381"/>
                  <a:pt x="4342080" y="293008"/>
                  <a:pt x="4336530" y="291538"/>
                </a:cubicBezTo>
                <a:cubicBezTo>
                  <a:pt x="4330980" y="290068"/>
                  <a:pt x="4323953" y="286028"/>
                  <a:pt x="4315450" y="279417"/>
                </a:cubicBezTo>
                <a:cubicBezTo>
                  <a:pt x="4306315" y="268174"/>
                  <a:pt x="4312062" y="263008"/>
                  <a:pt x="4332690" y="263919"/>
                </a:cubicBezTo>
                <a:cubicBezTo>
                  <a:pt x="4353319" y="264829"/>
                  <a:pt x="4389413" y="262596"/>
                  <a:pt x="4440973" y="257218"/>
                </a:cubicBezTo>
                <a:cubicBezTo>
                  <a:pt x="4492533" y="251841"/>
                  <a:pt x="4525329" y="247560"/>
                  <a:pt x="4539361" y="244377"/>
                </a:cubicBezTo>
                <a:cubicBezTo>
                  <a:pt x="4546377" y="242785"/>
                  <a:pt x="4553060" y="242381"/>
                  <a:pt x="4559409" y="243164"/>
                </a:cubicBezTo>
                <a:close/>
                <a:moveTo>
                  <a:pt x="4197459" y="243164"/>
                </a:moveTo>
                <a:cubicBezTo>
                  <a:pt x="4203808" y="243947"/>
                  <a:pt x="4209824" y="245918"/>
                  <a:pt x="4215506" y="249077"/>
                </a:cubicBezTo>
                <a:cubicBezTo>
                  <a:pt x="4226871" y="255394"/>
                  <a:pt x="4233055" y="261944"/>
                  <a:pt x="4234059" y="268726"/>
                </a:cubicBezTo>
                <a:cubicBezTo>
                  <a:pt x="4235063" y="275509"/>
                  <a:pt x="4221834" y="278001"/>
                  <a:pt x="4194372" y="276201"/>
                </a:cubicBezTo>
                <a:cubicBezTo>
                  <a:pt x="4166911" y="274402"/>
                  <a:pt x="4142228" y="274402"/>
                  <a:pt x="4120323" y="276201"/>
                </a:cubicBezTo>
                <a:cubicBezTo>
                  <a:pt x="4098418" y="278001"/>
                  <a:pt x="4078356" y="280012"/>
                  <a:pt x="4060137" y="282235"/>
                </a:cubicBezTo>
                <a:cubicBezTo>
                  <a:pt x="4041918" y="284458"/>
                  <a:pt x="4024491" y="286931"/>
                  <a:pt x="4007856" y="289656"/>
                </a:cubicBezTo>
                <a:cubicBezTo>
                  <a:pt x="3991222" y="292381"/>
                  <a:pt x="3980129" y="293008"/>
                  <a:pt x="3974580" y="291538"/>
                </a:cubicBezTo>
                <a:cubicBezTo>
                  <a:pt x="3969030" y="290068"/>
                  <a:pt x="3962004" y="286028"/>
                  <a:pt x="3953500" y="279417"/>
                </a:cubicBezTo>
                <a:cubicBezTo>
                  <a:pt x="3944365" y="268174"/>
                  <a:pt x="3950112" y="263008"/>
                  <a:pt x="3970740" y="263919"/>
                </a:cubicBezTo>
                <a:cubicBezTo>
                  <a:pt x="3991369" y="264829"/>
                  <a:pt x="4027463" y="262596"/>
                  <a:pt x="4079023" y="257218"/>
                </a:cubicBezTo>
                <a:cubicBezTo>
                  <a:pt x="4130583" y="251841"/>
                  <a:pt x="4163379" y="247560"/>
                  <a:pt x="4177411" y="244377"/>
                </a:cubicBezTo>
                <a:cubicBezTo>
                  <a:pt x="4184427" y="242785"/>
                  <a:pt x="4191110" y="242381"/>
                  <a:pt x="4197459" y="243164"/>
                </a:cubicBezTo>
                <a:close/>
                <a:moveTo>
                  <a:pt x="7554940" y="234318"/>
                </a:moveTo>
                <a:cubicBezTo>
                  <a:pt x="7558924" y="233675"/>
                  <a:pt x="7563326" y="233973"/>
                  <a:pt x="7568148" y="235213"/>
                </a:cubicBezTo>
                <a:cubicBezTo>
                  <a:pt x="7577792" y="237694"/>
                  <a:pt x="7584090" y="242911"/>
                  <a:pt x="7587044" y="250862"/>
                </a:cubicBezTo>
                <a:cubicBezTo>
                  <a:pt x="7589999" y="258814"/>
                  <a:pt x="7589582" y="268762"/>
                  <a:pt x="7585797" y="280708"/>
                </a:cubicBezTo>
                <a:cubicBezTo>
                  <a:pt x="7582011" y="292653"/>
                  <a:pt x="7575135" y="304079"/>
                  <a:pt x="7565168" y="314984"/>
                </a:cubicBezTo>
                <a:cubicBezTo>
                  <a:pt x="7555202" y="325890"/>
                  <a:pt x="7545594" y="331827"/>
                  <a:pt x="7536344" y="332795"/>
                </a:cubicBezTo>
                <a:cubicBezTo>
                  <a:pt x="7527095" y="333763"/>
                  <a:pt x="7525288" y="331278"/>
                  <a:pt x="7530924" y="325342"/>
                </a:cubicBezTo>
                <a:cubicBezTo>
                  <a:pt x="7536560" y="319405"/>
                  <a:pt x="7541754" y="313414"/>
                  <a:pt x="7546508" y="307370"/>
                </a:cubicBezTo>
                <a:cubicBezTo>
                  <a:pt x="7551262" y="301325"/>
                  <a:pt x="7555396" y="294087"/>
                  <a:pt x="7558909" y="285655"/>
                </a:cubicBezTo>
                <a:cubicBezTo>
                  <a:pt x="7552585" y="285655"/>
                  <a:pt x="7547268" y="284038"/>
                  <a:pt x="7542960" y="280804"/>
                </a:cubicBezTo>
                <a:cubicBezTo>
                  <a:pt x="7538650" y="277571"/>
                  <a:pt x="7535732" y="273340"/>
                  <a:pt x="7534204" y="268113"/>
                </a:cubicBezTo>
                <a:cubicBezTo>
                  <a:pt x="7532678" y="262886"/>
                  <a:pt x="7532398" y="258004"/>
                  <a:pt x="7533366" y="253465"/>
                </a:cubicBezTo>
                <a:cubicBezTo>
                  <a:pt x="7534334" y="248926"/>
                  <a:pt x="7537962" y="244129"/>
                  <a:pt x="7544250" y="239074"/>
                </a:cubicBezTo>
                <a:cubicBezTo>
                  <a:pt x="7547394" y="236547"/>
                  <a:pt x="7550958" y="234962"/>
                  <a:pt x="7554940" y="234318"/>
                </a:cubicBezTo>
                <a:close/>
                <a:moveTo>
                  <a:pt x="3630641" y="234318"/>
                </a:moveTo>
                <a:cubicBezTo>
                  <a:pt x="3634624" y="233675"/>
                  <a:pt x="3639026" y="233973"/>
                  <a:pt x="3643848" y="235213"/>
                </a:cubicBezTo>
                <a:cubicBezTo>
                  <a:pt x="3653492" y="237694"/>
                  <a:pt x="3659791" y="242911"/>
                  <a:pt x="3662745" y="250862"/>
                </a:cubicBezTo>
                <a:cubicBezTo>
                  <a:pt x="3665699" y="258814"/>
                  <a:pt x="3665283" y="268762"/>
                  <a:pt x="3661497" y="280708"/>
                </a:cubicBezTo>
                <a:cubicBezTo>
                  <a:pt x="3657711" y="292653"/>
                  <a:pt x="3650835" y="304079"/>
                  <a:pt x="3640869" y="314984"/>
                </a:cubicBezTo>
                <a:cubicBezTo>
                  <a:pt x="3630902" y="325890"/>
                  <a:pt x="3621294" y="331827"/>
                  <a:pt x="3612045" y="332795"/>
                </a:cubicBezTo>
                <a:cubicBezTo>
                  <a:pt x="3602796" y="333763"/>
                  <a:pt x="3600989" y="331278"/>
                  <a:pt x="3606624" y="325342"/>
                </a:cubicBezTo>
                <a:cubicBezTo>
                  <a:pt x="3612260" y="319405"/>
                  <a:pt x="3617455" y="313414"/>
                  <a:pt x="3622209" y="307370"/>
                </a:cubicBezTo>
                <a:cubicBezTo>
                  <a:pt x="3626962" y="301325"/>
                  <a:pt x="3631096" y="294087"/>
                  <a:pt x="3634609" y="285655"/>
                </a:cubicBezTo>
                <a:cubicBezTo>
                  <a:pt x="3628285" y="285655"/>
                  <a:pt x="3622969" y="284038"/>
                  <a:pt x="3618659" y="280804"/>
                </a:cubicBezTo>
                <a:cubicBezTo>
                  <a:pt x="3614350" y="277571"/>
                  <a:pt x="3611432" y="273340"/>
                  <a:pt x="3609905" y="268113"/>
                </a:cubicBezTo>
                <a:cubicBezTo>
                  <a:pt x="3608377" y="262886"/>
                  <a:pt x="3608098" y="258004"/>
                  <a:pt x="3609066" y="253465"/>
                </a:cubicBezTo>
                <a:cubicBezTo>
                  <a:pt x="3610034" y="248926"/>
                  <a:pt x="3613662" y="244129"/>
                  <a:pt x="3619950" y="239074"/>
                </a:cubicBezTo>
                <a:cubicBezTo>
                  <a:pt x="3623094" y="236547"/>
                  <a:pt x="3626658" y="234962"/>
                  <a:pt x="3630641" y="234318"/>
                </a:cubicBezTo>
                <a:close/>
                <a:moveTo>
                  <a:pt x="5539111" y="202555"/>
                </a:moveTo>
                <a:cubicBezTo>
                  <a:pt x="5546021" y="203046"/>
                  <a:pt x="5551887" y="204690"/>
                  <a:pt x="5556709" y="207487"/>
                </a:cubicBezTo>
                <a:cubicBezTo>
                  <a:pt x="5566353" y="213079"/>
                  <a:pt x="5570261" y="218281"/>
                  <a:pt x="5568432" y="223092"/>
                </a:cubicBezTo>
                <a:cubicBezTo>
                  <a:pt x="5566604" y="227903"/>
                  <a:pt x="5560140" y="230309"/>
                  <a:pt x="5549041" y="230309"/>
                </a:cubicBezTo>
                <a:cubicBezTo>
                  <a:pt x="5540064" y="229406"/>
                  <a:pt x="5531668" y="228954"/>
                  <a:pt x="5523852" y="228954"/>
                </a:cubicBezTo>
                <a:cubicBezTo>
                  <a:pt x="5515879" y="228954"/>
                  <a:pt x="5504317" y="229398"/>
                  <a:pt x="5489167" y="230288"/>
                </a:cubicBezTo>
                <a:cubicBezTo>
                  <a:pt x="5474016" y="231177"/>
                  <a:pt x="5458325" y="233199"/>
                  <a:pt x="5442091" y="236353"/>
                </a:cubicBezTo>
                <a:cubicBezTo>
                  <a:pt x="5425858" y="239508"/>
                  <a:pt x="5414748" y="241315"/>
                  <a:pt x="5408761" y="241774"/>
                </a:cubicBezTo>
                <a:cubicBezTo>
                  <a:pt x="5402774" y="242233"/>
                  <a:pt x="5395475" y="238390"/>
                  <a:pt x="5386864" y="230244"/>
                </a:cubicBezTo>
                <a:cubicBezTo>
                  <a:pt x="5378252" y="222099"/>
                  <a:pt x="5380271" y="218027"/>
                  <a:pt x="5392919" y="218027"/>
                </a:cubicBezTo>
                <a:cubicBezTo>
                  <a:pt x="5402813" y="218027"/>
                  <a:pt x="5421176" y="216686"/>
                  <a:pt x="5448007" y="214004"/>
                </a:cubicBezTo>
                <a:cubicBezTo>
                  <a:pt x="5474837" y="211323"/>
                  <a:pt x="5497251" y="208168"/>
                  <a:pt x="5515248" y="204540"/>
                </a:cubicBezTo>
                <a:cubicBezTo>
                  <a:pt x="5524247" y="202726"/>
                  <a:pt x="5532201" y="202064"/>
                  <a:pt x="5539111" y="202555"/>
                </a:cubicBezTo>
                <a:close/>
                <a:moveTo>
                  <a:pt x="1605286" y="202555"/>
                </a:moveTo>
                <a:cubicBezTo>
                  <a:pt x="1612196" y="203046"/>
                  <a:pt x="1618062" y="204690"/>
                  <a:pt x="1622884" y="207487"/>
                </a:cubicBezTo>
                <a:cubicBezTo>
                  <a:pt x="1632528" y="213079"/>
                  <a:pt x="1636436" y="218281"/>
                  <a:pt x="1634607" y="223092"/>
                </a:cubicBezTo>
                <a:cubicBezTo>
                  <a:pt x="1632779" y="227903"/>
                  <a:pt x="1626315" y="230309"/>
                  <a:pt x="1615216" y="230309"/>
                </a:cubicBezTo>
                <a:cubicBezTo>
                  <a:pt x="1606239" y="229406"/>
                  <a:pt x="1597843" y="228954"/>
                  <a:pt x="1590027" y="228954"/>
                </a:cubicBezTo>
                <a:cubicBezTo>
                  <a:pt x="1582054" y="228954"/>
                  <a:pt x="1570492" y="229398"/>
                  <a:pt x="1555342" y="230288"/>
                </a:cubicBezTo>
                <a:cubicBezTo>
                  <a:pt x="1540192" y="231177"/>
                  <a:pt x="1524500" y="233199"/>
                  <a:pt x="1508267" y="236353"/>
                </a:cubicBezTo>
                <a:cubicBezTo>
                  <a:pt x="1492033" y="239508"/>
                  <a:pt x="1480924" y="241315"/>
                  <a:pt x="1474936" y="241774"/>
                </a:cubicBezTo>
                <a:cubicBezTo>
                  <a:pt x="1468950" y="242233"/>
                  <a:pt x="1461650" y="238390"/>
                  <a:pt x="1453039" y="230244"/>
                </a:cubicBezTo>
                <a:cubicBezTo>
                  <a:pt x="1444428" y="222099"/>
                  <a:pt x="1446446" y="218027"/>
                  <a:pt x="1459094" y="218027"/>
                </a:cubicBezTo>
                <a:cubicBezTo>
                  <a:pt x="1468989" y="218027"/>
                  <a:pt x="1487351" y="216686"/>
                  <a:pt x="1514182" y="214004"/>
                </a:cubicBezTo>
                <a:cubicBezTo>
                  <a:pt x="1541013" y="211323"/>
                  <a:pt x="1563426" y="208168"/>
                  <a:pt x="1581424" y="204540"/>
                </a:cubicBezTo>
                <a:cubicBezTo>
                  <a:pt x="1590422" y="202726"/>
                  <a:pt x="1598376" y="202064"/>
                  <a:pt x="1605286" y="202555"/>
                </a:cubicBezTo>
                <a:close/>
                <a:moveTo>
                  <a:pt x="4830990" y="170440"/>
                </a:moveTo>
                <a:cubicBezTo>
                  <a:pt x="4834789" y="170645"/>
                  <a:pt x="4838394" y="172095"/>
                  <a:pt x="4841807" y="174791"/>
                </a:cubicBezTo>
                <a:cubicBezTo>
                  <a:pt x="4848633" y="180183"/>
                  <a:pt x="4854297" y="185575"/>
                  <a:pt x="4858800" y="190967"/>
                </a:cubicBezTo>
                <a:cubicBezTo>
                  <a:pt x="4864665" y="197219"/>
                  <a:pt x="4864949" y="202012"/>
                  <a:pt x="4859650" y="205346"/>
                </a:cubicBezTo>
                <a:cubicBezTo>
                  <a:pt x="4854352" y="208680"/>
                  <a:pt x="4849730" y="214295"/>
                  <a:pt x="4845786" y="222189"/>
                </a:cubicBezTo>
                <a:cubicBezTo>
                  <a:pt x="4841843" y="230083"/>
                  <a:pt x="4835386" y="244122"/>
                  <a:pt x="4826417" y="264306"/>
                </a:cubicBezTo>
                <a:cubicBezTo>
                  <a:pt x="4817447" y="284490"/>
                  <a:pt x="4808785" y="298719"/>
                  <a:pt x="4800432" y="306993"/>
                </a:cubicBezTo>
                <a:cubicBezTo>
                  <a:pt x="4792079" y="315268"/>
                  <a:pt x="4786762" y="313023"/>
                  <a:pt x="4784482" y="300261"/>
                </a:cubicBezTo>
                <a:cubicBezTo>
                  <a:pt x="4782202" y="287498"/>
                  <a:pt x="4785138" y="276097"/>
                  <a:pt x="4793291" y="266059"/>
                </a:cubicBezTo>
                <a:cubicBezTo>
                  <a:pt x="4801443" y="256021"/>
                  <a:pt x="4808642" y="242530"/>
                  <a:pt x="4814887" y="225588"/>
                </a:cubicBezTo>
                <a:cubicBezTo>
                  <a:pt x="4821132" y="208645"/>
                  <a:pt x="4823283" y="199797"/>
                  <a:pt x="4821340" y="199044"/>
                </a:cubicBezTo>
                <a:cubicBezTo>
                  <a:pt x="4819397" y="198291"/>
                  <a:pt x="4808796" y="199474"/>
                  <a:pt x="4789537" y="202593"/>
                </a:cubicBezTo>
                <a:cubicBezTo>
                  <a:pt x="4770278" y="205712"/>
                  <a:pt x="4756551" y="208863"/>
                  <a:pt x="4748356" y="212047"/>
                </a:cubicBezTo>
                <a:cubicBezTo>
                  <a:pt x="4740160" y="215230"/>
                  <a:pt x="4730513" y="211846"/>
                  <a:pt x="4719414" y="201894"/>
                </a:cubicBezTo>
                <a:cubicBezTo>
                  <a:pt x="4708314" y="191942"/>
                  <a:pt x="4709436" y="187421"/>
                  <a:pt x="4722780" y="188332"/>
                </a:cubicBezTo>
                <a:cubicBezTo>
                  <a:pt x="4736123" y="189242"/>
                  <a:pt x="4753407" y="188152"/>
                  <a:pt x="4774630" y="185062"/>
                </a:cubicBezTo>
                <a:cubicBezTo>
                  <a:pt x="4795854" y="181972"/>
                  <a:pt x="4810650" y="178139"/>
                  <a:pt x="4819017" y="173565"/>
                </a:cubicBezTo>
                <a:cubicBezTo>
                  <a:pt x="4823201" y="171278"/>
                  <a:pt x="4827192" y="170236"/>
                  <a:pt x="4830990" y="170440"/>
                </a:cubicBezTo>
                <a:close/>
                <a:moveTo>
                  <a:pt x="897166" y="170440"/>
                </a:moveTo>
                <a:cubicBezTo>
                  <a:pt x="900964" y="170645"/>
                  <a:pt x="904570" y="172095"/>
                  <a:pt x="907982" y="174791"/>
                </a:cubicBezTo>
                <a:cubicBezTo>
                  <a:pt x="914809" y="180183"/>
                  <a:pt x="920473" y="185575"/>
                  <a:pt x="924976" y="190967"/>
                </a:cubicBezTo>
                <a:cubicBezTo>
                  <a:pt x="930841" y="197219"/>
                  <a:pt x="931124" y="202012"/>
                  <a:pt x="925825" y="205346"/>
                </a:cubicBezTo>
                <a:cubicBezTo>
                  <a:pt x="920526" y="208680"/>
                  <a:pt x="915905" y="214295"/>
                  <a:pt x="911962" y="222189"/>
                </a:cubicBezTo>
                <a:cubicBezTo>
                  <a:pt x="908018" y="230083"/>
                  <a:pt x="901561" y="244122"/>
                  <a:pt x="892592" y="264306"/>
                </a:cubicBezTo>
                <a:cubicBezTo>
                  <a:pt x="883622" y="284490"/>
                  <a:pt x="874960" y="298719"/>
                  <a:pt x="866607" y="306993"/>
                </a:cubicBezTo>
                <a:cubicBezTo>
                  <a:pt x="858254" y="315268"/>
                  <a:pt x="852938" y="313023"/>
                  <a:pt x="850657" y="300261"/>
                </a:cubicBezTo>
                <a:cubicBezTo>
                  <a:pt x="848377" y="287498"/>
                  <a:pt x="851314" y="276097"/>
                  <a:pt x="859466" y="266059"/>
                </a:cubicBezTo>
                <a:cubicBezTo>
                  <a:pt x="867618" y="256021"/>
                  <a:pt x="874817" y="242530"/>
                  <a:pt x="881062" y="225588"/>
                </a:cubicBezTo>
                <a:cubicBezTo>
                  <a:pt x="887307" y="208645"/>
                  <a:pt x="889458" y="199797"/>
                  <a:pt x="887515" y="199044"/>
                </a:cubicBezTo>
                <a:cubicBezTo>
                  <a:pt x="885572" y="198291"/>
                  <a:pt x="874971" y="199474"/>
                  <a:pt x="855712" y="202593"/>
                </a:cubicBezTo>
                <a:cubicBezTo>
                  <a:pt x="836454" y="205712"/>
                  <a:pt x="822726" y="208863"/>
                  <a:pt x="814531" y="212047"/>
                </a:cubicBezTo>
                <a:cubicBezTo>
                  <a:pt x="806335" y="215230"/>
                  <a:pt x="796688" y="211846"/>
                  <a:pt x="785589" y="201894"/>
                </a:cubicBezTo>
                <a:cubicBezTo>
                  <a:pt x="774490" y="191942"/>
                  <a:pt x="775611" y="187421"/>
                  <a:pt x="788955" y="188332"/>
                </a:cubicBezTo>
                <a:cubicBezTo>
                  <a:pt x="802299" y="189242"/>
                  <a:pt x="819582" y="188152"/>
                  <a:pt x="840806" y="185062"/>
                </a:cubicBezTo>
                <a:cubicBezTo>
                  <a:pt x="862029" y="181972"/>
                  <a:pt x="876825" y="178139"/>
                  <a:pt x="885192" y="173565"/>
                </a:cubicBezTo>
                <a:cubicBezTo>
                  <a:pt x="889376" y="171278"/>
                  <a:pt x="893367" y="170236"/>
                  <a:pt x="897166" y="170440"/>
                </a:cubicBezTo>
                <a:close/>
                <a:moveTo>
                  <a:pt x="4502181" y="166768"/>
                </a:moveTo>
                <a:cubicBezTo>
                  <a:pt x="4511344" y="165835"/>
                  <a:pt x="4518726" y="169456"/>
                  <a:pt x="4524326" y="177630"/>
                </a:cubicBezTo>
                <a:cubicBezTo>
                  <a:pt x="4529925" y="185804"/>
                  <a:pt x="4525139" y="191454"/>
                  <a:pt x="4509968" y="194580"/>
                </a:cubicBezTo>
                <a:cubicBezTo>
                  <a:pt x="4494796" y="197707"/>
                  <a:pt x="4480068" y="200162"/>
                  <a:pt x="4465785" y="201948"/>
                </a:cubicBezTo>
                <a:cubicBezTo>
                  <a:pt x="4451503" y="203733"/>
                  <a:pt x="4438453" y="205081"/>
                  <a:pt x="4426637" y="205992"/>
                </a:cubicBezTo>
                <a:cubicBezTo>
                  <a:pt x="4414820" y="206902"/>
                  <a:pt x="4403649" y="203894"/>
                  <a:pt x="4393124" y="196968"/>
                </a:cubicBezTo>
                <a:cubicBezTo>
                  <a:pt x="4382598" y="190042"/>
                  <a:pt x="4383935" y="185987"/>
                  <a:pt x="4397135" y="184804"/>
                </a:cubicBezTo>
                <a:cubicBezTo>
                  <a:pt x="4410335" y="183621"/>
                  <a:pt x="4422636" y="182115"/>
                  <a:pt x="4434036" y="180287"/>
                </a:cubicBezTo>
                <a:cubicBezTo>
                  <a:pt x="4445437" y="178458"/>
                  <a:pt x="4457124" y="176261"/>
                  <a:pt x="4469098" y="173694"/>
                </a:cubicBezTo>
                <a:cubicBezTo>
                  <a:pt x="4481990" y="170008"/>
                  <a:pt x="4493017" y="167700"/>
                  <a:pt x="4502181" y="166768"/>
                </a:cubicBezTo>
                <a:close/>
                <a:moveTo>
                  <a:pt x="4140231" y="166768"/>
                </a:moveTo>
                <a:cubicBezTo>
                  <a:pt x="4149394" y="165835"/>
                  <a:pt x="4156776" y="169456"/>
                  <a:pt x="4162376" y="177630"/>
                </a:cubicBezTo>
                <a:cubicBezTo>
                  <a:pt x="4167975" y="185804"/>
                  <a:pt x="4163189" y="191454"/>
                  <a:pt x="4148018" y="194580"/>
                </a:cubicBezTo>
                <a:cubicBezTo>
                  <a:pt x="4132846" y="197707"/>
                  <a:pt x="4118118" y="200162"/>
                  <a:pt x="4103835" y="201948"/>
                </a:cubicBezTo>
                <a:cubicBezTo>
                  <a:pt x="4089553" y="203733"/>
                  <a:pt x="4076503" y="205081"/>
                  <a:pt x="4064687" y="205992"/>
                </a:cubicBezTo>
                <a:cubicBezTo>
                  <a:pt x="4052870" y="206902"/>
                  <a:pt x="4041699" y="203894"/>
                  <a:pt x="4031173" y="196968"/>
                </a:cubicBezTo>
                <a:cubicBezTo>
                  <a:pt x="4020648" y="190042"/>
                  <a:pt x="4021985" y="185987"/>
                  <a:pt x="4035185" y="184804"/>
                </a:cubicBezTo>
                <a:cubicBezTo>
                  <a:pt x="4048385" y="183621"/>
                  <a:pt x="4060686" y="182115"/>
                  <a:pt x="4072086" y="180287"/>
                </a:cubicBezTo>
                <a:cubicBezTo>
                  <a:pt x="4083487" y="178458"/>
                  <a:pt x="4095174" y="176261"/>
                  <a:pt x="4107148" y="173694"/>
                </a:cubicBezTo>
                <a:cubicBezTo>
                  <a:pt x="4120040" y="170008"/>
                  <a:pt x="4131067" y="167700"/>
                  <a:pt x="4140231" y="166768"/>
                </a:cubicBezTo>
                <a:close/>
                <a:moveTo>
                  <a:pt x="4779793" y="118154"/>
                </a:moveTo>
                <a:cubicBezTo>
                  <a:pt x="4790233" y="118154"/>
                  <a:pt x="4799475" y="119405"/>
                  <a:pt x="4807519" y="121908"/>
                </a:cubicBezTo>
                <a:cubicBezTo>
                  <a:pt x="4815564" y="124410"/>
                  <a:pt x="4821064" y="129150"/>
                  <a:pt x="4824018" y="136126"/>
                </a:cubicBezTo>
                <a:cubicBezTo>
                  <a:pt x="4826972" y="143103"/>
                  <a:pt x="4827503" y="149746"/>
                  <a:pt x="4825610" y="156055"/>
                </a:cubicBezTo>
                <a:cubicBezTo>
                  <a:pt x="4823717" y="162365"/>
                  <a:pt x="4817017" y="162487"/>
                  <a:pt x="4805509" y="156421"/>
                </a:cubicBezTo>
                <a:cubicBezTo>
                  <a:pt x="4794001" y="150355"/>
                  <a:pt x="4783858" y="143422"/>
                  <a:pt x="4775082" y="135621"/>
                </a:cubicBezTo>
                <a:cubicBezTo>
                  <a:pt x="4766464" y="123976"/>
                  <a:pt x="4768034" y="118154"/>
                  <a:pt x="4779793" y="118154"/>
                </a:cubicBezTo>
                <a:close/>
                <a:moveTo>
                  <a:pt x="845968" y="118154"/>
                </a:moveTo>
                <a:cubicBezTo>
                  <a:pt x="856408" y="118154"/>
                  <a:pt x="865651" y="119405"/>
                  <a:pt x="873695" y="121908"/>
                </a:cubicBezTo>
                <a:cubicBezTo>
                  <a:pt x="881740" y="124410"/>
                  <a:pt x="887239" y="129150"/>
                  <a:pt x="890194" y="136126"/>
                </a:cubicBezTo>
                <a:cubicBezTo>
                  <a:pt x="893147" y="143103"/>
                  <a:pt x="893678" y="149746"/>
                  <a:pt x="891785" y="156055"/>
                </a:cubicBezTo>
                <a:cubicBezTo>
                  <a:pt x="889892" y="162365"/>
                  <a:pt x="883192" y="162487"/>
                  <a:pt x="871684" y="156421"/>
                </a:cubicBezTo>
                <a:cubicBezTo>
                  <a:pt x="860176" y="150355"/>
                  <a:pt x="850034" y="143422"/>
                  <a:pt x="841257" y="135621"/>
                </a:cubicBezTo>
                <a:cubicBezTo>
                  <a:pt x="832639" y="123976"/>
                  <a:pt x="834209" y="118154"/>
                  <a:pt x="845968" y="118154"/>
                </a:cubicBezTo>
                <a:close/>
                <a:moveTo>
                  <a:pt x="6572612" y="116197"/>
                </a:moveTo>
                <a:cubicBezTo>
                  <a:pt x="6583087" y="117616"/>
                  <a:pt x="6591652" y="120234"/>
                  <a:pt x="6598306" y="124048"/>
                </a:cubicBezTo>
                <a:cubicBezTo>
                  <a:pt x="6606810" y="127547"/>
                  <a:pt x="6609480" y="132373"/>
                  <a:pt x="6606318" y="138525"/>
                </a:cubicBezTo>
                <a:cubicBezTo>
                  <a:pt x="6603156" y="144676"/>
                  <a:pt x="6602023" y="169686"/>
                  <a:pt x="6602920" y="213552"/>
                </a:cubicBezTo>
                <a:cubicBezTo>
                  <a:pt x="6603816" y="257419"/>
                  <a:pt x="6602270" y="287150"/>
                  <a:pt x="6598284" y="302745"/>
                </a:cubicBezTo>
                <a:cubicBezTo>
                  <a:pt x="6594298" y="318340"/>
                  <a:pt x="6588428" y="319946"/>
                  <a:pt x="6580678" y="307563"/>
                </a:cubicBezTo>
                <a:cubicBezTo>
                  <a:pt x="6572927" y="295181"/>
                  <a:pt x="6569726" y="285458"/>
                  <a:pt x="6571073" y="278395"/>
                </a:cubicBezTo>
                <a:cubicBezTo>
                  <a:pt x="6572422" y="271333"/>
                  <a:pt x="6573995" y="257057"/>
                  <a:pt x="6575795" y="235568"/>
                </a:cubicBezTo>
                <a:cubicBezTo>
                  <a:pt x="6577595" y="214079"/>
                  <a:pt x="6577390" y="192354"/>
                  <a:pt x="6575182" y="170392"/>
                </a:cubicBezTo>
                <a:cubicBezTo>
                  <a:pt x="6572974" y="148430"/>
                  <a:pt x="6569374" y="133552"/>
                  <a:pt x="6564384" y="125758"/>
                </a:cubicBezTo>
                <a:cubicBezTo>
                  <a:pt x="6559393" y="117964"/>
                  <a:pt x="6562136" y="114777"/>
                  <a:pt x="6572612" y="116197"/>
                </a:cubicBezTo>
                <a:close/>
                <a:moveTo>
                  <a:pt x="2638787" y="116197"/>
                </a:moveTo>
                <a:cubicBezTo>
                  <a:pt x="2649262" y="117616"/>
                  <a:pt x="2657827" y="120234"/>
                  <a:pt x="2664481" y="124048"/>
                </a:cubicBezTo>
                <a:cubicBezTo>
                  <a:pt x="2672985" y="127547"/>
                  <a:pt x="2675655" y="132373"/>
                  <a:pt x="2672493" y="138525"/>
                </a:cubicBezTo>
                <a:cubicBezTo>
                  <a:pt x="2669331" y="144676"/>
                  <a:pt x="2668199" y="169686"/>
                  <a:pt x="2669095" y="213552"/>
                </a:cubicBezTo>
                <a:cubicBezTo>
                  <a:pt x="2669991" y="257419"/>
                  <a:pt x="2668446" y="287150"/>
                  <a:pt x="2664459" y="302745"/>
                </a:cubicBezTo>
                <a:cubicBezTo>
                  <a:pt x="2660473" y="318340"/>
                  <a:pt x="2654604" y="319946"/>
                  <a:pt x="2646853" y="307563"/>
                </a:cubicBezTo>
                <a:cubicBezTo>
                  <a:pt x="2639102" y="295181"/>
                  <a:pt x="2635901" y="285458"/>
                  <a:pt x="2637249" y="278395"/>
                </a:cubicBezTo>
                <a:cubicBezTo>
                  <a:pt x="2638597" y="271333"/>
                  <a:pt x="2640171" y="257057"/>
                  <a:pt x="2641970" y="235568"/>
                </a:cubicBezTo>
                <a:cubicBezTo>
                  <a:pt x="2643770" y="214079"/>
                  <a:pt x="2643565" y="192354"/>
                  <a:pt x="2641357" y="170392"/>
                </a:cubicBezTo>
                <a:cubicBezTo>
                  <a:pt x="2639149" y="148430"/>
                  <a:pt x="2635549" y="133552"/>
                  <a:pt x="2630559" y="125758"/>
                </a:cubicBezTo>
                <a:cubicBezTo>
                  <a:pt x="2625569" y="117964"/>
                  <a:pt x="2628311" y="114777"/>
                  <a:pt x="2638787" y="116197"/>
                </a:cubicBezTo>
                <a:close/>
                <a:moveTo>
                  <a:pt x="7332284" y="88575"/>
                </a:moveTo>
                <a:cubicBezTo>
                  <a:pt x="7335950" y="88613"/>
                  <a:pt x="7339719" y="89603"/>
                  <a:pt x="7343590" y="91546"/>
                </a:cubicBezTo>
                <a:cubicBezTo>
                  <a:pt x="7351334" y="95432"/>
                  <a:pt x="7358118" y="100426"/>
                  <a:pt x="7363940" y="106528"/>
                </a:cubicBezTo>
                <a:cubicBezTo>
                  <a:pt x="7369762" y="112630"/>
                  <a:pt x="7369442" y="117362"/>
                  <a:pt x="7362982" y="120725"/>
                </a:cubicBezTo>
                <a:cubicBezTo>
                  <a:pt x="7356522" y="124088"/>
                  <a:pt x="7350693" y="128153"/>
                  <a:pt x="7345494" y="132921"/>
                </a:cubicBezTo>
                <a:cubicBezTo>
                  <a:pt x="7340296" y="137689"/>
                  <a:pt x="7333158" y="144289"/>
                  <a:pt x="7324081" y="152721"/>
                </a:cubicBezTo>
                <a:cubicBezTo>
                  <a:pt x="7326232" y="154729"/>
                  <a:pt x="7329236" y="158042"/>
                  <a:pt x="7333094" y="162659"/>
                </a:cubicBezTo>
                <a:cubicBezTo>
                  <a:pt x="7346976" y="161856"/>
                  <a:pt x="7360960" y="160318"/>
                  <a:pt x="7375050" y="158045"/>
                </a:cubicBezTo>
                <a:cubicBezTo>
                  <a:pt x="7389139" y="155772"/>
                  <a:pt x="7400382" y="153725"/>
                  <a:pt x="7408778" y="151904"/>
                </a:cubicBezTo>
                <a:cubicBezTo>
                  <a:pt x="7417174" y="150083"/>
                  <a:pt x="7426356" y="150628"/>
                  <a:pt x="7436322" y="153539"/>
                </a:cubicBezTo>
                <a:cubicBezTo>
                  <a:pt x="7446288" y="156450"/>
                  <a:pt x="7453021" y="161648"/>
                  <a:pt x="7456520" y="169134"/>
                </a:cubicBezTo>
                <a:cubicBezTo>
                  <a:pt x="7460019" y="176619"/>
                  <a:pt x="7455882" y="180140"/>
                  <a:pt x="7444108" y="179695"/>
                </a:cubicBezTo>
                <a:cubicBezTo>
                  <a:pt x="7432335" y="179251"/>
                  <a:pt x="7421125" y="179251"/>
                  <a:pt x="7410477" y="179695"/>
                </a:cubicBezTo>
                <a:cubicBezTo>
                  <a:pt x="7399830" y="180140"/>
                  <a:pt x="7375534" y="182033"/>
                  <a:pt x="7337589" y="185374"/>
                </a:cubicBezTo>
                <a:cubicBezTo>
                  <a:pt x="7339324" y="193333"/>
                  <a:pt x="7340652" y="206020"/>
                  <a:pt x="7341568" y="223436"/>
                </a:cubicBezTo>
                <a:cubicBezTo>
                  <a:pt x="7342486" y="240853"/>
                  <a:pt x="7341784" y="257469"/>
                  <a:pt x="7339460" y="273287"/>
                </a:cubicBezTo>
                <a:cubicBezTo>
                  <a:pt x="7337138" y="289104"/>
                  <a:pt x="7330129" y="302318"/>
                  <a:pt x="7318434" y="312930"/>
                </a:cubicBezTo>
                <a:cubicBezTo>
                  <a:pt x="7306740" y="323542"/>
                  <a:pt x="7298562" y="323685"/>
                  <a:pt x="7293902" y="313360"/>
                </a:cubicBezTo>
                <a:cubicBezTo>
                  <a:pt x="7289242" y="303035"/>
                  <a:pt x="7279358" y="292434"/>
                  <a:pt x="7264250" y="281557"/>
                </a:cubicBezTo>
                <a:cubicBezTo>
                  <a:pt x="7249143" y="270680"/>
                  <a:pt x="7250888" y="267267"/>
                  <a:pt x="7269488" y="271318"/>
                </a:cubicBezTo>
                <a:cubicBezTo>
                  <a:pt x="7288087" y="275370"/>
                  <a:pt x="7299352" y="276316"/>
                  <a:pt x="7303280" y="274158"/>
                </a:cubicBezTo>
                <a:cubicBezTo>
                  <a:pt x="7307210" y="272000"/>
                  <a:pt x="7309834" y="265428"/>
                  <a:pt x="7311153" y="254444"/>
                </a:cubicBezTo>
                <a:cubicBezTo>
                  <a:pt x="7312472" y="243459"/>
                  <a:pt x="7313132" y="232238"/>
                  <a:pt x="7313132" y="220780"/>
                </a:cubicBezTo>
                <a:cubicBezTo>
                  <a:pt x="7313132" y="208648"/>
                  <a:pt x="7312071" y="197879"/>
                  <a:pt x="7309948" y="188471"/>
                </a:cubicBezTo>
                <a:cubicBezTo>
                  <a:pt x="7283950" y="191124"/>
                  <a:pt x="7261995" y="193813"/>
                  <a:pt x="7244084" y="196538"/>
                </a:cubicBezTo>
                <a:cubicBezTo>
                  <a:pt x="7226174" y="199262"/>
                  <a:pt x="7212748" y="201525"/>
                  <a:pt x="7203806" y="203324"/>
                </a:cubicBezTo>
                <a:cubicBezTo>
                  <a:pt x="7194865" y="205124"/>
                  <a:pt x="7187548" y="205515"/>
                  <a:pt x="7181854" y="204497"/>
                </a:cubicBezTo>
                <a:cubicBezTo>
                  <a:pt x="7176162" y="203479"/>
                  <a:pt x="7170522" y="198951"/>
                  <a:pt x="7164937" y="190913"/>
                </a:cubicBezTo>
                <a:cubicBezTo>
                  <a:pt x="7159352" y="182875"/>
                  <a:pt x="7160168" y="179308"/>
                  <a:pt x="7167389" y="180212"/>
                </a:cubicBezTo>
                <a:cubicBezTo>
                  <a:pt x="7174610" y="181115"/>
                  <a:pt x="7181192" y="181362"/>
                  <a:pt x="7187136" y="180954"/>
                </a:cubicBezTo>
                <a:cubicBezTo>
                  <a:pt x="7193080" y="180545"/>
                  <a:pt x="7206341" y="179222"/>
                  <a:pt x="7226918" y="176985"/>
                </a:cubicBezTo>
                <a:cubicBezTo>
                  <a:pt x="7247497" y="174748"/>
                  <a:pt x="7273532" y="171572"/>
                  <a:pt x="7305022" y="167456"/>
                </a:cubicBezTo>
                <a:cubicBezTo>
                  <a:pt x="7300964" y="160587"/>
                  <a:pt x="7295450" y="153123"/>
                  <a:pt x="7288481" y="145064"/>
                </a:cubicBezTo>
                <a:cubicBezTo>
                  <a:pt x="7281512" y="137004"/>
                  <a:pt x="7289464" y="136123"/>
                  <a:pt x="7312336" y="142418"/>
                </a:cubicBezTo>
                <a:cubicBezTo>
                  <a:pt x="7313814" y="140296"/>
                  <a:pt x="7315438" y="137026"/>
                  <a:pt x="7317208" y="132609"/>
                </a:cubicBezTo>
                <a:cubicBezTo>
                  <a:pt x="7318980" y="128192"/>
                  <a:pt x="7320764" y="123482"/>
                  <a:pt x="7322564" y="118477"/>
                </a:cubicBezTo>
                <a:cubicBezTo>
                  <a:pt x="7324364" y="113472"/>
                  <a:pt x="7324998" y="110837"/>
                  <a:pt x="7324468" y="110572"/>
                </a:cubicBezTo>
                <a:cubicBezTo>
                  <a:pt x="7323938" y="110307"/>
                  <a:pt x="7316176" y="113024"/>
                  <a:pt x="7301184" y="118724"/>
                </a:cubicBezTo>
                <a:cubicBezTo>
                  <a:pt x="7286190" y="124424"/>
                  <a:pt x="7275812" y="128701"/>
                  <a:pt x="7270047" y="131555"/>
                </a:cubicBezTo>
                <a:cubicBezTo>
                  <a:pt x="7264282" y="134409"/>
                  <a:pt x="7256746" y="131082"/>
                  <a:pt x="7247440" y="121574"/>
                </a:cubicBezTo>
                <a:cubicBezTo>
                  <a:pt x="7238133" y="112067"/>
                  <a:pt x="7239212" y="107768"/>
                  <a:pt x="7250677" y="108679"/>
                </a:cubicBezTo>
                <a:cubicBezTo>
                  <a:pt x="7262142" y="109590"/>
                  <a:pt x="7275098" y="107858"/>
                  <a:pt x="7289546" y="103484"/>
                </a:cubicBezTo>
                <a:cubicBezTo>
                  <a:pt x="7303994" y="99110"/>
                  <a:pt x="7314678" y="95056"/>
                  <a:pt x="7321596" y="91320"/>
                </a:cubicBezTo>
                <a:cubicBezTo>
                  <a:pt x="7325056" y="89452"/>
                  <a:pt x="7328619" y="88537"/>
                  <a:pt x="7332284" y="88575"/>
                </a:cubicBezTo>
                <a:close/>
                <a:moveTo>
                  <a:pt x="3398460" y="88575"/>
                </a:moveTo>
                <a:cubicBezTo>
                  <a:pt x="3402126" y="88613"/>
                  <a:pt x="3405894" y="89603"/>
                  <a:pt x="3409766" y="91546"/>
                </a:cubicBezTo>
                <a:cubicBezTo>
                  <a:pt x="3417510" y="95432"/>
                  <a:pt x="3424293" y="100426"/>
                  <a:pt x="3430115" y="106528"/>
                </a:cubicBezTo>
                <a:cubicBezTo>
                  <a:pt x="3435937" y="112630"/>
                  <a:pt x="3435618" y="117362"/>
                  <a:pt x="3429158" y="120725"/>
                </a:cubicBezTo>
                <a:cubicBezTo>
                  <a:pt x="3422697" y="124088"/>
                  <a:pt x="3416868" y="128153"/>
                  <a:pt x="3411670" y="132921"/>
                </a:cubicBezTo>
                <a:cubicBezTo>
                  <a:pt x="3406471" y="137689"/>
                  <a:pt x="3399334" y="144289"/>
                  <a:pt x="3390256" y="152721"/>
                </a:cubicBezTo>
                <a:cubicBezTo>
                  <a:pt x="3392407" y="154729"/>
                  <a:pt x="3395411" y="158042"/>
                  <a:pt x="3399269" y="162659"/>
                </a:cubicBezTo>
                <a:cubicBezTo>
                  <a:pt x="3413150" y="161856"/>
                  <a:pt x="3427136" y="160318"/>
                  <a:pt x="3441225" y="158045"/>
                </a:cubicBezTo>
                <a:cubicBezTo>
                  <a:pt x="3455314" y="155772"/>
                  <a:pt x="3466557" y="153725"/>
                  <a:pt x="3474953" y="151904"/>
                </a:cubicBezTo>
                <a:cubicBezTo>
                  <a:pt x="3483349" y="150083"/>
                  <a:pt x="3492530" y="150628"/>
                  <a:pt x="3502497" y="153539"/>
                </a:cubicBezTo>
                <a:cubicBezTo>
                  <a:pt x="3512464" y="156450"/>
                  <a:pt x="3519196" y="161648"/>
                  <a:pt x="3522695" y="169134"/>
                </a:cubicBezTo>
                <a:cubicBezTo>
                  <a:pt x="3526194" y="176619"/>
                  <a:pt x="3522057" y="180140"/>
                  <a:pt x="3510284" y="179695"/>
                </a:cubicBezTo>
                <a:cubicBezTo>
                  <a:pt x="3498510" y="179251"/>
                  <a:pt x="3487300" y="179251"/>
                  <a:pt x="3476652" y="179695"/>
                </a:cubicBezTo>
                <a:cubicBezTo>
                  <a:pt x="3466005" y="180140"/>
                  <a:pt x="3441709" y="182033"/>
                  <a:pt x="3403765" y="185374"/>
                </a:cubicBezTo>
                <a:cubicBezTo>
                  <a:pt x="3405500" y="193333"/>
                  <a:pt x="3406826" y="206020"/>
                  <a:pt x="3407744" y="223436"/>
                </a:cubicBezTo>
                <a:cubicBezTo>
                  <a:pt x="3408662" y="240853"/>
                  <a:pt x="3407959" y="257469"/>
                  <a:pt x="3405636" y="273287"/>
                </a:cubicBezTo>
                <a:cubicBezTo>
                  <a:pt x="3403313" y="289104"/>
                  <a:pt x="3396304" y="302318"/>
                  <a:pt x="3384610" y="312930"/>
                </a:cubicBezTo>
                <a:cubicBezTo>
                  <a:pt x="3372915" y="323542"/>
                  <a:pt x="3364738" y="323685"/>
                  <a:pt x="3360077" y="313360"/>
                </a:cubicBezTo>
                <a:cubicBezTo>
                  <a:pt x="3355417" y="303035"/>
                  <a:pt x="3345533" y="292434"/>
                  <a:pt x="3330425" y="281557"/>
                </a:cubicBezTo>
                <a:cubicBezTo>
                  <a:pt x="3315318" y="270680"/>
                  <a:pt x="3317064" y="267267"/>
                  <a:pt x="3335663" y="271318"/>
                </a:cubicBezTo>
                <a:cubicBezTo>
                  <a:pt x="3354262" y="275370"/>
                  <a:pt x="3365527" y="276316"/>
                  <a:pt x="3369456" y="274158"/>
                </a:cubicBezTo>
                <a:cubicBezTo>
                  <a:pt x="3373385" y="272000"/>
                  <a:pt x="3376009" y="265428"/>
                  <a:pt x="3377328" y="254444"/>
                </a:cubicBezTo>
                <a:cubicBezTo>
                  <a:pt x="3378648" y="243459"/>
                  <a:pt x="3379307" y="232238"/>
                  <a:pt x="3379307" y="220780"/>
                </a:cubicBezTo>
                <a:cubicBezTo>
                  <a:pt x="3379307" y="208648"/>
                  <a:pt x="3378246" y="197879"/>
                  <a:pt x="3376124" y="188471"/>
                </a:cubicBezTo>
                <a:cubicBezTo>
                  <a:pt x="3350125" y="191124"/>
                  <a:pt x="3328170" y="193813"/>
                  <a:pt x="3310259" y="196538"/>
                </a:cubicBezTo>
                <a:cubicBezTo>
                  <a:pt x="3292348" y="199262"/>
                  <a:pt x="3278922" y="201525"/>
                  <a:pt x="3269981" y="203324"/>
                </a:cubicBezTo>
                <a:cubicBezTo>
                  <a:pt x="3261040" y="205124"/>
                  <a:pt x="3253723" y="205515"/>
                  <a:pt x="3248030" y="204497"/>
                </a:cubicBezTo>
                <a:cubicBezTo>
                  <a:pt x="3242337" y="203479"/>
                  <a:pt x="3236698" y="198951"/>
                  <a:pt x="3231112" y="190913"/>
                </a:cubicBezTo>
                <a:cubicBezTo>
                  <a:pt x="3225527" y="182875"/>
                  <a:pt x="3226344" y="179308"/>
                  <a:pt x="3233564" y="180212"/>
                </a:cubicBezTo>
                <a:cubicBezTo>
                  <a:pt x="3240784" y="181115"/>
                  <a:pt x="3247367" y="181362"/>
                  <a:pt x="3253311" y="180954"/>
                </a:cubicBezTo>
                <a:cubicBezTo>
                  <a:pt x="3259255" y="180545"/>
                  <a:pt x="3272516" y="179222"/>
                  <a:pt x="3293094" y="176985"/>
                </a:cubicBezTo>
                <a:cubicBezTo>
                  <a:pt x="3313672" y="174748"/>
                  <a:pt x="3339707" y="171572"/>
                  <a:pt x="3371198" y="167456"/>
                </a:cubicBezTo>
                <a:cubicBezTo>
                  <a:pt x="3367140" y="160587"/>
                  <a:pt x="3361626" y="153123"/>
                  <a:pt x="3354657" y="145064"/>
                </a:cubicBezTo>
                <a:cubicBezTo>
                  <a:pt x="3347687" y="137004"/>
                  <a:pt x="3355639" y="136123"/>
                  <a:pt x="3378512" y="142418"/>
                </a:cubicBezTo>
                <a:cubicBezTo>
                  <a:pt x="3379988" y="140296"/>
                  <a:pt x="3381613" y="137026"/>
                  <a:pt x="3383384" y="132609"/>
                </a:cubicBezTo>
                <a:cubicBezTo>
                  <a:pt x="3385155" y="128192"/>
                  <a:pt x="3386940" y="123482"/>
                  <a:pt x="3388740" y="118477"/>
                </a:cubicBezTo>
                <a:cubicBezTo>
                  <a:pt x="3390539" y="113472"/>
                  <a:pt x="3391174" y="110837"/>
                  <a:pt x="3390643" y="110572"/>
                </a:cubicBezTo>
                <a:cubicBezTo>
                  <a:pt x="3390113" y="110307"/>
                  <a:pt x="3382351" y="113024"/>
                  <a:pt x="3367358" y="118724"/>
                </a:cubicBezTo>
                <a:cubicBezTo>
                  <a:pt x="3352366" y="124424"/>
                  <a:pt x="3341987" y="128701"/>
                  <a:pt x="3336222" y="131555"/>
                </a:cubicBezTo>
                <a:cubicBezTo>
                  <a:pt x="3330457" y="134409"/>
                  <a:pt x="3322922" y="131082"/>
                  <a:pt x="3313615" y="121574"/>
                </a:cubicBezTo>
                <a:cubicBezTo>
                  <a:pt x="3304308" y="112067"/>
                  <a:pt x="3305387" y="107768"/>
                  <a:pt x="3316852" y="108679"/>
                </a:cubicBezTo>
                <a:cubicBezTo>
                  <a:pt x="3328317" y="109590"/>
                  <a:pt x="3341274" y="107858"/>
                  <a:pt x="3355721" y="103484"/>
                </a:cubicBezTo>
                <a:cubicBezTo>
                  <a:pt x="3370169" y="99110"/>
                  <a:pt x="3380853" y="95056"/>
                  <a:pt x="3387772" y="91320"/>
                </a:cubicBezTo>
                <a:cubicBezTo>
                  <a:pt x="3391231" y="89452"/>
                  <a:pt x="3394794" y="88537"/>
                  <a:pt x="3398460" y="88575"/>
                </a:cubicBezTo>
                <a:close/>
                <a:moveTo>
                  <a:pt x="449834" y="69708"/>
                </a:moveTo>
                <a:cubicBezTo>
                  <a:pt x="442815" y="70392"/>
                  <a:pt x="432662" y="71986"/>
                  <a:pt x="419376" y="74488"/>
                </a:cubicBezTo>
                <a:lnTo>
                  <a:pt x="419376" y="112712"/>
                </a:lnTo>
                <a:cubicBezTo>
                  <a:pt x="423893" y="112827"/>
                  <a:pt x="429461" y="111508"/>
                  <a:pt x="436078" y="108754"/>
                </a:cubicBezTo>
                <a:cubicBezTo>
                  <a:pt x="442697" y="106001"/>
                  <a:pt x="448766" y="107758"/>
                  <a:pt x="454287" y="114024"/>
                </a:cubicBezTo>
                <a:cubicBezTo>
                  <a:pt x="459808" y="120291"/>
                  <a:pt x="457044" y="124815"/>
                  <a:pt x="445995" y="127597"/>
                </a:cubicBezTo>
                <a:cubicBezTo>
                  <a:pt x="434945" y="130379"/>
                  <a:pt x="425994" y="131770"/>
                  <a:pt x="419139" y="131770"/>
                </a:cubicBezTo>
                <a:cubicBezTo>
                  <a:pt x="418350" y="149079"/>
                  <a:pt x="417533" y="161175"/>
                  <a:pt x="416687" y="168058"/>
                </a:cubicBezTo>
                <a:cubicBezTo>
                  <a:pt x="423154" y="168144"/>
                  <a:pt x="431103" y="167266"/>
                  <a:pt x="440531" y="165423"/>
                </a:cubicBezTo>
                <a:cubicBezTo>
                  <a:pt x="449960" y="163580"/>
                  <a:pt x="456882" y="163563"/>
                  <a:pt x="461299" y="165369"/>
                </a:cubicBezTo>
                <a:cubicBezTo>
                  <a:pt x="462934" y="140905"/>
                  <a:pt x="463752" y="119330"/>
                  <a:pt x="463752" y="100645"/>
                </a:cubicBezTo>
                <a:cubicBezTo>
                  <a:pt x="463752" y="82734"/>
                  <a:pt x="462999" y="72646"/>
                  <a:pt x="461492" y="70380"/>
                </a:cubicBezTo>
                <a:cubicBezTo>
                  <a:pt x="460740" y="69247"/>
                  <a:pt x="456854" y="69023"/>
                  <a:pt x="449834" y="69708"/>
                </a:cubicBezTo>
                <a:close/>
                <a:moveTo>
                  <a:pt x="87884" y="69708"/>
                </a:moveTo>
                <a:cubicBezTo>
                  <a:pt x="80864" y="70392"/>
                  <a:pt x="70712" y="71986"/>
                  <a:pt x="57426" y="74488"/>
                </a:cubicBezTo>
                <a:lnTo>
                  <a:pt x="57426" y="112712"/>
                </a:lnTo>
                <a:cubicBezTo>
                  <a:pt x="61943" y="112827"/>
                  <a:pt x="67510" y="111508"/>
                  <a:pt x="74128" y="108754"/>
                </a:cubicBezTo>
                <a:cubicBezTo>
                  <a:pt x="80747" y="106001"/>
                  <a:pt x="86816" y="107758"/>
                  <a:pt x="92337" y="114024"/>
                </a:cubicBezTo>
                <a:cubicBezTo>
                  <a:pt x="97858" y="120291"/>
                  <a:pt x="95094" y="124815"/>
                  <a:pt x="84045" y="127597"/>
                </a:cubicBezTo>
                <a:cubicBezTo>
                  <a:pt x="72996" y="130379"/>
                  <a:pt x="64044" y="131770"/>
                  <a:pt x="57189" y="131770"/>
                </a:cubicBezTo>
                <a:cubicBezTo>
                  <a:pt x="56400" y="149079"/>
                  <a:pt x="55583" y="161175"/>
                  <a:pt x="54737" y="168058"/>
                </a:cubicBezTo>
                <a:cubicBezTo>
                  <a:pt x="61204" y="168144"/>
                  <a:pt x="69152" y="167266"/>
                  <a:pt x="78581" y="165423"/>
                </a:cubicBezTo>
                <a:cubicBezTo>
                  <a:pt x="88010" y="163580"/>
                  <a:pt x="94933" y="163563"/>
                  <a:pt x="99349" y="165369"/>
                </a:cubicBezTo>
                <a:cubicBezTo>
                  <a:pt x="100984" y="140905"/>
                  <a:pt x="101802" y="119330"/>
                  <a:pt x="101802" y="100645"/>
                </a:cubicBezTo>
                <a:cubicBezTo>
                  <a:pt x="101802" y="82734"/>
                  <a:pt x="101049" y="72646"/>
                  <a:pt x="99543" y="70380"/>
                </a:cubicBezTo>
                <a:cubicBezTo>
                  <a:pt x="98790" y="69247"/>
                  <a:pt x="94904" y="69023"/>
                  <a:pt x="87884" y="69708"/>
                </a:cubicBezTo>
                <a:close/>
                <a:moveTo>
                  <a:pt x="5478958" y="63162"/>
                </a:moveTo>
                <a:cubicBezTo>
                  <a:pt x="5480284" y="63261"/>
                  <a:pt x="5481888" y="63670"/>
                  <a:pt x="5483768" y="64389"/>
                </a:cubicBezTo>
                <a:cubicBezTo>
                  <a:pt x="5491289" y="67264"/>
                  <a:pt x="5498291" y="70792"/>
                  <a:pt x="5504772" y="74972"/>
                </a:cubicBezTo>
                <a:cubicBezTo>
                  <a:pt x="5511254" y="79152"/>
                  <a:pt x="5513090" y="83842"/>
                  <a:pt x="5510279" y="89040"/>
                </a:cubicBezTo>
                <a:cubicBezTo>
                  <a:pt x="5507469" y="94238"/>
                  <a:pt x="5503475" y="102581"/>
                  <a:pt x="5498298" y="114067"/>
                </a:cubicBezTo>
                <a:cubicBezTo>
                  <a:pt x="5518216" y="112361"/>
                  <a:pt x="5536099" y="108786"/>
                  <a:pt x="5551944" y="103344"/>
                </a:cubicBezTo>
                <a:cubicBezTo>
                  <a:pt x="5567791" y="97902"/>
                  <a:pt x="5580356" y="98343"/>
                  <a:pt x="5589642" y="104667"/>
                </a:cubicBezTo>
                <a:cubicBezTo>
                  <a:pt x="5598926" y="110991"/>
                  <a:pt x="5598550" y="116179"/>
                  <a:pt x="5588512" y="120230"/>
                </a:cubicBezTo>
                <a:cubicBezTo>
                  <a:pt x="5578474" y="124281"/>
                  <a:pt x="5567622" y="127203"/>
                  <a:pt x="5555956" y="128995"/>
                </a:cubicBezTo>
                <a:cubicBezTo>
                  <a:pt x="5544290" y="130788"/>
                  <a:pt x="5532567" y="132376"/>
                  <a:pt x="5520787" y="133760"/>
                </a:cubicBezTo>
                <a:cubicBezTo>
                  <a:pt x="5509006" y="135144"/>
                  <a:pt x="5500528" y="134481"/>
                  <a:pt x="5495351" y="131770"/>
                </a:cubicBezTo>
                <a:cubicBezTo>
                  <a:pt x="5493716" y="137420"/>
                  <a:pt x="5489744" y="149065"/>
                  <a:pt x="5483434" y="166703"/>
                </a:cubicBezTo>
                <a:cubicBezTo>
                  <a:pt x="5539920" y="161440"/>
                  <a:pt x="5571530" y="156977"/>
                  <a:pt x="5578263" y="153313"/>
                </a:cubicBezTo>
                <a:cubicBezTo>
                  <a:pt x="5584995" y="149649"/>
                  <a:pt x="5593183" y="149990"/>
                  <a:pt x="5602827" y="154335"/>
                </a:cubicBezTo>
                <a:cubicBezTo>
                  <a:pt x="5612471" y="158680"/>
                  <a:pt x="5619731" y="163724"/>
                  <a:pt x="5624606" y="169467"/>
                </a:cubicBezTo>
                <a:cubicBezTo>
                  <a:pt x="5629482" y="175210"/>
                  <a:pt x="5629640" y="180778"/>
                  <a:pt x="5625079" y="186170"/>
                </a:cubicBezTo>
                <a:cubicBezTo>
                  <a:pt x="5620519" y="191562"/>
                  <a:pt x="5617114" y="208673"/>
                  <a:pt x="5614862" y="237504"/>
                </a:cubicBezTo>
                <a:cubicBezTo>
                  <a:pt x="5612611" y="266335"/>
                  <a:pt x="5603745" y="287867"/>
                  <a:pt x="5588265" y="302100"/>
                </a:cubicBezTo>
                <a:cubicBezTo>
                  <a:pt x="5572784" y="316332"/>
                  <a:pt x="5563420" y="318652"/>
                  <a:pt x="5560172" y="309058"/>
                </a:cubicBezTo>
                <a:cubicBezTo>
                  <a:pt x="5556924" y="299465"/>
                  <a:pt x="5550722" y="289764"/>
                  <a:pt x="5541566" y="279955"/>
                </a:cubicBezTo>
                <a:cubicBezTo>
                  <a:pt x="5532410" y="270146"/>
                  <a:pt x="5532578" y="266407"/>
                  <a:pt x="5542071" y="268737"/>
                </a:cubicBezTo>
                <a:cubicBezTo>
                  <a:pt x="5551565" y="271068"/>
                  <a:pt x="5558642" y="273093"/>
                  <a:pt x="5563302" y="274814"/>
                </a:cubicBezTo>
                <a:cubicBezTo>
                  <a:pt x="5567963" y="276535"/>
                  <a:pt x="5572666" y="273276"/>
                  <a:pt x="5577413" y="265037"/>
                </a:cubicBezTo>
                <a:cubicBezTo>
                  <a:pt x="5582159" y="256799"/>
                  <a:pt x="5585881" y="240638"/>
                  <a:pt x="5588576" y="216553"/>
                </a:cubicBezTo>
                <a:cubicBezTo>
                  <a:pt x="5591273" y="192469"/>
                  <a:pt x="5590068" y="179516"/>
                  <a:pt x="5584963" y="177695"/>
                </a:cubicBezTo>
                <a:cubicBezTo>
                  <a:pt x="5579858" y="175874"/>
                  <a:pt x="5570178" y="175845"/>
                  <a:pt x="5555924" y="177609"/>
                </a:cubicBezTo>
                <a:cubicBezTo>
                  <a:pt x="5541670" y="179373"/>
                  <a:pt x="5525770" y="181606"/>
                  <a:pt x="5508225" y="184309"/>
                </a:cubicBezTo>
                <a:cubicBezTo>
                  <a:pt x="5490680" y="187012"/>
                  <a:pt x="5477673" y="190182"/>
                  <a:pt x="5469205" y="193817"/>
                </a:cubicBezTo>
                <a:cubicBezTo>
                  <a:pt x="5460737" y="197452"/>
                  <a:pt x="5455116" y="194903"/>
                  <a:pt x="5452341" y="186170"/>
                </a:cubicBezTo>
                <a:cubicBezTo>
                  <a:pt x="5449566" y="177437"/>
                  <a:pt x="5450681" y="170733"/>
                  <a:pt x="5455686" y="166058"/>
                </a:cubicBezTo>
                <a:cubicBezTo>
                  <a:pt x="5460691" y="161383"/>
                  <a:pt x="5465416" y="149703"/>
                  <a:pt x="5469861" y="131017"/>
                </a:cubicBezTo>
                <a:cubicBezTo>
                  <a:pt x="5474307" y="112332"/>
                  <a:pt x="5476529" y="99512"/>
                  <a:pt x="5476529" y="92557"/>
                </a:cubicBezTo>
                <a:cubicBezTo>
                  <a:pt x="5476529" y="84971"/>
                  <a:pt x="5475855" y="77661"/>
                  <a:pt x="5474507" y="70627"/>
                </a:cubicBezTo>
                <a:cubicBezTo>
                  <a:pt x="5473496" y="65352"/>
                  <a:pt x="5474980" y="62863"/>
                  <a:pt x="5478958" y="63162"/>
                </a:cubicBezTo>
                <a:close/>
                <a:moveTo>
                  <a:pt x="1545133" y="63162"/>
                </a:moveTo>
                <a:cubicBezTo>
                  <a:pt x="1546459" y="63261"/>
                  <a:pt x="1548062" y="63670"/>
                  <a:pt x="1549943" y="64389"/>
                </a:cubicBezTo>
                <a:cubicBezTo>
                  <a:pt x="1557464" y="67264"/>
                  <a:pt x="1564466" y="70792"/>
                  <a:pt x="1570948" y="74972"/>
                </a:cubicBezTo>
                <a:cubicBezTo>
                  <a:pt x="1577430" y="79152"/>
                  <a:pt x="1579265" y="83842"/>
                  <a:pt x="1576455" y="89040"/>
                </a:cubicBezTo>
                <a:cubicBezTo>
                  <a:pt x="1573644" y="94238"/>
                  <a:pt x="1569650" y="102581"/>
                  <a:pt x="1564473" y="114067"/>
                </a:cubicBezTo>
                <a:cubicBezTo>
                  <a:pt x="1584392" y="112361"/>
                  <a:pt x="1602274" y="108786"/>
                  <a:pt x="1618120" y="103344"/>
                </a:cubicBezTo>
                <a:cubicBezTo>
                  <a:pt x="1633966" y="97902"/>
                  <a:pt x="1646531" y="98343"/>
                  <a:pt x="1655816" y="104667"/>
                </a:cubicBezTo>
                <a:cubicBezTo>
                  <a:pt x="1665102" y="110991"/>
                  <a:pt x="1664725" y="116179"/>
                  <a:pt x="1654687" y="120230"/>
                </a:cubicBezTo>
                <a:cubicBezTo>
                  <a:pt x="1644649" y="124281"/>
                  <a:pt x="1633797" y="127203"/>
                  <a:pt x="1622131" y="128995"/>
                </a:cubicBezTo>
                <a:cubicBezTo>
                  <a:pt x="1610466" y="130788"/>
                  <a:pt x="1598742" y="132376"/>
                  <a:pt x="1586962" y="133760"/>
                </a:cubicBezTo>
                <a:cubicBezTo>
                  <a:pt x="1575181" y="135144"/>
                  <a:pt x="1566703" y="134481"/>
                  <a:pt x="1561526" y="131770"/>
                </a:cubicBezTo>
                <a:cubicBezTo>
                  <a:pt x="1559891" y="137420"/>
                  <a:pt x="1555919" y="149065"/>
                  <a:pt x="1549609" y="166703"/>
                </a:cubicBezTo>
                <a:cubicBezTo>
                  <a:pt x="1606095" y="161440"/>
                  <a:pt x="1637705" y="156977"/>
                  <a:pt x="1644438" y="153313"/>
                </a:cubicBezTo>
                <a:cubicBezTo>
                  <a:pt x="1651170" y="149649"/>
                  <a:pt x="1659359" y="149990"/>
                  <a:pt x="1669002" y="154335"/>
                </a:cubicBezTo>
                <a:cubicBezTo>
                  <a:pt x="1678646" y="158680"/>
                  <a:pt x="1685906" y="163724"/>
                  <a:pt x="1690781" y="169467"/>
                </a:cubicBezTo>
                <a:cubicBezTo>
                  <a:pt x="1695657" y="175210"/>
                  <a:pt x="1695815" y="180778"/>
                  <a:pt x="1691255" y="186170"/>
                </a:cubicBezTo>
                <a:cubicBezTo>
                  <a:pt x="1686695" y="191562"/>
                  <a:pt x="1683289" y="208673"/>
                  <a:pt x="1681037" y="237504"/>
                </a:cubicBezTo>
                <a:cubicBezTo>
                  <a:pt x="1678786" y="266335"/>
                  <a:pt x="1669920" y="287867"/>
                  <a:pt x="1654440" y="302100"/>
                </a:cubicBezTo>
                <a:cubicBezTo>
                  <a:pt x="1638959" y="316332"/>
                  <a:pt x="1629595" y="318652"/>
                  <a:pt x="1626347" y="309058"/>
                </a:cubicBezTo>
                <a:cubicBezTo>
                  <a:pt x="1623099" y="299465"/>
                  <a:pt x="1616897" y="289764"/>
                  <a:pt x="1607741" y="279955"/>
                </a:cubicBezTo>
                <a:cubicBezTo>
                  <a:pt x="1598585" y="270146"/>
                  <a:pt x="1598753" y="266407"/>
                  <a:pt x="1608246" y="268737"/>
                </a:cubicBezTo>
                <a:cubicBezTo>
                  <a:pt x="1617740" y="271068"/>
                  <a:pt x="1624816" y="273093"/>
                  <a:pt x="1629477" y="274814"/>
                </a:cubicBezTo>
                <a:cubicBezTo>
                  <a:pt x="1634138" y="276535"/>
                  <a:pt x="1638841" y="273276"/>
                  <a:pt x="1643588" y="265037"/>
                </a:cubicBezTo>
                <a:cubicBezTo>
                  <a:pt x="1648335" y="256799"/>
                  <a:pt x="1652056" y="240638"/>
                  <a:pt x="1654752" y="216553"/>
                </a:cubicBezTo>
                <a:cubicBezTo>
                  <a:pt x="1657448" y="192469"/>
                  <a:pt x="1656243" y="179516"/>
                  <a:pt x="1651138" y="177695"/>
                </a:cubicBezTo>
                <a:cubicBezTo>
                  <a:pt x="1646033" y="175874"/>
                  <a:pt x="1636353" y="175845"/>
                  <a:pt x="1622099" y="177609"/>
                </a:cubicBezTo>
                <a:cubicBezTo>
                  <a:pt x="1607845" y="179373"/>
                  <a:pt x="1591945" y="181606"/>
                  <a:pt x="1574400" y="184309"/>
                </a:cubicBezTo>
                <a:cubicBezTo>
                  <a:pt x="1556855" y="187012"/>
                  <a:pt x="1543848" y="190182"/>
                  <a:pt x="1535381" y="193817"/>
                </a:cubicBezTo>
                <a:cubicBezTo>
                  <a:pt x="1526912" y="197452"/>
                  <a:pt x="1521291" y="194903"/>
                  <a:pt x="1518516" y="186170"/>
                </a:cubicBezTo>
                <a:cubicBezTo>
                  <a:pt x="1515741" y="177437"/>
                  <a:pt x="1516856" y="170733"/>
                  <a:pt x="1521861" y="166058"/>
                </a:cubicBezTo>
                <a:cubicBezTo>
                  <a:pt x="1526866" y="161383"/>
                  <a:pt x="1531591" y="149703"/>
                  <a:pt x="1536037" y="131017"/>
                </a:cubicBezTo>
                <a:cubicBezTo>
                  <a:pt x="1540482" y="112332"/>
                  <a:pt x="1542704" y="99512"/>
                  <a:pt x="1542704" y="92557"/>
                </a:cubicBezTo>
                <a:cubicBezTo>
                  <a:pt x="1542704" y="84971"/>
                  <a:pt x="1542031" y="77661"/>
                  <a:pt x="1540683" y="70627"/>
                </a:cubicBezTo>
                <a:cubicBezTo>
                  <a:pt x="1539672" y="65352"/>
                  <a:pt x="1541156" y="62863"/>
                  <a:pt x="1545133" y="63162"/>
                </a:cubicBezTo>
                <a:close/>
                <a:moveTo>
                  <a:pt x="466225" y="45167"/>
                </a:moveTo>
                <a:cubicBezTo>
                  <a:pt x="469516" y="44868"/>
                  <a:pt x="472886" y="45449"/>
                  <a:pt x="476335" y="46912"/>
                </a:cubicBezTo>
                <a:cubicBezTo>
                  <a:pt x="483232" y="49837"/>
                  <a:pt x="489861" y="54132"/>
                  <a:pt x="496221" y="59797"/>
                </a:cubicBezTo>
                <a:cubicBezTo>
                  <a:pt x="502581" y="65461"/>
                  <a:pt x="503700" y="71265"/>
                  <a:pt x="499577" y="77209"/>
                </a:cubicBezTo>
                <a:cubicBezTo>
                  <a:pt x="495454" y="83153"/>
                  <a:pt x="492747" y="90639"/>
                  <a:pt x="491457" y="99666"/>
                </a:cubicBezTo>
                <a:cubicBezTo>
                  <a:pt x="490166" y="108693"/>
                  <a:pt x="490202" y="125464"/>
                  <a:pt x="491564" y="149979"/>
                </a:cubicBezTo>
                <a:cubicBezTo>
                  <a:pt x="492926" y="174493"/>
                  <a:pt x="489600" y="193111"/>
                  <a:pt x="481583" y="205830"/>
                </a:cubicBezTo>
                <a:cubicBezTo>
                  <a:pt x="473567" y="218550"/>
                  <a:pt x="467702" y="220124"/>
                  <a:pt x="463988" y="210552"/>
                </a:cubicBezTo>
                <a:cubicBezTo>
                  <a:pt x="460274" y="200980"/>
                  <a:pt x="458080" y="192716"/>
                  <a:pt x="457406" y="185761"/>
                </a:cubicBezTo>
                <a:cubicBezTo>
                  <a:pt x="442391" y="186636"/>
                  <a:pt x="428582" y="187862"/>
                  <a:pt x="415977" y="189439"/>
                </a:cubicBezTo>
                <a:cubicBezTo>
                  <a:pt x="410384" y="212183"/>
                  <a:pt x="404129" y="218486"/>
                  <a:pt x="397209" y="208347"/>
                </a:cubicBezTo>
                <a:cubicBezTo>
                  <a:pt x="390290" y="198208"/>
                  <a:pt x="387956" y="188450"/>
                  <a:pt x="390208" y="179071"/>
                </a:cubicBezTo>
                <a:cubicBezTo>
                  <a:pt x="392459" y="169693"/>
                  <a:pt x="394033" y="150624"/>
                  <a:pt x="394929" y="121865"/>
                </a:cubicBezTo>
                <a:cubicBezTo>
                  <a:pt x="395826" y="93105"/>
                  <a:pt x="394248" y="74044"/>
                  <a:pt x="390197" y="64680"/>
                </a:cubicBezTo>
                <a:cubicBezTo>
                  <a:pt x="386146" y="55315"/>
                  <a:pt x="387583" y="51117"/>
                  <a:pt x="394510" y="52085"/>
                </a:cubicBezTo>
                <a:cubicBezTo>
                  <a:pt x="401436" y="53053"/>
                  <a:pt x="406169" y="54179"/>
                  <a:pt x="408707" y="55462"/>
                </a:cubicBezTo>
                <a:cubicBezTo>
                  <a:pt x="411245" y="56746"/>
                  <a:pt x="414238" y="57398"/>
                  <a:pt x="417687" y="57420"/>
                </a:cubicBezTo>
                <a:cubicBezTo>
                  <a:pt x="421136" y="57441"/>
                  <a:pt x="426915" y="57026"/>
                  <a:pt x="435025" y="56172"/>
                </a:cubicBezTo>
                <a:cubicBezTo>
                  <a:pt x="443134" y="55319"/>
                  <a:pt x="450322" y="52831"/>
                  <a:pt x="456589" y="48708"/>
                </a:cubicBezTo>
                <a:cubicBezTo>
                  <a:pt x="459722" y="46647"/>
                  <a:pt x="462934" y="45466"/>
                  <a:pt x="466225" y="45167"/>
                </a:cubicBezTo>
                <a:close/>
                <a:moveTo>
                  <a:pt x="104275" y="45167"/>
                </a:moveTo>
                <a:cubicBezTo>
                  <a:pt x="107566" y="44868"/>
                  <a:pt x="110936" y="45449"/>
                  <a:pt x="114385" y="46912"/>
                </a:cubicBezTo>
                <a:cubicBezTo>
                  <a:pt x="121282" y="49837"/>
                  <a:pt x="127911" y="54132"/>
                  <a:pt x="134271" y="59797"/>
                </a:cubicBezTo>
                <a:cubicBezTo>
                  <a:pt x="140631" y="65461"/>
                  <a:pt x="141750" y="71265"/>
                  <a:pt x="137627" y="77209"/>
                </a:cubicBezTo>
                <a:cubicBezTo>
                  <a:pt x="133504" y="83153"/>
                  <a:pt x="130798" y="90639"/>
                  <a:pt x="129507" y="99666"/>
                </a:cubicBezTo>
                <a:cubicBezTo>
                  <a:pt x="128216" y="108693"/>
                  <a:pt x="128252" y="125464"/>
                  <a:pt x="129614" y="149979"/>
                </a:cubicBezTo>
                <a:cubicBezTo>
                  <a:pt x="130977" y="174493"/>
                  <a:pt x="127650" y="193111"/>
                  <a:pt x="119633" y="205830"/>
                </a:cubicBezTo>
                <a:cubicBezTo>
                  <a:pt x="111617" y="218550"/>
                  <a:pt x="105752" y="220124"/>
                  <a:pt x="102038" y="210552"/>
                </a:cubicBezTo>
                <a:cubicBezTo>
                  <a:pt x="98324" y="200980"/>
                  <a:pt x="96130" y="192716"/>
                  <a:pt x="95456" y="185761"/>
                </a:cubicBezTo>
                <a:cubicBezTo>
                  <a:pt x="80442" y="186636"/>
                  <a:pt x="66632" y="187862"/>
                  <a:pt x="54027" y="189439"/>
                </a:cubicBezTo>
                <a:cubicBezTo>
                  <a:pt x="48434" y="212183"/>
                  <a:pt x="42178" y="218486"/>
                  <a:pt x="35259" y="208347"/>
                </a:cubicBezTo>
                <a:cubicBezTo>
                  <a:pt x="28340" y="198208"/>
                  <a:pt x="26006" y="188450"/>
                  <a:pt x="28258" y="179071"/>
                </a:cubicBezTo>
                <a:cubicBezTo>
                  <a:pt x="30509" y="169693"/>
                  <a:pt x="32083" y="150624"/>
                  <a:pt x="32980" y="121865"/>
                </a:cubicBezTo>
                <a:cubicBezTo>
                  <a:pt x="33876" y="93105"/>
                  <a:pt x="32298" y="74044"/>
                  <a:pt x="28247" y="64680"/>
                </a:cubicBezTo>
                <a:cubicBezTo>
                  <a:pt x="24195" y="55315"/>
                  <a:pt x="25633" y="51117"/>
                  <a:pt x="32560" y="52085"/>
                </a:cubicBezTo>
                <a:cubicBezTo>
                  <a:pt x="39486" y="53053"/>
                  <a:pt x="44218" y="54179"/>
                  <a:pt x="46756" y="55462"/>
                </a:cubicBezTo>
                <a:cubicBezTo>
                  <a:pt x="49295" y="56746"/>
                  <a:pt x="52288" y="57398"/>
                  <a:pt x="55737" y="57420"/>
                </a:cubicBezTo>
                <a:cubicBezTo>
                  <a:pt x="59186" y="57441"/>
                  <a:pt x="64965" y="57026"/>
                  <a:pt x="73074" y="56172"/>
                </a:cubicBezTo>
                <a:cubicBezTo>
                  <a:pt x="81184" y="55319"/>
                  <a:pt x="88372" y="52831"/>
                  <a:pt x="94638" y="48708"/>
                </a:cubicBezTo>
                <a:cubicBezTo>
                  <a:pt x="97771" y="46647"/>
                  <a:pt x="100984" y="45466"/>
                  <a:pt x="104275" y="45167"/>
                </a:cubicBezTo>
                <a:close/>
                <a:moveTo>
                  <a:pt x="6251744" y="42567"/>
                </a:moveTo>
                <a:lnTo>
                  <a:pt x="6404446" y="42567"/>
                </a:lnTo>
                <a:lnTo>
                  <a:pt x="6404446" y="69412"/>
                </a:lnTo>
                <a:cubicBezTo>
                  <a:pt x="6361956" y="138101"/>
                  <a:pt x="6333799" y="207479"/>
                  <a:pt x="6319974" y="277546"/>
                </a:cubicBezTo>
                <a:lnTo>
                  <a:pt x="6282805" y="277546"/>
                </a:lnTo>
                <a:cubicBezTo>
                  <a:pt x="6299024" y="206074"/>
                  <a:pt x="6327367" y="138137"/>
                  <a:pt x="6367835" y="73735"/>
                </a:cubicBezTo>
                <a:lnTo>
                  <a:pt x="6251744" y="73735"/>
                </a:lnTo>
                <a:close/>
                <a:moveTo>
                  <a:pt x="2350934" y="42567"/>
                </a:moveTo>
                <a:lnTo>
                  <a:pt x="2465282" y="42567"/>
                </a:lnTo>
                <a:lnTo>
                  <a:pt x="2465282" y="73735"/>
                </a:lnTo>
                <a:lnTo>
                  <a:pt x="2378144" y="73735"/>
                </a:lnTo>
                <a:cubicBezTo>
                  <a:pt x="2374000" y="96250"/>
                  <a:pt x="2369755" y="112841"/>
                  <a:pt x="2365410" y="123510"/>
                </a:cubicBezTo>
                <a:cubicBezTo>
                  <a:pt x="2375333" y="118133"/>
                  <a:pt x="2386569" y="115684"/>
                  <a:pt x="2399117" y="116165"/>
                </a:cubicBezTo>
                <a:cubicBezTo>
                  <a:pt x="2411664" y="116645"/>
                  <a:pt x="2423678" y="119517"/>
                  <a:pt x="2435157" y="124779"/>
                </a:cubicBezTo>
                <a:cubicBezTo>
                  <a:pt x="2446636" y="130042"/>
                  <a:pt x="2454943" y="137108"/>
                  <a:pt x="2460077" y="145978"/>
                </a:cubicBezTo>
                <a:cubicBezTo>
                  <a:pt x="2465211" y="154847"/>
                  <a:pt x="2468932" y="163659"/>
                  <a:pt x="2471241" y="172414"/>
                </a:cubicBezTo>
                <a:cubicBezTo>
                  <a:pt x="2473550" y="181169"/>
                  <a:pt x="2474467" y="190683"/>
                  <a:pt x="2473994" y="200958"/>
                </a:cubicBezTo>
                <a:cubicBezTo>
                  <a:pt x="2473521" y="211233"/>
                  <a:pt x="2471409" y="221759"/>
                  <a:pt x="2467659" y="232535"/>
                </a:cubicBezTo>
                <a:cubicBezTo>
                  <a:pt x="2463909" y="243312"/>
                  <a:pt x="2458198" y="252300"/>
                  <a:pt x="2450526" y="259499"/>
                </a:cubicBezTo>
                <a:cubicBezTo>
                  <a:pt x="2442854" y="266697"/>
                  <a:pt x="2433598" y="272405"/>
                  <a:pt x="2422757" y="276621"/>
                </a:cubicBezTo>
                <a:cubicBezTo>
                  <a:pt x="2411915" y="280837"/>
                  <a:pt x="2399368" y="282482"/>
                  <a:pt x="2385113" y="281557"/>
                </a:cubicBezTo>
                <a:cubicBezTo>
                  <a:pt x="2370859" y="280632"/>
                  <a:pt x="2357301" y="275405"/>
                  <a:pt x="2344437" y="265876"/>
                </a:cubicBezTo>
                <a:cubicBezTo>
                  <a:pt x="2331574" y="256347"/>
                  <a:pt x="2322762" y="239408"/>
                  <a:pt x="2318001" y="215058"/>
                </a:cubicBezTo>
                <a:lnTo>
                  <a:pt x="2349557" y="205852"/>
                </a:lnTo>
                <a:cubicBezTo>
                  <a:pt x="2356139" y="231420"/>
                  <a:pt x="2366310" y="245237"/>
                  <a:pt x="2380069" y="247302"/>
                </a:cubicBezTo>
                <a:cubicBezTo>
                  <a:pt x="2393829" y="249367"/>
                  <a:pt x="2405000" y="247926"/>
                  <a:pt x="2413582" y="242979"/>
                </a:cubicBezTo>
                <a:cubicBezTo>
                  <a:pt x="2422165" y="238031"/>
                  <a:pt x="2428403" y="231026"/>
                  <a:pt x="2432296" y="221963"/>
                </a:cubicBezTo>
                <a:cubicBezTo>
                  <a:pt x="2436190" y="212900"/>
                  <a:pt x="2437918" y="202804"/>
                  <a:pt x="2437480" y="191677"/>
                </a:cubicBezTo>
                <a:cubicBezTo>
                  <a:pt x="2437043" y="180549"/>
                  <a:pt x="2434160" y="171295"/>
                  <a:pt x="2428833" y="163917"/>
                </a:cubicBezTo>
                <a:cubicBezTo>
                  <a:pt x="2423506" y="156539"/>
                  <a:pt x="2416734" y="151588"/>
                  <a:pt x="2408517" y="149065"/>
                </a:cubicBezTo>
                <a:cubicBezTo>
                  <a:pt x="2400300" y="146541"/>
                  <a:pt x="2390997" y="146555"/>
                  <a:pt x="2380607" y="149108"/>
                </a:cubicBezTo>
                <a:cubicBezTo>
                  <a:pt x="2370218" y="151660"/>
                  <a:pt x="2361244" y="158034"/>
                  <a:pt x="2353687" y="168230"/>
                </a:cubicBezTo>
                <a:lnTo>
                  <a:pt x="2324756" y="164939"/>
                </a:lnTo>
                <a:cubicBezTo>
                  <a:pt x="2326562" y="156923"/>
                  <a:pt x="2335288" y="116132"/>
                  <a:pt x="2350934" y="42567"/>
                </a:cubicBezTo>
                <a:close/>
                <a:moveTo>
                  <a:pt x="4386962" y="41662"/>
                </a:moveTo>
                <a:cubicBezTo>
                  <a:pt x="4389367" y="41109"/>
                  <a:pt x="4392790" y="41543"/>
                  <a:pt x="4397232" y="42965"/>
                </a:cubicBezTo>
                <a:cubicBezTo>
                  <a:pt x="4415000" y="48651"/>
                  <a:pt x="4426500" y="56663"/>
                  <a:pt x="4431735" y="67003"/>
                </a:cubicBezTo>
                <a:cubicBezTo>
                  <a:pt x="4436969" y="77342"/>
                  <a:pt x="4436431" y="86222"/>
                  <a:pt x="4430121" y="93643"/>
                </a:cubicBezTo>
                <a:cubicBezTo>
                  <a:pt x="4423812" y="101064"/>
                  <a:pt x="4411379" y="94278"/>
                  <a:pt x="4392822" y="73284"/>
                </a:cubicBezTo>
                <a:cubicBezTo>
                  <a:pt x="4381702" y="53860"/>
                  <a:pt x="4379748" y="43319"/>
                  <a:pt x="4386962" y="41662"/>
                </a:cubicBezTo>
                <a:close/>
                <a:moveTo>
                  <a:pt x="4025012" y="41662"/>
                </a:moveTo>
                <a:cubicBezTo>
                  <a:pt x="4027417" y="41109"/>
                  <a:pt x="4030840" y="41543"/>
                  <a:pt x="4035282" y="42965"/>
                </a:cubicBezTo>
                <a:cubicBezTo>
                  <a:pt x="4053049" y="48651"/>
                  <a:pt x="4064550" y="56663"/>
                  <a:pt x="4069784" y="67003"/>
                </a:cubicBezTo>
                <a:cubicBezTo>
                  <a:pt x="4075018" y="77342"/>
                  <a:pt x="4074481" y="86222"/>
                  <a:pt x="4068171" y="93643"/>
                </a:cubicBezTo>
                <a:cubicBezTo>
                  <a:pt x="4061861" y="101064"/>
                  <a:pt x="4049428" y="94278"/>
                  <a:pt x="4030872" y="73284"/>
                </a:cubicBezTo>
                <a:cubicBezTo>
                  <a:pt x="4019751" y="53860"/>
                  <a:pt x="4017798" y="43319"/>
                  <a:pt x="4025012" y="41662"/>
                </a:cubicBezTo>
                <a:close/>
                <a:moveTo>
                  <a:pt x="6160542" y="37832"/>
                </a:moveTo>
                <a:cubicBezTo>
                  <a:pt x="6168142" y="38920"/>
                  <a:pt x="6175209" y="41140"/>
                  <a:pt x="6181740" y="44492"/>
                </a:cubicBezTo>
                <a:cubicBezTo>
                  <a:pt x="6194805" y="51196"/>
                  <a:pt x="6203900" y="60890"/>
                  <a:pt x="6209026" y="73574"/>
                </a:cubicBezTo>
                <a:cubicBezTo>
                  <a:pt x="6214153" y="86258"/>
                  <a:pt x="6214828" y="100236"/>
                  <a:pt x="6211048" y="115508"/>
                </a:cubicBezTo>
                <a:cubicBezTo>
                  <a:pt x="6207270" y="130781"/>
                  <a:pt x="6197013" y="142956"/>
                  <a:pt x="6180278" y="152033"/>
                </a:cubicBezTo>
                <a:cubicBezTo>
                  <a:pt x="6192280" y="156163"/>
                  <a:pt x="6201802" y="163878"/>
                  <a:pt x="6208844" y="175178"/>
                </a:cubicBezTo>
                <a:cubicBezTo>
                  <a:pt x="6215885" y="186478"/>
                  <a:pt x="6218236" y="201313"/>
                  <a:pt x="6215899" y="219683"/>
                </a:cubicBezTo>
                <a:cubicBezTo>
                  <a:pt x="6213562" y="238053"/>
                  <a:pt x="6205223" y="252967"/>
                  <a:pt x="6190882" y="264424"/>
                </a:cubicBezTo>
                <a:cubicBezTo>
                  <a:pt x="6176542" y="275882"/>
                  <a:pt x="6160338" y="281378"/>
                  <a:pt x="6142269" y="280912"/>
                </a:cubicBezTo>
                <a:cubicBezTo>
                  <a:pt x="6124200" y="280446"/>
                  <a:pt x="6108502" y="274742"/>
                  <a:pt x="6095172" y="263801"/>
                </a:cubicBezTo>
                <a:cubicBezTo>
                  <a:pt x="6081843" y="252859"/>
                  <a:pt x="6073264" y="236031"/>
                  <a:pt x="6069435" y="213316"/>
                </a:cubicBezTo>
                <a:lnTo>
                  <a:pt x="6100991" y="207207"/>
                </a:lnTo>
                <a:cubicBezTo>
                  <a:pt x="6105092" y="221045"/>
                  <a:pt x="6110864" y="231252"/>
                  <a:pt x="6118306" y="237827"/>
                </a:cubicBezTo>
                <a:cubicBezTo>
                  <a:pt x="6125749" y="244402"/>
                  <a:pt x="6134802" y="247718"/>
                  <a:pt x="6145464" y="247775"/>
                </a:cubicBezTo>
                <a:cubicBezTo>
                  <a:pt x="6156126" y="247833"/>
                  <a:pt x="6164790" y="243498"/>
                  <a:pt x="6171458" y="234772"/>
                </a:cubicBezTo>
                <a:cubicBezTo>
                  <a:pt x="6178127" y="226046"/>
                  <a:pt x="6181031" y="216048"/>
                  <a:pt x="6180170" y="204776"/>
                </a:cubicBezTo>
                <a:cubicBezTo>
                  <a:pt x="6179310" y="193505"/>
                  <a:pt x="6174990" y="184793"/>
                  <a:pt x="6167210" y="178641"/>
                </a:cubicBezTo>
                <a:cubicBezTo>
                  <a:pt x="6159431" y="172489"/>
                  <a:pt x="6145280" y="167951"/>
                  <a:pt x="6124760" y="165025"/>
                </a:cubicBezTo>
                <a:lnTo>
                  <a:pt x="6124760" y="141471"/>
                </a:lnTo>
                <a:cubicBezTo>
                  <a:pt x="6144865" y="139564"/>
                  <a:pt x="6158890" y="134857"/>
                  <a:pt x="6166834" y="127350"/>
                </a:cubicBezTo>
                <a:cubicBezTo>
                  <a:pt x="6174779" y="119843"/>
                  <a:pt x="6178332" y="110127"/>
                  <a:pt x="6177492" y="98203"/>
                </a:cubicBezTo>
                <a:cubicBezTo>
                  <a:pt x="6176654" y="86280"/>
                  <a:pt x="6171441" y="77647"/>
                  <a:pt x="6161854" y="72305"/>
                </a:cubicBezTo>
                <a:cubicBezTo>
                  <a:pt x="6152268" y="66963"/>
                  <a:pt x="6141994" y="66397"/>
                  <a:pt x="6131030" y="70606"/>
                </a:cubicBezTo>
                <a:cubicBezTo>
                  <a:pt x="6120067" y="74815"/>
                  <a:pt x="6110821" y="87559"/>
                  <a:pt x="6103292" y="108840"/>
                </a:cubicBezTo>
                <a:lnTo>
                  <a:pt x="6072124" y="104000"/>
                </a:lnTo>
                <a:cubicBezTo>
                  <a:pt x="6077688" y="84928"/>
                  <a:pt x="6085414" y="69742"/>
                  <a:pt x="6095302" y="58442"/>
                </a:cubicBezTo>
                <a:cubicBezTo>
                  <a:pt x="6105190" y="47142"/>
                  <a:pt x="6118802" y="40316"/>
                  <a:pt x="6136138" y="37964"/>
                </a:cubicBezTo>
                <a:cubicBezTo>
                  <a:pt x="6144808" y="36788"/>
                  <a:pt x="6152942" y="36744"/>
                  <a:pt x="6160542" y="37832"/>
                </a:cubicBezTo>
                <a:close/>
                <a:moveTo>
                  <a:pt x="2236243" y="37832"/>
                </a:moveTo>
                <a:cubicBezTo>
                  <a:pt x="2243843" y="38920"/>
                  <a:pt x="2250909" y="41140"/>
                  <a:pt x="2257441" y="44492"/>
                </a:cubicBezTo>
                <a:cubicBezTo>
                  <a:pt x="2270505" y="51196"/>
                  <a:pt x="2279600" y="60890"/>
                  <a:pt x="2284727" y="73574"/>
                </a:cubicBezTo>
                <a:cubicBezTo>
                  <a:pt x="2289853" y="86258"/>
                  <a:pt x="2290527" y="100236"/>
                  <a:pt x="2286749" y="115508"/>
                </a:cubicBezTo>
                <a:cubicBezTo>
                  <a:pt x="2282970" y="130781"/>
                  <a:pt x="2272713" y="142956"/>
                  <a:pt x="2255978" y="152033"/>
                </a:cubicBezTo>
                <a:cubicBezTo>
                  <a:pt x="2267981" y="156163"/>
                  <a:pt x="2277503" y="163878"/>
                  <a:pt x="2284544" y="175178"/>
                </a:cubicBezTo>
                <a:cubicBezTo>
                  <a:pt x="2291585" y="186478"/>
                  <a:pt x="2293937" y="201313"/>
                  <a:pt x="2291599" y="219683"/>
                </a:cubicBezTo>
                <a:cubicBezTo>
                  <a:pt x="2289262" y="238053"/>
                  <a:pt x="2280923" y="252967"/>
                  <a:pt x="2266583" y="264424"/>
                </a:cubicBezTo>
                <a:cubicBezTo>
                  <a:pt x="2252243" y="275882"/>
                  <a:pt x="2236038" y="281378"/>
                  <a:pt x="2217970" y="280912"/>
                </a:cubicBezTo>
                <a:cubicBezTo>
                  <a:pt x="2199901" y="280446"/>
                  <a:pt x="2184202" y="274742"/>
                  <a:pt x="2170873" y="263801"/>
                </a:cubicBezTo>
                <a:cubicBezTo>
                  <a:pt x="2157543" y="252859"/>
                  <a:pt x="2148964" y="236031"/>
                  <a:pt x="2145136" y="213316"/>
                </a:cubicBezTo>
                <a:lnTo>
                  <a:pt x="2176691" y="207207"/>
                </a:lnTo>
                <a:cubicBezTo>
                  <a:pt x="2180792" y="221045"/>
                  <a:pt x="2186565" y="231252"/>
                  <a:pt x="2194007" y="237827"/>
                </a:cubicBezTo>
                <a:cubicBezTo>
                  <a:pt x="2201450" y="244402"/>
                  <a:pt x="2210502" y="247718"/>
                  <a:pt x="2221164" y="247775"/>
                </a:cubicBezTo>
                <a:cubicBezTo>
                  <a:pt x="2231826" y="247833"/>
                  <a:pt x="2240491" y="243498"/>
                  <a:pt x="2247159" y="234772"/>
                </a:cubicBezTo>
                <a:cubicBezTo>
                  <a:pt x="2253827" y="226046"/>
                  <a:pt x="2256731" y="216048"/>
                  <a:pt x="2255871" y="204776"/>
                </a:cubicBezTo>
                <a:cubicBezTo>
                  <a:pt x="2255010" y="193505"/>
                  <a:pt x="2250690" y="184793"/>
                  <a:pt x="2242911" y="178641"/>
                </a:cubicBezTo>
                <a:cubicBezTo>
                  <a:pt x="2235131" y="172489"/>
                  <a:pt x="2220981" y="167951"/>
                  <a:pt x="2200460" y="165025"/>
                </a:cubicBezTo>
                <a:lnTo>
                  <a:pt x="2200460" y="141471"/>
                </a:lnTo>
                <a:cubicBezTo>
                  <a:pt x="2220565" y="139564"/>
                  <a:pt x="2234590" y="134857"/>
                  <a:pt x="2242534" y="127350"/>
                </a:cubicBezTo>
                <a:cubicBezTo>
                  <a:pt x="2250479" y="119843"/>
                  <a:pt x="2254032" y="110127"/>
                  <a:pt x="2253193" y="98203"/>
                </a:cubicBezTo>
                <a:cubicBezTo>
                  <a:pt x="2252354" y="86280"/>
                  <a:pt x="2247141" y="77647"/>
                  <a:pt x="2237555" y="72305"/>
                </a:cubicBezTo>
                <a:cubicBezTo>
                  <a:pt x="2227968" y="66963"/>
                  <a:pt x="2217693" y="66397"/>
                  <a:pt x="2206730" y="70606"/>
                </a:cubicBezTo>
                <a:cubicBezTo>
                  <a:pt x="2195767" y="74815"/>
                  <a:pt x="2186522" y="87559"/>
                  <a:pt x="2178993" y="108840"/>
                </a:cubicBezTo>
                <a:lnTo>
                  <a:pt x="2147824" y="104000"/>
                </a:lnTo>
                <a:cubicBezTo>
                  <a:pt x="2153388" y="84928"/>
                  <a:pt x="2161114" y="69742"/>
                  <a:pt x="2171002" y="58442"/>
                </a:cubicBezTo>
                <a:cubicBezTo>
                  <a:pt x="2180889" y="47142"/>
                  <a:pt x="2194502" y="40316"/>
                  <a:pt x="2211839" y="37964"/>
                </a:cubicBezTo>
                <a:cubicBezTo>
                  <a:pt x="2220508" y="36788"/>
                  <a:pt x="2228642" y="36744"/>
                  <a:pt x="2236243" y="37832"/>
                </a:cubicBezTo>
                <a:close/>
                <a:moveTo>
                  <a:pt x="7388988" y="36937"/>
                </a:moveTo>
                <a:cubicBezTo>
                  <a:pt x="7392591" y="37682"/>
                  <a:pt x="7396506" y="39262"/>
                  <a:pt x="7400733" y="41674"/>
                </a:cubicBezTo>
                <a:cubicBezTo>
                  <a:pt x="7409186" y="46500"/>
                  <a:pt x="7418322" y="54541"/>
                  <a:pt x="7428137" y="65798"/>
                </a:cubicBezTo>
                <a:cubicBezTo>
                  <a:pt x="7437953" y="77055"/>
                  <a:pt x="7438498" y="82985"/>
                  <a:pt x="7429772" y="83587"/>
                </a:cubicBezTo>
                <a:cubicBezTo>
                  <a:pt x="7421046" y="84189"/>
                  <a:pt x="7412330" y="86011"/>
                  <a:pt x="7403626" y="89051"/>
                </a:cubicBezTo>
                <a:cubicBezTo>
                  <a:pt x="7394922" y="92091"/>
                  <a:pt x="7385762" y="95923"/>
                  <a:pt x="7376147" y="100548"/>
                </a:cubicBezTo>
                <a:cubicBezTo>
                  <a:pt x="7366532" y="105173"/>
                  <a:pt x="7363764" y="103542"/>
                  <a:pt x="7367844" y="95654"/>
                </a:cubicBezTo>
                <a:cubicBezTo>
                  <a:pt x="7371924" y="87767"/>
                  <a:pt x="7375745" y="79895"/>
                  <a:pt x="7379309" y="72036"/>
                </a:cubicBezTo>
                <a:cubicBezTo>
                  <a:pt x="7382872" y="64178"/>
                  <a:pt x="7382812" y="59797"/>
                  <a:pt x="7379126" y="58893"/>
                </a:cubicBezTo>
                <a:lnTo>
                  <a:pt x="7323306" y="68336"/>
                </a:lnTo>
                <a:cubicBezTo>
                  <a:pt x="7295673" y="72839"/>
                  <a:pt x="7275450" y="76439"/>
                  <a:pt x="7262637" y="79135"/>
                </a:cubicBezTo>
                <a:cubicBezTo>
                  <a:pt x="7249824" y="81830"/>
                  <a:pt x="7240808" y="83178"/>
                  <a:pt x="7235588" y="83178"/>
                </a:cubicBezTo>
                <a:cubicBezTo>
                  <a:pt x="7231314" y="105434"/>
                  <a:pt x="7224492" y="119549"/>
                  <a:pt x="7215120" y="125522"/>
                </a:cubicBezTo>
                <a:cubicBezTo>
                  <a:pt x="7205749" y="131494"/>
                  <a:pt x="7199944" y="128995"/>
                  <a:pt x="7197708" y="118025"/>
                </a:cubicBezTo>
                <a:cubicBezTo>
                  <a:pt x="7195470" y="107055"/>
                  <a:pt x="7196625" y="98806"/>
                  <a:pt x="7201171" y="93278"/>
                </a:cubicBezTo>
                <a:cubicBezTo>
                  <a:pt x="7205717" y="87749"/>
                  <a:pt x="7209288" y="80898"/>
                  <a:pt x="7211883" y="72724"/>
                </a:cubicBezTo>
                <a:lnTo>
                  <a:pt x="7218766" y="51365"/>
                </a:lnTo>
                <a:cubicBezTo>
                  <a:pt x="7223198" y="44582"/>
                  <a:pt x="7229615" y="49293"/>
                  <a:pt x="7238018" y="65497"/>
                </a:cubicBezTo>
                <a:cubicBezTo>
                  <a:pt x="7236684" y="65497"/>
                  <a:pt x="7241166" y="64827"/>
                  <a:pt x="7251462" y="63486"/>
                </a:cubicBezTo>
                <a:cubicBezTo>
                  <a:pt x="7261758" y="62145"/>
                  <a:pt x="7279788" y="59033"/>
                  <a:pt x="7305550" y="54150"/>
                </a:cubicBezTo>
                <a:cubicBezTo>
                  <a:pt x="7331312" y="49267"/>
                  <a:pt x="7348524" y="45682"/>
                  <a:pt x="7357185" y="43395"/>
                </a:cubicBezTo>
                <a:cubicBezTo>
                  <a:pt x="7365847" y="41108"/>
                  <a:pt x="7373157" y="39043"/>
                  <a:pt x="7379115" y="37200"/>
                </a:cubicBezTo>
                <a:cubicBezTo>
                  <a:pt x="7382094" y="36279"/>
                  <a:pt x="7385385" y="36191"/>
                  <a:pt x="7388988" y="36937"/>
                </a:cubicBezTo>
                <a:close/>
                <a:moveTo>
                  <a:pt x="3455164" y="36937"/>
                </a:moveTo>
                <a:cubicBezTo>
                  <a:pt x="3458767" y="37682"/>
                  <a:pt x="3462681" y="39262"/>
                  <a:pt x="3466908" y="41674"/>
                </a:cubicBezTo>
                <a:cubicBezTo>
                  <a:pt x="3475362" y="46500"/>
                  <a:pt x="3484496" y="54541"/>
                  <a:pt x="3494312" y="65798"/>
                </a:cubicBezTo>
                <a:cubicBezTo>
                  <a:pt x="3504128" y="77055"/>
                  <a:pt x="3504673" y="82985"/>
                  <a:pt x="3495947" y="83587"/>
                </a:cubicBezTo>
                <a:cubicBezTo>
                  <a:pt x="3487221" y="84189"/>
                  <a:pt x="3478506" y="86011"/>
                  <a:pt x="3469801" y="89051"/>
                </a:cubicBezTo>
                <a:cubicBezTo>
                  <a:pt x="3461097" y="92091"/>
                  <a:pt x="3451937" y="95923"/>
                  <a:pt x="3442322" y="100548"/>
                </a:cubicBezTo>
                <a:cubicBezTo>
                  <a:pt x="3432707" y="105173"/>
                  <a:pt x="3429939" y="103542"/>
                  <a:pt x="3434019" y="95654"/>
                </a:cubicBezTo>
                <a:cubicBezTo>
                  <a:pt x="3438099" y="87767"/>
                  <a:pt x="3441920" y="79895"/>
                  <a:pt x="3445484" y="72036"/>
                </a:cubicBezTo>
                <a:cubicBezTo>
                  <a:pt x="3449047" y="64178"/>
                  <a:pt x="3448987" y="59797"/>
                  <a:pt x="3445301" y="58893"/>
                </a:cubicBezTo>
                <a:lnTo>
                  <a:pt x="3389482" y="68336"/>
                </a:lnTo>
                <a:cubicBezTo>
                  <a:pt x="3361848" y="72839"/>
                  <a:pt x="3341625" y="76439"/>
                  <a:pt x="3328812" y="79135"/>
                </a:cubicBezTo>
                <a:cubicBezTo>
                  <a:pt x="3315999" y="81830"/>
                  <a:pt x="3306982" y="83178"/>
                  <a:pt x="3301763" y="83178"/>
                </a:cubicBezTo>
                <a:cubicBezTo>
                  <a:pt x="3297489" y="105434"/>
                  <a:pt x="3290667" y="119549"/>
                  <a:pt x="3281296" y="125522"/>
                </a:cubicBezTo>
                <a:cubicBezTo>
                  <a:pt x="3271924" y="131494"/>
                  <a:pt x="3266120" y="128995"/>
                  <a:pt x="3263883" y="118025"/>
                </a:cubicBezTo>
                <a:cubicBezTo>
                  <a:pt x="3261646" y="107055"/>
                  <a:pt x="3262800" y="98806"/>
                  <a:pt x="3267346" y="93278"/>
                </a:cubicBezTo>
                <a:cubicBezTo>
                  <a:pt x="3271892" y="87749"/>
                  <a:pt x="3275463" y="80898"/>
                  <a:pt x="3278058" y="72724"/>
                </a:cubicBezTo>
                <a:lnTo>
                  <a:pt x="3284942" y="51365"/>
                </a:lnTo>
                <a:cubicBezTo>
                  <a:pt x="3289373" y="44582"/>
                  <a:pt x="3295790" y="49293"/>
                  <a:pt x="3304193" y="65497"/>
                </a:cubicBezTo>
                <a:cubicBezTo>
                  <a:pt x="3302860" y="65497"/>
                  <a:pt x="3307341" y="64827"/>
                  <a:pt x="3317637" y="63486"/>
                </a:cubicBezTo>
                <a:cubicBezTo>
                  <a:pt x="3327934" y="62145"/>
                  <a:pt x="3345963" y="59033"/>
                  <a:pt x="3371725" y="54150"/>
                </a:cubicBezTo>
                <a:cubicBezTo>
                  <a:pt x="3397487" y="49267"/>
                  <a:pt x="3414699" y="45682"/>
                  <a:pt x="3423361" y="43395"/>
                </a:cubicBezTo>
                <a:cubicBezTo>
                  <a:pt x="3432022" y="41108"/>
                  <a:pt x="3439332" y="39043"/>
                  <a:pt x="3445290" y="37200"/>
                </a:cubicBezTo>
                <a:cubicBezTo>
                  <a:pt x="3448269" y="36279"/>
                  <a:pt x="3451561" y="36191"/>
                  <a:pt x="3455164" y="36937"/>
                </a:cubicBezTo>
                <a:close/>
                <a:moveTo>
                  <a:pt x="5213525" y="30095"/>
                </a:moveTo>
                <a:cubicBezTo>
                  <a:pt x="5221515" y="29307"/>
                  <a:pt x="5228978" y="31500"/>
                  <a:pt x="5235915" y="36673"/>
                </a:cubicBezTo>
                <a:cubicBezTo>
                  <a:pt x="5245164" y="43571"/>
                  <a:pt x="5244060" y="48995"/>
                  <a:pt x="5232602" y="52946"/>
                </a:cubicBezTo>
                <a:cubicBezTo>
                  <a:pt x="5221145" y="56896"/>
                  <a:pt x="5197182" y="61661"/>
                  <a:pt x="5160715" y="67239"/>
                </a:cubicBezTo>
                <a:cubicBezTo>
                  <a:pt x="5168817" y="74151"/>
                  <a:pt x="5171947" y="79834"/>
                  <a:pt x="5170104" y="84286"/>
                </a:cubicBezTo>
                <a:cubicBezTo>
                  <a:pt x="5168261" y="88739"/>
                  <a:pt x="5166480" y="101814"/>
                  <a:pt x="5164759" y="123510"/>
                </a:cubicBezTo>
                <a:cubicBezTo>
                  <a:pt x="5190643" y="118290"/>
                  <a:pt x="5210339" y="113838"/>
                  <a:pt x="5223848" y="110152"/>
                </a:cubicBezTo>
                <a:cubicBezTo>
                  <a:pt x="5237356" y="106467"/>
                  <a:pt x="5249108" y="109482"/>
                  <a:pt x="5259103" y="119197"/>
                </a:cubicBezTo>
                <a:cubicBezTo>
                  <a:pt x="5269098" y="128913"/>
                  <a:pt x="5265011" y="134556"/>
                  <a:pt x="5246842" y="136126"/>
                </a:cubicBezTo>
                <a:cubicBezTo>
                  <a:pt x="5228673" y="137696"/>
                  <a:pt x="5213092" y="139389"/>
                  <a:pt x="5200100" y="141203"/>
                </a:cubicBezTo>
                <a:cubicBezTo>
                  <a:pt x="5187108" y="143017"/>
                  <a:pt x="5174740" y="145064"/>
                  <a:pt x="5162995" y="147344"/>
                </a:cubicBezTo>
                <a:cubicBezTo>
                  <a:pt x="5162336" y="153481"/>
                  <a:pt x="5161575" y="159361"/>
                  <a:pt x="5160715" y="164982"/>
                </a:cubicBezTo>
                <a:cubicBezTo>
                  <a:pt x="5180835" y="188558"/>
                  <a:pt x="5199183" y="207064"/>
                  <a:pt x="5215760" y="220500"/>
                </a:cubicBezTo>
                <a:cubicBezTo>
                  <a:pt x="5232337" y="233937"/>
                  <a:pt x="5245437" y="243717"/>
                  <a:pt x="5255059" y="249840"/>
                </a:cubicBezTo>
                <a:cubicBezTo>
                  <a:pt x="5264682" y="255964"/>
                  <a:pt x="5274110" y="260287"/>
                  <a:pt x="5283345" y="262811"/>
                </a:cubicBezTo>
                <a:cubicBezTo>
                  <a:pt x="5292581" y="265335"/>
                  <a:pt x="5301672" y="268121"/>
                  <a:pt x="5310620" y="271168"/>
                </a:cubicBezTo>
                <a:cubicBezTo>
                  <a:pt x="5319568" y="274215"/>
                  <a:pt x="5324043" y="277668"/>
                  <a:pt x="5324043" y="281525"/>
                </a:cubicBezTo>
                <a:cubicBezTo>
                  <a:pt x="5324043" y="285813"/>
                  <a:pt x="5314560" y="288921"/>
                  <a:pt x="5295596" y="290850"/>
                </a:cubicBezTo>
                <a:cubicBezTo>
                  <a:pt x="5276630" y="292779"/>
                  <a:pt x="5263211" y="293015"/>
                  <a:pt x="5255339" y="291560"/>
                </a:cubicBezTo>
                <a:cubicBezTo>
                  <a:pt x="5247466" y="290104"/>
                  <a:pt x="5240253" y="286100"/>
                  <a:pt x="5233699" y="279546"/>
                </a:cubicBezTo>
                <a:cubicBezTo>
                  <a:pt x="5227146" y="272993"/>
                  <a:pt x="5217015" y="261492"/>
                  <a:pt x="5203305" y="245044"/>
                </a:cubicBezTo>
                <a:cubicBezTo>
                  <a:pt x="5189596" y="228595"/>
                  <a:pt x="5174023" y="207035"/>
                  <a:pt x="5156585" y="180362"/>
                </a:cubicBezTo>
                <a:cubicBezTo>
                  <a:pt x="5147206" y="211695"/>
                  <a:pt x="5131856" y="235708"/>
                  <a:pt x="5110531" y="252400"/>
                </a:cubicBezTo>
                <a:cubicBezTo>
                  <a:pt x="5089208" y="269092"/>
                  <a:pt x="5067468" y="278356"/>
                  <a:pt x="5045312" y="280191"/>
                </a:cubicBezTo>
                <a:cubicBezTo>
                  <a:pt x="5023156" y="282027"/>
                  <a:pt x="5018912" y="279410"/>
                  <a:pt x="5032578" y="272340"/>
                </a:cubicBezTo>
                <a:cubicBezTo>
                  <a:pt x="5046244" y="265270"/>
                  <a:pt x="5058770" y="258452"/>
                  <a:pt x="5070156" y="251884"/>
                </a:cubicBezTo>
                <a:cubicBezTo>
                  <a:pt x="5081543" y="245316"/>
                  <a:pt x="5091860" y="237185"/>
                  <a:pt x="5101110" y="227491"/>
                </a:cubicBezTo>
                <a:cubicBezTo>
                  <a:pt x="5110359" y="217797"/>
                  <a:pt x="5117856" y="206329"/>
                  <a:pt x="5123599" y="193085"/>
                </a:cubicBezTo>
                <a:cubicBezTo>
                  <a:pt x="5129342" y="179842"/>
                  <a:pt x="5133110" y="166158"/>
                  <a:pt x="5134902" y="152033"/>
                </a:cubicBezTo>
                <a:cubicBezTo>
                  <a:pt x="5112905" y="156521"/>
                  <a:pt x="5098984" y="159443"/>
                  <a:pt x="5093140" y="160798"/>
                </a:cubicBezTo>
                <a:cubicBezTo>
                  <a:pt x="5087297" y="162154"/>
                  <a:pt x="5078850" y="158834"/>
                  <a:pt x="5067801" y="150839"/>
                </a:cubicBezTo>
                <a:cubicBezTo>
                  <a:pt x="5056752" y="142845"/>
                  <a:pt x="5058319" y="138557"/>
                  <a:pt x="5072501" y="137976"/>
                </a:cubicBezTo>
                <a:cubicBezTo>
                  <a:pt x="5086684" y="137395"/>
                  <a:pt x="5108001" y="134172"/>
                  <a:pt x="5136451" y="128307"/>
                </a:cubicBezTo>
                <a:cubicBezTo>
                  <a:pt x="5137226" y="121309"/>
                  <a:pt x="5137613" y="112088"/>
                  <a:pt x="5137613" y="100645"/>
                </a:cubicBezTo>
                <a:cubicBezTo>
                  <a:pt x="5137613" y="88312"/>
                  <a:pt x="5137276" y="78446"/>
                  <a:pt x="5136602" y="71047"/>
                </a:cubicBezTo>
                <a:cubicBezTo>
                  <a:pt x="5137706" y="71047"/>
                  <a:pt x="5133741" y="71721"/>
                  <a:pt x="5124707" y="73069"/>
                </a:cubicBezTo>
                <a:cubicBezTo>
                  <a:pt x="5115672" y="74417"/>
                  <a:pt x="5106566" y="71610"/>
                  <a:pt x="5097388" y="64647"/>
                </a:cubicBezTo>
                <a:cubicBezTo>
                  <a:pt x="5088211" y="57685"/>
                  <a:pt x="5090244" y="53627"/>
                  <a:pt x="5103487" y="52472"/>
                </a:cubicBezTo>
                <a:cubicBezTo>
                  <a:pt x="5116730" y="51318"/>
                  <a:pt x="5134239" y="48522"/>
                  <a:pt x="5156015" y="44083"/>
                </a:cubicBezTo>
                <a:cubicBezTo>
                  <a:pt x="5177791" y="39645"/>
                  <a:pt x="5194239" y="35576"/>
                  <a:pt x="5205360" y="31876"/>
                </a:cubicBezTo>
                <a:cubicBezTo>
                  <a:pt x="5208140" y="30951"/>
                  <a:pt x="5210862" y="30358"/>
                  <a:pt x="5213525" y="30095"/>
                </a:cubicBezTo>
                <a:close/>
                <a:moveTo>
                  <a:pt x="1279700" y="30095"/>
                </a:moveTo>
                <a:cubicBezTo>
                  <a:pt x="1287690" y="29307"/>
                  <a:pt x="1295154" y="31500"/>
                  <a:pt x="1302091" y="36673"/>
                </a:cubicBezTo>
                <a:cubicBezTo>
                  <a:pt x="1311340" y="43571"/>
                  <a:pt x="1310235" y="48995"/>
                  <a:pt x="1298778" y="52946"/>
                </a:cubicBezTo>
                <a:cubicBezTo>
                  <a:pt x="1287320" y="56896"/>
                  <a:pt x="1263357" y="61661"/>
                  <a:pt x="1226890" y="67239"/>
                </a:cubicBezTo>
                <a:cubicBezTo>
                  <a:pt x="1234993" y="74151"/>
                  <a:pt x="1238122" y="79834"/>
                  <a:pt x="1236279" y="84286"/>
                </a:cubicBezTo>
                <a:cubicBezTo>
                  <a:pt x="1234437" y="88739"/>
                  <a:pt x="1232655" y="101814"/>
                  <a:pt x="1230934" y="123510"/>
                </a:cubicBezTo>
                <a:cubicBezTo>
                  <a:pt x="1256818" y="118290"/>
                  <a:pt x="1276514" y="113838"/>
                  <a:pt x="1290023" y="110152"/>
                </a:cubicBezTo>
                <a:cubicBezTo>
                  <a:pt x="1303531" y="106467"/>
                  <a:pt x="1315283" y="109482"/>
                  <a:pt x="1325279" y="119197"/>
                </a:cubicBezTo>
                <a:cubicBezTo>
                  <a:pt x="1335274" y="128913"/>
                  <a:pt x="1331187" y="134556"/>
                  <a:pt x="1313017" y="136126"/>
                </a:cubicBezTo>
                <a:cubicBezTo>
                  <a:pt x="1294849" y="137696"/>
                  <a:pt x="1279268" y="139389"/>
                  <a:pt x="1266276" y="141203"/>
                </a:cubicBezTo>
                <a:cubicBezTo>
                  <a:pt x="1253283" y="143017"/>
                  <a:pt x="1240915" y="145064"/>
                  <a:pt x="1229170" y="147344"/>
                </a:cubicBezTo>
                <a:cubicBezTo>
                  <a:pt x="1228511" y="153481"/>
                  <a:pt x="1227751" y="159361"/>
                  <a:pt x="1226890" y="164982"/>
                </a:cubicBezTo>
                <a:cubicBezTo>
                  <a:pt x="1247009" y="188558"/>
                  <a:pt x="1265358" y="207064"/>
                  <a:pt x="1281935" y="220500"/>
                </a:cubicBezTo>
                <a:cubicBezTo>
                  <a:pt x="1298512" y="233937"/>
                  <a:pt x="1311613" y="243717"/>
                  <a:pt x="1321234" y="249840"/>
                </a:cubicBezTo>
                <a:cubicBezTo>
                  <a:pt x="1330857" y="255964"/>
                  <a:pt x="1340285" y="260287"/>
                  <a:pt x="1349521" y="262811"/>
                </a:cubicBezTo>
                <a:cubicBezTo>
                  <a:pt x="1358756" y="265335"/>
                  <a:pt x="1367848" y="268121"/>
                  <a:pt x="1376796" y="271168"/>
                </a:cubicBezTo>
                <a:cubicBezTo>
                  <a:pt x="1385744" y="274215"/>
                  <a:pt x="1390218" y="277668"/>
                  <a:pt x="1390218" y="281525"/>
                </a:cubicBezTo>
                <a:cubicBezTo>
                  <a:pt x="1390218" y="285813"/>
                  <a:pt x="1380736" y="288921"/>
                  <a:pt x="1361771" y="290850"/>
                </a:cubicBezTo>
                <a:cubicBezTo>
                  <a:pt x="1342806" y="292779"/>
                  <a:pt x="1329387" y="293015"/>
                  <a:pt x="1321514" y="291560"/>
                </a:cubicBezTo>
                <a:cubicBezTo>
                  <a:pt x="1313642" y="290104"/>
                  <a:pt x="1306428" y="286100"/>
                  <a:pt x="1299875" y="279546"/>
                </a:cubicBezTo>
                <a:cubicBezTo>
                  <a:pt x="1293322" y="272993"/>
                  <a:pt x="1283190" y="261492"/>
                  <a:pt x="1269481" y="245044"/>
                </a:cubicBezTo>
                <a:cubicBezTo>
                  <a:pt x="1255771" y="228595"/>
                  <a:pt x="1240198" y="207035"/>
                  <a:pt x="1222760" y="180362"/>
                </a:cubicBezTo>
                <a:cubicBezTo>
                  <a:pt x="1213382" y="211695"/>
                  <a:pt x="1198031" y="235708"/>
                  <a:pt x="1176707" y="252400"/>
                </a:cubicBezTo>
                <a:cubicBezTo>
                  <a:pt x="1155383" y="269092"/>
                  <a:pt x="1133643" y="278356"/>
                  <a:pt x="1111487" y="280191"/>
                </a:cubicBezTo>
                <a:cubicBezTo>
                  <a:pt x="1089332" y="282027"/>
                  <a:pt x="1085087" y="279410"/>
                  <a:pt x="1098753" y="272340"/>
                </a:cubicBezTo>
                <a:cubicBezTo>
                  <a:pt x="1112420" y="265270"/>
                  <a:pt x="1124946" y="258452"/>
                  <a:pt x="1136332" y="251884"/>
                </a:cubicBezTo>
                <a:cubicBezTo>
                  <a:pt x="1147718" y="245316"/>
                  <a:pt x="1158036" y="237185"/>
                  <a:pt x="1167285" y="227491"/>
                </a:cubicBezTo>
                <a:cubicBezTo>
                  <a:pt x="1176535" y="217797"/>
                  <a:pt x="1184031" y="206329"/>
                  <a:pt x="1189774" y="193085"/>
                </a:cubicBezTo>
                <a:cubicBezTo>
                  <a:pt x="1195517" y="179842"/>
                  <a:pt x="1199285" y="166158"/>
                  <a:pt x="1201078" y="152033"/>
                </a:cubicBezTo>
                <a:cubicBezTo>
                  <a:pt x="1179080" y="156521"/>
                  <a:pt x="1165159" y="159443"/>
                  <a:pt x="1159316" y="160798"/>
                </a:cubicBezTo>
                <a:cubicBezTo>
                  <a:pt x="1153472" y="162154"/>
                  <a:pt x="1145026" y="158834"/>
                  <a:pt x="1133976" y="150839"/>
                </a:cubicBezTo>
                <a:cubicBezTo>
                  <a:pt x="1122927" y="142845"/>
                  <a:pt x="1124494" y="138557"/>
                  <a:pt x="1138676" y="137976"/>
                </a:cubicBezTo>
                <a:cubicBezTo>
                  <a:pt x="1152859" y="137395"/>
                  <a:pt x="1174175" y="134172"/>
                  <a:pt x="1202627" y="128307"/>
                </a:cubicBezTo>
                <a:cubicBezTo>
                  <a:pt x="1203401" y="121309"/>
                  <a:pt x="1203789" y="112088"/>
                  <a:pt x="1203789" y="100645"/>
                </a:cubicBezTo>
                <a:cubicBezTo>
                  <a:pt x="1203789" y="88312"/>
                  <a:pt x="1203452" y="78446"/>
                  <a:pt x="1202778" y="71047"/>
                </a:cubicBezTo>
                <a:cubicBezTo>
                  <a:pt x="1203882" y="71047"/>
                  <a:pt x="1199916" y="71721"/>
                  <a:pt x="1190882" y="73069"/>
                </a:cubicBezTo>
                <a:cubicBezTo>
                  <a:pt x="1181848" y="74417"/>
                  <a:pt x="1172742" y="71610"/>
                  <a:pt x="1163564" y="64647"/>
                </a:cubicBezTo>
                <a:cubicBezTo>
                  <a:pt x="1154387" y="57685"/>
                  <a:pt x="1156419" y="53627"/>
                  <a:pt x="1169662" y="52472"/>
                </a:cubicBezTo>
                <a:cubicBezTo>
                  <a:pt x="1182905" y="51318"/>
                  <a:pt x="1200415" y="48522"/>
                  <a:pt x="1222191" y="44083"/>
                </a:cubicBezTo>
                <a:cubicBezTo>
                  <a:pt x="1243966" y="39645"/>
                  <a:pt x="1260414" y="35576"/>
                  <a:pt x="1271535" y="31876"/>
                </a:cubicBezTo>
                <a:cubicBezTo>
                  <a:pt x="1274315" y="30951"/>
                  <a:pt x="1277037" y="30358"/>
                  <a:pt x="1279700" y="30095"/>
                </a:cubicBezTo>
                <a:close/>
                <a:moveTo>
                  <a:pt x="5950354" y="26372"/>
                </a:moveTo>
                <a:cubicBezTo>
                  <a:pt x="5954394" y="27030"/>
                  <a:pt x="5958707" y="29051"/>
                  <a:pt x="5963292" y="32436"/>
                </a:cubicBezTo>
                <a:cubicBezTo>
                  <a:pt x="5972464" y="39204"/>
                  <a:pt x="5978952" y="45984"/>
                  <a:pt x="5982759" y="52774"/>
                </a:cubicBezTo>
                <a:cubicBezTo>
                  <a:pt x="5986566" y="59564"/>
                  <a:pt x="5984233" y="64041"/>
                  <a:pt x="5975758" y="66207"/>
                </a:cubicBezTo>
                <a:cubicBezTo>
                  <a:pt x="5967283" y="68372"/>
                  <a:pt x="5955258" y="74348"/>
                  <a:pt x="5939685" y="84136"/>
                </a:cubicBezTo>
                <a:cubicBezTo>
                  <a:pt x="5924112" y="93923"/>
                  <a:pt x="5908876" y="104316"/>
                  <a:pt x="5893976" y="115315"/>
                </a:cubicBezTo>
                <a:cubicBezTo>
                  <a:pt x="5905677" y="120334"/>
                  <a:pt x="5910155" y="125242"/>
                  <a:pt x="5907408" y="130039"/>
                </a:cubicBezTo>
                <a:cubicBezTo>
                  <a:pt x="5904662" y="134835"/>
                  <a:pt x="5902856" y="143318"/>
                  <a:pt x="5901988" y="155485"/>
                </a:cubicBezTo>
                <a:cubicBezTo>
                  <a:pt x="5901120" y="167653"/>
                  <a:pt x="5901357" y="185399"/>
                  <a:pt x="5902698" y="208723"/>
                </a:cubicBezTo>
                <a:cubicBezTo>
                  <a:pt x="5904039" y="232048"/>
                  <a:pt x="5904480" y="249593"/>
                  <a:pt x="5904021" y="261359"/>
                </a:cubicBezTo>
                <a:cubicBezTo>
                  <a:pt x="5903562" y="273125"/>
                  <a:pt x="5898073" y="285741"/>
                  <a:pt x="5887554" y="299207"/>
                </a:cubicBezTo>
                <a:cubicBezTo>
                  <a:pt x="5877036" y="312672"/>
                  <a:pt x="5868840" y="314439"/>
                  <a:pt x="5862968" y="304509"/>
                </a:cubicBezTo>
                <a:cubicBezTo>
                  <a:pt x="5857096" y="294578"/>
                  <a:pt x="5848621" y="283977"/>
                  <a:pt x="5837543" y="272706"/>
                </a:cubicBezTo>
                <a:cubicBezTo>
                  <a:pt x="5826465" y="261434"/>
                  <a:pt x="5826856" y="257373"/>
                  <a:pt x="5838716" y="260520"/>
                </a:cubicBezTo>
                <a:cubicBezTo>
                  <a:pt x="5850576" y="263668"/>
                  <a:pt x="5858742" y="265109"/>
                  <a:pt x="5863216" y="264844"/>
                </a:cubicBezTo>
                <a:cubicBezTo>
                  <a:pt x="5867690" y="264579"/>
                  <a:pt x="5870537" y="261191"/>
                  <a:pt x="5871756" y="254680"/>
                </a:cubicBezTo>
                <a:cubicBezTo>
                  <a:pt x="5872974" y="248170"/>
                  <a:pt x="5873806" y="232206"/>
                  <a:pt x="5874250" y="206788"/>
                </a:cubicBezTo>
                <a:cubicBezTo>
                  <a:pt x="5874696" y="181370"/>
                  <a:pt x="5874043" y="161670"/>
                  <a:pt x="5872293" y="147688"/>
                </a:cubicBezTo>
                <a:cubicBezTo>
                  <a:pt x="5870544" y="133706"/>
                  <a:pt x="5867170" y="122808"/>
                  <a:pt x="5862172" y="114992"/>
                </a:cubicBezTo>
                <a:cubicBezTo>
                  <a:pt x="5857175" y="107177"/>
                  <a:pt x="5857803" y="103746"/>
                  <a:pt x="5864055" y="104700"/>
                </a:cubicBezTo>
                <a:cubicBezTo>
                  <a:pt x="5870308" y="105653"/>
                  <a:pt x="5876151" y="106524"/>
                  <a:pt x="5881586" y="107313"/>
                </a:cubicBezTo>
                <a:cubicBezTo>
                  <a:pt x="5903655" y="86649"/>
                  <a:pt x="5918860" y="71839"/>
                  <a:pt x="5927198" y="62883"/>
                </a:cubicBezTo>
                <a:cubicBezTo>
                  <a:pt x="5935537" y="53928"/>
                  <a:pt x="5931056" y="51024"/>
                  <a:pt x="5913754" y="54172"/>
                </a:cubicBezTo>
                <a:cubicBezTo>
                  <a:pt x="5896453" y="57319"/>
                  <a:pt x="5876878" y="61112"/>
                  <a:pt x="5855031" y="65551"/>
                </a:cubicBezTo>
                <a:cubicBezTo>
                  <a:pt x="5833184" y="69989"/>
                  <a:pt x="5818904" y="73588"/>
                  <a:pt x="5812194" y="76349"/>
                </a:cubicBezTo>
                <a:cubicBezTo>
                  <a:pt x="5805482" y="79109"/>
                  <a:pt x="5798351" y="79041"/>
                  <a:pt x="5790801" y="76145"/>
                </a:cubicBezTo>
                <a:cubicBezTo>
                  <a:pt x="5783251" y="73248"/>
                  <a:pt x="5776712" y="68046"/>
                  <a:pt x="5771184" y="60539"/>
                </a:cubicBezTo>
                <a:cubicBezTo>
                  <a:pt x="5765656" y="53032"/>
                  <a:pt x="5768703" y="49737"/>
                  <a:pt x="5780326" y="50655"/>
                </a:cubicBezTo>
                <a:cubicBezTo>
                  <a:pt x="5791948" y="51573"/>
                  <a:pt x="5809343" y="50917"/>
                  <a:pt x="5832510" y="48687"/>
                </a:cubicBezTo>
                <a:cubicBezTo>
                  <a:pt x="5855676" y="46457"/>
                  <a:pt x="5877477" y="43567"/>
                  <a:pt x="5897912" y="40018"/>
                </a:cubicBezTo>
                <a:cubicBezTo>
                  <a:pt x="5918347" y="36469"/>
                  <a:pt x="5932060" y="32626"/>
                  <a:pt x="5939050" y="28488"/>
                </a:cubicBezTo>
                <a:cubicBezTo>
                  <a:pt x="5942546" y="26420"/>
                  <a:pt x="5946314" y="25715"/>
                  <a:pt x="5950354" y="26372"/>
                </a:cubicBezTo>
                <a:close/>
                <a:moveTo>
                  <a:pt x="2016530" y="26372"/>
                </a:moveTo>
                <a:cubicBezTo>
                  <a:pt x="2020570" y="27030"/>
                  <a:pt x="2024883" y="29051"/>
                  <a:pt x="2029468" y="32436"/>
                </a:cubicBezTo>
                <a:cubicBezTo>
                  <a:pt x="2038639" y="39204"/>
                  <a:pt x="2045128" y="45984"/>
                  <a:pt x="2048935" y="52774"/>
                </a:cubicBezTo>
                <a:cubicBezTo>
                  <a:pt x="2052742" y="59564"/>
                  <a:pt x="2050408" y="64041"/>
                  <a:pt x="2041933" y="66207"/>
                </a:cubicBezTo>
                <a:cubicBezTo>
                  <a:pt x="2033458" y="68372"/>
                  <a:pt x="2021434" y="74348"/>
                  <a:pt x="2005860" y="84136"/>
                </a:cubicBezTo>
                <a:cubicBezTo>
                  <a:pt x="1990287" y="93923"/>
                  <a:pt x="1975051" y="104316"/>
                  <a:pt x="1960151" y="115315"/>
                </a:cubicBezTo>
                <a:cubicBezTo>
                  <a:pt x="1971853" y="120334"/>
                  <a:pt x="1976330" y="125242"/>
                  <a:pt x="1973584" y="130039"/>
                </a:cubicBezTo>
                <a:cubicBezTo>
                  <a:pt x="1970838" y="134836"/>
                  <a:pt x="1969031" y="143318"/>
                  <a:pt x="1968164" y="155485"/>
                </a:cubicBezTo>
                <a:cubicBezTo>
                  <a:pt x="1967296" y="167653"/>
                  <a:pt x="1967533" y="185399"/>
                  <a:pt x="1968874" y="208723"/>
                </a:cubicBezTo>
                <a:cubicBezTo>
                  <a:pt x="1970214" y="232048"/>
                  <a:pt x="1970655" y="249593"/>
                  <a:pt x="1970196" y="261359"/>
                </a:cubicBezTo>
                <a:cubicBezTo>
                  <a:pt x="1969738" y="273125"/>
                  <a:pt x="1964249" y="285741"/>
                  <a:pt x="1953730" y="299207"/>
                </a:cubicBezTo>
                <a:cubicBezTo>
                  <a:pt x="1943212" y="312672"/>
                  <a:pt x="1935016" y="314439"/>
                  <a:pt x="1929144" y="304509"/>
                </a:cubicBezTo>
                <a:cubicBezTo>
                  <a:pt x="1923272" y="294578"/>
                  <a:pt x="1914797" y="283977"/>
                  <a:pt x="1903719" y="272706"/>
                </a:cubicBezTo>
                <a:cubicBezTo>
                  <a:pt x="1892641" y="261434"/>
                  <a:pt x="1893032" y="257373"/>
                  <a:pt x="1904891" y="260520"/>
                </a:cubicBezTo>
                <a:cubicBezTo>
                  <a:pt x="1916750" y="263668"/>
                  <a:pt x="1924917" y="265109"/>
                  <a:pt x="1929391" y="264844"/>
                </a:cubicBezTo>
                <a:cubicBezTo>
                  <a:pt x="1933865" y="264579"/>
                  <a:pt x="1936712" y="261191"/>
                  <a:pt x="1937931" y="254680"/>
                </a:cubicBezTo>
                <a:cubicBezTo>
                  <a:pt x="1939150" y="248170"/>
                  <a:pt x="1939982" y="232206"/>
                  <a:pt x="1940426" y="206788"/>
                </a:cubicBezTo>
                <a:cubicBezTo>
                  <a:pt x="1940871" y="181370"/>
                  <a:pt x="1940218" y="161670"/>
                  <a:pt x="1938469" y="147688"/>
                </a:cubicBezTo>
                <a:cubicBezTo>
                  <a:pt x="1936719" y="133706"/>
                  <a:pt x="1933346" y="122808"/>
                  <a:pt x="1928348" y="114992"/>
                </a:cubicBezTo>
                <a:cubicBezTo>
                  <a:pt x="1923351" y="107177"/>
                  <a:pt x="1923978" y="103746"/>
                  <a:pt x="1930230" y="104700"/>
                </a:cubicBezTo>
                <a:cubicBezTo>
                  <a:pt x="1936483" y="105653"/>
                  <a:pt x="1942326" y="106524"/>
                  <a:pt x="1947761" y="107313"/>
                </a:cubicBezTo>
                <a:cubicBezTo>
                  <a:pt x="1969831" y="86649"/>
                  <a:pt x="1985035" y="71839"/>
                  <a:pt x="1993374" y="62883"/>
                </a:cubicBezTo>
                <a:cubicBezTo>
                  <a:pt x="2001713" y="53928"/>
                  <a:pt x="1997231" y="51024"/>
                  <a:pt x="1979930" y="54172"/>
                </a:cubicBezTo>
                <a:cubicBezTo>
                  <a:pt x="1962628" y="57319"/>
                  <a:pt x="1943054" y="61112"/>
                  <a:pt x="1921207" y="65551"/>
                </a:cubicBezTo>
                <a:cubicBezTo>
                  <a:pt x="1899359" y="69989"/>
                  <a:pt x="1885080" y="73588"/>
                  <a:pt x="1878369" y="76349"/>
                </a:cubicBezTo>
                <a:cubicBezTo>
                  <a:pt x="1871658" y="79109"/>
                  <a:pt x="1864527" y="79041"/>
                  <a:pt x="1856977" y="76145"/>
                </a:cubicBezTo>
                <a:cubicBezTo>
                  <a:pt x="1849427" y="73248"/>
                  <a:pt x="1842888" y="68046"/>
                  <a:pt x="1837359" y="60539"/>
                </a:cubicBezTo>
                <a:cubicBezTo>
                  <a:pt x="1831831" y="53032"/>
                  <a:pt x="1834879" y="49737"/>
                  <a:pt x="1846501" y="50655"/>
                </a:cubicBezTo>
                <a:cubicBezTo>
                  <a:pt x="1858124" y="51573"/>
                  <a:pt x="1875519" y="50917"/>
                  <a:pt x="1898685" y="48687"/>
                </a:cubicBezTo>
                <a:cubicBezTo>
                  <a:pt x="1921852" y="46457"/>
                  <a:pt x="1943653" y="43567"/>
                  <a:pt x="1964087" y="40018"/>
                </a:cubicBezTo>
                <a:cubicBezTo>
                  <a:pt x="1984522" y="36469"/>
                  <a:pt x="1998235" y="32626"/>
                  <a:pt x="2005226" y="28488"/>
                </a:cubicBezTo>
                <a:cubicBezTo>
                  <a:pt x="2008721" y="26420"/>
                  <a:pt x="2012489" y="25715"/>
                  <a:pt x="2016530" y="26372"/>
                </a:cubicBezTo>
                <a:close/>
                <a:moveTo>
                  <a:pt x="5609950" y="23423"/>
                </a:moveTo>
                <a:cubicBezTo>
                  <a:pt x="5613454" y="23469"/>
                  <a:pt x="5616762" y="24348"/>
                  <a:pt x="5619874" y="26058"/>
                </a:cubicBezTo>
                <a:cubicBezTo>
                  <a:pt x="5626098" y="29478"/>
                  <a:pt x="5633935" y="36053"/>
                  <a:pt x="5643385" y="45783"/>
                </a:cubicBezTo>
                <a:cubicBezTo>
                  <a:pt x="5652835" y="55513"/>
                  <a:pt x="5651498" y="61457"/>
                  <a:pt x="5639373" y="63615"/>
                </a:cubicBezTo>
                <a:cubicBezTo>
                  <a:pt x="5627249" y="65773"/>
                  <a:pt x="5614625" y="70925"/>
                  <a:pt x="5601504" y="79070"/>
                </a:cubicBezTo>
                <a:cubicBezTo>
                  <a:pt x="5588383" y="87215"/>
                  <a:pt x="5583852" y="86462"/>
                  <a:pt x="5587910" y="76811"/>
                </a:cubicBezTo>
                <a:cubicBezTo>
                  <a:pt x="5591968" y="67160"/>
                  <a:pt x="5595116" y="60288"/>
                  <a:pt x="5597353" y="56194"/>
                </a:cubicBezTo>
                <a:cubicBezTo>
                  <a:pt x="5599590" y="52100"/>
                  <a:pt x="5599801" y="49952"/>
                  <a:pt x="5597988" y="49751"/>
                </a:cubicBezTo>
                <a:cubicBezTo>
                  <a:pt x="5596173" y="49551"/>
                  <a:pt x="5580503" y="51250"/>
                  <a:pt x="5550976" y="54849"/>
                </a:cubicBezTo>
                <a:cubicBezTo>
                  <a:pt x="5521450" y="58449"/>
                  <a:pt x="5497918" y="61148"/>
                  <a:pt x="5480380" y="62948"/>
                </a:cubicBezTo>
                <a:cubicBezTo>
                  <a:pt x="5462842" y="64748"/>
                  <a:pt x="5450853" y="65648"/>
                  <a:pt x="5444414" y="65648"/>
                </a:cubicBezTo>
                <a:cubicBezTo>
                  <a:pt x="5438564" y="81508"/>
                  <a:pt x="5430852" y="93346"/>
                  <a:pt x="5421280" y="101161"/>
                </a:cubicBezTo>
                <a:cubicBezTo>
                  <a:pt x="5411708" y="108976"/>
                  <a:pt x="5405477" y="108091"/>
                  <a:pt x="5402588" y="98505"/>
                </a:cubicBezTo>
                <a:cubicBezTo>
                  <a:pt x="5399698" y="88918"/>
                  <a:pt x="5401222" y="80644"/>
                  <a:pt x="5407158" y="73682"/>
                </a:cubicBezTo>
                <a:cubicBezTo>
                  <a:pt x="5413095" y="66719"/>
                  <a:pt x="5417896" y="59808"/>
                  <a:pt x="5421560" y="52946"/>
                </a:cubicBezTo>
                <a:cubicBezTo>
                  <a:pt x="5425224" y="46084"/>
                  <a:pt x="5429102" y="40158"/>
                  <a:pt x="5433197" y="35167"/>
                </a:cubicBezTo>
                <a:cubicBezTo>
                  <a:pt x="5437291" y="30177"/>
                  <a:pt x="5441245" y="34888"/>
                  <a:pt x="5445060" y="49300"/>
                </a:cubicBezTo>
                <a:cubicBezTo>
                  <a:pt x="5448100" y="49300"/>
                  <a:pt x="5458658" y="48418"/>
                  <a:pt x="5476734" y="46654"/>
                </a:cubicBezTo>
                <a:cubicBezTo>
                  <a:pt x="5494810" y="44890"/>
                  <a:pt x="5510509" y="43090"/>
                  <a:pt x="5523830" y="41255"/>
                </a:cubicBezTo>
                <a:cubicBezTo>
                  <a:pt x="5537153" y="39419"/>
                  <a:pt x="5551037" y="37189"/>
                  <a:pt x="5565485" y="34565"/>
                </a:cubicBezTo>
                <a:cubicBezTo>
                  <a:pt x="5579933" y="31941"/>
                  <a:pt x="5591054" y="29012"/>
                  <a:pt x="5598848" y="25778"/>
                </a:cubicBezTo>
                <a:cubicBezTo>
                  <a:pt x="5602745" y="24161"/>
                  <a:pt x="5606446" y="23376"/>
                  <a:pt x="5609950" y="23423"/>
                </a:cubicBezTo>
                <a:close/>
                <a:moveTo>
                  <a:pt x="1676125" y="23423"/>
                </a:moveTo>
                <a:cubicBezTo>
                  <a:pt x="1679629" y="23469"/>
                  <a:pt x="1682937" y="24348"/>
                  <a:pt x="1686049" y="26058"/>
                </a:cubicBezTo>
                <a:cubicBezTo>
                  <a:pt x="1692273" y="29478"/>
                  <a:pt x="1700110" y="36053"/>
                  <a:pt x="1709560" y="45783"/>
                </a:cubicBezTo>
                <a:cubicBezTo>
                  <a:pt x="1719010" y="55513"/>
                  <a:pt x="1717673" y="61457"/>
                  <a:pt x="1705548" y="63615"/>
                </a:cubicBezTo>
                <a:cubicBezTo>
                  <a:pt x="1693424" y="65773"/>
                  <a:pt x="1680801" y="70925"/>
                  <a:pt x="1667679" y="79070"/>
                </a:cubicBezTo>
                <a:cubicBezTo>
                  <a:pt x="1654558" y="87215"/>
                  <a:pt x="1650027" y="86462"/>
                  <a:pt x="1654085" y="76811"/>
                </a:cubicBezTo>
                <a:cubicBezTo>
                  <a:pt x="1658143" y="67160"/>
                  <a:pt x="1661291" y="60288"/>
                  <a:pt x="1663528" y="56194"/>
                </a:cubicBezTo>
                <a:cubicBezTo>
                  <a:pt x="1665765" y="52100"/>
                  <a:pt x="1665976" y="49952"/>
                  <a:pt x="1664162" y="49751"/>
                </a:cubicBezTo>
                <a:cubicBezTo>
                  <a:pt x="1662348" y="49551"/>
                  <a:pt x="1646678" y="51250"/>
                  <a:pt x="1617152" y="54849"/>
                </a:cubicBezTo>
                <a:cubicBezTo>
                  <a:pt x="1587625" y="58449"/>
                  <a:pt x="1564093" y="61148"/>
                  <a:pt x="1546555" y="62948"/>
                </a:cubicBezTo>
                <a:cubicBezTo>
                  <a:pt x="1529017" y="64748"/>
                  <a:pt x="1517028" y="65648"/>
                  <a:pt x="1510590" y="65648"/>
                </a:cubicBezTo>
                <a:cubicBezTo>
                  <a:pt x="1504739" y="81508"/>
                  <a:pt x="1497028" y="93346"/>
                  <a:pt x="1487455" y="101161"/>
                </a:cubicBezTo>
                <a:cubicBezTo>
                  <a:pt x="1477884" y="108976"/>
                  <a:pt x="1471652" y="108091"/>
                  <a:pt x="1468763" y="98505"/>
                </a:cubicBezTo>
                <a:cubicBezTo>
                  <a:pt x="1465873" y="88918"/>
                  <a:pt x="1467397" y="80644"/>
                  <a:pt x="1473334" y="73682"/>
                </a:cubicBezTo>
                <a:cubicBezTo>
                  <a:pt x="1479271" y="66719"/>
                  <a:pt x="1484071" y="59808"/>
                  <a:pt x="1487735" y="52946"/>
                </a:cubicBezTo>
                <a:cubicBezTo>
                  <a:pt x="1491399" y="46084"/>
                  <a:pt x="1495278" y="40158"/>
                  <a:pt x="1499372" y="35167"/>
                </a:cubicBezTo>
                <a:cubicBezTo>
                  <a:pt x="1503466" y="30177"/>
                  <a:pt x="1507421" y="34888"/>
                  <a:pt x="1511236" y="49300"/>
                </a:cubicBezTo>
                <a:cubicBezTo>
                  <a:pt x="1514275" y="49300"/>
                  <a:pt x="1524833" y="48418"/>
                  <a:pt x="1542909" y="46654"/>
                </a:cubicBezTo>
                <a:cubicBezTo>
                  <a:pt x="1560986" y="44890"/>
                  <a:pt x="1576684" y="43090"/>
                  <a:pt x="1590006" y="41255"/>
                </a:cubicBezTo>
                <a:cubicBezTo>
                  <a:pt x="1603328" y="39419"/>
                  <a:pt x="1617213" y="37189"/>
                  <a:pt x="1631660" y="34565"/>
                </a:cubicBezTo>
                <a:cubicBezTo>
                  <a:pt x="1646108" y="31941"/>
                  <a:pt x="1657229" y="29012"/>
                  <a:pt x="1665023" y="25778"/>
                </a:cubicBezTo>
                <a:cubicBezTo>
                  <a:pt x="1668920" y="24161"/>
                  <a:pt x="1672621" y="23376"/>
                  <a:pt x="1676125" y="23423"/>
                </a:cubicBezTo>
                <a:close/>
                <a:moveTo>
                  <a:pt x="615302" y="17672"/>
                </a:moveTo>
                <a:cubicBezTo>
                  <a:pt x="618353" y="17713"/>
                  <a:pt x="621580" y="18468"/>
                  <a:pt x="624982" y="19938"/>
                </a:cubicBezTo>
                <a:cubicBezTo>
                  <a:pt x="631787" y="22878"/>
                  <a:pt x="638587" y="27227"/>
                  <a:pt x="645384" y="32984"/>
                </a:cubicBezTo>
                <a:cubicBezTo>
                  <a:pt x="652182" y="38742"/>
                  <a:pt x="652873" y="44352"/>
                  <a:pt x="647460" y="49816"/>
                </a:cubicBezTo>
                <a:cubicBezTo>
                  <a:pt x="642047" y="55280"/>
                  <a:pt x="639563" y="74994"/>
                  <a:pt x="640007" y="108959"/>
                </a:cubicBezTo>
                <a:cubicBezTo>
                  <a:pt x="640451" y="142923"/>
                  <a:pt x="641584" y="177878"/>
                  <a:pt x="643406" y="213821"/>
                </a:cubicBezTo>
                <a:cubicBezTo>
                  <a:pt x="645227" y="249765"/>
                  <a:pt x="641513" y="274997"/>
                  <a:pt x="632263" y="289516"/>
                </a:cubicBezTo>
                <a:cubicBezTo>
                  <a:pt x="623014" y="304036"/>
                  <a:pt x="615450" y="304975"/>
                  <a:pt x="609570" y="292334"/>
                </a:cubicBezTo>
                <a:cubicBezTo>
                  <a:pt x="603690" y="279693"/>
                  <a:pt x="594340" y="267970"/>
                  <a:pt x="581520" y="257165"/>
                </a:cubicBezTo>
                <a:cubicBezTo>
                  <a:pt x="568701" y="246359"/>
                  <a:pt x="568887" y="242308"/>
                  <a:pt x="582080" y="245011"/>
                </a:cubicBezTo>
                <a:cubicBezTo>
                  <a:pt x="595272" y="247714"/>
                  <a:pt x="603999" y="249066"/>
                  <a:pt x="608258" y="249066"/>
                </a:cubicBezTo>
                <a:cubicBezTo>
                  <a:pt x="610237" y="249066"/>
                  <a:pt x="611624" y="246284"/>
                  <a:pt x="612420" y="240720"/>
                </a:cubicBezTo>
                <a:cubicBezTo>
                  <a:pt x="613216" y="235156"/>
                  <a:pt x="614059" y="226828"/>
                  <a:pt x="614948" y="215736"/>
                </a:cubicBezTo>
                <a:cubicBezTo>
                  <a:pt x="615837" y="204644"/>
                  <a:pt x="615833" y="180054"/>
                  <a:pt x="614937" y="141966"/>
                </a:cubicBezTo>
                <a:cubicBezTo>
                  <a:pt x="614040" y="103879"/>
                  <a:pt x="612972" y="77812"/>
                  <a:pt x="611731" y="63765"/>
                </a:cubicBezTo>
                <a:cubicBezTo>
                  <a:pt x="610491" y="49719"/>
                  <a:pt x="607268" y="42915"/>
                  <a:pt x="602063" y="43352"/>
                </a:cubicBezTo>
                <a:cubicBezTo>
                  <a:pt x="596857" y="43789"/>
                  <a:pt x="580502" y="45672"/>
                  <a:pt x="552998" y="48999"/>
                </a:cubicBezTo>
                <a:lnTo>
                  <a:pt x="552998" y="92471"/>
                </a:lnTo>
                <a:cubicBezTo>
                  <a:pt x="561143" y="92557"/>
                  <a:pt x="569267" y="91230"/>
                  <a:pt x="577369" y="88492"/>
                </a:cubicBezTo>
                <a:cubicBezTo>
                  <a:pt x="585471" y="85753"/>
                  <a:pt x="591985" y="87753"/>
                  <a:pt x="596911" y="94493"/>
                </a:cubicBezTo>
                <a:cubicBezTo>
                  <a:pt x="601837" y="101233"/>
                  <a:pt x="598058" y="106209"/>
                  <a:pt x="585575" y="109421"/>
                </a:cubicBezTo>
                <a:cubicBezTo>
                  <a:pt x="573092" y="112633"/>
                  <a:pt x="562233" y="113788"/>
                  <a:pt x="552998" y="112884"/>
                </a:cubicBezTo>
                <a:cubicBezTo>
                  <a:pt x="552998" y="124414"/>
                  <a:pt x="552102" y="137406"/>
                  <a:pt x="550309" y="151861"/>
                </a:cubicBezTo>
                <a:cubicBezTo>
                  <a:pt x="559400" y="151947"/>
                  <a:pt x="568220" y="150621"/>
                  <a:pt x="576766" y="147882"/>
                </a:cubicBezTo>
                <a:cubicBezTo>
                  <a:pt x="585314" y="145143"/>
                  <a:pt x="592265" y="147430"/>
                  <a:pt x="597621" y="154743"/>
                </a:cubicBezTo>
                <a:cubicBezTo>
                  <a:pt x="602977" y="162057"/>
                  <a:pt x="598445" y="167033"/>
                  <a:pt x="584027" y="169671"/>
                </a:cubicBezTo>
                <a:cubicBezTo>
                  <a:pt x="569607" y="172310"/>
                  <a:pt x="557608" y="172726"/>
                  <a:pt x="548029" y="170919"/>
                </a:cubicBezTo>
                <a:cubicBezTo>
                  <a:pt x="541232" y="204475"/>
                  <a:pt x="529297" y="232783"/>
                  <a:pt x="512225" y="255842"/>
                </a:cubicBezTo>
                <a:cubicBezTo>
                  <a:pt x="495153" y="278901"/>
                  <a:pt x="477859" y="293234"/>
                  <a:pt x="460342" y="298841"/>
                </a:cubicBezTo>
                <a:cubicBezTo>
                  <a:pt x="442825" y="304448"/>
                  <a:pt x="439578" y="302265"/>
                  <a:pt x="450598" y="292291"/>
                </a:cubicBezTo>
                <a:cubicBezTo>
                  <a:pt x="461619" y="282317"/>
                  <a:pt x="473571" y="268669"/>
                  <a:pt x="486455" y="251346"/>
                </a:cubicBezTo>
                <a:cubicBezTo>
                  <a:pt x="499340" y="234023"/>
                  <a:pt x="508902" y="213986"/>
                  <a:pt x="515139" y="191236"/>
                </a:cubicBezTo>
                <a:cubicBezTo>
                  <a:pt x="521378" y="168485"/>
                  <a:pt x="524723" y="140213"/>
                  <a:pt x="525174" y="106420"/>
                </a:cubicBezTo>
                <a:cubicBezTo>
                  <a:pt x="525626" y="72628"/>
                  <a:pt x="523601" y="50157"/>
                  <a:pt x="519097" y="39007"/>
                </a:cubicBezTo>
                <a:cubicBezTo>
                  <a:pt x="514595" y="27858"/>
                  <a:pt x="516000" y="22996"/>
                  <a:pt x="523314" y="24423"/>
                </a:cubicBezTo>
                <a:cubicBezTo>
                  <a:pt x="530627" y="25850"/>
                  <a:pt x="536399" y="27424"/>
                  <a:pt x="540629" y="29145"/>
                </a:cubicBezTo>
                <a:cubicBezTo>
                  <a:pt x="544860" y="30865"/>
                  <a:pt x="551571" y="30826"/>
                  <a:pt x="560763" y="29026"/>
                </a:cubicBezTo>
                <a:cubicBezTo>
                  <a:pt x="569955" y="27227"/>
                  <a:pt x="578555" y="25914"/>
                  <a:pt x="586564" y="25090"/>
                </a:cubicBezTo>
                <a:cubicBezTo>
                  <a:pt x="594573" y="24265"/>
                  <a:pt x="601278" y="22466"/>
                  <a:pt x="606677" y="19691"/>
                </a:cubicBezTo>
                <a:cubicBezTo>
                  <a:pt x="609376" y="18303"/>
                  <a:pt x="612251" y="17630"/>
                  <a:pt x="615302" y="17672"/>
                </a:cubicBezTo>
                <a:close/>
                <a:moveTo>
                  <a:pt x="253352" y="17672"/>
                </a:moveTo>
                <a:cubicBezTo>
                  <a:pt x="256403" y="17713"/>
                  <a:pt x="259630" y="18468"/>
                  <a:pt x="263032" y="19938"/>
                </a:cubicBezTo>
                <a:cubicBezTo>
                  <a:pt x="269836" y="22878"/>
                  <a:pt x="276638" y="27227"/>
                  <a:pt x="283435" y="32984"/>
                </a:cubicBezTo>
                <a:cubicBezTo>
                  <a:pt x="290232" y="38742"/>
                  <a:pt x="290924" y="44352"/>
                  <a:pt x="285511" y="49816"/>
                </a:cubicBezTo>
                <a:cubicBezTo>
                  <a:pt x="280097" y="55280"/>
                  <a:pt x="277612" y="74994"/>
                  <a:pt x="278057" y="108959"/>
                </a:cubicBezTo>
                <a:cubicBezTo>
                  <a:pt x="278502" y="142923"/>
                  <a:pt x="279634" y="177878"/>
                  <a:pt x="281456" y="213821"/>
                </a:cubicBezTo>
                <a:cubicBezTo>
                  <a:pt x="283276" y="249765"/>
                  <a:pt x="279563" y="274997"/>
                  <a:pt x="270314" y="289516"/>
                </a:cubicBezTo>
                <a:cubicBezTo>
                  <a:pt x="261064" y="304036"/>
                  <a:pt x="253499" y="304975"/>
                  <a:pt x="247620" y="292334"/>
                </a:cubicBezTo>
                <a:cubicBezTo>
                  <a:pt x="241740" y="279693"/>
                  <a:pt x="232391" y="267970"/>
                  <a:pt x="219570" y="257165"/>
                </a:cubicBezTo>
                <a:cubicBezTo>
                  <a:pt x="206750" y="246359"/>
                  <a:pt x="206937" y="242308"/>
                  <a:pt x="220130" y="245011"/>
                </a:cubicBezTo>
                <a:cubicBezTo>
                  <a:pt x="233323" y="247714"/>
                  <a:pt x="242049" y="249066"/>
                  <a:pt x="246308" y="249066"/>
                </a:cubicBezTo>
                <a:cubicBezTo>
                  <a:pt x="248287" y="249066"/>
                  <a:pt x="249674" y="246284"/>
                  <a:pt x="250470" y="240720"/>
                </a:cubicBezTo>
                <a:cubicBezTo>
                  <a:pt x="251266" y="235156"/>
                  <a:pt x="252108" y="226828"/>
                  <a:pt x="252997" y="215736"/>
                </a:cubicBezTo>
                <a:cubicBezTo>
                  <a:pt x="253887" y="204644"/>
                  <a:pt x="253884" y="180054"/>
                  <a:pt x="252987" y="141966"/>
                </a:cubicBezTo>
                <a:cubicBezTo>
                  <a:pt x="252090" y="103879"/>
                  <a:pt x="251022" y="77812"/>
                  <a:pt x="249782" y="63765"/>
                </a:cubicBezTo>
                <a:cubicBezTo>
                  <a:pt x="248541" y="49719"/>
                  <a:pt x="245318" y="42915"/>
                  <a:pt x="240113" y="43352"/>
                </a:cubicBezTo>
                <a:cubicBezTo>
                  <a:pt x="234908" y="43789"/>
                  <a:pt x="218552" y="45672"/>
                  <a:pt x="191047" y="48999"/>
                </a:cubicBezTo>
                <a:lnTo>
                  <a:pt x="191047" y="92471"/>
                </a:lnTo>
                <a:cubicBezTo>
                  <a:pt x="199193" y="92557"/>
                  <a:pt x="207317" y="91230"/>
                  <a:pt x="215419" y="88492"/>
                </a:cubicBezTo>
                <a:cubicBezTo>
                  <a:pt x="223521" y="85753"/>
                  <a:pt x="230036" y="87753"/>
                  <a:pt x="234961" y="94493"/>
                </a:cubicBezTo>
                <a:cubicBezTo>
                  <a:pt x="239887" y="101233"/>
                  <a:pt x="236108" y="106209"/>
                  <a:pt x="223625" y="109421"/>
                </a:cubicBezTo>
                <a:cubicBezTo>
                  <a:pt x="211143" y="112633"/>
                  <a:pt x="200283" y="113788"/>
                  <a:pt x="191047" y="112884"/>
                </a:cubicBezTo>
                <a:cubicBezTo>
                  <a:pt x="191047" y="124414"/>
                  <a:pt x="190152" y="137406"/>
                  <a:pt x="188359" y="151861"/>
                </a:cubicBezTo>
                <a:cubicBezTo>
                  <a:pt x="197451" y="151947"/>
                  <a:pt x="206270" y="150621"/>
                  <a:pt x="214816" y="147882"/>
                </a:cubicBezTo>
                <a:cubicBezTo>
                  <a:pt x="223364" y="145143"/>
                  <a:pt x="230315" y="147430"/>
                  <a:pt x="235671" y="154743"/>
                </a:cubicBezTo>
                <a:cubicBezTo>
                  <a:pt x="241027" y="162057"/>
                  <a:pt x="236496" y="167033"/>
                  <a:pt x="222076" y="169671"/>
                </a:cubicBezTo>
                <a:cubicBezTo>
                  <a:pt x="207657" y="172310"/>
                  <a:pt x="195658" y="172726"/>
                  <a:pt x="186079" y="170919"/>
                </a:cubicBezTo>
                <a:cubicBezTo>
                  <a:pt x="179282" y="204475"/>
                  <a:pt x="167347" y="232783"/>
                  <a:pt x="150275" y="255842"/>
                </a:cubicBezTo>
                <a:cubicBezTo>
                  <a:pt x="133203" y="278901"/>
                  <a:pt x="115909" y="293234"/>
                  <a:pt x="98392" y="298841"/>
                </a:cubicBezTo>
                <a:cubicBezTo>
                  <a:pt x="80875" y="304448"/>
                  <a:pt x="77628" y="302265"/>
                  <a:pt x="88648" y="292291"/>
                </a:cubicBezTo>
                <a:cubicBezTo>
                  <a:pt x="99668" y="282317"/>
                  <a:pt x="111622" y="268669"/>
                  <a:pt x="124506" y="251346"/>
                </a:cubicBezTo>
                <a:cubicBezTo>
                  <a:pt x="137390" y="234023"/>
                  <a:pt x="146952" y="213986"/>
                  <a:pt x="153190" y="191236"/>
                </a:cubicBezTo>
                <a:cubicBezTo>
                  <a:pt x="159428" y="168485"/>
                  <a:pt x="162773" y="140213"/>
                  <a:pt x="163224" y="106420"/>
                </a:cubicBezTo>
                <a:cubicBezTo>
                  <a:pt x="163676" y="72628"/>
                  <a:pt x="161650" y="50157"/>
                  <a:pt x="157147" y="39007"/>
                </a:cubicBezTo>
                <a:cubicBezTo>
                  <a:pt x="152645" y="27858"/>
                  <a:pt x="154050" y="22996"/>
                  <a:pt x="161363" y="24423"/>
                </a:cubicBezTo>
                <a:cubicBezTo>
                  <a:pt x="168677" y="25850"/>
                  <a:pt x="174449" y="27424"/>
                  <a:pt x="178679" y="29145"/>
                </a:cubicBezTo>
                <a:cubicBezTo>
                  <a:pt x="182910" y="30865"/>
                  <a:pt x="189621" y="30826"/>
                  <a:pt x="198813" y="29026"/>
                </a:cubicBezTo>
                <a:cubicBezTo>
                  <a:pt x="208005" y="27227"/>
                  <a:pt x="216606" y="25914"/>
                  <a:pt x="224614" y="25090"/>
                </a:cubicBezTo>
                <a:cubicBezTo>
                  <a:pt x="232624" y="24265"/>
                  <a:pt x="239327" y="22466"/>
                  <a:pt x="244726" y="19691"/>
                </a:cubicBezTo>
                <a:cubicBezTo>
                  <a:pt x="247427" y="18303"/>
                  <a:pt x="250302" y="17630"/>
                  <a:pt x="253352" y="17672"/>
                </a:cubicBezTo>
                <a:close/>
                <a:moveTo>
                  <a:pt x="6919008" y="12086"/>
                </a:moveTo>
                <a:cubicBezTo>
                  <a:pt x="6920784" y="11995"/>
                  <a:pt x="6923045" y="12300"/>
                  <a:pt x="6925790" y="13001"/>
                </a:cubicBezTo>
                <a:cubicBezTo>
                  <a:pt x="6936766" y="15805"/>
                  <a:pt x="6945794" y="19056"/>
                  <a:pt x="6952871" y="22756"/>
                </a:cubicBezTo>
                <a:cubicBezTo>
                  <a:pt x="6959948" y="26456"/>
                  <a:pt x="6961446" y="32454"/>
                  <a:pt x="6957366" y="40749"/>
                </a:cubicBezTo>
                <a:cubicBezTo>
                  <a:pt x="6953286" y="49045"/>
                  <a:pt x="6950824" y="74832"/>
                  <a:pt x="6949978" y="118111"/>
                </a:cubicBezTo>
                <a:cubicBezTo>
                  <a:pt x="6976278" y="114598"/>
                  <a:pt x="6997434" y="110798"/>
                  <a:pt x="7013444" y="106711"/>
                </a:cubicBezTo>
                <a:cubicBezTo>
                  <a:pt x="7029454" y="102624"/>
                  <a:pt x="7041554" y="104126"/>
                  <a:pt x="7049742" y="111217"/>
                </a:cubicBezTo>
                <a:cubicBezTo>
                  <a:pt x="7057930" y="118308"/>
                  <a:pt x="7059960" y="123274"/>
                  <a:pt x="7055830" y="126113"/>
                </a:cubicBezTo>
                <a:cubicBezTo>
                  <a:pt x="7051700" y="128952"/>
                  <a:pt x="7036094" y="131498"/>
                  <a:pt x="7009013" y="133749"/>
                </a:cubicBezTo>
                <a:cubicBezTo>
                  <a:pt x="6981932" y="136001"/>
                  <a:pt x="6961672" y="138317"/>
                  <a:pt x="6948235" y="140697"/>
                </a:cubicBezTo>
                <a:lnTo>
                  <a:pt x="6945934" y="161003"/>
                </a:lnTo>
                <a:cubicBezTo>
                  <a:pt x="6966312" y="190214"/>
                  <a:pt x="6983792" y="212330"/>
                  <a:pt x="6998376" y="227351"/>
                </a:cubicBezTo>
                <a:cubicBezTo>
                  <a:pt x="7012960" y="242373"/>
                  <a:pt x="7028882" y="254092"/>
                  <a:pt x="7046140" y="262510"/>
                </a:cubicBezTo>
                <a:cubicBezTo>
                  <a:pt x="7063398" y="270928"/>
                  <a:pt x="7079358" y="278689"/>
                  <a:pt x="7094022" y="285795"/>
                </a:cubicBezTo>
                <a:cubicBezTo>
                  <a:pt x="7108684" y="292900"/>
                  <a:pt x="7103389" y="296453"/>
                  <a:pt x="7078136" y="296453"/>
                </a:cubicBezTo>
                <a:cubicBezTo>
                  <a:pt x="7056410" y="296453"/>
                  <a:pt x="7039353" y="296213"/>
                  <a:pt x="7026963" y="295733"/>
                </a:cubicBezTo>
                <a:cubicBezTo>
                  <a:pt x="7014573" y="295252"/>
                  <a:pt x="7003890" y="288631"/>
                  <a:pt x="6994912" y="275868"/>
                </a:cubicBezTo>
                <a:cubicBezTo>
                  <a:pt x="6985936" y="263105"/>
                  <a:pt x="6977575" y="250346"/>
                  <a:pt x="6969832" y="237590"/>
                </a:cubicBezTo>
                <a:cubicBezTo>
                  <a:pt x="6962088" y="224835"/>
                  <a:pt x="6952752" y="205759"/>
                  <a:pt x="6941825" y="180362"/>
                </a:cubicBezTo>
                <a:cubicBezTo>
                  <a:pt x="6934412" y="214965"/>
                  <a:pt x="6922574" y="240630"/>
                  <a:pt x="6906312" y="257358"/>
                </a:cubicBezTo>
                <a:cubicBezTo>
                  <a:pt x="6890050" y="274086"/>
                  <a:pt x="6870290" y="285910"/>
                  <a:pt x="6847029" y="292829"/>
                </a:cubicBezTo>
                <a:cubicBezTo>
                  <a:pt x="6823770" y="299748"/>
                  <a:pt x="6820184" y="297726"/>
                  <a:pt x="6836274" y="286763"/>
                </a:cubicBezTo>
                <a:cubicBezTo>
                  <a:pt x="6852364" y="275800"/>
                  <a:pt x="6866120" y="264170"/>
                  <a:pt x="6877542" y="251873"/>
                </a:cubicBezTo>
                <a:cubicBezTo>
                  <a:pt x="6888964" y="239576"/>
                  <a:pt x="6898697" y="223813"/>
                  <a:pt x="6906742" y="204583"/>
                </a:cubicBezTo>
                <a:cubicBezTo>
                  <a:pt x="6914786" y="185352"/>
                  <a:pt x="6919698" y="165584"/>
                  <a:pt x="6921476" y="145279"/>
                </a:cubicBezTo>
                <a:cubicBezTo>
                  <a:pt x="6893168" y="149782"/>
                  <a:pt x="6875649" y="152933"/>
                  <a:pt x="6868916" y="154733"/>
                </a:cubicBezTo>
                <a:cubicBezTo>
                  <a:pt x="6862184" y="156532"/>
                  <a:pt x="6852615" y="152456"/>
                  <a:pt x="6840210" y="142504"/>
                </a:cubicBezTo>
                <a:cubicBezTo>
                  <a:pt x="6827806" y="132552"/>
                  <a:pt x="6829854" y="128031"/>
                  <a:pt x="6846352" y="128942"/>
                </a:cubicBezTo>
                <a:cubicBezTo>
                  <a:pt x="6862850" y="129852"/>
                  <a:pt x="6888372" y="127784"/>
                  <a:pt x="6922918" y="122736"/>
                </a:cubicBezTo>
                <a:cubicBezTo>
                  <a:pt x="6923764" y="100896"/>
                  <a:pt x="6923964" y="81379"/>
                  <a:pt x="6923520" y="64185"/>
                </a:cubicBezTo>
                <a:cubicBezTo>
                  <a:pt x="6923076" y="46991"/>
                  <a:pt x="6920598" y="33461"/>
                  <a:pt x="6916088" y="23595"/>
                </a:cubicBezTo>
                <a:cubicBezTo>
                  <a:pt x="6912706" y="16195"/>
                  <a:pt x="6913679" y="12359"/>
                  <a:pt x="6919008" y="12086"/>
                </a:cubicBezTo>
                <a:close/>
                <a:moveTo>
                  <a:pt x="2994709" y="12086"/>
                </a:moveTo>
                <a:cubicBezTo>
                  <a:pt x="2996485" y="11995"/>
                  <a:pt x="2998745" y="12300"/>
                  <a:pt x="3001489" y="13001"/>
                </a:cubicBezTo>
                <a:cubicBezTo>
                  <a:pt x="3012467" y="15805"/>
                  <a:pt x="3021494" y="19056"/>
                  <a:pt x="3028571" y="22756"/>
                </a:cubicBezTo>
                <a:cubicBezTo>
                  <a:pt x="3035648" y="26456"/>
                  <a:pt x="3037146" y="32454"/>
                  <a:pt x="3033067" y="40749"/>
                </a:cubicBezTo>
                <a:cubicBezTo>
                  <a:pt x="3028987" y="49045"/>
                  <a:pt x="3026524" y="74832"/>
                  <a:pt x="3025678" y="118111"/>
                </a:cubicBezTo>
                <a:cubicBezTo>
                  <a:pt x="3051978" y="114598"/>
                  <a:pt x="3073133" y="110798"/>
                  <a:pt x="3089144" y="106711"/>
                </a:cubicBezTo>
                <a:cubicBezTo>
                  <a:pt x="3105155" y="102624"/>
                  <a:pt x="3117255" y="104126"/>
                  <a:pt x="3125443" y="111217"/>
                </a:cubicBezTo>
                <a:cubicBezTo>
                  <a:pt x="3133631" y="118308"/>
                  <a:pt x="3135660" y="123274"/>
                  <a:pt x="3131530" y="126113"/>
                </a:cubicBezTo>
                <a:cubicBezTo>
                  <a:pt x="3127400" y="128952"/>
                  <a:pt x="3111794" y="131498"/>
                  <a:pt x="3084713" y="133749"/>
                </a:cubicBezTo>
                <a:cubicBezTo>
                  <a:pt x="3057631" y="136001"/>
                  <a:pt x="3037372" y="138317"/>
                  <a:pt x="3023936" y="140697"/>
                </a:cubicBezTo>
                <a:lnTo>
                  <a:pt x="3021634" y="161003"/>
                </a:lnTo>
                <a:cubicBezTo>
                  <a:pt x="3042011" y="190214"/>
                  <a:pt x="3059492" y="212330"/>
                  <a:pt x="3074076" y="227351"/>
                </a:cubicBezTo>
                <a:cubicBezTo>
                  <a:pt x="3088660" y="242373"/>
                  <a:pt x="3104581" y="254092"/>
                  <a:pt x="3121840" y="262510"/>
                </a:cubicBezTo>
                <a:cubicBezTo>
                  <a:pt x="3139098" y="270928"/>
                  <a:pt x="3155059" y="278689"/>
                  <a:pt x="3169722" y="285795"/>
                </a:cubicBezTo>
                <a:cubicBezTo>
                  <a:pt x="3184385" y="292900"/>
                  <a:pt x="3179089" y="296453"/>
                  <a:pt x="3153836" y="296453"/>
                </a:cubicBezTo>
                <a:cubicBezTo>
                  <a:pt x="3132111" y="296453"/>
                  <a:pt x="3115053" y="296213"/>
                  <a:pt x="3102663" y="295733"/>
                </a:cubicBezTo>
                <a:cubicBezTo>
                  <a:pt x="3090273" y="295252"/>
                  <a:pt x="3079590" y="288631"/>
                  <a:pt x="3070613" y="275868"/>
                </a:cubicBezTo>
                <a:cubicBezTo>
                  <a:pt x="3061636" y="263105"/>
                  <a:pt x="3053276" y="250346"/>
                  <a:pt x="3045532" y="237590"/>
                </a:cubicBezTo>
                <a:cubicBezTo>
                  <a:pt x="3037788" y="224835"/>
                  <a:pt x="3028453" y="205759"/>
                  <a:pt x="3017525" y="180362"/>
                </a:cubicBezTo>
                <a:cubicBezTo>
                  <a:pt x="3010112" y="214965"/>
                  <a:pt x="2998274" y="240630"/>
                  <a:pt x="2982012" y="257358"/>
                </a:cubicBezTo>
                <a:cubicBezTo>
                  <a:pt x="2965750" y="274086"/>
                  <a:pt x="2945989" y="285910"/>
                  <a:pt x="2922729" y="292829"/>
                </a:cubicBezTo>
                <a:cubicBezTo>
                  <a:pt x="2899470" y="299748"/>
                  <a:pt x="2895885" y="297726"/>
                  <a:pt x="2911974" y="286763"/>
                </a:cubicBezTo>
                <a:cubicBezTo>
                  <a:pt x="2928064" y="275800"/>
                  <a:pt x="2941820" y="264170"/>
                  <a:pt x="2953242" y="251873"/>
                </a:cubicBezTo>
                <a:cubicBezTo>
                  <a:pt x="2964664" y="239576"/>
                  <a:pt x="2974397" y="223813"/>
                  <a:pt x="2982442" y="204583"/>
                </a:cubicBezTo>
                <a:cubicBezTo>
                  <a:pt x="2990487" y="185352"/>
                  <a:pt x="2995399" y="165585"/>
                  <a:pt x="2997177" y="145279"/>
                </a:cubicBezTo>
                <a:cubicBezTo>
                  <a:pt x="2968869" y="149782"/>
                  <a:pt x="2951349" y="152933"/>
                  <a:pt x="2944616" y="154733"/>
                </a:cubicBezTo>
                <a:cubicBezTo>
                  <a:pt x="2937883" y="156532"/>
                  <a:pt x="2928315" y="152456"/>
                  <a:pt x="2915911" y="142504"/>
                </a:cubicBezTo>
                <a:cubicBezTo>
                  <a:pt x="2903507" y="132552"/>
                  <a:pt x="2905553" y="128031"/>
                  <a:pt x="2922052" y="128942"/>
                </a:cubicBezTo>
                <a:cubicBezTo>
                  <a:pt x="2938550" y="129852"/>
                  <a:pt x="2964072" y="127784"/>
                  <a:pt x="2998618" y="122736"/>
                </a:cubicBezTo>
                <a:cubicBezTo>
                  <a:pt x="2999464" y="100896"/>
                  <a:pt x="2999665" y="81379"/>
                  <a:pt x="2999220" y="64185"/>
                </a:cubicBezTo>
                <a:cubicBezTo>
                  <a:pt x="2998776" y="46991"/>
                  <a:pt x="2996298" y="33461"/>
                  <a:pt x="2991788" y="23595"/>
                </a:cubicBezTo>
                <a:cubicBezTo>
                  <a:pt x="2988406" y="16195"/>
                  <a:pt x="2989379" y="12359"/>
                  <a:pt x="2994709" y="12086"/>
                </a:cubicBezTo>
                <a:close/>
                <a:moveTo>
                  <a:pt x="7285408" y="6847"/>
                </a:moveTo>
                <a:cubicBezTo>
                  <a:pt x="7288190" y="6327"/>
                  <a:pt x="7291914" y="6363"/>
                  <a:pt x="7296580" y="6957"/>
                </a:cubicBezTo>
                <a:cubicBezTo>
                  <a:pt x="7315244" y="9330"/>
                  <a:pt x="7326068" y="14535"/>
                  <a:pt x="7329050" y="22573"/>
                </a:cubicBezTo>
                <a:cubicBezTo>
                  <a:pt x="7332032" y="30611"/>
                  <a:pt x="7332585" y="37774"/>
                  <a:pt x="7330706" y="44062"/>
                </a:cubicBezTo>
                <a:cubicBezTo>
                  <a:pt x="7328828" y="50350"/>
                  <a:pt x="7323920" y="51576"/>
                  <a:pt x="7315982" y="47740"/>
                </a:cubicBezTo>
                <a:cubicBezTo>
                  <a:pt x="7308045" y="43904"/>
                  <a:pt x="7297988" y="36845"/>
                  <a:pt x="7285814" y="26563"/>
                </a:cubicBezTo>
                <a:cubicBezTo>
                  <a:pt x="7277200" y="14980"/>
                  <a:pt x="7277064" y="8408"/>
                  <a:pt x="7285408" y="6847"/>
                </a:cubicBezTo>
                <a:close/>
                <a:moveTo>
                  <a:pt x="3351584" y="6847"/>
                </a:moveTo>
                <a:cubicBezTo>
                  <a:pt x="3354366" y="6327"/>
                  <a:pt x="3358089" y="6363"/>
                  <a:pt x="3362755" y="6957"/>
                </a:cubicBezTo>
                <a:cubicBezTo>
                  <a:pt x="3381419" y="9330"/>
                  <a:pt x="3392242" y="14535"/>
                  <a:pt x="3395225" y="22573"/>
                </a:cubicBezTo>
                <a:cubicBezTo>
                  <a:pt x="3398208" y="30611"/>
                  <a:pt x="3398760" y="37774"/>
                  <a:pt x="3396881" y="44062"/>
                </a:cubicBezTo>
                <a:cubicBezTo>
                  <a:pt x="3395003" y="50350"/>
                  <a:pt x="3390095" y="51576"/>
                  <a:pt x="3382158" y="47740"/>
                </a:cubicBezTo>
                <a:cubicBezTo>
                  <a:pt x="3374220" y="43904"/>
                  <a:pt x="3364164" y="36845"/>
                  <a:pt x="3351989" y="26563"/>
                </a:cubicBezTo>
                <a:cubicBezTo>
                  <a:pt x="3343374" y="14980"/>
                  <a:pt x="3343239" y="8408"/>
                  <a:pt x="3351584" y="6847"/>
                </a:cubicBezTo>
                <a:close/>
                <a:moveTo>
                  <a:pt x="4492913" y="2929"/>
                </a:moveTo>
                <a:cubicBezTo>
                  <a:pt x="4498195" y="3026"/>
                  <a:pt x="4506906" y="6121"/>
                  <a:pt x="4519045" y="12216"/>
                </a:cubicBezTo>
                <a:cubicBezTo>
                  <a:pt x="4533557" y="22942"/>
                  <a:pt x="4537716" y="30722"/>
                  <a:pt x="4531521" y="35555"/>
                </a:cubicBezTo>
                <a:cubicBezTo>
                  <a:pt x="4525326" y="40387"/>
                  <a:pt x="4518116" y="49941"/>
                  <a:pt x="4509892" y="64217"/>
                </a:cubicBezTo>
                <a:cubicBezTo>
                  <a:pt x="4501668" y="78493"/>
                  <a:pt x="4492630" y="92858"/>
                  <a:pt x="4482779" y="107313"/>
                </a:cubicBezTo>
                <a:cubicBezTo>
                  <a:pt x="4497377" y="105592"/>
                  <a:pt x="4510882" y="103140"/>
                  <a:pt x="4523293" y="99957"/>
                </a:cubicBezTo>
                <a:cubicBezTo>
                  <a:pt x="4535705" y="96773"/>
                  <a:pt x="4546004" y="98738"/>
                  <a:pt x="4554193" y="105850"/>
                </a:cubicBezTo>
                <a:cubicBezTo>
                  <a:pt x="4562381" y="112963"/>
                  <a:pt x="4563962" y="118151"/>
                  <a:pt x="4558936" y="121413"/>
                </a:cubicBezTo>
                <a:cubicBezTo>
                  <a:pt x="4553909" y="124675"/>
                  <a:pt x="4540082" y="126988"/>
                  <a:pt x="4517453" y="128350"/>
                </a:cubicBezTo>
                <a:cubicBezTo>
                  <a:pt x="4494824" y="129712"/>
                  <a:pt x="4471417" y="131975"/>
                  <a:pt x="4447233" y="135137"/>
                </a:cubicBezTo>
                <a:cubicBezTo>
                  <a:pt x="4423048" y="138299"/>
                  <a:pt x="4404546" y="141005"/>
                  <a:pt x="4391725" y="143257"/>
                </a:cubicBezTo>
                <a:cubicBezTo>
                  <a:pt x="4378905" y="145508"/>
                  <a:pt x="4367003" y="142421"/>
                  <a:pt x="4356018" y="133997"/>
                </a:cubicBezTo>
                <a:cubicBezTo>
                  <a:pt x="4345033" y="125572"/>
                  <a:pt x="4345575" y="121055"/>
                  <a:pt x="4357642" y="120445"/>
                </a:cubicBezTo>
                <a:cubicBezTo>
                  <a:pt x="4369710" y="119836"/>
                  <a:pt x="4381938" y="119090"/>
                  <a:pt x="4394328" y="118208"/>
                </a:cubicBezTo>
                <a:cubicBezTo>
                  <a:pt x="4406718" y="117326"/>
                  <a:pt x="4429670" y="114741"/>
                  <a:pt x="4463183" y="110454"/>
                </a:cubicBezTo>
                <a:cubicBezTo>
                  <a:pt x="4467270" y="100645"/>
                  <a:pt x="4473106" y="84673"/>
                  <a:pt x="4480692" y="62539"/>
                </a:cubicBezTo>
                <a:cubicBezTo>
                  <a:pt x="4488278" y="40405"/>
                  <a:pt x="4490497" y="23437"/>
                  <a:pt x="4487350" y="11635"/>
                </a:cubicBezTo>
                <a:cubicBezTo>
                  <a:pt x="4485775" y="5734"/>
                  <a:pt x="4487630" y="2832"/>
                  <a:pt x="4492913" y="2929"/>
                </a:cubicBezTo>
                <a:close/>
                <a:moveTo>
                  <a:pt x="4130963" y="2929"/>
                </a:moveTo>
                <a:cubicBezTo>
                  <a:pt x="4136245" y="3026"/>
                  <a:pt x="4144956" y="6121"/>
                  <a:pt x="4157095" y="12216"/>
                </a:cubicBezTo>
                <a:cubicBezTo>
                  <a:pt x="4171607" y="22942"/>
                  <a:pt x="4175766" y="30722"/>
                  <a:pt x="4169571" y="35555"/>
                </a:cubicBezTo>
                <a:cubicBezTo>
                  <a:pt x="4163376" y="40387"/>
                  <a:pt x="4156166" y="49941"/>
                  <a:pt x="4147942" y="64217"/>
                </a:cubicBezTo>
                <a:cubicBezTo>
                  <a:pt x="4139718" y="78493"/>
                  <a:pt x="4130680" y="92858"/>
                  <a:pt x="4120829" y="107313"/>
                </a:cubicBezTo>
                <a:cubicBezTo>
                  <a:pt x="4135427" y="105592"/>
                  <a:pt x="4148932" y="103140"/>
                  <a:pt x="4161343" y="99957"/>
                </a:cubicBezTo>
                <a:cubicBezTo>
                  <a:pt x="4173755" y="96773"/>
                  <a:pt x="4184054" y="98738"/>
                  <a:pt x="4192243" y="105850"/>
                </a:cubicBezTo>
                <a:cubicBezTo>
                  <a:pt x="4200431" y="112963"/>
                  <a:pt x="4202012" y="118151"/>
                  <a:pt x="4196986" y="121413"/>
                </a:cubicBezTo>
                <a:cubicBezTo>
                  <a:pt x="4191959" y="124675"/>
                  <a:pt x="4178132" y="126988"/>
                  <a:pt x="4155503" y="128350"/>
                </a:cubicBezTo>
                <a:cubicBezTo>
                  <a:pt x="4132874" y="129712"/>
                  <a:pt x="4109467" y="131975"/>
                  <a:pt x="4085283" y="135137"/>
                </a:cubicBezTo>
                <a:cubicBezTo>
                  <a:pt x="4061098" y="138299"/>
                  <a:pt x="4042595" y="141005"/>
                  <a:pt x="4029775" y="143257"/>
                </a:cubicBezTo>
                <a:cubicBezTo>
                  <a:pt x="4016955" y="145508"/>
                  <a:pt x="4005053" y="142421"/>
                  <a:pt x="3994068" y="133997"/>
                </a:cubicBezTo>
                <a:cubicBezTo>
                  <a:pt x="3983083" y="125572"/>
                  <a:pt x="3983625" y="121055"/>
                  <a:pt x="3995692" y="120445"/>
                </a:cubicBezTo>
                <a:cubicBezTo>
                  <a:pt x="4007759" y="119836"/>
                  <a:pt x="4019988" y="119090"/>
                  <a:pt x="4032378" y="118208"/>
                </a:cubicBezTo>
                <a:cubicBezTo>
                  <a:pt x="4044768" y="117326"/>
                  <a:pt x="4067719" y="114741"/>
                  <a:pt x="4101233" y="110454"/>
                </a:cubicBezTo>
                <a:cubicBezTo>
                  <a:pt x="4105320" y="100645"/>
                  <a:pt x="4111156" y="84673"/>
                  <a:pt x="4118742" y="62539"/>
                </a:cubicBezTo>
                <a:cubicBezTo>
                  <a:pt x="4126328" y="40405"/>
                  <a:pt x="4128547" y="23437"/>
                  <a:pt x="4125400" y="11635"/>
                </a:cubicBezTo>
                <a:cubicBezTo>
                  <a:pt x="4123826" y="5734"/>
                  <a:pt x="4125680" y="2832"/>
                  <a:pt x="4130963" y="2929"/>
                </a:cubicBezTo>
                <a:close/>
                <a:moveTo>
                  <a:pt x="6570821" y="1628"/>
                </a:moveTo>
                <a:cubicBezTo>
                  <a:pt x="6572527" y="1714"/>
                  <a:pt x="6574612" y="2174"/>
                  <a:pt x="6577074" y="3010"/>
                </a:cubicBezTo>
                <a:cubicBezTo>
                  <a:pt x="6586926" y="6351"/>
                  <a:pt x="6595280" y="10904"/>
                  <a:pt x="6602134" y="16669"/>
                </a:cubicBezTo>
                <a:cubicBezTo>
                  <a:pt x="6608989" y="22433"/>
                  <a:pt x="6610678" y="27302"/>
                  <a:pt x="6607200" y="31274"/>
                </a:cubicBezTo>
                <a:cubicBezTo>
                  <a:pt x="6603722" y="35246"/>
                  <a:pt x="6600507" y="39082"/>
                  <a:pt x="6597552" y="42782"/>
                </a:cubicBezTo>
                <a:cubicBezTo>
                  <a:pt x="6628528" y="74976"/>
                  <a:pt x="6650238" y="96407"/>
                  <a:pt x="6662686" y="107076"/>
                </a:cubicBezTo>
                <a:cubicBezTo>
                  <a:pt x="6675133" y="117746"/>
                  <a:pt x="6687954" y="126823"/>
                  <a:pt x="6701146" y="134309"/>
                </a:cubicBezTo>
                <a:cubicBezTo>
                  <a:pt x="6714340" y="141794"/>
                  <a:pt x="6729393" y="148677"/>
                  <a:pt x="6746308" y="154958"/>
                </a:cubicBezTo>
                <a:cubicBezTo>
                  <a:pt x="6763222" y="161239"/>
                  <a:pt x="6764534" y="165921"/>
                  <a:pt x="6750244" y="169005"/>
                </a:cubicBezTo>
                <a:cubicBezTo>
                  <a:pt x="6735954" y="172088"/>
                  <a:pt x="6720280" y="173160"/>
                  <a:pt x="6703222" y="172220"/>
                </a:cubicBezTo>
                <a:cubicBezTo>
                  <a:pt x="6686164" y="171281"/>
                  <a:pt x="6674162" y="166345"/>
                  <a:pt x="6667214" y="157411"/>
                </a:cubicBezTo>
                <a:cubicBezTo>
                  <a:pt x="6660266" y="148477"/>
                  <a:pt x="6650680" y="135929"/>
                  <a:pt x="6638454" y="119768"/>
                </a:cubicBezTo>
                <a:cubicBezTo>
                  <a:pt x="6626230" y="103606"/>
                  <a:pt x="6609649" y="81967"/>
                  <a:pt x="6588712" y="54849"/>
                </a:cubicBezTo>
                <a:cubicBezTo>
                  <a:pt x="6578860" y="75241"/>
                  <a:pt x="6568274" y="93360"/>
                  <a:pt x="6556952" y="109206"/>
                </a:cubicBezTo>
                <a:cubicBezTo>
                  <a:pt x="6545630" y="125052"/>
                  <a:pt x="6531749" y="141651"/>
                  <a:pt x="6515308" y="159002"/>
                </a:cubicBezTo>
                <a:cubicBezTo>
                  <a:pt x="6498867" y="176354"/>
                  <a:pt x="6479644" y="190103"/>
                  <a:pt x="6457639" y="200248"/>
                </a:cubicBezTo>
                <a:cubicBezTo>
                  <a:pt x="6435634" y="210394"/>
                  <a:pt x="6433063" y="207788"/>
                  <a:pt x="6449927" y="192429"/>
                </a:cubicBezTo>
                <a:cubicBezTo>
                  <a:pt x="6466791" y="177071"/>
                  <a:pt x="6482860" y="160630"/>
                  <a:pt x="6498132" y="143106"/>
                </a:cubicBezTo>
                <a:cubicBezTo>
                  <a:pt x="6513404" y="125582"/>
                  <a:pt x="6526358" y="108625"/>
                  <a:pt x="6536990" y="92234"/>
                </a:cubicBezTo>
                <a:cubicBezTo>
                  <a:pt x="6547624" y="75843"/>
                  <a:pt x="6555626" y="60363"/>
                  <a:pt x="6560996" y="45794"/>
                </a:cubicBezTo>
                <a:cubicBezTo>
                  <a:pt x="6566366" y="31224"/>
                  <a:pt x="6567926" y="19615"/>
                  <a:pt x="6565674" y="10968"/>
                </a:cubicBezTo>
                <a:cubicBezTo>
                  <a:pt x="6563986" y="4483"/>
                  <a:pt x="6565702" y="1369"/>
                  <a:pt x="6570821" y="1628"/>
                </a:cubicBezTo>
                <a:close/>
                <a:moveTo>
                  <a:pt x="2636996" y="1628"/>
                </a:moveTo>
                <a:cubicBezTo>
                  <a:pt x="2638702" y="1714"/>
                  <a:pt x="2640787" y="2174"/>
                  <a:pt x="2643250" y="3010"/>
                </a:cubicBezTo>
                <a:cubicBezTo>
                  <a:pt x="2653102" y="6351"/>
                  <a:pt x="2661455" y="10904"/>
                  <a:pt x="2668310" y="16669"/>
                </a:cubicBezTo>
                <a:cubicBezTo>
                  <a:pt x="2675164" y="22433"/>
                  <a:pt x="2676853" y="27302"/>
                  <a:pt x="2673375" y="31274"/>
                </a:cubicBezTo>
                <a:cubicBezTo>
                  <a:pt x="2669898" y="35246"/>
                  <a:pt x="2666682" y="39082"/>
                  <a:pt x="2663728" y="42782"/>
                </a:cubicBezTo>
                <a:cubicBezTo>
                  <a:pt x="2694703" y="74976"/>
                  <a:pt x="2716414" y="96407"/>
                  <a:pt x="2728861" y="107076"/>
                </a:cubicBezTo>
                <a:cubicBezTo>
                  <a:pt x="2741308" y="117746"/>
                  <a:pt x="2754128" y="126823"/>
                  <a:pt x="2767322" y="134309"/>
                </a:cubicBezTo>
                <a:cubicBezTo>
                  <a:pt x="2780515" y="141794"/>
                  <a:pt x="2795568" y="148677"/>
                  <a:pt x="2812482" y="154958"/>
                </a:cubicBezTo>
                <a:cubicBezTo>
                  <a:pt x="2829397" y="161239"/>
                  <a:pt x="2830709" y="165921"/>
                  <a:pt x="2816419" y="169005"/>
                </a:cubicBezTo>
                <a:cubicBezTo>
                  <a:pt x="2802129" y="172088"/>
                  <a:pt x="2786455" y="173160"/>
                  <a:pt x="2769397" y="172220"/>
                </a:cubicBezTo>
                <a:cubicBezTo>
                  <a:pt x="2752340" y="171281"/>
                  <a:pt x="2740337" y="166345"/>
                  <a:pt x="2733389" y="157411"/>
                </a:cubicBezTo>
                <a:cubicBezTo>
                  <a:pt x="2726441" y="148477"/>
                  <a:pt x="2716855" y="135929"/>
                  <a:pt x="2704630" y="119768"/>
                </a:cubicBezTo>
                <a:cubicBezTo>
                  <a:pt x="2692405" y="103606"/>
                  <a:pt x="2675824" y="81967"/>
                  <a:pt x="2654887" y="54849"/>
                </a:cubicBezTo>
                <a:cubicBezTo>
                  <a:pt x="2645035" y="75241"/>
                  <a:pt x="2634449" y="93360"/>
                  <a:pt x="2623127" y="109206"/>
                </a:cubicBezTo>
                <a:cubicBezTo>
                  <a:pt x="2611805" y="125052"/>
                  <a:pt x="2597924" y="141651"/>
                  <a:pt x="2581483" y="159002"/>
                </a:cubicBezTo>
                <a:cubicBezTo>
                  <a:pt x="2565042" y="176354"/>
                  <a:pt x="2545819" y="190103"/>
                  <a:pt x="2523814" y="200248"/>
                </a:cubicBezTo>
                <a:cubicBezTo>
                  <a:pt x="2501809" y="210394"/>
                  <a:pt x="2499238" y="207788"/>
                  <a:pt x="2516103" y="192429"/>
                </a:cubicBezTo>
                <a:cubicBezTo>
                  <a:pt x="2532967" y="177071"/>
                  <a:pt x="2549035" y="160630"/>
                  <a:pt x="2564307" y="143106"/>
                </a:cubicBezTo>
                <a:cubicBezTo>
                  <a:pt x="2579579" y="125582"/>
                  <a:pt x="2592532" y="108625"/>
                  <a:pt x="2603166" y="92234"/>
                </a:cubicBezTo>
                <a:cubicBezTo>
                  <a:pt x="2613799" y="75843"/>
                  <a:pt x="2621801" y="60363"/>
                  <a:pt x="2627171" y="45794"/>
                </a:cubicBezTo>
                <a:cubicBezTo>
                  <a:pt x="2632541" y="31224"/>
                  <a:pt x="2634101" y="19615"/>
                  <a:pt x="2631850" y="10968"/>
                </a:cubicBezTo>
                <a:cubicBezTo>
                  <a:pt x="2630161" y="4483"/>
                  <a:pt x="2631876" y="1369"/>
                  <a:pt x="2636996" y="1628"/>
                </a:cubicBezTo>
                <a:close/>
                <a:moveTo>
                  <a:pt x="4784716" y="10"/>
                </a:moveTo>
                <a:cubicBezTo>
                  <a:pt x="4786281" y="-62"/>
                  <a:pt x="4788182" y="263"/>
                  <a:pt x="4790419" y="988"/>
                </a:cubicBezTo>
                <a:cubicBezTo>
                  <a:pt x="4799367" y="3884"/>
                  <a:pt x="4806821" y="7788"/>
                  <a:pt x="4812779" y="12700"/>
                </a:cubicBezTo>
                <a:cubicBezTo>
                  <a:pt x="4818737" y="17611"/>
                  <a:pt x="4820236" y="21555"/>
                  <a:pt x="4817275" y="24531"/>
                </a:cubicBezTo>
                <a:cubicBezTo>
                  <a:pt x="4814313" y="27506"/>
                  <a:pt x="4811743" y="31210"/>
                  <a:pt x="4809563" y="35641"/>
                </a:cubicBezTo>
                <a:cubicBezTo>
                  <a:pt x="4841499" y="69053"/>
                  <a:pt x="4868104" y="94848"/>
                  <a:pt x="4889377" y="113024"/>
                </a:cubicBezTo>
                <a:cubicBezTo>
                  <a:pt x="4910651" y="131200"/>
                  <a:pt x="4931010" y="143855"/>
                  <a:pt x="4950456" y="150990"/>
                </a:cubicBezTo>
                <a:cubicBezTo>
                  <a:pt x="4969901" y="158124"/>
                  <a:pt x="4972504" y="163229"/>
                  <a:pt x="4958264" y="166305"/>
                </a:cubicBezTo>
                <a:cubicBezTo>
                  <a:pt x="4944024" y="169381"/>
                  <a:pt x="4929232" y="170682"/>
                  <a:pt x="4913888" y="170209"/>
                </a:cubicBezTo>
                <a:cubicBezTo>
                  <a:pt x="4898544" y="169736"/>
                  <a:pt x="4887373" y="164140"/>
                  <a:pt x="4880375" y="153420"/>
                </a:cubicBezTo>
                <a:cubicBezTo>
                  <a:pt x="4873377" y="142701"/>
                  <a:pt x="4862199" y="127178"/>
                  <a:pt x="4846840" y="106851"/>
                </a:cubicBezTo>
                <a:cubicBezTo>
                  <a:pt x="4831482" y="86523"/>
                  <a:pt x="4816160" y="66938"/>
                  <a:pt x="4800873" y="48095"/>
                </a:cubicBezTo>
                <a:cubicBezTo>
                  <a:pt x="4790118" y="70079"/>
                  <a:pt x="4778345" y="89753"/>
                  <a:pt x="4765553" y="107119"/>
                </a:cubicBezTo>
                <a:cubicBezTo>
                  <a:pt x="4752762" y="124485"/>
                  <a:pt x="4737246" y="141378"/>
                  <a:pt x="4719005" y="157798"/>
                </a:cubicBezTo>
                <a:cubicBezTo>
                  <a:pt x="4700764" y="174217"/>
                  <a:pt x="4682025" y="186582"/>
                  <a:pt x="4662788" y="194892"/>
                </a:cubicBezTo>
                <a:cubicBezTo>
                  <a:pt x="4643550" y="203202"/>
                  <a:pt x="4641521" y="200539"/>
                  <a:pt x="4656700" y="186901"/>
                </a:cubicBezTo>
                <a:cubicBezTo>
                  <a:pt x="4671879" y="173264"/>
                  <a:pt x="4688127" y="157565"/>
                  <a:pt x="4705443" y="139804"/>
                </a:cubicBezTo>
                <a:cubicBezTo>
                  <a:pt x="4722758" y="122044"/>
                  <a:pt x="4739913" y="98669"/>
                  <a:pt x="4756906" y="69681"/>
                </a:cubicBezTo>
                <a:cubicBezTo>
                  <a:pt x="4773899" y="40692"/>
                  <a:pt x="4781496" y="21272"/>
                  <a:pt x="4779696" y="11420"/>
                </a:cubicBezTo>
                <a:cubicBezTo>
                  <a:pt x="4778346" y="4031"/>
                  <a:pt x="4780019" y="228"/>
                  <a:pt x="4784716" y="10"/>
                </a:cubicBezTo>
                <a:close/>
                <a:moveTo>
                  <a:pt x="850890" y="10"/>
                </a:moveTo>
                <a:cubicBezTo>
                  <a:pt x="852456" y="-62"/>
                  <a:pt x="854357" y="263"/>
                  <a:pt x="856594" y="988"/>
                </a:cubicBezTo>
                <a:cubicBezTo>
                  <a:pt x="865543" y="3884"/>
                  <a:pt x="872996" y="7788"/>
                  <a:pt x="878954" y="12700"/>
                </a:cubicBezTo>
                <a:cubicBezTo>
                  <a:pt x="884912" y="17611"/>
                  <a:pt x="886411" y="21555"/>
                  <a:pt x="883450" y="24531"/>
                </a:cubicBezTo>
                <a:cubicBezTo>
                  <a:pt x="880489" y="27506"/>
                  <a:pt x="877918" y="31210"/>
                  <a:pt x="875739" y="35641"/>
                </a:cubicBezTo>
                <a:cubicBezTo>
                  <a:pt x="907674" y="69053"/>
                  <a:pt x="934279" y="94848"/>
                  <a:pt x="955553" y="113024"/>
                </a:cubicBezTo>
                <a:cubicBezTo>
                  <a:pt x="976826" y="131200"/>
                  <a:pt x="997186" y="143855"/>
                  <a:pt x="1016631" y="150990"/>
                </a:cubicBezTo>
                <a:cubicBezTo>
                  <a:pt x="1036077" y="158124"/>
                  <a:pt x="1038679" y="163229"/>
                  <a:pt x="1024439" y="166305"/>
                </a:cubicBezTo>
                <a:cubicBezTo>
                  <a:pt x="1010200" y="169381"/>
                  <a:pt x="995407" y="170682"/>
                  <a:pt x="980063" y="170209"/>
                </a:cubicBezTo>
                <a:cubicBezTo>
                  <a:pt x="964720" y="169736"/>
                  <a:pt x="953549" y="164140"/>
                  <a:pt x="946551" y="153420"/>
                </a:cubicBezTo>
                <a:cubicBezTo>
                  <a:pt x="939552" y="142701"/>
                  <a:pt x="928374" y="127178"/>
                  <a:pt x="913016" y="106851"/>
                </a:cubicBezTo>
                <a:cubicBezTo>
                  <a:pt x="897657" y="86523"/>
                  <a:pt x="882336" y="66938"/>
                  <a:pt x="867048" y="48095"/>
                </a:cubicBezTo>
                <a:cubicBezTo>
                  <a:pt x="856293" y="70079"/>
                  <a:pt x="844520" y="89753"/>
                  <a:pt x="831728" y="107119"/>
                </a:cubicBezTo>
                <a:cubicBezTo>
                  <a:pt x="818937" y="124485"/>
                  <a:pt x="803421" y="141378"/>
                  <a:pt x="785180" y="157798"/>
                </a:cubicBezTo>
                <a:cubicBezTo>
                  <a:pt x="766939" y="174217"/>
                  <a:pt x="748200" y="186582"/>
                  <a:pt x="728963" y="194892"/>
                </a:cubicBezTo>
                <a:cubicBezTo>
                  <a:pt x="709725" y="203202"/>
                  <a:pt x="707697" y="200539"/>
                  <a:pt x="722876" y="186901"/>
                </a:cubicBezTo>
                <a:cubicBezTo>
                  <a:pt x="738055" y="173264"/>
                  <a:pt x="754302" y="157565"/>
                  <a:pt x="771618" y="139804"/>
                </a:cubicBezTo>
                <a:cubicBezTo>
                  <a:pt x="788934" y="122044"/>
                  <a:pt x="806088" y="98669"/>
                  <a:pt x="823081" y="69681"/>
                </a:cubicBezTo>
                <a:cubicBezTo>
                  <a:pt x="840074" y="40692"/>
                  <a:pt x="847671" y="21272"/>
                  <a:pt x="845872" y="11420"/>
                </a:cubicBezTo>
                <a:cubicBezTo>
                  <a:pt x="844522" y="4031"/>
                  <a:pt x="846195" y="228"/>
                  <a:pt x="850890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73930" y="3389530"/>
            <a:ext cx="2306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35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＜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18647" y="4388610"/>
            <a:ext cx="3230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答：兰兰写得字多。</a:t>
            </a:r>
          </a:p>
        </p:txBody>
      </p:sp>
      <p:pic>
        <p:nvPicPr>
          <p:cNvPr id="249" name="图片 249" descr="D:\360MoveData\Users\Administrator\Desktop\图片3.png图片3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23484" y="2560538"/>
            <a:ext cx="2835904" cy="270192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Other_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999288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4" name="MH_Other_2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999288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6" name="MH_Other_3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999288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" name="MH_Other_4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6999288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0" name="MH_Text_1"/>
          <p:cNvSpPr/>
          <p:nvPr>
            <p:custDataLst>
              <p:tags r:id="rId6"/>
            </p:custDataLst>
          </p:nvPr>
        </p:nvSpPr>
        <p:spPr>
          <a:xfrm>
            <a:off x="8107370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Text_2"/>
          <p:cNvSpPr/>
          <p:nvPr>
            <p:custDataLst>
              <p:tags r:id="rId7"/>
            </p:custDataLst>
          </p:nvPr>
        </p:nvSpPr>
        <p:spPr>
          <a:xfrm>
            <a:off x="8107370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Text_3"/>
          <p:cNvSpPr/>
          <p:nvPr>
            <p:custDataLst>
              <p:tags r:id="rId8"/>
            </p:custDataLst>
          </p:nvPr>
        </p:nvSpPr>
        <p:spPr>
          <a:xfrm>
            <a:off x="8107370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Text_4"/>
          <p:cNvSpPr/>
          <p:nvPr>
            <p:custDataLst>
              <p:tags r:id="rId9"/>
            </p:custDataLst>
          </p:nvPr>
        </p:nvSpPr>
        <p:spPr>
          <a:xfrm>
            <a:off x="8107370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Others_1"/>
          <p:cNvSpPr txBox="1"/>
          <p:nvPr>
            <p:custDataLst>
              <p:tags r:id="rId10"/>
            </p:custDataLst>
          </p:nvPr>
        </p:nvSpPr>
        <p:spPr>
          <a:xfrm>
            <a:off x="4579938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26" name="MH_Others_2"/>
          <p:cNvSpPr txBox="1"/>
          <p:nvPr>
            <p:custDataLst>
              <p:tags r:id="rId11"/>
            </p:custDataLst>
          </p:nvPr>
        </p:nvSpPr>
        <p:spPr>
          <a:xfrm>
            <a:off x="5170380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" y="1866507"/>
            <a:ext cx="5179261" cy="49914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4" grpId="0" animBg="1"/>
      <p:bldP spid="16" grpId="0" animBg="1"/>
      <p:bldP spid="10" grpId="0" animBg="1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53730" y="2163763"/>
            <a:ext cx="3775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17255" y="3555650"/>
            <a:ext cx="4441033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学而不思则惘，思而不学则殆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287669" y="2349500"/>
            <a:ext cx="2087562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281319" y="2493168"/>
            <a:ext cx="1800225" cy="1798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575969" y="3394075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115" y="616725"/>
            <a:ext cx="4352925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ChangeArrowheads="1"/>
          </p:cNvSpPr>
          <p:nvPr/>
        </p:nvSpPr>
        <p:spPr bwMode="auto">
          <a:xfrm>
            <a:off x="2364272" y="1555862"/>
            <a:ext cx="4755185" cy="337970"/>
          </a:xfrm>
          <a:custGeom>
            <a:avLst/>
            <a:gdLst/>
            <a:ahLst/>
            <a:cxnLst/>
            <a:rect l="l" t="t" r="r" b="b"/>
            <a:pathLst>
              <a:path w="4755185" h="337970">
                <a:moveTo>
                  <a:pt x="3539393" y="284453"/>
                </a:moveTo>
                <a:cubicBezTo>
                  <a:pt x="3553848" y="286059"/>
                  <a:pt x="3565607" y="286976"/>
                  <a:pt x="3574670" y="287206"/>
                </a:cubicBezTo>
                <a:lnTo>
                  <a:pt x="3793559" y="287206"/>
                </a:lnTo>
                <a:cubicBezTo>
                  <a:pt x="3801245" y="286976"/>
                  <a:pt x="3813348" y="286059"/>
                  <a:pt x="3829868" y="284453"/>
                </a:cubicBezTo>
                <a:lnTo>
                  <a:pt x="3829868" y="315772"/>
                </a:lnTo>
                <a:cubicBezTo>
                  <a:pt x="3818855" y="314739"/>
                  <a:pt x="3806752" y="314165"/>
                  <a:pt x="3793559" y="314051"/>
                </a:cubicBezTo>
                <a:lnTo>
                  <a:pt x="3574670" y="314051"/>
                </a:lnTo>
                <a:cubicBezTo>
                  <a:pt x="3562280" y="314165"/>
                  <a:pt x="3550521" y="314739"/>
                  <a:pt x="3539393" y="315772"/>
                </a:cubicBezTo>
                <a:close/>
                <a:moveTo>
                  <a:pt x="1841455" y="244185"/>
                </a:moveTo>
                <a:lnTo>
                  <a:pt x="1841455" y="271030"/>
                </a:lnTo>
                <a:lnTo>
                  <a:pt x="1905297" y="271030"/>
                </a:lnTo>
                <a:lnTo>
                  <a:pt x="1905297" y="244185"/>
                </a:lnTo>
                <a:close/>
                <a:moveTo>
                  <a:pt x="4651218" y="229386"/>
                </a:moveTo>
                <a:lnTo>
                  <a:pt x="4691830" y="229386"/>
                </a:lnTo>
                <a:lnTo>
                  <a:pt x="4691830" y="271718"/>
                </a:lnTo>
                <a:lnTo>
                  <a:pt x="4651218" y="271718"/>
                </a:lnTo>
                <a:close/>
                <a:moveTo>
                  <a:pt x="3581725" y="214931"/>
                </a:moveTo>
                <a:cubicBezTo>
                  <a:pt x="3596983" y="216537"/>
                  <a:pt x="3607996" y="217512"/>
                  <a:pt x="3614765" y="217857"/>
                </a:cubicBezTo>
                <a:lnTo>
                  <a:pt x="3757250" y="217857"/>
                </a:lnTo>
                <a:cubicBezTo>
                  <a:pt x="3765395" y="217627"/>
                  <a:pt x="3776523" y="216652"/>
                  <a:pt x="3790634" y="214931"/>
                </a:cubicBezTo>
                <a:lnTo>
                  <a:pt x="3790634" y="246766"/>
                </a:lnTo>
                <a:cubicBezTo>
                  <a:pt x="3780079" y="245390"/>
                  <a:pt x="3768951" y="244644"/>
                  <a:pt x="3757250" y="244529"/>
                </a:cubicBezTo>
                <a:lnTo>
                  <a:pt x="3614765" y="244529"/>
                </a:lnTo>
                <a:cubicBezTo>
                  <a:pt x="3606161" y="244759"/>
                  <a:pt x="3595148" y="245505"/>
                  <a:pt x="3581725" y="246766"/>
                </a:cubicBezTo>
                <a:close/>
                <a:moveTo>
                  <a:pt x="4404280" y="202369"/>
                </a:moveTo>
                <a:lnTo>
                  <a:pt x="4432501" y="217857"/>
                </a:lnTo>
                <a:cubicBezTo>
                  <a:pt x="4439614" y="221413"/>
                  <a:pt x="4442941" y="224052"/>
                  <a:pt x="4442482" y="225772"/>
                </a:cubicBezTo>
                <a:cubicBezTo>
                  <a:pt x="4442597" y="227608"/>
                  <a:pt x="4438811" y="229673"/>
                  <a:pt x="4431125" y="231967"/>
                </a:cubicBezTo>
                <a:cubicBezTo>
                  <a:pt x="4429060" y="232312"/>
                  <a:pt x="4425504" y="236269"/>
                  <a:pt x="4420456" y="243841"/>
                </a:cubicBezTo>
                <a:cubicBezTo>
                  <a:pt x="4398544" y="276422"/>
                  <a:pt x="4374682" y="305676"/>
                  <a:pt x="4348869" y="331603"/>
                </a:cubicBezTo>
                <a:cubicBezTo>
                  <a:pt x="4342789" y="324490"/>
                  <a:pt x="4332694" y="317435"/>
                  <a:pt x="4318583" y="310437"/>
                </a:cubicBezTo>
                <a:cubicBezTo>
                  <a:pt x="4347263" y="292196"/>
                  <a:pt x="4375829" y="256174"/>
                  <a:pt x="4404280" y="202369"/>
                </a:cubicBezTo>
                <a:close/>
                <a:moveTo>
                  <a:pt x="4477587" y="200476"/>
                </a:moveTo>
                <a:cubicBezTo>
                  <a:pt x="4507644" y="233516"/>
                  <a:pt x="4533744" y="266900"/>
                  <a:pt x="4555885" y="300628"/>
                </a:cubicBezTo>
                <a:lnTo>
                  <a:pt x="4528007" y="320762"/>
                </a:lnTo>
                <a:cubicBezTo>
                  <a:pt x="4508160" y="288296"/>
                  <a:pt x="4483495" y="255371"/>
                  <a:pt x="4454012" y="221987"/>
                </a:cubicBezTo>
                <a:close/>
                <a:moveTo>
                  <a:pt x="1841455" y="193421"/>
                </a:moveTo>
                <a:lnTo>
                  <a:pt x="1841455" y="218889"/>
                </a:lnTo>
                <a:lnTo>
                  <a:pt x="1905297" y="218889"/>
                </a:lnTo>
                <a:lnTo>
                  <a:pt x="1905297" y="193421"/>
                </a:lnTo>
                <a:close/>
                <a:moveTo>
                  <a:pt x="2480397" y="187914"/>
                </a:moveTo>
                <a:cubicBezTo>
                  <a:pt x="2495311" y="189406"/>
                  <a:pt x="2511028" y="190323"/>
                  <a:pt x="2527548" y="190668"/>
                </a:cubicBezTo>
                <a:lnTo>
                  <a:pt x="2713741" y="190668"/>
                </a:lnTo>
                <a:cubicBezTo>
                  <a:pt x="2731523" y="190094"/>
                  <a:pt x="2747240" y="189176"/>
                  <a:pt x="2760892" y="187914"/>
                </a:cubicBezTo>
                <a:lnTo>
                  <a:pt x="2760892" y="219577"/>
                </a:lnTo>
                <a:cubicBezTo>
                  <a:pt x="2748158" y="218316"/>
                  <a:pt x="2732441" y="217512"/>
                  <a:pt x="2713741" y="217168"/>
                </a:cubicBezTo>
                <a:lnTo>
                  <a:pt x="2625979" y="217168"/>
                </a:lnTo>
                <a:lnTo>
                  <a:pt x="2631658" y="222675"/>
                </a:lnTo>
                <a:cubicBezTo>
                  <a:pt x="2633608" y="224740"/>
                  <a:pt x="2634583" y="226690"/>
                  <a:pt x="2634583" y="228526"/>
                </a:cubicBezTo>
                <a:cubicBezTo>
                  <a:pt x="2634583" y="229444"/>
                  <a:pt x="2634411" y="230247"/>
                  <a:pt x="2634067" y="230935"/>
                </a:cubicBezTo>
                <a:cubicBezTo>
                  <a:pt x="2632690" y="233229"/>
                  <a:pt x="2629536" y="234721"/>
                  <a:pt x="2624602" y="235409"/>
                </a:cubicBezTo>
                <a:cubicBezTo>
                  <a:pt x="2619669" y="235524"/>
                  <a:pt x="2614220" y="238564"/>
                  <a:pt x="2608255" y="244529"/>
                </a:cubicBezTo>
                <a:cubicBezTo>
                  <a:pt x="2601945" y="250954"/>
                  <a:pt x="2592136" y="260648"/>
                  <a:pt x="2578828" y="273611"/>
                </a:cubicBezTo>
                <a:cubicBezTo>
                  <a:pt x="2571830" y="280609"/>
                  <a:pt x="2566496" y="285887"/>
                  <a:pt x="2562825" y="289443"/>
                </a:cubicBezTo>
                <a:cubicBezTo>
                  <a:pt x="2571085" y="288755"/>
                  <a:pt x="2586515" y="288009"/>
                  <a:pt x="2609115" y="287206"/>
                </a:cubicBezTo>
                <a:lnTo>
                  <a:pt x="2677088" y="283764"/>
                </a:lnTo>
                <a:cubicBezTo>
                  <a:pt x="2666418" y="271604"/>
                  <a:pt x="2655921" y="260992"/>
                  <a:pt x="2645596" y="251929"/>
                </a:cubicBezTo>
                <a:lnTo>
                  <a:pt x="2670376" y="230935"/>
                </a:lnTo>
                <a:cubicBezTo>
                  <a:pt x="2695615" y="255830"/>
                  <a:pt x="2722058" y="283076"/>
                  <a:pt x="2749706" y="312674"/>
                </a:cubicBezTo>
                <a:lnTo>
                  <a:pt x="2724238" y="337970"/>
                </a:lnTo>
                <a:cubicBezTo>
                  <a:pt x="2714257" y="323859"/>
                  <a:pt x="2706170" y="313420"/>
                  <a:pt x="2699975" y="306651"/>
                </a:cubicBezTo>
                <a:cubicBezTo>
                  <a:pt x="2642270" y="311355"/>
                  <a:pt x="2598217" y="314395"/>
                  <a:pt x="2567815" y="315772"/>
                </a:cubicBezTo>
                <a:cubicBezTo>
                  <a:pt x="2548083" y="316689"/>
                  <a:pt x="2529269" y="319156"/>
                  <a:pt x="2511372" y="323171"/>
                </a:cubicBezTo>
                <a:cubicBezTo>
                  <a:pt x="2508963" y="313879"/>
                  <a:pt x="2505579" y="303898"/>
                  <a:pt x="2501219" y="293229"/>
                </a:cubicBezTo>
                <a:cubicBezTo>
                  <a:pt x="2514642" y="288755"/>
                  <a:pt x="2524737" y="283707"/>
                  <a:pt x="2531506" y="278085"/>
                </a:cubicBezTo>
                <a:cubicBezTo>
                  <a:pt x="2546305" y="267302"/>
                  <a:pt x="2566037" y="246996"/>
                  <a:pt x="2590702" y="217168"/>
                </a:cubicBezTo>
                <a:lnTo>
                  <a:pt x="2527548" y="217168"/>
                </a:lnTo>
                <a:cubicBezTo>
                  <a:pt x="2507930" y="217512"/>
                  <a:pt x="2492214" y="218316"/>
                  <a:pt x="2480397" y="219577"/>
                </a:cubicBezTo>
                <a:close/>
                <a:moveTo>
                  <a:pt x="1321594" y="174836"/>
                </a:moveTo>
                <a:cubicBezTo>
                  <a:pt x="1344079" y="203861"/>
                  <a:pt x="1365360" y="234032"/>
                  <a:pt x="1385436" y="265351"/>
                </a:cubicBezTo>
                <a:lnTo>
                  <a:pt x="1355838" y="286518"/>
                </a:lnTo>
                <a:cubicBezTo>
                  <a:pt x="1336565" y="254051"/>
                  <a:pt x="1315858" y="223306"/>
                  <a:pt x="1293716" y="194281"/>
                </a:cubicBezTo>
                <a:close/>
                <a:moveTo>
                  <a:pt x="1197522" y="169501"/>
                </a:moveTo>
                <a:lnTo>
                  <a:pt x="1230390" y="184989"/>
                </a:lnTo>
                <a:cubicBezTo>
                  <a:pt x="1235208" y="187398"/>
                  <a:pt x="1237589" y="189807"/>
                  <a:pt x="1237531" y="192216"/>
                </a:cubicBezTo>
                <a:cubicBezTo>
                  <a:pt x="1237474" y="194625"/>
                  <a:pt x="1234979" y="196805"/>
                  <a:pt x="1230046" y="198755"/>
                </a:cubicBezTo>
                <a:cubicBezTo>
                  <a:pt x="1226719" y="200132"/>
                  <a:pt x="1223162" y="204606"/>
                  <a:pt x="1219376" y="212178"/>
                </a:cubicBezTo>
                <a:cubicBezTo>
                  <a:pt x="1208822" y="236269"/>
                  <a:pt x="1192646" y="263401"/>
                  <a:pt x="1170849" y="293573"/>
                </a:cubicBezTo>
                <a:cubicBezTo>
                  <a:pt x="1160869" y="285313"/>
                  <a:pt x="1149683" y="278716"/>
                  <a:pt x="1137293" y="273783"/>
                </a:cubicBezTo>
                <a:cubicBezTo>
                  <a:pt x="1162532" y="253937"/>
                  <a:pt x="1182608" y="219176"/>
                  <a:pt x="1197522" y="169501"/>
                </a:cubicBezTo>
                <a:close/>
                <a:moveTo>
                  <a:pt x="2380245" y="139215"/>
                </a:moveTo>
                <a:cubicBezTo>
                  <a:pt x="2360169" y="160324"/>
                  <a:pt x="2332463" y="183956"/>
                  <a:pt x="2297129" y="210113"/>
                </a:cubicBezTo>
                <a:lnTo>
                  <a:pt x="2297129" y="211145"/>
                </a:lnTo>
                <a:lnTo>
                  <a:pt x="2389538" y="211145"/>
                </a:lnTo>
                <a:cubicBezTo>
                  <a:pt x="2401698" y="210801"/>
                  <a:pt x="2415293" y="209597"/>
                  <a:pt x="2430321" y="207532"/>
                </a:cubicBezTo>
                <a:lnTo>
                  <a:pt x="2430321" y="241776"/>
                </a:lnTo>
                <a:cubicBezTo>
                  <a:pt x="2413687" y="239711"/>
                  <a:pt x="2400092" y="238564"/>
                  <a:pt x="2389538" y="238334"/>
                </a:cubicBezTo>
                <a:lnTo>
                  <a:pt x="2297129" y="238334"/>
                </a:lnTo>
                <a:lnTo>
                  <a:pt x="2297129" y="295294"/>
                </a:lnTo>
                <a:cubicBezTo>
                  <a:pt x="2297474" y="308372"/>
                  <a:pt x="2293057" y="317320"/>
                  <a:pt x="2283879" y="322139"/>
                </a:cubicBezTo>
                <a:cubicBezTo>
                  <a:pt x="2275619" y="327301"/>
                  <a:pt x="2257149" y="331431"/>
                  <a:pt x="2228468" y="334529"/>
                </a:cubicBezTo>
                <a:cubicBezTo>
                  <a:pt x="2226748" y="323286"/>
                  <a:pt x="2220840" y="310208"/>
                  <a:pt x="2210744" y="295294"/>
                </a:cubicBezTo>
                <a:cubicBezTo>
                  <a:pt x="2231853" y="298850"/>
                  <a:pt x="2245046" y="300628"/>
                  <a:pt x="2250323" y="300628"/>
                </a:cubicBezTo>
                <a:cubicBezTo>
                  <a:pt x="2260763" y="300972"/>
                  <a:pt x="2265581" y="296842"/>
                  <a:pt x="2264778" y="288238"/>
                </a:cubicBezTo>
                <a:lnTo>
                  <a:pt x="2264778" y="238334"/>
                </a:lnTo>
                <a:lnTo>
                  <a:pt x="2159980" y="238334"/>
                </a:lnTo>
                <a:cubicBezTo>
                  <a:pt x="2149310" y="238564"/>
                  <a:pt x="2135945" y="239826"/>
                  <a:pt x="2119884" y="242120"/>
                </a:cubicBezTo>
                <a:lnTo>
                  <a:pt x="2119884" y="207532"/>
                </a:lnTo>
                <a:cubicBezTo>
                  <a:pt x="2135601" y="209597"/>
                  <a:pt x="2148966" y="210801"/>
                  <a:pt x="2159980" y="211145"/>
                </a:cubicBezTo>
                <a:lnTo>
                  <a:pt x="2263573" y="211145"/>
                </a:lnTo>
                <a:cubicBezTo>
                  <a:pt x="2263458" y="207360"/>
                  <a:pt x="2262655" y="202771"/>
                  <a:pt x="2261164" y="197379"/>
                </a:cubicBezTo>
                <a:cubicBezTo>
                  <a:pt x="2274701" y="189807"/>
                  <a:pt x="2287608" y="180744"/>
                  <a:pt x="2299883" y="170190"/>
                </a:cubicBezTo>
                <a:lnTo>
                  <a:pt x="2215390" y="170190"/>
                </a:lnTo>
                <a:cubicBezTo>
                  <a:pt x="2203689" y="170075"/>
                  <a:pt x="2192503" y="171394"/>
                  <a:pt x="2181834" y="174148"/>
                </a:cubicBezTo>
                <a:lnTo>
                  <a:pt x="2181834" y="139559"/>
                </a:lnTo>
                <a:cubicBezTo>
                  <a:pt x="2192733" y="142542"/>
                  <a:pt x="2203918" y="143976"/>
                  <a:pt x="2215390" y="143861"/>
                </a:cubicBezTo>
                <a:lnTo>
                  <a:pt x="2332062" y="143861"/>
                </a:lnTo>
                <a:cubicBezTo>
                  <a:pt x="2345714" y="143746"/>
                  <a:pt x="2361775" y="142198"/>
                  <a:pt x="2380245" y="139215"/>
                </a:cubicBezTo>
                <a:close/>
                <a:moveTo>
                  <a:pt x="3958" y="129062"/>
                </a:moveTo>
                <a:cubicBezTo>
                  <a:pt x="18527" y="130668"/>
                  <a:pt x="30745" y="131586"/>
                  <a:pt x="40611" y="131815"/>
                </a:cubicBezTo>
                <a:lnTo>
                  <a:pt x="51452" y="131815"/>
                </a:lnTo>
                <a:cubicBezTo>
                  <a:pt x="64072" y="131356"/>
                  <a:pt x="76060" y="130439"/>
                  <a:pt x="87418" y="129062"/>
                </a:cubicBezTo>
                <a:cubicBezTo>
                  <a:pt x="85697" y="138813"/>
                  <a:pt x="84779" y="150056"/>
                  <a:pt x="84664" y="162790"/>
                </a:cubicBezTo>
                <a:lnTo>
                  <a:pt x="84664" y="262942"/>
                </a:lnTo>
                <a:cubicBezTo>
                  <a:pt x="90286" y="264893"/>
                  <a:pt x="98259" y="268047"/>
                  <a:pt x="108584" y="272407"/>
                </a:cubicBezTo>
                <a:cubicBezTo>
                  <a:pt x="133823" y="285026"/>
                  <a:pt x="161184" y="291049"/>
                  <a:pt x="190667" y="290475"/>
                </a:cubicBezTo>
                <a:cubicBezTo>
                  <a:pt x="199501" y="290475"/>
                  <a:pt x="209711" y="290131"/>
                  <a:pt x="221298" y="289443"/>
                </a:cubicBezTo>
                <a:cubicBezTo>
                  <a:pt x="251126" y="288296"/>
                  <a:pt x="285427" y="284510"/>
                  <a:pt x="324203" y="278085"/>
                </a:cubicBezTo>
                <a:cubicBezTo>
                  <a:pt x="315599" y="291393"/>
                  <a:pt x="310781" y="304414"/>
                  <a:pt x="309748" y="317148"/>
                </a:cubicBezTo>
                <a:cubicBezTo>
                  <a:pt x="279576" y="319557"/>
                  <a:pt x="240112" y="320877"/>
                  <a:pt x="191356" y="321106"/>
                </a:cubicBezTo>
                <a:cubicBezTo>
                  <a:pt x="152006" y="321680"/>
                  <a:pt x="119712" y="314739"/>
                  <a:pt x="94473" y="300284"/>
                </a:cubicBezTo>
                <a:cubicBezTo>
                  <a:pt x="82886" y="293974"/>
                  <a:pt x="73708" y="290820"/>
                  <a:pt x="66940" y="290820"/>
                </a:cubicBezTo>
                <a:cubicBezTo>
                  <a:pt x="61433" y="290705"/>
                  <a:pt x="55238" y="293745"/>
                  <a:pt x="48355" y="299940"/>
                </a:cubicBezTo>
                <a:cubicBezTo>
                  <a:pt x="43307" y="304758"/>
                  <a:pt x="35908" y="313190"/>
                  <a:pt x="26156" y="325236"/>
                </a:cubicBezTo>
                <a:lnTo>
                  <a:pt x="0" y="294605"/>
                </a:lnTo>
                <a:cubicBezTo>
                  <a:pt x="22256" y="276135"/>
                  <a:pt x="39866" y="265581"/>
                  <a:pt x="52829" y="262942"/>
                </a:cubicBezTo>
                <a:lnTo>
                  <a:pt x="52829" y="159004"/>
                </a:lnTo>
                <a:lnTo>
                  <a:pt x="40611" y="159004"/>
                </a:lnTo>
                <a:cubicBezTo>
                  <a:pt x="29139" y="159463"/>
                  <a:pt x="16921" y="160381"/>
                  <a:pt x="3958" y="161758"/>
                </a:cubicBezTo>
                <a:close/>
                <a:moveTo>
                  <a:pt x="3327560" y="128718"/>
                </a:moveTo>
                <a:cubicBezTo>
                  <a:pt x="3326297" y="151892"/>
                  <a:pt x="3325150" y="167609"/>
                  <a:pt x="3324118" y="175868"/>
                </a:cubicBezTo>
                <a:lnTo>
                  <a:pt x="3345628" y="175868"/>
                </a:lnTo>
                <a:lnTo>
                  <a:pt x="3347349" y="128718"/>
                </a:lnTo>
                <a:close/>
                <a:moveTo>
                  <a:pt x="636877" y="126137"/>
                </a:moveTo>
                <a:cubicBezTo>
                  <a:pt x="634468" y="143574"/>
                  <a:pt x="633263" y="156251"/>
                  <a:pt x="633263" y="164167"/>
                </a:cubicBezTo>
                <a:lnTo>
                  <a:pt x="633263" y="216480"/>
                </a:lnTo>
                <a:cubicBezTo>
                  <a:pt x="633837" y="243784"/>
                  <a:pt x="628101" y="261451"/>
                  <a:pt x="616055" y="269481"/>
                </a:cubicBezTo>
                <a:cubicBezTo>
                  <a:pt x="605271" y="278659"/>
                  <a:pt x="580262" y="284223"/>
                  <a:pt x="541027" y="286173"/>
                </a:cubicBezTo>
                <a:cubicBezTo>
                  <a:pt x="539077" y="273783"/>
                  <a:pt x="534947" y="261451"/>
                  <a:pt x="528637" y="249176"/>
                </a:cubicBezTo>
                <a:cubicBezTo>
                  <a:pt x="539192" y="250093"/>
                  <a:pt x="548943" y="250667"/>
                  <a:pt x="557891" y="250896"/>
                </a:cubicBezTo>
                <a:cubicBezTo>
                  <a:pt x="566266" y="251011"/>
                  <a:pt x="572289" y="250782"/>
                  <a:pt x="575960" y="250208"/>
                </a:cubicBezTo>
                <a:cubicBezTo>
                  <a:pt x="593168" y="247455"/>
                  <a:pt x="601371" y="237703"/>
                  <a:pt x="600568" y="220954"/>
                </a:cubicBezTo>
                <a:lnTo>
                  <a:pt x="600568" y="156767"/>
                </a:lnTo>
                <a:lnTo>
                  <a:pt x="508504" y="156767"/>
                </a:lnTo>
                <a:lnTo>
                  <a:pt x="508504" y="285829"/>
                </a:lnTo>
                <a:cubicBezTo>
                  <a:pt x="508618" y="296957"/>
                  <a:pt x="509594" y="312100"/>
                  <a:pt x="511429" y="331259"/>
                </a:cubicBezTo>
                <a:lnTo>
                  <a:pt x="472710" y="331259"/>
                </a:lnTo>
                <a:cubicBezTo>
                  <a:pt x="474431" y="313477"/>
                  <a:pt x="475349" y="298334"/>
                  <a:pt x="475464" y="285829"/>
                </a:cubicBezTo>
                <a:lnTo>
                  <a:pt x="475464" y="156767"/>
                </a:lnTo>
                <a:lnTo>
                  <a:pt x="420742" y="156767"/>
                </a:lnTo>
                <a:cubicBezTo>
                  <a:pt x="411220" y="156882"/>
                  <a:pt x="398313" y="158087"/>
                  <a:pt x="382023" y="160381"/>
                </a:cubicBezTo>
                <a:lnTo>
                  <a:pt x="382023" y="126825"/>
                </a:lnTo>
                <a:cubicBezTo>
                  <a:pt x="397510" y="128890"/>
                  <a:pt x="410417" y="129980"/>
                  <a:pt x="420742" y="130095"/>
                </a:cubicBezTo>
                <a:lnTo>
                  <a:pt x="600224" y="130095"/>
                </a:lnTo>
                <a:cubicBezTo>
                  <a:pt x="610893" y="129865"/>
                  <a:pt x="623111" y="128546"/>
                  <a:pt x="636877" y="126137"/>
                </a:cubicBezTo>
                <a:close/>
                <a:moveTo>
                  <a:pt x="1246221" y="114951"/>
                </a:moveTo>
                <a:lnTo>
                  <a:pt x="1282187" y="119425"/>
                </a:lnTo>
                <a:cubicBezTo>
                  <a:pt x="1287005" y="120114"/>
                  <a:pt x="1289644" y="121576"/>
                  <a:pt x="1290102" y="123814"/>
                </a:cubicBezTo>
                <a:cubicBezTo>
                  <a:pt x="1290561" y="126051"/>
                  <a:pt x="1288840" y="128947"/>
                  <a:pt x="1284940" y="132504"/>
                </a:cubicBezTo>
                <a:cubicBezTo>
                  <a:pt x="1282416" y="134913"/>
                  <a:pt x="1281154" y="142083"/>
                  <a:pt x="1281154" y="154014"/>
                </a:cubicBezTo>
                <a:lnTo>
                  <a:pt x="1281154" y="292540"/>
                </a:lnTo>
                <a:cubicBezTo>
                  <a:pt x="1281842" y="309978"/>
                  <a:pt x="1278114" y="320533"/>
                  <a:pt x="1269969" y="324204"/>
                </a:cubicBezTo>
                <a:cubicBezTo>
                  <a:pt x="1263315" y="329022"/>
                  <a:pt x="1244214" y="331718"/>
                  <a:pt x="1212665" y="332291"/>
                </a:cubicBezTo>
                <a:cubicBezTo>
                  <a:pt x="1210830" y="317607"/>
                  <a:pt x="1207331" y="303898"/>
                  <a:pt x="1202168" y="291164"/>
                </a:cubicBezTo>
                <a:cubicBezTo>
                  <a:pt x="1222474" y="295638"/>
                  <a:pt x="1235610" y="297875"/>
                  <a:pt x="1241575" y="297875"/>
                </a:cubicBezTo>
                <a:cubicBezTo>
                  <a:pt x="1246967" y="298449"/>
                  <a:pt x="1249434" y="294204"/>
                  <a:pt x="1248975" y="285141"/>
                </a:cubicBezTo>
                <a:lnTo>
                  <a:pt x="1248975" y="154014"/>
                </a:lnTo>
                <a:cubicBezTo>
                  <a:pt x="1248975" y="145525"/>
                  <a:pt x="1248057" y="132504"/>
                  <a:pt x="1246221" y="114951"/>
                </a:cubicBezTo>
                <a:close/>
                <a:moveTo>
                  <a:pt x="4224626" y="113919"/>
                </a:moveTo>
                <a:cubicBezTo>
                  <a:pt x="4237819" y="115640"/>
                  <a:pt x="4249062" y="116672"/>
                  <a:pt x="4258354" y="117016"/>
                </a:cubicBezTo>
                <a:lnTo>
                  <a:pt x="4275562" y="117016"/>
                </a:lnTo>
                <a:cubicBezTo>
                  <a:pt x="4283019" y="116787"/>
                  <a:pt x="4295524" y="115869"/>
                  <a:pt x="4313076" y="114263"/>
                </a:cubicBezTo>
                <a:cubicBezTo>
                  <a:pt x="4311814" y="132963"/>
                  <a:pt x="4311183" y="142599"/>
                  <a:pt x="4311183" y="143173"/>
                </a:cubicBezTo>
                <a:lnTo>
                  <a:pt x="4308430" y="249520"/>
                </a:lnTo>
                <a:cubicBezTo>
                  <a:pt x="4319214" y="237474"/>
                  <a:pt x="4331776" y="221528"/>
                  <a:pt x="4346116" y="201681"/>
                </a:cubicBezTo>
                <a:cubicBezTo>
                  <a:pt x="4349443" y="220610"/>
                  <a:pt x="4353344" y="233057"/>
                  <a:pt x="4357818" y="239023"/>
                </a:cubicBezTo>
                <a:cubicBezTo>
                  <a:pt x="4324663" y="275390"/>
                  <a:pt x="4303038" y="300858"/>
                  <a:pt x="4292943" y="315427"/>
                </a:cubicBezTo>
                <a:cubicBezTo>
                  <a:pt x="4283536" y="301661"/>
                  <a:pt x="4274358" y="291451"/>
                  <a:pt x="4265409" y="284797"/>
                </a:cubicBezTo>
                <a:cubicBezTo>
                  <a:pt x="4272522" y="279061"/>
                  <a:pt x="4276193" y="271087"/>
                  <a:pt x="4276423" y="260877"/>
                </a:cubicBezTo>
                <a:lnTo>
                  <a:pt x="4279520" y="143517"/>
                </a:lnTo>
                <a:lnTo>
                  <a:pt x="4258354" y="143517"/>
                </a:lnTo>
                <a:cubicBezTo>
                  <a:pt x="4252962" y="143517"/>
                  <a:pt x="4241720" y="144549"/>
                  <a:pt x="4224626" y="146614"/>
                </a:cubicBezTo>
                <a:close/>
                <a:moveTo>
                  <a:pt x="926148" y="99808"/>
                </a:moveTo>
                <a:lnTo>
                  <a:pt x="926148" y="124416"/>
                </a:lnTo>
                <a:lnTo>
                  <a:pt x="965727" y="124416"/>
                </a:lnTo>
                <a:lnTo>
                  <a:pt x="965727" y="99808"/>
                </a:lnTo>
                <a:close/>
                <a:moveTo>
                  <a:pt x="853873" y="99808"/>
                </a:moveTo>
                <a:lnTo>
                  <a:pt x="853873" y="124416"/>
                </a:lnTo>
                <a:lnTo>
                  <a:pt x="894485" y="124416"/>
                </a:lnTo>
                <a:lnTo>
                  <a:pt x="894485" y="99808"/>
                </a:lnTo>
                <a:close/>
                <a:moveTo>
                  <a:pt x="4097285" y="90171"/>
                </a:moveTo>
                <a:lnTo>
                  <a:pt x="4097285" y="255543"/>
                </a:lnTo>
                <a:lnTo>
                  <a:pt x="4150974" y="255543"/>
                </a:lnTo>
                <a:lnTo>
                  <a:pt x="4150974" y="90171"/>
                </a:lnTo>
                <a:close/>
                <a:moveTo>
                  <a:pt x="1528781" y="74340"/>
                </a:moveTo>
                <a:lnTo>
                  <a:pt x="1567327" y="78986"/>
                </a:lnTo>
                <a:cubicBezTo>
                  <a:pt x="1571228" y="79560"/>
                  <a:pt x="1573350" y="81137"/>
                  <a:pt x="1573694" y="83718"/>
                </a:cubicBezTo>
                <a:cubicBezTo>
                  <a:pt x="1574039" y="86300"/>
                  <a:pt x="1572490" y="89311"/>
                  <a:pt x="1569048" y="92753"/>
                </a:cubicBezTo>
                <a:cubicBezTo>
                  <a:pt x="1565607" y="95735"/>
                  <a:pt x="1563943" y="101586"/>
                  <a:pt x="1564058" y="110305"/>
                </a:cubicBezTo>
                <a:lnTo>
                  <a:pt x="1564058" y="277053"/>
                </a:lnTo>
                <a:cubicBezTo>
                  <a:pt x="1564287" y="301374"/>
                  <a:pt x="1565262" y="318410"/>
                  <a:pt x="1566983" y="328161"/>
                </a:cubicBezTo>
                <a:lnTo>
                  <a:pt x="1529125" y="328161"/>
                </a:lnTo>
                <a:cubicBezTo>
                  <a:pt x="1530731" y="317378"/>
                  <a:pt x="1531706" y="300342"/>
                  <a:pt x="1532050" y="277053"/>
                </a:cubicBezTo>
                <a:lnTo>
                  <a:pt x="1532050" y="116672"/>
                </a:lnTo>
                <a:cubicBezTo>
                  <a:pt x="1531821" y="100496"/>
                  <a:pt x="1530731" y="86386"/>
                  <a:pt x="1528781" y="74340"/>
                </a:cubicBezTo>
                <a:close/>
                <a:moveTo>
                  <a:pt x="1869332" y="73307"/>
                </a:moveTo>
                <a:lnTo>
                  <a:pt x="1869332" y="110649"/>
                </a:lnTo>
                <a:lnTo>
                  <a:pt x="1871741" y="110649"/>
                </a:lnTo>
                <a:cubicBezTo>
                  <a:pt x="1880919" y="100210"/>
                  <a:pt x="1889867" y="88221"/>
                  <a:pt x="1898586" y="74684"/>
                </a:cubicBezTo>
                <a:cubicBezTo>
                  <a:pt x="1891588" y="73766"/>
                  <a:pt x="1886311" y="73307"/>
                  <a:pt x="1882755" y="73307"/>
                </a:cubicBezTo>
                <a:close/>
                <a:moveTo>
                  <a:pt x="104970" y="68661"/>
                </a:moveTo>
                <a:cubicBezTo>
                  <a:pt x="115754" y="70152"/>
                  <a:pt x="130324" y="71242"/>
                  <a:pt x="148679" y="71931"/>
                </a:cubicBezTo>
                <a:lnTo>
                  <a:pt x="265007" y="71931"/>
                </a:lnTo>
                <a:cubicBezTo>
                  <a:pt x="281871" y="71242"/>
                  <a:pt x="296211" y="70325"/>
                  <a:pt x="308028" y="69177"/>
                </a:cubicBezTo>
                <a:lnTo>
                  <a:pt x="308028" y="102217"/>
                </a:lnTo>
                <a:cubicBezTo>
                  <a:pt x="293343" y="100841"/>
                  <a:pt x="278773" y="99808"/>
                  <a:pt x="264319" y="99120"/>
                </a:cubicBezTo>
                <a:lnTo>
                  <a:pt x="256575" y="99120"/>
                </a:lnTo>
                <a:cubicBezTo>
                  <a:pt x="251527" y="132733"/>
                  <a:pt x="241776" y="161356"/>
                  <a:pt x="227321" y="184989"/>
                </a:cubicBezTo>
                <a:cubicBezTo>
                  <a:pt x="256690" y="211031"/>
                  <a:pt x="280437" y="233115"/>
                  <a:pt x="298563" y="251241"/>
                </a:cubicBezTo>
                <a:lnTo>
                  <a:pt x="273439" y="278085"/>
                </a:lnTo>
                <a:cubicBezTo>
                  <a:pt x="250839" y="249749"/>
                  <a:pt x="228984" y="227092"/>
                  <a:pt x="207875" y="210113"/>
                </a:cubicBezTo>
                <a:cubicBezTo>
                  <a:pt x="181834" y="237646"/>
                  <a:pt x="151318" y="258640"/>
                  <a:pt x="116328" y="273095"/>
                </a:cubicBezTo>
                <a:cubicBezTo>
                  <a:pt x="109215" y="262655"/>
                  <a:pt x="100152" y="252675"/>
                  <a:pt x="89139" y="243153"/>
                </a:cubicBezTo>
                <a:cubicBezTo>
                  <a:pt x="123555" y="237302"/>
                  <a:pt x="155161" y="219692"/>
                  <a:pt x="183956" y="190323"/>
                </a:cubicBezTo>
                <a:cubicBezTo>
                  <a:pt x="164224" y="173803"/>
                  <a:pt x="141911" y="156538"/>
                  <a:pt x="117016" y="138527"/>
                </a:cubicBezTo>
                <a:lnTo>
                  <a:pt x="139559" y="116328"/>
                </a:lnTo>
                <a:cubicBezTo>
                  <a:pt x="168927" y="138010"/>
                  <a:pt x="189864" y="154129"/>
                  <a:pt x="202369" y="164683"/>
                </a:cubicBezTo>
                <a:cubicBezTo>
                  <a:pt x="213382" y="146442"/>
                  <a:pt x="220438" y="124588"/>
                  <a:pt x="223535" y="99120"/>
                </a:cubicBezTo>
                <a:lnTo>
                  <a:pt x="148679" y="99120"/>
                </a:lnTo>
                <a:cubicBezTo>
                  <a:pt x="131700" y="99693"/>
                  <a:pt x="117131" y="100611"/>
                  <a:pt x="104970" y="101873"/>
                </a:cubicBezTo>
                <a:close/>
                <a:moveTo>
                  <a:pt x="3215534" y="62466"/>
                </a:moveTo>
                <a:lnTo>
                  <a:pt x="3215534" y="188947"/>
                </a:lnTo>
                <a:lnTo>
                  <a:pt x="3230677" y="188947"/>
                </a:lnTo>
                <a:lnTo>
                  <a:pt x="3230677" y="62466"/>
                </a:lnTo>
                <a:close/>
                <a:moveTo>
                  <a:pt x="4061664" y="59541"/>
                </a:moveTo>
                <a:cubicBezTo>
                  <a:pt x="4076692" y="61950"/>
                  <a:pt x="4089885" y="63154"/>
                  <a:pt x="4101243" y="63154"/>
                </a:cubicBezTo>
                <a:lnTo>
                  <a:pt x="4146328" y="63154"/>
                </a:lnTo>
                <a:cubicBezTo>
                  <a:pt x="4157800" y="63040"/>
                  <a:pt x="4171166" y="61835"/>
                  <a:pt x="4186423" y="59541"/>
                </a:cubicBezTo>
                <a:cubicBezTo>
                  <a:pt x="4184359" y="72390"/>
                  <a:pt x="4183326" y="85812"/>
                  <a:pt x="4183326" y="99808"/>
                </a:cubicBezTo>
                <a:lnTo>
                  <a:pt x="4183326" y="271030"/>
                </a:lnTo>
                <a:cubicBezTo>
                  <a:pt x="4183326" y="280896"/>
                  <a:pt x="4184244" y="294663"/>
                  <a:pt x="4186079" y="312330"/>
                </a:cubicBezTo>
                <a:lnTo>
                  <a:pt x="4148049" y="312330"/>
                </a:lnTo>
                <a:cubicBezTo>
                  <a:pt x="4149311" y="304299"/>
                  <a:pt x="4150114" y="298592"/>
                  <a:pt x="4150458" y="295208"/>
                </a:cubicBezTo>
                <a:cubicBezTo>
                  <a:pt x="4150802" y="291823"/>
                  <a:pt x="4150974" y="287665"/>
                  <a:pt x="4150974" y="282732"/>
                </a:cubicBezTo>
                <a:lnTo>
                  <a:pt x="4097285" y="282732"/>
                </a:lnTo>
                <a:lnTo>
                  <a:pt x="4097285" y="287894"/>
                </a:lnTo>
                <a:cubicBezTo>
                  <a:pt x="4097170" y="295581"/>
                  <a:pt x="4098145" y="306192"/>
                  <a:pt x="4100210" y="319729"/>
                </a:cubicBezTo>
                <a:lnTo>
                  <a:pt x="4062008" y="319729"/>
                </a:lnTo>
                <a:cubicBezTo>
                  <a:pt x="4063843" y="303095"/>
                  <a:pt x="4064819" y="289787"/>
                  <a:pt x="4064933" y="279806"/>
                </a:cubicBezTo>
                <a:lnTo>
                  <a:pt x="4064933" y="99808"/>
                </a:lnTo>
                <a:cubicBezTo>
                  <a:pt x="4064933" y="87877"/>
                  <a:pt x="4063843" y="74455"/>
                  <a:pt x="4061664" y="59541"/>
                </a:cubicBezTo>
                <a:close/>
                <a:moveTo>
                  <a:pt x="3421000" y="55755"/>
                </a:moveTo>
                <a:lnTo>
                  <a:pt x="3421000" y="133880"/>
                </a:lnTo>
                <a:cubicBezTo>
                  <a:pt x="3435455" y="100841"/>
                  <a:pt x="3445666" y="74799"/>
                  <a:pt x="3451631" y="55755"/>
                </a:cubicBezTo>
                <a:close/>
                <a:moveTo>
                  <a:pt x="3329797" y="55755"/>
                </a:moveTo>
                <a:cubicBezTo>
                  <a:pt x="3329797" y="71357"/>
                  <a:pt x="3329452" y="87074"/>
                  <a:pt x="3328764" y="102905"/>
                </a:cubicBezTo>
                <a:lnTo>
                  <a:pt x="3348381" y="102905"/>
                </a:lnTo>
                <a:lnTo>
                  <a:pt x="3350102" y="55755"/>
                </a:lnTo>
                <a:close/>
                <a:moveTo>
                  <a:pt x="4398601" y="51797"/>
                </a:moveTo>
                <a:lnTo>
                  <a:pt x="4398601" y="152293"/>
                </a:lnTo>
                <a:lnTo>
                  <a:pt x="4487396" y="152293"/>
                </a:lnTo>
                <a:lnTo>
                  <a:pt x="4487396" y="51797"/>
                </a:lnTo>
                <a:close/>
                <a:moveTo>
                  <a:pt x="926148" y="44397"/>
                </a:moveTo>
                <a:lnTo>
                  <a:pt x="926148" y="73996"/>
                </a:lnTo>
                <a:lnTo>
                  <a:pt x="965727" y="73996"/>
                </a:lnTo>
                <a:lnTo>
                  <a:pt x="965727" y="44397"/>
                </a:lnTo>
                <a:close/>
                <a:moveTo>
                  <a:pt x="853873" y="44397"/>
                </a:moveTo>
                <a:lnTo>
                  <a:pt x="853873" y="73996"/>
                </a:lnTo>
                <a:lnTo>
                  <a:pt x="894485" y="73996"/>
                </a:lnTo>
                <a:lnTo>
                  <a:pt x="894485" y="44397"/>
                </a:lnTo>
                <a:close/>
                <a:moveTo>
                  <a:pt x="1714974" y="38375"/>
                </a:moveTo>
                <a:cubicBezTo>
                  <a:pt x="1713024" y="48241"/>
                  <a:pt x="1711934" y="62351"/>
                  <a:pt x="1711705" y="80707"/>
                </a:cubicBezTo>
                <a:lnTo>
                  <a:pt x="1711705" y="294605"/>
                </a:lnTo>
                <a:cubicBezTo>
                  <a:pt x="1712508" y="308257"/>
                  <a:pt x="1708492" y="317148"/>
                  <a:pt x="1699659" y="321278"/>
                </a:cubicBezTo>
                <a:cubicBezTo>
                  <a:pt x="1690825" y="326326"/>
                  <a:pt x="1672413" y="329653"/>
                  <a:pt x="1644420" y="331259"/>
                </a:cubicBezTo>
                <a:cubicBezTo>
                  <a:pt x="1643158" y="318525"/>
                  <a:pt x="1637652" y="305045"/>
                  <a:pt x="1627900" y="290820"/>
                </a:cubicBezTo>
                <a:cubicBezTo>
                  <a:pt x="1645682" y="293458"/>
                  <a:pt x="1658359" y="294835"/>
                  <a:pt x="1665931" y="294950"/>
                </a:cubicBezTo>
                <a:cubicBezTo>
                  <a:pt x="1675911" y="295523"/>
                  <a:pt x="1680500" y="291795"/>
                  <a:pt x="1679697" y="283764"/>
                </a:cubicBezTo>
                <a:lnTo>
                  <a:pt x="1679697" y="68661"/>
                </a:lnTo>
                <a:lnTo>
                  <a:pt x="1645453" y="68661"/>
                </a:lnTo>
                <a:cubicBezTo>
                  <a:pt x="1636619" y="68776"/>
                  <a:pt x="1625262" y="69980"/>
                  <a:pt x="1611381" y="72275"/>
                </a:cubicBezTo>
                <a:lnTo>
                  <a:pt x="1611381" y="39063"/>
                </a:lnTo>
                <a:cubicBezTo>
                  <a:pt x="1620673" y="41128"/>
                  <a:pt x="1632145" y="42218"/>
                  <a:pt x="1645797" y="42332"/>
                </a:cubicBezTo>
                <a:lnTo>
                  <a:pt x="1673330" y="42332"/>
                </a:lnTo>
                <a:cubicBezTo>
                  <a:pt x="1689735" y="42103"/>
                  <a:pt x="1703617" y="40784"/>
                  <a:pt x="1714974" y="38375"/>
                </a:cubicBezTo>
                <a:close/>
                <a:moveTo>
                  <a:pt x="3181289" y="32868"/>
                </a:moveTo>
                <a:cubicBezTo>
                  <a:pt x="3197121" y="35048"/>
                  <a:pt x="3209339" y="36080"/>
                  <a:pt x="3217943" y="35965"/>
                </a:cubicBezTo>
                <a:lnTo>
                  <a:pt x="3228268" y="35965"/>
                </a:lnTo>
                <a:cubicBezTo>
                  <a:pt x="3238478" y="35851"/>
                  <a:pt x="3250696" y="34818"/>
                  <a:pt x="3264921" y="32868"/>
                </a:cubicBezTo>
                <a:cubicBezTo>
                  <a:pt x="3262856" y="47896"/>
                  <a:pt x="3261766" y="60114"/>
                  <a:pt x="3261652" y="69521"/>
                </a:cubicBezTo>
                <a:lnTo>
                  <a:pt x="3261652" y="197035"/>
                </a:lnTo>
                <a:cubicBezTo>
                  <a:pt x="3261652" y="203918"/>
                  <a:pt x="3262627" y="216136"/>
                  <a:pt x="3264577" y="233688"/>
                </a:cubicBezTo>
                <a:lnTo>
                  <a:pt x="3227924" y="233688"/>
                </a:lnTo>
                <a:lnTo>
                  <a:pt x="3229645" y="215275"/>
                </a:lnTo>
                <a:lnTo>
                  <a:pt x="3215534" y="215275"/>
                </a:lnTo>
                <a:lnTo>
                  <a:pt x="3215534" y="218889"/>
                </a:lnTo>
                <a:cubicBezTo>
                  <a:pt x="3215534" y="227379"/>
                  <a:pt x="3216337" y="237589"/>
                  <a:pt x="3217943" y="249520"/>
                </a:cubicBezTo>
                <a:lnTo>
                  <a:pt x="3181806" y="249520"/>
                </a:lnTo>
                <a:cubicBezTo>
                  <a:pt x="3183526" y="236097"/>
                  <a:pt x="3184444" y="224338"/>
                  <a:pt x="3184559" y="214243"/>
                </a:cubicBezTo>
                <a:lnTo>
                  <a:pt x="3184559" y="70898"/>
                </a:lnTo>
                <a:cubicBezTo>
                  <a:pt x="3184100" y="60458"/>
                  <a:pt x="3183010" y="47782"/>
                  <a:pt x="3181289" y="32868"/>
                </a:cubicBezTo>
                <a:close/>
                <a:moveTo>
                  <a:pt x="3118995" y="29254"/>
                </a:moveTo>
                <a:cubicBezTo>
                  <a:pt x="3079646" y="75946"/>
                  <a:pt x="3039952" y="111682"/>
                  <a:pt x="2999914" y="136462"/>
                </a:cubicBezTo>
                <a:lnTo>
                  <a:pt x="2999914" y="275332"/>
                </a:lnTo>
                <a:cubicBezTo>
                  <a:pt x="3000603" y="295408"/>
                  <a:pt x="2996014" y="308085"/>
                  <a:pt x="2986148" y="313362"/>
                </a:cubicBezTo>
                <a:cubicBezTo>
                  <a:pt x="2977658" y="319557"/>
                  <a:pt x="2955689" y="323687"/>
                  <a:pt x="2920240" y="325752"/>
                </a:cubicBezTo>
                <a:cubicBezTo>
                  <a:pt x="2920011" y="316116"/>
                  <a:pt x="2914848" y="302234"/>
                  <a:pt x="2904753" y="284108"/>
                </a:cubicBezTo>
                <a:cubicBezTo>
                  <a:pt x="2906932" y="284453"/>
                  <a:pt x="2909973" y="285026"/>
                  <a:pt x="2913873" y="285829"/>
                </a:cubicBezTo>
                <a:cubicBezTo>
                  <a:pt x="2934293" y="289615"/>
                  <a:pt x="2946397" y="291393"/>
                  <a:pt x="2950183" y="291164"/>
                </a:cubicBezTo>
                <a:cubicBezTo>
                  <a:pt x="2961999" y="291737"/>
                  <a:pt x="2967505" y="285370"/>
                  <a:pt x="2966702" y="272063"/>
                </a:cubicBezTo>
                <a:lnTo>
                  <a:pt x="2966702" y="120974"/>
                </a:lnTo>
                <a:cubicBezTo>
                  <a:pt x="2999857" y="102848"/>
                  <a:pt x="3026530" y="82485"/>
                  <a:pt x="3046721" y="59885"/>
                </a:cubicBezTo>
                <a:lnTo>
                  <a:pt x="2898042" y="59885"/>
                </a:lnTo>
                <a:cubicBezTo>
                  <a:pt x="2880259" y="60000"/>
                  <a:pt x="2863567" y="61089"/>
                  <a:pt x="2847966" y="63154"/>
                </a:cubicBezTo>
                <a:lnTo>
                  <a:pt x="2847966" y="29942"/>
                </a:lnTo>
                <a:cubicBezTo>
                  <a:pt x="2861847" y="31778"/>
                  <a:pt x="2878539" y="32753"/>
                  <a:pt x="2898042" y="32868"/>
                </a:cubicBezTo>
                <a:lnTo>
                  <a:pt x="3066854" y="32868"/>
                </a:lnTo>
                <a:cubicBezTo>
                  <a:pt x="3083719" y="32868"/>
                  <a:pt x="3101099" y="31663"/>
                  <a:pt x="3118995" y="29254"/>
                </a:cubicBezTo>
                <a:close/>
                <a:moveTo>
                  <a:pt x="3384347" y="26845"/>
                </a:moveTo>
                <a:cubicBezTo>
                  <a:pt x="3382282" y="40726"/>
                  <a:pt x="3381020" y="52485"/>
                  <a:pt x="3380561" y="62122"/>
                </a:cubicBezTo>
                <a:lnTo>
                  <a:pt x="3373850" y="262254"/>
                </a:lnTo>
                <a:cubicBezTo>
                  <a:pt x="3373391" y="278200"/>
                  <a:pt x="3369203" y="288984"/>
                  <a:pt x="3361288" y="294605"/>
                </a:cubicBezTo>
                <a:cubicBezTo>
                  <a:pt x="3353716" y="300800"/>
                  <a:pt x="3338630" y="305045"/>
                  <a:pt x="3316030" y="307340"/>
                </a:cubicBezTo>
                <a:cubicBezTo>
                  <a:pt x="3312818" y="294376"/>
                  <a:pt x="3308344" y="281585"/>
                  <a:pt x="3302608" y="268965"/>
                </a:cubicBezTo>
                <a:cubicBezTo>
                  <a:pt x="3317407" y="271604"/>
                  <a:pt x="3326469" y="272866"/>
                  <a:pt x="3329797" y="272751"/>
                </a:cubicBezTo>
                <a:cubicBezTo>
                  <a:pt x="3338171" y="273325"/>
                  <a:pt x="3342473" y="267703"/>
                  <a:pt x="3342703" y="255887"/>
                </a:cubicBezTo>
                <a:lnTo>
                  <a:pt x="3344596" y="201681"/>
                </a:lnTo>
                <a:lnTo>
                  <a:pt x="3320504" y="201681"/>
                </a:lnTo>
                <a:cubicBezTo>
                  <a:pt x="3312588" y="243095"/>
                  <a:pt x="3291250" y="282330"/>
                  <a:pt x="3256489" y="319385"/>
                </a:cubicBezTo>
                <a:cubicBezTo>
                  <a:pt x="3246967" y="310322"/>
                  <a:pt x="3235667" y="303037"/>
                  <a:pt x="3222589" y="297531"/>
                </a:cubicBezTo>
                <a:cubicBezTo>
                  <a:pt x="3256776" y="277225"/>
                  <a:pt x="3278975" y="245275"/>
                  <a:pt x="3289185" y="201681"/>
                </a:cubicBezTo>
                <a:cubicBezTo>
                  <a:pt x="3284367" y="201796"/>
                  <a:pt x="3277082" y="202713"/>
                  <a:pt x="3267331" y="204434"/>
                </a:cubicBezTo>
                <a:lnTo>
                  <a:pt x="3267331" y="172771"/>
                </a:lnTo>
                <a:cubicBezTo>
                  <a:pt x="3281212" y="174836"/>
                  <a:pt x="3289931" y="175868"/>
                  <a:pt x="3293487" y="175868"/>
                </a:cubicBezTo>
                <a:cubicBezTo>
                  <a:pt x="3294405" y="168756"/>
                  <a:pt x="3295438" y="153039"/>
                  <a:pt x="3296585" y="128718"/>
                </a:cubicBezTo>
                <a:lnTo>
                  <a:pt x="3296240" y="128718"/>
                </a:lnTo>
                <a:cubicBezTo>
                  <a:pt x="3291537" y="128718"/>
                  <a:pt x="3281900" y="129636"/>
                  <a:pt x="3267331" y="131471"/>
                </a:cubicBezTo>
                <a:lnTo>
                  <a:pt x="3267331" y="99808"/>
                </a:lnTo>
                <a:cubicBezTo>
                  <a:pt x="3278803" y="101414"/>
                  <a:pt x="3288899" y="102447"/>
                  <a:pt x="3297617" y="102905"/>
                </a:cubicBezTo>
                <a:cubicBezTo>
                  <a:pt x="3298076" y="82026"/>
                  <a:pt x="3298305" y="66309"/>
                  <a:pt x="3298305" y="55755"/>
                </a:cubicBezTo>
                <a:cubicBezTo>
                  <a:pt x="3292913" y="55984"/>
                  <a:pt x="3282588" y="57017"/>
                  <a:pt x="3267331" y="58852"/>
                </a:cubicBezTo>
                <a:lnTo>
                  <a:pt x="3267331" y="27189"/>
                </a:lnTo>
                <a:cubicBezTo>
                  <a:pt x="3282359" y="28910"/>
                  <a:pt x="3293201" y="29828"/>
                  <a:pt x="3299854" y="29942"/>
                </a:cubicBezTo>
                <a:lnTo>
                  <a:pt x="3345972" y="29942"/>
                </a:lnTo>
                <a:cubicBezTo>
                  <a:pt x="3356527" y="29942"/>
                  <a:pt x="3369318" y="28910"/>
                  <a:pt x="3384347" y="26845"/>
                </a:cubicBezTo>
                <a:close/>
                <a:moveTo>
                  <a:pt x="3386412" y="25813"/>
                </a:moveTo>
                <a:cubicBezTo>
                  <a:pt x="3405226" y="27992"/>
                  <a:pt x="3418649" y="29139"/>
                  <a:pt x="3426679" y="29254"/>
                </a:cubicBezTo>
                <a:lnTo>
                  <a:pt x="3457654" y="29254"/>
                </a:lnTo>
                <a:cubicBezTo>
                  <a:pt x="3468208" y="29139"/>
                  <a:pt x="3481631" y="27992"/>
                  <a:pt x="3497921" y="25813"/>
                </a:cubicBezTo>
                <a:cubicBezTo>
                  <a:pt x="3484269" y="65506"/>
                  <a:pt x="3469929" y="101873"/>
                  <a:pt x="3454901" y="134913"/>
                </a:cubicBezTo>
                <a:cubicBezTo>
                  <a:pt x="3483581" y="164282"/>
                  <a:pt x="3497519" y="194396"/>
                  <a:pt x="3496717" y="225256"/>
                </a:cubicBezTo>
                <a:cubicBezTo>
                  <a:pt x="3496717" y="252330"/>
                  <a:pt x="3476985" y="267933"/>
                  <a:pt x="3437520" y="272063"/>
                </a:cubicBezTo>
                <a:cubicBezTo>
                  <a:pt x="3434997" y="258181"/>
                  <a:pt x="3429604" y="245734"/>
                  <a:pt x="3421344" y="234721"/>
                </a:cubicBezTo>
                <a:cubicBezTo>
                  <a:pt x="3434537" y="236327"/>
                  <a:pt x="3442625" y="237130"/>
                  <a:pt x="3445608" y="237130"/>
                </a:cubicBezTo>
                <a:cubicBezTo>
                  <a:pt x="3456851" y="237245"/>
                  <a:pt x="3462415" y="232082"/>
                  <a:pt x="3462300" y="221642"/>
                </a:cubicBezTo>
                <a:cubicBezTo>
                  <a:pt x="3461956" y="198010"/>
                  <a:pt x="3448189" y="171452"/>
                  <a:pt x="3421000" y="141968"/>
                </a:cubicBezTo>
                <a:lnTo>
                  <a:pt x="3421000" y="286862"/>
                </a:lnTo>
                <a:cubicBezTo>
                  <a:pt x="3421000" y="298449"/>
                  <a:pt x="3421803" y="311756"/>
                  <a:pt x="3423409" y="326785"/>
                </a:cubicBezTo>
                <a:lnTo>
                  <a:pt x="3386412" y="326785"/>
                </a:lnTo>
                <a:cubicBezTo>
                  <a:pt x="3388362" y="307971"/>
                  <a:pt x="3389337" y="294663"/>
                  <a:pt x="3389337" y="286862"/>
                </a:cubicBezTo>
                <a:lnTo>
                  <a:pt x="3389337" y="70898"/>
                </a:lnTo>
                <a:cubicBezTo>
                  <a:pt x="3389108" y="55181"/>
                  <a:pt x="3388133" y="40153"/>
                  <a:pt x="3386412" y="25813"/>
                </a:cubicBezTo>
                <a:close/>
                <a:moveTo>
                  <a:pt x="4364529" y="22543"/>
                </a:moveTo>
                <a:cubicBezTo>
                  <a:pt x="4370954" y="23346"/>
                  <a:pt x="4380705" y="24092"/>
                  <a:pt x="4393783" y="24780"/>
                </a:cubicBezTo>
                <a:cubicBezTo>
                  <a:pt x="4398716" y="25124"/>
                  <a:pt x="4402445" y="25354"/>
                  <a:pt x="4404968" y="25468"/>
                </a:cubicBezTo>
                <a:lnTo>
                  <a:pt x="4481545" y="25468"/>
                </a:lnTo>
                <a:cubicBezTo>
                  <a:pt x="4483610" y="25468"/>
                  <a:pt x="4490952" y="25009"/>
                  <a:pt x="4503572" y="24092"/>
                </a:cubicBezTo>
                <a:cubicBezTo>
                  <a:pt x="4511373" y="23633"/>
                  <a:pt x="4517510" y="23231"/>
                  <a:pt x="4521984" y="22887"/>
                </a:cubicBezTo>
                <a:cubicBezTo>
                  <a:pt x="4520493" y="42275"/>
                  <a:pt x="4519690" y="54264"/>
                  <a:pt x="4519575" y="58852"/>
                </a:cubicBezTo>
                <a:lnTo>
                  <a:pt x="4519575" y="146959"/>
                </a:lnTo>
                <a:cubicBezTo>
                  <a:pt x="4519575" y="148450"/>
                  <a:pt x="4520149" y="156538"/>
                  <a:pt x="4521296" y="171222"/>
                </a:cubicBezTo>
                <a:cubicBezTo>
                  <a:pt x="4521640" y="175926"/>
                  <a:pt x="4521870" y="179367"/>
                  <a:pt x="4521984" y="181547"/>
                </a:cubicBezTo>
                <a:cubicBezTo>
                  <a:pt x="4501449" y="179826"/>
                  <a:pt x="4488084" y="178851"/>
                  <a:pt x="4481889" y="178622"/>
                </a:cubicBezTo>
                <a:lnTo>
                  <a:pt x="4406689" y="178622"/>
                </a:lnTo>
                <a:cubicBezTo>
                  <a:pt x="4399920" y="178737"/>
                  <a:pt x="4385867" y="179712"/>
                  <a:pt x="4364529" y="181547"/>
                </a:cubicBezTo>
                <a:cubicBezTo>
                  <a:pt x="4366135" y="159521"/>
                  <a:pt x="4366938" y="146844"/>
                  <a:pt x="4366938" y="143517"/>
                </a:cubicBezTo>
                <a:lnTo>
                  <a:pt x="4366938" y="59541"/>
                </a:lnTo>
                <a:cubicBezTo>
                  <a:pt x="4366479" y="47724"/>
                  <a:pt x="4365676" y="35392"/>
                  <a:pt x="4364529" y="22543"/>
                </a:cubicBezTo>
                <a:close/>
                <a:moveTo>
                  <a:pt x="42676" y="22543"/>
                </a:moveTo>
                <a:cubicBezTo>
                  <a:pt x="64129" y="42046"/>
                  <a:pt x="81854" y="60286"/>
                  <a:pt x="95850" y="77265"/>
                </a:cubicBezTo>
                <a:lnTo>
                  <a:pt x="70898" y="98431"/>
                </a:lnTo>
                <a:cubicBezTo>
                  <a:pt x="55869" y="79043"/>
                  <a:pt x="38833" y="60458"/>
                  <a:pt x="19789" y="42677"/>
                </a:cubicBezTo>
                <a:close/>
                <a:moveTo>
                  <a:pt x="2090286" y="22199"/>
                </a:moveTo>
                <a:cubicBezTo>
                  <a:pt x="2079273" y="56959"/>
                  <a:pt x="2063900" y="97055"/>
                  <a:pt x="2044168" y="142484"/>
                </a:cubicBezTo>
                <a:cubicBezTo>
                  <a:pt x="2076175" y="170018"/>
                  <a:pt x="2092122" y="196404"/>
                  <a:pt x="2092007" y="221642"/>
                </a:cubicBezTo>
                <a:cubicBezTo>
                  <a:pt x="2092122" y="223134"/>
                  <a:pt x="2092179" y="224912"/>
                  <a:pt x="2092179" y="226977"/>
                </a:cubicBezTo>
                <a:cubicBezTo>
                  <a:pt x="2092179" y="260132"/>
                  <a:pt x="2065678" y="278200"/>
                  <a:pt x="2012677" y="281183"/>
                </a:cubicBezTo>
                <a:cubicBezTo>
                  <a:pt x="2009580" y="266499"/>
                  <a:pt x="2005277" y="253478"/>
                  <a:pt x="1999771" y="242120"/>
                </a:cubicBezTo>
                <a:cubicBezTo>
                  <a:pt x="2017094" y="243956"/>
                  <a:pt x="2028910" y="244874"/>
                  <a:pt x="2035220" y="244874"/>
                </a:cubicBezTo>
                <a:cubicBezTo>
                  <a:pt x="2044168" y="244988"/>
                  <a:pt x="2050191" y="243095"/>
                  <a:pt x="2053288" y="239195"/>
                </a:cubicBezTo>
                <a:cubicBezTo>
                  <a:pt x="2056615" y="235524"/>
                  <a:pt x="2058222" y="228296"/>
                  <a:pt x="2058107" y="217512"/>
                </a:cubicBezTo>
                <a:cubicBezTo>
                  <a:pt x="2055927" y="195142"/>
                  <a:pt x="2039063" y="171509"/>
                  <a:pt x="2007514" y="146614"/>
                </a:cubicBezTo>
                <a:cubicBezTo>
                  <a:pt x="2022199" y="119081"/>
                  <a:pt x="2035564" y="87131"/>
                  <a:pt x="2047610" y="50764"/>
                </a:cubicBezTo>
                <a:lnTo>
                  <a:pt x="1998222" y="50764"/>
                </a:lnTo>
                <a:lnTo>
                  <a:pt x="1998222" y="296498"/>
                </a:lnTo>
                <a:cubicBezTo>
                  <a:pt x="1997993" y="305676"/>
                  <a:pt x="1998968" y="317378"/>
                  <a:pt x="2001147" y="331603"/>
                </a:cubicBezTo>
                <a:lnTo>
                  <a:pt x="1963117" y="331603"/>
                </a:lnTo>
                <a:cubicBezTo>
                  <a:pt x="1965067" y="316575"/>
                  <a:pt x="1965985" y="304873"/>
                  <a:pt x="1965870" y="296498"/>
                </a:cubicBezTo>
                <a:lnTo>
                  <a:pt x="1965870" y="56787"/>
                </a:lnTo>
                <a:cubicBezTo>
                  <a:pt x="1965641" y="43365"/>
                  <a:pt x="1964551" y="32065"/>
                  <a:pt x="1962601" y="22887"/>
                </a:cubicBezTo>
                <a:cubicBezTo>
                  <a:pt x="1978088" y="24378"/>
                  <a:pt x="1990077" y="25124"/>
                  <a:pt x="1998566" y="25124"/>
                </a:cubicBezTo>
                <a:lnTo>
                  <a:pt x="2045200" y="25124"/>
                </a:lnTo>
                <a:cubicBezTo>
                  <a:pt x="2050592" y="25354"/>
                  <a:pt x="2065621" y="24378"/>
                  <a:pt x="2090286" y="22199"/>
                </a:cubicBezTo>
                <a:close/>
                <a:moveTo>
                  <a:pt x="4676170" y="18757"/>
                </a:moveTo>
                <a:cubicBezTo>
                  <a:pt x="4727107" y="20478"/>
                  <a:pt x="4753435" y="44742"/>
                  <a:pt x="4755156" y="91548"/>
                </a:cubicBezTo>
                <a:cubicBezTo>
                  <a:pt x="4755845" y="110018"/>
                  <a:pt x="4744373" y="129291"/>
                  <a:pt x="4720740" y="149368"/>
                </a:cubicBezTo>
                <a:cubicBezTo>
                  <a:pt x="4700778" y="167035"/>
                  <a:pt x="4691142" y="182350"/>
                  <a:pt x="4691830" y="195314"/>
                </a:cubicBezTo>
                <a:lnTo>
                  <a:pt x="4691830" y="212522"/>
                </a:lnTo>
                <a:lnTo>
                  <a:pt x="4651218" y="212522"/>
                </a:lnTo>
                <a:lnTo>
                  <a:pt x="4651218" y="188947"/>
                </a:lnTo>
                <a:cubicBezTo>
                  <a:pt x="4650300" y="170477"/>
                  <a:pt x="4661486" y="150974"/>
                  <a:pt x="4684774" y="130439"/>
                </a:cubicBezTo>
                <a:cubicBezTo>
                  <a:pt x="4701294" y="114951"/>
                  <a:pt x="4709956" y="101758"/>
                  <a:pt x="4710759" y="90860"/>
                </a:cubicBezTo>
                <a:cubicBezTo>
                  <a:pt x="4709841" y="71357"/>
                  <a:pt x="4699516" y="60573"/>
                  <a:pt x="4679784" y="58508"/>
                </a:cubicBezTo>
                <a:cubicBezTo>
                  <a:pt x="4647662" y="56558"/>
                  <a:pt x="4631945" y="74053"/>
                  <a:pt x="4632633" y="110993"/>
                </a:cubicBezTo>
                <a:lnTo>
                  <a:pt x="4590645" y="110993"/>
                </a:lnTo>
                <a:cubicBezTo>
                  <a:pt x="4590531" y="47782"/>
                  <a:pt x="4619039" y="17036"/>
                  <a:pt x="4676170" y="18757"/>
                </a:cubicBezTo>
                <a:close/>
                <a:moveTo>
                  <a:pt x="819457" y="15488"/>
                </a:moveTo>
                <a:cubicBezTo>
                  <a:pt x="835747" y="17667"/>
                  <a:pt x="848195" y="18757"/>
                  <a:pt x="856799" y="18757"/>
                </a:cubicBezTo>
                <a:lnTo>
                  <a:pt x="963146" y="18757"/>
                </a:lnTo>
                <a:cubicBezTo>
                  <a:pt x="973815" y="18757"/>
                  <a:pt x="986377" y="17667"/>
                  <a:pt x="1000832" y="15488"/>
                </a:cubicBezTo>
                <a:cubicBezTo>
                  <a:pt x="998767" y="28795"/>
                  <a:pt x="997734" y="39751"/>
                  <a:pt x="997734" y="48355"/>
                </a:cubicBezTo>
                <a:lnTo>
                  <a:pt x="997734" y="121318"/>
                </a:lnTo>
                <a:cubicBezTo>
                  <a:pt x="997734" y="129922"/>
                  <a:pt x="998767" y="140592"/>
                  <a:pt x="1000832" y="153326"/>
                </a:cubicBezTo>
                <a:cubicBezTo>
                  <a:pt x="984885" y="151146"/>
                  <a:pt x="972438" y="150113"/>
                  <a:pt x="963490" y="150228"/>
                </a:cubicBezTo>
                <a:lnTo>
                  <a:pt x="926148" y="150228"/>
                </a:lnTo>
                <a:lnTo>
                  <a:pt x="926148" y="172771"/>
                </a:lnTo>
                <a:lnTo>
                  <a:pt x="985688" y="172771"/>
                </a:lnTo>
                <a:cubicBezTo>
                  <a:pt x="994407" y="172771"/>
                  <a:pt x="1006396" y="171681"/>
                  <a:pt x="1021654" y="169501"/>
                </a:cubicBezTo>
                <a:lnTo>
                  <a:pt x="1021654" y="202025"/>
                </a:lnTo>
                <a:cubicBezTo>
                  <a:pt x="1005937" y="200075"/>
                  <a:pt x="993948" y="199100"/>
                  <a:pt x="985688" y="199100"/>
                </a:cubicBezTo>
                <a:lnTo>
                  <a:pt x="939570" y="199100"/>
                </a:lnTo>
                <a:cubicBezTo>
                  <a:pt x="969627" y="237302"/>
                  <a:pt x="1003356" y="261623"/>
                  <a:pt x="1040755" y="272063"/>
                </a:cubicBezTo>
                <a:cubicBezTo>
                  <a:pt x="1028480" y="279749"/>
                  <a:pt x="1018155" y="289500"/>
                  <a:pt x="1009780" y="301317"/>
                </a:cubicBezTo>
                <a:cubicBezTo>
                  <a:pt x="972496" y="275045"/>
                  <a:pt x="944618" y="250265"/>
                  <a:pt x="926148" y="226977"/>
                </a:cubicBezTo>
                <a:lnTo>
                  <a:pt x="926148" y="292885"/>
                </a:lnTo>
                <a:cubicBezTo>
                  <a:pt x="926148" y="300686"/>
                  <a:pt x="927123" y="311756"/>
                  <a:pt x="929073" y="326097"/>
                </a:cubicBezTo>
                <a:lnTo>
                  <a:pt x="891731" y="326097"/>
                </a:lnTo>
                <a:cubicBezTo>
                  <a:pt x="893567" y="310953"/>
                  <a:pt x="894485" y="299883"/>
                  <a:pt x="894485" y="292885"/>
                </a:cubicBezTo>
                <a:lnTo>
                  <a:pt x="894485" y="231279"/>
                </a:lnTo>
                <a:cubicBezTo>
                  <a:pt x="875900" y="259042"/>
                  <a:pt x="852267" y="285313"/>
                  <a:pt x="823587" y="310093"/>
                </a:cubicBezTo>
                <a:cubicBezTo>
                  <a:pt x="814524" y="301030"/>
                  <a:pt x="803510" y="293401"/>
                  <a:pt x="790547" y="287206"/>
                </a:cubicBezTo>
                <a:cubicBezTo>
                  <a:pt x="786417" y="292254"/>
                  <a:pt x="780624" y="300055"/>
                  <a:pt x="773167" y="310609"/>
                </a:cubicBezTo>
                <a:cubicBezTo>
                  <a:pt x="771216" y="313362"/>
                  <a:pt x="769725" y="315427"/>
                  <a:pt x="768692" y="316804"/>
                </a:cubicBezTo>
                <a:lnTo>
                  <a:pt x="741503" y="290475"/>
                </a:lnTo>
                <a:cubicBezTo>
                  <a:pt x="747354" y="284280"/>
                  <a:pt x="750165" y="277110"/>
                  <a:pt x="749935" y="268965"/>
                </a:cubicBezTo>
                <a:lnTo>
                  <a:pt x="752172" y="137150"/>
                </a:lnTo>
                <a:lnTo>
                  <a:pt x="738062" y="137150"/>
                </a:lnTo>
                <a:cubicBezTo>
                  <a:pt x="731178" y="137035"/>
                  <a:pt x="718616" y="137838"/>
                  <a:pt x="700376" y="139559"/>
                </a:cubicBezTo>
                <a:lnTo>
                  <a:pt x="700376" y="107552"/>
                </a:lnTo>
                <a:cubicBezTo>
                  <a:pt x="717240" y="109502"/>
                  <a:pt x="729802" y="110534"/>
                  <a:pt x="738062" y="110649"/>
                </a:cubicBezTo>
                <a:lnTo>
                  <a:pt x="748559" y="110649"/>
                </a:lnTo>
                <a:cubicBezTo>
                  <a:pt x="756245" y="110534"/>
                  <a:pt x="769151" y="109273"/>
                  <a:pt x="787277" y="106863"/>
                </a:cubicBezTo>
                <a:cubicBezTo>
                  <a:pt x="784753" y="124531"/>
                  <a:pt x="783492" y="136519"/>
                  <a:pt x="783492" y="142829"/>
                </a:cubicBezTo>
                <a:lnTo>
                  <a:pt x="781771" y="250896"/>
                </a:lnTo>
                <a:cubicBezTo>
                  <a:pt x="787277" y="244243"/>
                  <a:pt x="795881" y="232426"/>
                  <a:pt x="807583" y="215447"/>
                </a:cubicBezTo>
                <a:cubicBezTo>
                  <a:pt x="809074" y="213268"/>
                  <a:pt x="810222" y="211604"/>
                  <a:pt x="811025" y="210457"/>
                </a:cubicBezTo>
                <a:cubicBezTo>
                  <a:pt x="815958" y="223650"/>
                  <a:pt x="821120" y="234434"/>
                  <a:pt x="826512" y="242809"/>
                </a:cubicBezTo>
                <a:cubicBezTo>
                  <a:pt x="813778" y="257952"/>
                  <a:pt x="802134" y="272407"/>
                  <a:pt x="791579" y="286173"/>
                </a:cubicBezTo>
                <a:cubicBezTo>
                  <a:pt x="826225" y="268850"/>
                  <a:pt x="855709" y="239826"/>
                  <a:pt x="880030" y="199100"/>
                </a:cubicBezTo>
                <a:lnTo>
                  <a:pt x="839074" y="199100"/>
                </a:lnTo>
                <a:cubicBezTo>
                  <a:pt x="833109" y="198985"/>
                  <a:pt x="821178" y="199845"/>
                  <a:pt x="803281" y="201681"/>
                </a:cubicBezTo>
                <a:lnTo>
                  <a:pt x="803281" y="169501"/>
                </a:lnTo>
                <a:cubicBezTo>
                  <a:pt x="819227" y="171681"/>
                  <a:pt x="831158" y="172771"/>
                  <a:pt x="839074" y="172771"/>
                </a:cubicBezTo>
                <a:lnTo>
                  <a:pt x="894485" y="172771"/>
                </a:lnTo>
                <a:lnTo>
                  <a:pt x="894485" y="150228"/>
                </a:lnTo>
                <a:lnTo>
                  <a:pt x="854390" y="150228"/>
                </a:lnTo>
                <a:cubicBezTo>
                  <a:pt x="846818" y="150228"/>
                  <a:pt x="835059" y="151261"/>
                  <a:pt x="819113" y="153326"/>
                </a:cubicBezTo>
                <a:cubicBezTo>
                  <a:pt x="821178" y="138527"/>
                  <a:pt x="822210" y="127857"/>
                  <a:pt x="822210" y="121318"/>
                </a:cubicBezTo>
                <a:lnTo>
                  <a:pt x="822210" y="49388"/>
                </a:lnTo>
                <a:cubicBezTo>
                  <a:pt x="822210" y="43193"/>
                  <a:pt x="821292" y="31893"/>
                  <a:pt x="819457" y="15488"/>
                </a:cubicBezTo>
                <a:close/>
                <a:moveTo>
                  <a:pt x="3614765" y="14455"/>
                </a:moveTo>
                <a:lnTo>
                  <a:pt x="3652279" y="19101"/>
                </a:lnTo>
                <a:cubicBezTo>
                  <a:pt x="3656065" y="19445"/>
                  <a:pt x="3658102" y="20793"/>
                  <a:pt x="3658388" y="23145"/>
                </a:cubicBezTo>
                <a:cubicBezTo>
                  <a:pt x="3658675" y="25497"/>
                  <a:pt x="3657212" y="28451"/>
                  <a:pt x="3654000" y="32007"/>
                </a:cubicBezTo>
                <a:cubicBezTo>
                  <a:pt x="3650673" y="34646"/>
                  <a:pt x="3649124" y="42103"/>
                  <a:pt x="3649354" y="54378"/>
                </a:cubicBezTo>
                <a:lnTo>
                  <a:pt x="3649354" y="77954"/>
                </a:lnTo>
                <a:lnTo>
                  <a:pt x="3659679" y="77954"/>
                </a:lnTo>
                <a:cubicBezTo>
                  <a:pt x="3661858" y="77954"/>
                  <a:pt x="3672413" y="77093"/>
                  <a:pt x="3691342" y="75372"/>
                </a:cubicBezTo>
                <a:lnTo>
                  <a:pt x="3691342" y="107552"/>
                </a:lnTo>
                <a:cubicBezTo>
                  <a:pt x="3678264" y="105716"/>
                  <a:pt x="3667595" y="104626"/>
                  <a:pt x="3659335" y="104282"/>
                </a:cubicBezTo>
                <a:lnTo>
                  <a:pt x="3649354" y="104282"/>
                </a:lnTo>
                <a:lnTo>
                  <a:pt x="3649354" y="151949"/>
                </a:lnTo>
                <a:cubicBezTo>
                  <a:pt x="3660711" y="149540"/>
                  <a:pt x="3674134" y="146098"/>
                  <a:pt x="3689621" y="141624"/>
                </a:cubicBezTo>
                <a:lnTo>
                  <a:pt x="3689621" y="173115"/>
                </a:lnTo>
                <a:cubicBezTo>
                  <a:pt x="3633293" y="183784"/>
                  <a:pt x="3582528" y="195371"/>
                  <a:pt x="3537328" y="207876"/>
                </a:cubicBezTo>
                <a:lnTo>
                  <a:pt x="3523217" y="173803"/>
                </a:lnTo>
                <a:lnTo>
                  <a:pt x="3558838" y="169846"/>
                </a:lnTo>
                <a:lnTo>
                  <a:pt x="3558838" y="75028"/>
                </a:lnTo>
                <a:cubicBezTo>
                  <a:pt x="3558494" y="62982"/>
                  <a:pt x="3557519" y="49388"/>
                  <a:pt x="3555913" y="34245"/>
                </a:cubicBezTo>
                <a:lnTo>
                  <a:pt x="3593427" y="38719"/>
                </a:lnTo>
                <a:cubicBezTo>
                  <a:pt x="3596983" y="39178"/>
                  <a:pt x="3598934" y="40612"/>
                  <a:pt x="3599278" y="43021"/>
                </a:cubicBezTo>
                <a:cubicBezTo>
                  <a:pt x="3599622" y="45430"/>
                  <a:pt x="3598245" y="48355"/>
                  <a:pt x="3595148" y="51797"/>
                </a:cubicBezTo>
                <a:cubicBezTo>
                  <a:pt x="3591821" y="54665"/>
                  <a:pt x="3590272" y="61835"/>
                  <a:pt x="3590502" y="73307"/>
                </a:cubicBezTo>
                <a:lnTo>
                  <a:pt x="3590502" y="164167"/>
                </a:lnTo>
                <a:lnTo>
                  <a:pt x="3617691" y="158660"/>
                </a:lnTo>
                <a:lnTo>
                  <a:pt x="3617691" y="54722"/>
                </a:lnTo>
                <a:cubicBezTo>
                  <a:pt x="3617346" y="41874"/>
                  <a:pt x="3616372" y="28451"/>
                  <a:pt x="3614765" y="14455"/>
                </a:cubicBezTo>
                <a:close/>
                <a:moveTo>
                  <a:pt x="1562337" y="14111"/>
                </a:moveTo>
                <a:cubicBezTo>
                  <a:pt x="1563025" y="14799"/>
                  <a:pt x="1564115" y="15946"/>
                  <a:pt x="1565607" y="17553"/>
                </a:cubicBezTo>
                <a:cubicBezTo>
                  <a:pt x="1587633" y="40382"/>
                  <a:pt x="1602489" y="57189"/>
                  <a:pt x="1610176" y="67973"/>
                </a:cubicBezTo>
                <a:lnTo>
                  <a:pt x="1582471" y="90171"/>
                </a:lnTo>
                <a:cubicBezTo>
                  <a:pt x="1569278" y="67342"/>
                  <a:pt x="1554479" y="48699"/>
                  <a:pt x="1538073" y="34245"/>
                </a:cubicBezTo>
                <a:close/>
                <a:moveTo>
                  <a:pt x="4271776" y="13767"/>
                </a:moveTo>
                <a:cubicBezTo>
                  <a:pt x="4294262" y="30401"/>
                  <a:pt x="4316804" y="48126"/>
                  <a:pt x="4339405" y="66940"/>
                </a:cubicBezTo>
                <a:lnTo>
                  <a:pt x="4317206" y="92064"/>
                </a:lnTo>
                <a:cubicBezTo>
                  <a:pt x="4291968" y="68432"/>
                  <a:pt x="4270228" y="50306"/>
                  <a:pt x="4251987" y="37686"/>
                </a:cubicBezTo>
                <a:close/>
                <a:moveTo>
                  <a:pt x="3697709" y="10325"/>
                </a:moveTo>
                <a:lnTo>
                  <a:pt x="3735739" y="15832"/>
                </a:lnTo>
                <a:cubicBezTo>
                  <a:pt x="3739755" y="16405"/>
                  <a:pt x="3741934" y="18011"/>
                  <a:pt x="3742278" y="20650"/>
                </a:cubicBezTo>
                <a:cubicBezTo>
                  <a:pt x="3742393" y="23289"/>
                  <a:pt x="3740558" y="26271"/>
                  <a:pt x="3736772" y="29598"/>
                </a:cubicBezTo>
                <a:cubicBezTo>
                  <a:pt x="3733674" y="32466"/>
                  <a:pt x="3732126" y="38604"/>
                  <a:pt x="3732126" y="48011"/>
                </a:cubicBezTo>
                <a:lnTo>
                  <a:pt x="3732126" y="87418"/>
                </a:lnTo>
                <a:cubicBezTo>
                  <a:pt x="3762871" y="72275"/>
                  <a:pt x="3787938" y="56042"/>
                  <a:pt x="3807326" y="38719"/>
                </a:cubicBezTo>
                <a:lnTo>
                  <a:pt x="3830213" y="65219"/>
                </a:lnTo>
                <a:cubicBezTo>
                  <a:pt x="3832278" y="67629"/>
                  <a:pt x="3833310" y="69751"/>
                  <a:pt x="3833310" y="71586"/>
                </a:cubicBezTo>
                <a:cubicBezTo>
                  <a:pt x="3833310" y="72390"/>
                  <a:pt x="3833196" y="73021"/>
                  <a:pt x="3832966" y="73479"/>
                </a:cubicBezTo>
                <a:cubicBezTo>
                  <a:pt x="3831589" y="75544"/>
                  <a:pt x="3828664" y="76405"/>
                  <a:pt x="3824190" y="76061"/>
                </a:cubicBezTo>
                <a:cubicBezTo>
                  <a:pt x="3818339" y="75602"/>
                  <a:pt x="3812086" y="77380"/>
                  <a:pt x="3805433" y="81395"/>
                </a:cubicBezTo>
                <a:cubicBezTo>
                  <a:pt x="3781111" y="95850"/>
                  <a:pt x="3756676" y="108642"/>
                  <a:pt x="3732126" y="119770"/>
                </a:cubicBezTo>
                <a:lnTo>
                  <a:pt x="3732126" y="157628"/>
                </a:lnTo>
                <a:cubicBezTo>
                  <a:pt x="3731208" y="166002"/>
                  <a:pt x="3736141" y="170190"/>
                  <a:pt x="3746925" y="170190"/>
                </a:cubicBezTo>
                <a:cubicBezTo>
                  <a:pt x="3752317" y="170534"/>
                  <a:pt x="3757651" y="170706"/>
                  <a:pt x="3762928" y="170706"/>
                </a:cubicBezTo>
                <a:cubicBezTo>
                  <a:pt x="3768320" y="170706"/>
                  <a:pt x="3773597" y="170534"/>
                  <a:pt x="3778760" y="170190"/>
                </a:cubicBezTo>
                <a:cubicBezTo>
                  <a:pt x="3789429" y="169960"/>
                  <a:pt x="3796198" y="167035"/>
                  <a:pt x="3799066" y="161414"/>
                </a:cubicBezTo>
                <a:cubicBezTo>
                  <a:pt x="3802622" y="156595"/>
                  <a:pt x="3806063" y="143345"/>
                  <a:pt x="3809391" y="121662"/>
                </a:cubicBezTo>
                <a:cubicBezTo>
                  <a:pt x="3821207" y="133708"/>
                  <a:pt x="3833080" y="141452"/>
                  <a:pt x="3845012" y="144894"/>
                </a:cubicBezTo>
                <a:cubicBezTo>
                  <a:pt x="3839505" y="160496"/>
                  <a:pt x="3835031" y="171624"/>
                  <a:pt x="3831589" y="178278"/>
                </a:cubicBezTo>
                <a:lnTo>
                  <a:pt x="3831589" y="177933"/>
                </a:lnTo>
                <a:cubicBezTo>
                  <a:pt x="3827115" y="191815"/>
                  <a:pt x="3809964" y="199100"/>
                  <a:pt x="3780137" y="199788"/>
                </a:cubicBezTo>
                <a:cubicBezTo>
                  <a:pt x="3773597" y="200132"/>
                  <a:pt x="3767402" y="200304"/>
                  <a:pt x="3761552" y="200304"/>
                </a:cubicBezTo>
                <a:cubicBezTo>
                  <a:pt x="3755586" y="200304"/>
                  <a:pt x="3749908" y="200132"/>
                  <a:pt x="3744515" y="199788"/>
                </a:cubicBezTo>
                <a:cubicBezTo>
                  <a:pt x="3727307" y="198755"/>
                  <a:pt x="3715663" y="196059"/>
                  <a:pt x="3709583" y="191700"/>
                </a:cubicBezTo>
                <a:cubicBezTo>
                  <a:pt x="3703273" y="187685"/>
                  <a:pt x="3700233" y="180400"/>
                  <a:pt x="3700462" y="169846"/>
                </a:cubicBezTo>
                <a:lnTo>
                  <a:pt x="3700462" y="50420"/>
                </a:lnTo>
                <a:cubicBezTo>
                  <a:pt x="3700004" y="38260"/>
                  <a:pt x="3699086" y="24895"/>
                  <a:pt x="3697709" y="10325"/>
                </a:cubicBezTo>
                <a:close/>
                <a:moveTo>
                  <a:pt x="1485932" y="7400"/>
                </a:moveTo>
                <a:lnTo>
                  <a:pt x="1521381" y="21855"/>
                </a:lnTo>
                <a:cubicBezTo>
                  <a:pt x="1524594" y="23117"/>
                  <a:pt x="1526085" y="24895"/>
                  <a:pt x="1525855" y="27189"/>
                </a:cubicBezTo>
                <a:cubicBezTo>
                  <a:pt x="1525397" y="29484"/>
                  <a:pt x="1523331" y="31835"/>
                  <a:pt x="1519660" y="34245"/>
                </a:cubicBezTo>
                <a:cubicBezTo>
                  <a:pt x="1516563" y="36195"/>
                  <a:pt x="1514097" y="39350"/>
                  <a:pt x="1512261" y="43709"/>
                </a:cubicBezTo>
                <a:cubicBezTo>
                  <a:pt x="1505263" y="59770"/>
                  <a:pt x="1497978" y="75659"/>
                  <a:pt x="1490407" y="91376"/>
                </a:cubicBezTo>
                <a:lnTo>
                  <a:pt x="1490407" y="281527"/>
                </a:lnTo>
                <a:cubicBezTo>
                  <a:pt x="1490636" y="305619"/>
                  <a:pt x="1491611" y="322425"/>
                  <a:pt x="1493332" y="331947"/>
                </a:cubicBezTo>
                <a:lnTo>
                  <a:pt x="1455474" y="331947"/>
                </a:lnTo>
                <a:cubicBezTo>
                  <a:pt x="1457309" y="322081"/>
                  <a:pt x="1458284" y="305275"/>
                  <a:pt x="1458399" y="281527"/>
                </a:cubicBezTo>
                <a:lnTo>
                  <a:pt x="1458399" y="146959"/>
                </a:lnTo>
                <a:cubicBezTo>
                  <a:pt x="1451631" y="157972"/>
                  <a:pt x="1444231" y="168928"/>
                  <a:pt x="1436200" y="179826"/>
                </a:cubicBezTo>
                <a:cubicBezTo>
                  <a:pt x="1424040" y="170993"/>
                  <a:pt x="1412969" y="164167"/>
                  <a:pt x="1402989" y="159349"/>
                </a:cubicBezTo>
                <a:cubicBezTo>
                  <a:pt x="1434996" y="129062"/>
                  <a:pt x="1462644" y="78412"/>
                  <a:pt x="1485932" y="7400"/>
                </a:cubicBezTo>
                <a:close/>
                <a:moveTo>
                  <a:pt x="740471" y="7400"/>
                </a:moveTo>
                <a:cubicBezTo>
                  <a:pt x="763530" y="27591"/>
                  <a:pt x="783836" y="46979"/>
                  <a:pt x="801388" y="65564"/>
                </a:cubicBezTo>
                <a:lnTo>
                  <a:pt x="777813" y="87762"/>
                </a:lnTo>
                <a:cubicBezTo>
                  <a:pt x="760834" y="68718"/>
                  <a:pt x="741102" y="49560"/>
                  <a:pt x="718616" y="30287"/>
                </a:cubicBezTo>
                <a:close/>
                <a:moveTo>
                  <a:pt x="1121117" y="5679"/>
                </a:moveTo>
                <a:lnTo>
                  <a:pt x="1156050" y="19445"/>
                </a:lnTo>
                <a:cubicBezTo>
                  <a:pt x="1160869" y="21396"/>
                  <a:pt x="1163421" y="23633"/>
                  <a:pt x="1163708" y="26157"/>
                </a:cubicBezTo>
                <a:cubicBezTo>
                  <a:pt x="1163995" y="28681"/>
                  <a:pt x="1162016" y="31262"/>
                  <a:pt x="1157771" y="33900"/>
                </a:cubicBezTo>
                <a:cubicBezTo>
                  <a:pt x="1154559" y="35621"/>
                  <a:pt x="1151404" y="40210"/>
                  <a:pt x="1148307" y="47667"/>
                </a:cubicBezTo>
                <a:cubicBezTo>
                  <a:pt x="1143374" y="60057"/>
                  <a:pt x="1137580" y="72848"/>
                  <a:pt x="1130926" y="86041"/>
                </a:cubicBezTo>
                <a:lnTo>
                  <a:pt x="1130926" y="287550"/>
                </a:lnTo>
                <a:cubicBezTo>
                  <a:pt x="1131156" y="300399"/>
                  <a:pt x="1132016" y="315313"/>
                  <a:pt x="1133507" y="332291"/>
                </a:cubicBezTo>
                <a:lnTo>
                  <a:pt x="1096338" y="332291"/>
                </a:lnTo>
                <a:cubicBezTo>
                  <a:pt x="1097829" y="315542"/>
                  <a:pt x="1098689" y="300628"/>
                  <a:pt x="1098919" y="287550"/>
                </a:cubicBezTo>
                <a:lnTo>
                  <a:pt x="1098919" y="144894"/>
                </a:lnTo>
                <a:cubicBezTo>
                  <a:pt x="1098345" y="145811"/>
                  <a:pt x="1097427" y="147245"/>
                  <a:pt x="1096165" y="149196"/>
                </a:cubicBezTo>
                <a:cubicBezTo>
                  <a:pt x="1089282" y="160209"/>
                  <a:pt x="1084292" y="167666"/>
                  <a:pt x="1081194" y="171566"/>
                </a:cubicBezTo>
                <a:cubicBezTo>
                  <a:pt x="1070296" y="164913"/>
                  <a:pt x="1057963" y="158947"/>
                  <a:pt x="1044197" y="153670"/>
                </a:cubicBezTo>
                <a:cubicBezTo>
                  <a:pt x="1078384" y="123154"/>
                  <a:pt x="1104024" y="73824"/>
                  <a:pt x="1121117" y="5679"/>
                </a:cubicBezTo>
                <a:close/>
                <a:moveTo>
                  <a:pt x="542060" y="5335"/>
                </a:moveTo>
                <a:lnTo>
                  <a:pt x="578713" y="9809"/>
                </a:lnTo>
                <a:cubicBezTo>
                  <a:pt x="584449" y="10612"/>
                  <a:pt x="587604" y="11730"/>
                  <a:pt x="588178" y="13164"/>
                </a:cubicBezTo>
                <a:cubicBezTo>
                  <a:pt x="588752" y="14598"/>
                  <a:pt x="589038" y="15545"/>
                  <a:pt x="589038" y="16004"/>
                </a:cubicBezTo>
                <a:cubicBezTo>
                  <a:pt x="589038" y="18069"/>
                  <a:pt x="587260" y="20249"/>
                  <a:pt x="583704" y="22543"/>
                </a:cubicBezTo>
                <a:cubicBezTo>
                  <a:pt x="579918" y="24723"/>
                  <a:pt x="578140" y="31663"/>
                  <a:pt x="578369" y="43365"/>
                </a:cubicBezTo>
                <a:lnTo>
                  <a:pt x="578369" y="51453"/>
                </a:lnTo>
                <a:lnTo>
                  <a:pt x="631198" y="51453"/>
                </a:lnTo>
                <a:cubicBezTo>
                  <a:pt x="643130" y="51338"/>
                  <a:pt x="655577" y="50306"/>
                  <a:pt x="668540" y="48355"/>
                </a:cubicBezTo>
                <a:lnTo>
                  <a:pt x="668540" y="81739"/>
                </a:lnTo>
                <a:cubicBezTo>
                  <a:pt x="653512" y="79904"/>
                  <a:pt x="641065" y="78871"/>
                  <a:pt x="631198" y="78642"/>
                </a:cubicBezTo>
                <a:lnTo>
                  <a:pt x="578369" y="78642"/>
                </a:lnTo>
                <a:lnTo>
                  <a:pt x="578369" y="89483"/>
                </a:lnTo>
                <a:cubicBezTo>
                  <a:pt x="578484" y="98431"/>
                  <a:pt x="579402" y="109387"/>
                  <a:pt x="581122" y="122351"/>
                </a:cubicBezTo>
                <a:lnTo>
                  <a:pt x="543436" y="122351"/>
                </a:lnTo>
                <a:cubicBezTo>
                  <a:pt x="545043" y="107896"/>
                  <a:pt x="545903" y="96940"/>
                  <a:pt x="546018" y="89483"/>
                </a:cubicBezTo>
                <a:lnTo>
                  <a:pt x="546018" y="78642"/>
                </a:lnTo>
                <a:lnTo>
                  <a:pt x="483896" y="78642"/>
                </a:lnTo>
                <a:lnTo>
                  <a:pt x="483896" y="89483"/>
                </a:lnTo>
                <a:cubicBezTo>
                  <a:pt x="484011" y="100726"/>
                  <a:pt x="484814" y="111682"/>
                  <a:pt x="486305" y="122351"/>
                </a:cubicBezTo>
                <a:lnTo>
                  <a:pt x="448963" y="122351"/>
                </a:lnTo>
                <a:cubicBezTo>
                  <a:pt x="450799" y="108240"/>
                  <a:pt x="451774" y="97284"/>
                  <a:pt x="451888" y="89483"/>
                </a:cubicBezTo>
                <a:lnTo>
                  <a:pt x="451888" y="78642"/>
                </a:lnTo>
                <a:lnTo>
                  <a:pt x="391488" y="78642"/>
                </a:lnTo>
                <a:cubicBezTo>
                  <a:pt x="383342" y="78871"/>
                  <a:pt x="372100" y="79904"/>
                  <a:pt x="357759" y="81739"/>
                </a:cubicBezTo>
                <a:lnTo>
                  <a:pt x="357759" y="48355"/>
                </a:lnTo>
                <a:cubicBezTo>
                  <a:pt x="372100" y="50306"/>
                  <a:pt x="383342" y="51338"/>
                  <a:pt x="391488" y="51453"/>
                </a:cubicBezTo>
                <a:lnTo>
                  <a:pt x="451888" y="51453"/>
                </a:lnTo>
                <a:lnTo>
                  <a:pt x="451888" y="43709"/>
                </a:lnTo>
                <a:cubicBezTo>
                  <a:pt x="451774" y="32122"/>
                  <a:pt x="450455" y="19445"/>
                  <a:pt x="447931" y="5679"/>
                </a:cubicBezTo>
                <a:lnTo>
                  <a:pt x="485961" y="10325"/>
                </a:lnTo>
                <a:cubicBezTo>
                  <a:pt x="491009" y="10899"/>
                  <a:pt x="493819" y="12390"/>
                  <a:pt x="494393" y="14799"/>
                </a:cubicBezTo>
                <a:cubicBezTo>
                  <a:pt x="494737" y="17208"/>
                  <a:pt x="492672" y="20019"/>
                  <a:pt x="488198" y="23231"/>
                </a:cubicBezTo>
                <a:cubicBezTo>
                  <a:pt x="486477" y="24493"/>
                  <a:pt x="485330" y="26558"/>
                  <a:pt x="484756" y="29426"/>
                </a:cubicBezTo>
                <a:cubicBezTo>
                  <a:pt x="484183" y="31835"/>
                  <a:pt x="483896" y="36596"/>
                  <a:pt x="483896" y="43709"/>
                </a:cubicBezTo>
                <a:lnTo>
                  <a:pt x="483896" y="51453"/>
                </a:lnTo>
                <a:lnTo>
                  <a:pt x="546018" y="51453"/>
                </a:lnTo>
                <a:lnTo>
                  <a:pt x="546018" y="43365"/>
                </a:lnTo>
                <a:cubicBezTo>
                  <a:pt x="545788" y="32696"/>
                  <a:pt x="544469" y="20019"/>
                  <a:pt x="542060" y="5335"/>
                </a:cubicBezTo>
                <a:close/>
                <a:moveTo>
                  <a:pt x="2354949" y="4991"/>
                </a:moveTo>
                <a:lnTo>
                  <a:pt x="2389194" y="20822"/>
                </a:lnTo>
                <a:cubicBezTo>
                  <a:pt x="2392750" y="22428"/>
                  <a:pt x="2394528" y="24378"/>
                  <a:pt x="2394528" y="26673"/>
                </a:cubicBezTo>
                <a:cubicBezTo>
                  <a:pt x="2394528" y="27247"/>
                  <a:pt x="2394327" y="28250"/>
                  <a:pt x="2393926" y="29684"/>
                </a:cubicBezTo>
                <a:cubicBezTo>
                  <a:pt x="2393524" y="31118"/>
                  <a:pt x="2390627" y="32638"/>
                  <a:pt x="2385236" y="34245"/>
                </a:cubicBezTo>
                <a:cubicBezTo>
                  <a:pt x="2381106" y="35162"/>
                  <a:pt x="2377492" y="38661"/>
                  <a:pt x="2374394" y="44742"/>
                </a:cubicBezTo>
                <a:cubicBezTo>
                  <a:pt x="2374050" y="45315"/>
                  <a:pt x="2373477" y="46233"/>
                  <a:pt x="2372674" y="47495"/>
                </a:cubicBezTo>
                <a:cubicBezTo>
                  <a:pt x="2362349" y="65506"/>
                  <a:pt x="2353974" y="79273"/>
                  <a:pt x="2347549" y="88795"/>
                </a:cubicBezTo>
                <a:lnTo>
                  <a:pt x="2384891" y="88795"/>
                </a:lnTo>
                <a:cubicBezTo>
                  <a:pt x="2397052" y="88680"/>
                  <a:pt x="2409040" y="87303"/>
                  <a:pt x="2420857" y="84665"/>
                </a:cubicBezTo>
                <a:cubicBezTo>
                  <a:pt x="2418448" y="96940"/>
                  <a:pt x="2417243" y="108068"/>
                  <a:pt x="2417243" y="118049"/>
                </a:cubicBezTo>
                <a:lnTo>
                  <a:pt x="2417243" y="128374"/>
                </a:lnTo>
                <a:cubicBezTo>
                  <a:pt x="2417358" y="139961"/>
                  <a:pt x="2418562" y="150056"/>
                  <a:pt x="2420857" y="158660"/>
                </a:cubicBezTo>
                <a:lnTo>
                  <a:pt x="2381794" y="158660"/>
                </a:lnTo>
                <a:cubicBezTo>
                  <a:pt x="2383974" y="148106"/>
                  <a:pt x="2385121" y="137896"/>
                  <a:pt x="2385236" y="128030"/>
                </a:cubicBezTo>
                <a:lnTo>
                  <a:pt x="2385236" y="115295"/>
                </a:lnTo>
                <a:lnTo>
                  <a:pt x="2167723" y="115295"/>
                </a:lnTo>
                <a:lnTo>
                  <a:pt x="2167723" y="130439"/>
                </a:lnTo>
                <a:cubicBezTo>
                  <a:pt x="2167723" y="142829"/>
                  <a:pt x="2168813" y="153727"/>
                  <a:pt x="2170993" y="163134"/>
                </a:cubicBezTo>
                <a:lnTo>
                  <a:pt x="2132618" y="163134"/>
                </a:lnTo>
                <a:cubicBezTo>
                  <a:pt x="2134683" y="150056"/>
                  <a:pt x="2135716" y="139158"/>
                  <a:pt x="2135716" y="130439"/>
                </a:cubicBezTo>
                <a:lnTo>
                  <a:pt x="2135716" y="118049"/>
                </a:lnTo>
                <a:cubicBezTo>
                  <a:pt x="2135486" y="107150"/>
                  <a:pt x="2134339" y="96137"/>
                  <a:pt x="2132274" y="85009"/>
                </a:cubicBezTo>
                <a:cubicBezTo>
                  <a:pt x="2146156" y="87533"/>
                  <a:pt x="2158374" y="88795"/>
                  <a:pt x="2168928" y="88795"/>
                </a:cubicBezTo>
                <a:lnTo>
                  <a:pt x="2207302" y="88795"/>
                </a:lnTo>
                <a:cubicBezTo>
                  <a:pt x="2190094" y="68145"/>
                  <a:pt x="2172829" y="50420"/>
                  <a:pt x="2155505" y="35621"/>
                </a:cubicBezTo>
                <a:lnTo>
                  <a:pt x="2179081" y="14111"/>
                </a:lnTo>
                <a:cubicBezTo>
                  <a:pt x="2198813" y="30516"/>
                  <a:pt x="2217226" y="48872"/>
                  <a:pt x="2234319" y="69177"/>
                </a:cubicBezTo>
                <a:lnTo>
                  <a:pt x="2212120" y="88795"/>
                </a:lnTo>
                <a:lnTo>
                  <a:pt x="2311928" y="88795"/>
                </a:lnTo>
                <a:cubicBezTo>
                  <a:pt x="2333611" y="55640"/>
                  <a:pt x="2347951" y="27705"/>
                  <a:pt x="2354949" y="4991"/>
                </a:cubicBezTo>
                <a:close/>
                <a:moveTo>
                  <a:pt x="177245" y="3958"/>
                </a:moveTo>
                <a:cubicBezTo>
                  <a:pt x="192732" y="16119"/>
                  <a:pt x="210227" y="30401"/>
                  <a:pt x="229730" y="46807"/>
                </a:cubicBezTo>
                <a:lnTo>
                  <a:pt x="209424" y="70554"/>
                </a:lnTo>
                <a:cubicBezTo>
                  <a:pt x="190151" y="52428"/>
                  <a:pt x="172254" y="37629"/>
                  <a:pt x="155734" y="26157"/>
                </a:cubicBezTo>
                <a:close/>
                <a:moveTo>
                  <a:pt x="2262885" y="2409"/>
                </a:moveTo>
                <a:cubicBezTo>
                  <a:pt x="2279749" y="23518"/>
                  <a:pt x="2294548" y="45373"/>
                  <a:pt x="2307282" y="67973"/>
                </a:cubicBezTo>
                <a:lnTo>
                  <a:pt x="2277340" y="86041"/>
                </a:lnTo>
                <a:cubicBezTo>
                  <a:pt x="2265179" y="61376"/>
                  <a:pt x="2251126" y="39292"/>
                  <a:pt x="2235180" y="19790"/>
                </a:cubicBezTo>
                <a:close/>
                <a:moveTo>
                  <a:pt x="1833711" y="2409"/>
                </a:moveTo>
                <a:lnTo>
                  <a:pt x="1867095" y="7056"/>
                </a:lnTo>
                <a:cubicBezTo>
                  <a:pt x="1874208" y="7859"/>
                  <a:pt x="1877936" y="9293"/>
                  <a:pt x="1878280" y="11358"/>
                </a:cubicBezTo>
                <a:cubicBezTo>
                  <a:pt x="1879084" y="13193"/>
                  <a:pt x="1876789" y="17036"/>
                  <a:pt x="1871397" y="22887"/>
                </a:cubicBezTo>
                <a:lnTo>
                  <a:pt x="1871397" y="22543"/>
                </a:lnTo>
                <a:cubicBezTo>
                  <a:pt x="1870020" y="24149"/>
                  <a:pt x="1869332" y="28853"/>
                  <a:pt x="1869332" y="36654"/>
                </a:cubicBezTo>
                <a:lnTo>
                  <a:pt x="1869332" y="48355"/>
                </a:lnTo>
                <a:lnTo>
                  <a:pt x="1882755" y="48355"/>
                </a:lnTo>
                <a:cubicBezTo>
                  <a:pt x="1886426" y="48585"/>
                  <a:pt x="1895890" y="47495"/>
                  <a:pt x="1911148" y="45086"/>
                </a:cubicBezTo>
                <a:lnTo>
                  <a:pt x="1911148" y="52485"/>
                </a:lnTo>
                <a:lnTo>
                  <a:pt x="1923538" y="29942"/>
                </a:lnTo>
                <a:lnTo>
                  <a:pt x="1949006" y="48011"/>
                </a:lnTo>
                <a:cubicBezTo>
                  <a:pt x="1954169" y="51453"/>
                  <a:pt x="1956349" y="54034"/>
                  <a:pt x="1955546" y="55755"/>
                </a:cubicBezTo>
                <a:cubicBezTo>
                  <a:pt x="1955316" y="57590"/>
                  <a:pt x="1951703" y="60172"/>
                  <a:pt x="1944704" y="63499"/>
                </a:cubicBezTo>
                <a:cubicBezTo>
                  <a:pt x="1942525" y="64416"/>
                  <a:pt x="1940517" y="66022"/>
                  <a:pt x="1938681" y="68317"/>
                </a:cubicBezTo>
                <a:cubicBezTo>
                  <a:pt x="1937878" y="69579"/>
                  <a:pt x="1936674" y="71357"/>
                  <a:pt x="1935068" y="73651"/>
                </a:cubicBezTo>
                <a:cubicBezTo>
                  <a:pt x="1924513" y="89024"/>
                  <a:pt x="1915622" y="101357"/>
                  <a:pt x="1908395" y="110649"/>
                </a:cubicBezTo>
                <a:lnTo>
                  <a:pt x="1931626" y="110649"/>
                </a:lnTo>
                <a:cubicBezTo>
                  <a:pt x="1936559" y="110764"/>
                  <a:pt x="1946196" y="109731"/>
                  <a:pt x="1960536" y="107552"/>
                </a:cubicBezTo>
                <a:lnTo>
                  <a:pt x="1960536" y="138871"/>
                </a:lnTo>
                <a:cubicBezTo>
                  <a:pt x="1953194" y="137609"/>
                  <a:pt x="1947458" y="136806"/>
                  <a:pt x="1943328" y="136462"/>
                </a:cubicBezTo>
                <a:cubicBezTo>
                  <a:pt x="1939542" y="136003"/>
                  <a:pt x="1935641" y="135773"/>
                  <a:pt x="1931626" y="135773"/>
                </a:cubicBezTo>
                <a:lnTo>
                  <a:pt x="1889810" y="135773"/>
                </a:lnTo>
                <a:cubicBezTo>
                  <a:pt x="1877076" y="150458"/>
                  <a:pt x="1866923" y="161127"/>
                  <a:pt x="1859351" y="167781"/>
                </a:cubicBezTo>
                <a:lnTo>
                  <a:pt x="1908051" y="167781"/>
                </a:lnTo>
                <a:cubicBezTo>
                  <a:pt x="1911148" y="168010"/>
                  <a:pt x="1922047" y="167092"/>
                  <a:pt x="1940746" y="165027"/>
                </a:cubicBezTo>
                <a:cubicBezTo>
                  <a:pt x="1938452" y="181891"/>
                  <a:pt x="1937420" y="192560"/>
                  <a:pt x="1937649" y="197035"/>
                </a:cubicBezTo>
                <a:lnTo>
                  <a:pt x="1937649" y="277053"/>
                </a:lnTo>
                <a:cubicBezTo>
                  <a:pt x="1937420" y="286001"/>
                  <a:pt x="1938337" y="298219"/>
                  <a:pt x="1940402" y="313707"/>
                </a:cubicBezTo>
                <a:lnTo>
                  <a:pt x="1902372" y="313707"/>
                </a:lnTo>
                <a:cubicBezTo>
                  <a:pt x="1902831" y="310953"/>
                  <a:pt x="1903462" y="307798"/>
                  <a:pt x="1904265" y="304242"/>
                </a:cubicBezTo>
                <a:cubicBezTo>
                  <a:pt x="1904953" y="300571"/>
                  <a:pt x="1905297" y="297990"/>
                  <a:pt x="1905297" y="296498"/>
                </a:cubicBezTo>
                <a:lnTo>
                  <a:pt x="1841455" y="296498"/>
                </a:lnTo>
                <a:cubicBezTo>
                  <a:pt x="1841340" y="300055"/>
                  <a:pt x="1842258" y="307454"/>
                  <a:pt x="1844208" y="318697"/>
                </a:cubicBezTo>
                <a:lnTo>
                  <a:pt x="1806178" y="318697"/>
                </a:lnTo>
                <a:cubicBezTo>
                  <a:pt x="1808243" y="301833"/>
                  <a:pt x="1809218" y="289959"/>
                  <a:pt x="1809103" y="283076"/>
                </a:cubicBezTo>
                <a:lnTo>
                  <a:pt x="1809103" y="211834"/>
                </a:lnTo>
                <a:cubicBezTo>
                  <a:pt x="1803826" y="216078"/>
                  <a:pt x="1794075" y="222331"/>
                  <a:pt x="1779849" y="230591"/>
                </a:cubicBezTo>
                <a:cubicBezTo>
                  <a:pt x="1773081" y="218660"/>
                  <a:pt x="1764591" y="209482"/>
                  <a:pt x="1754381" y="203058"/>
                </a:cubicBezTo>
                <a:cubicBezTo>
                  <a:pt x="1783750" y="195371"/>
                  <a:pt x="1815700" y="172943"/>
                  <a:pt x="1850231" y="135773"/>
                </a:cubicBezTo>
                <a:lnTo>
                  <a:pt x="1797746" y="135773"/>
                </a:lnTo>
                <a:cubicBezTo>
                  <a:pt x="1793272" y="135544"/>
                  <a:pt x="1783635" y="136576"/>
                  <a:pt x="1768836" y="138871"/>
                </a:cubicBezTo>
                <a:lnTo>
                  <a:pt x="1768836" y="107552"/>
                </a:lnTo>
                <a:cubicBezTo>
                  <a:pt x="1775949" y="108699"/>
                  <a:pt x="1781599" y="109502"/>
                  <a:pt x="1785786" y="109961"/>
                </a:cubicBezTo>
                <a:cubicBezTo>
                  <a:pt x="1789973" y="110420"/>
                  <a:pt x="1793960" y="110649"/>
                  <a:pt x="1797746" y="110649"/>
                </a:cubicBezTo>
                <a:lnTo>
                  <a:pt x="1836809" y="110649"/>
                </a:lnTo>
                <a:lnTo>
                  <a:pt x="1836809" y="73307"/>
                </a:lnTo>
                <a:lnTo>
                  <a:pt x="1813578" y="73307"/>
                </a:lnTo>
                <a:cubicBezTo>
                  <a:pt x="1808989" y="72963"/>
                  <a:pt x="1799926" y="74282"/>
                  <a:pt x="1786388" y="77265"/>
                </a:cubicBezTo>
                <a:lnTo>
                  <a:pt x="1786388" y="44397"/>
                </a:lnTo>
                <a:cubicBezTo>
                  <a:pt x="1793731" y="46004"/>
                  <a:pt x="1799123" y="47065"/>
                  <a:pt x="1802564" y="47581"/>
                </a:cubicBezTo>
                <a:cubicBezTo>
                  <a:pt x="1806006" y="48097"/>
                  <a:pt x="1809447" y="48355"/>
                  <a:pt x="1812889" y="48355"/>
                </a:cubicBezTo>
                <a:lnTo>
                  <a:pt x="1836809" y="48355"/>
                </a:lnTo>
                <a:lnTo>
                  <a:pt x="1836809" y="38375"/>
                </a:lnTo>
                <a:cubicBezTo>
                  <a:pt x="1837038" y="29541"/>
                  <a:pt x="1836005" y="17553"/>
                  <a:pt x="1833711" y="2409"/>
                </a:cubicBezTo>
                <a:close/>
                <a:moveTo>
                  <a:pt x="2614277" y="2065"/>
                </a:moveTo>
                <a:lnTo>
                  <a:pt x="2646801" y="15488"/>
                </a:lnTo>
                <a:cubicBezTo>
                  <a:pt x="2649669" y="16864"/>
                  <a:pt x="2650931" y="18642"/>
                  <a:pt x="2650587" y="20822"/>
                </a:cubicBezTo>
                <a:cubicBezTo>
                  <a:pt x="2650013" y="23117"/>
                  <a:pt x="2648006" y="24895"/>
                  <a:pt x="2644564" y="26157"/>
                </a:cubicBezTo>
                <a:cubicBezTo>
                  <a:pt x="2642614" y="26730"/>
                  <a:pt x="2640491" y="28107"/>
                  <a:pt x="2638197" y="30287"/>
                </a:cubicBezTo>
                <a:cubicBezTo>
                  <a:pt x="2677432" y="75143"/>
                  <a:pt x="2729515" y="106863"/>
                  <a:pt x="2794448" y="125448"/>
                </a:cubicBezTo>
                <a:cubicBezTo>
                  <a:pt x="2781140" y="135773"/>
                  <a:pt x="2771962" y="146213"/>
                  <a:pt x="2766915" y="156767"/>
                </a:cubicBezTo>
                <a:cubicBezTo>
                  <a:pt x="2696705" y="122236"/>
                  <a:pt x="2647834" y="87705"/>
                  <a:pt x="2620300" y="53174"/>
                </a:cubicBezTo>
                <a:cubicBezTo>
                  <a:pt x="2599765" y="78757"/>
                  <a:pt x="2573781" y="102963"/>
                  <a:pt x="2542347" y="125792"/>
                </a:cubicBezTo>
                <a:cubicBezTo>
                  <a:pt x="2558638" y="127513"/>
                  <a:pt x="2572175" y="128488"/>
                  <a:pt x="2582958" y="128718"/>
                </a:cubicBezTo>
                <a:lnTo>
                  <a:pt x="2664353" y="128718"/>
                </a:lnTo>
                <a:cubicBezTo>
                  <a:pt x="2676743" y="128374"/>
                  <a:pt x="2690854" y="127399"/>
                  <a:pt x="2706686" y="125792"/>
                </a:cubicBezTo>
                <a:lnTo>
                  <a:pt x="2706686" y="157628"/>
                </a:lnTo>
                <a:cubicBezTo>
                  <a:pt x="2691887" y="156251"/>
                  <a:pt x="2677776" y="155391"/>
                  <a:pt x="2664353" y="155046"/>
                </a:cubicBezTo>
                <a:lnTo>
                  <a:pt x="2582958" y="155046"/>
                </a:lnTo>
                <a:cubicBezTo>
                  <a:pt x="2567242" y="155620"/>
                  <a:pt x="2553131" y="156595"/>
                  <a:pt x="2540626" y="157972"/>
                </a:cubicBezTo>
                <a:lnTo>
                  <a:pt x="2540626" y="127169"/>
                </a:lnTo>
                <a:cubicBezTo>
                  <a:pt x="2523647" y="139674"/>
                  <a:pt x="2505579" y="151662"/>
                  <a:pt x="2486420" y="163134"/>
                </a:cubicBezTo>
                <a:cubicBezTo>
                  <a:pt x="2476439" y="152351"/>
                  <a:pt x="2466803" y="143460"/>
                  <a:pt x="2457510" y="136462"/>
                </a:cubicBezTo>
                <a:cubicBezTo>
                  <a:pt x="2527491" y="105946"/>
                  <a:pt x="2579746" y="61147"/>
                  <a:pt x="2614277" y="2065"/>
                </a:cubicBezTo>
                <a:close/>
                <a:moveTo>
                  <a:pt x="1211289" y="2065"/>
                </a:moveTo>
                <a:lnTo>
                  <a:pt x="1250351" y="13078"/>
                </a:lnTo>
                <a:cubicBezTo>
                  <a:pt x="1254711" y="14226"/>
                  <a:pt x="1256805" y="16061"/>
                  <a:pt x="1256632" y="18585"/>
                </a:cubicBezTo>
                <a:cubicBezTo>
                  <a:pt x="1256460" y="21109"/>
                  <a:pt x="1254023" y="23862"/>
                  <a:pt x="1249319" y="26845"/>
                </a:cubicBezTo>
                <a:cubicBezTo>
                  <a:pt x="1246336" y="29025"/>
                  <a:pt x="1243870" y="32638"/>
                  <a:pt x="1241919" y="37686"/>
                </a:cubicBezTo>
                <a:cubicBezTo>
                  <a:pt x="1241461" y="39063"/>
                  <a:pt x="1240772" y="41070"/>
                  <a:pt x="1239854" y="43709"/>
                </a:cubicBezTo>
                <a:cubicBezTo>
                  <a:pt x="1236298" y="54034"/>
                  <a:pt x="1232914" y="63097"/>
                  <a:pt x="1229701" y="70898"/>
                </a:cubicBezTo>
                <a:lnTo>
                  <a:pt x="1324003" y="70898"/>
                </a:lnTo>
                <a:cubicBezTo>
                  <a:pt x="1339490" y="70669"/>
                  <a:pt x="1354806" y="69694"/>
                  <a:pt x="1369949" y="67973"/>
                </a:cubicBezTo>
                <a:cubicBezTo>
                  <a:pt x="1363983" y="92638"/>
                  <a:pt x="1354920" y="119770"/>
                  <a:pt x="1342760" y="149368"/>
                </a:cubicBezTo>
                <a:cubicBezTo>
                  <a:pt x="1329796" y="146385"/>
                  <a:pt x="1316775" y="144435"/>
                  <a:pt x="1303697" y="143517"/>
                </a:cubicBezTo>
                <a:cubicBezTo>
                  <a:pt x="1314022" y="125506"/>
                  <a:pt x="1321307" y="110076"/>
                  <a:pt x="1325551" y="97227"/>
                </a:cubicBezTo>
                <a:lnTo>
                  <a:pt x="1217312" y="97227"/>
                </a:lnTo>
                <a:cubicBezTo>
                  <a:pt x="1207446" y="117762"/>
                  <a:pt x="1193908" y="139502"/>
                  <a:pt x="1176700" y="162446"/>
                </a:cubicBezTo>
                <a:cubicBezTo>
                  <a:pt x="1166834" y="157169"/>
                  <a:pt x="1152264" y="152809"/>
                  <a:pt x="1132991" y="149368"/>
                </a:cubicBezTo>
                <a:cubicBezTo>
                  <a:pt x="1174061" y="115869"/>
                  <a:pt x="1200161" y="66768"/>
                  <a:pt x="1211289" y="2065"/>
                </a:cubicBezTo>
                <a:close/>
                <a:moveTo>
                  <a:pt x="3946196" y="0"/>
                </a:moveTo>
                <a:lnTo>
                  <a:pt x="3979236" y="12390"/>
                </a:lnTo>
                <a:cubicBezTo>
                  <a:pt x="3986349" y="14914"/>
                  <a:pt x="3989733" y="17323"/>
                  <a:pt x="3989389" y="19618"/>
                </a:cubicBezTo>
                <a:cubicBezTo>
                  <a:pt x="3989503" y="21912"/>
                  <a:pt x="3985890" y="25009"/>
                  <a:pt x="3978548" y="28910"/>
                </a:cubicBezTo>
                <a:cubicBezTo>
                  <a:pt x="3976597" y="30057"/>
                  <a:pt x="3974590" y="32868"/>
                  <a:pt x="3972525" y="37342"/>
                </a:cubicBezTo>
                <a:lnTo>
                  <a:pt x="3960995" y="64531"/>
                </a:lnTo>
                <a:lnTo>
                  <a:pt x="4015890" y="64531"/>
                </a:lnTo>
                <a:cubicBezTo>
                  <a:pt x="4024494" y="64531"/>
                  <a:pt x="4035794" y="63441"/>
                  <a:pt x="4049790" y="61262"/>
                </a:cubicBezTo>
                <a:lnTo>
                  <a:pt x="4049790" y="94818"/>
                </a:lnTo>
                <a:cubicBezTo>
                  <a:pt x="4034876" y="92867"/>
                  <a:pt x="4023576" y="91835"/>
                  <a:pt x="4015890" y="91720"/>
                </a:cubicBezTo>
                <a:lnTo>
                  <a:pt x="4003844" y="91720"/>
                </a:lnTo>
                <a:cubicBezTo>
                  <a:pt x="4003844" y="114664"/>
                  <a:pt x="4003041" y="138125"/>
                  <a:pt x="4001435" y="162102"/>
                </a:cubicBezTo>
                <a:lnTo>
                  <a:pt x="4027247" y="162102"/>
                </a:lnTo>
                <a:cubicBezTo>
                  <a:pt x="4035966" y="161758"/>
                  <a:pt x="4047438" y="160610"/>
                  <a:pt x="4061664" y="158660"/>
                </a:cubicBezTo>
                <a:lnTo>
                  <a:pt x="4061664" y="192388"/>
                </a:lnTo>
                <a:cubicBezTo>
                  <a:pt x="4046864" y="190209"/>
                  <a:pt x="4035392" y="189176"/>
                  <a:pt x="4027247" y="189291"/>
                </a:cubicBezTo>
                <a:lnTo>
                  <a:pt x="3998681" y="189291"/>
                </a:lnTo>
                <a:cubicBezTo>
                  <a:pt x="3998452" y="193650"/>
                  <a:pt x="3997706" y="198469"/>
                  <a:pt x="3996444" y="203746"/>
                </a:cubicBezTo>
                <a:cubicBezTo>
                  <a:pt x="4018815" y="226002"/>
                  <a:pt x="4040784" y="248659"/>
                  <a:pt x="4062352" y="271718"/>
                </a:cubicBezTo>
                <a:cubicBezTo>
                  <a:pt x="4051568" y="277110"/>
                  <a:pt x="4042104" y="285600"/>
                  <a:pt x="4033958" y="297187"/>
                </a:cubicBezTo>
                <a:cubicBezTo>
                  <a:pt x="4020995" y="274472"/>
                  <a:pt x="4005106" y="253535"/>
                  <a:pt x="3986291" y="234377"/>
                </a:cubicBezTo>
                <a:cubicBezTo>
                  <a:pt x="3970230" y="271891"/>
                  <a:pt x="3943672" y="305848"/>
                  <a:pt x="3906617" y="336249"/>
                </a:cubicBezTo>
                <a:cubicBezTo>
                  <a:pt x="3897899" y="325924"/>
                  <a:pt x="3885795" y="317206"/>
                  <a:pt x="3870308" y="310093"/>
                </a:cubicBezTo>
                <a:cubicBezTo>
                  <a:pt x="3919179" y="286690"/>
                  <a:pt x="3951014" y="246422"/>
                  <a:pt x="3965814" y="189291"/>
                </a:cubicBezTo>
                <a:lnTo>
                  <a:pt x="3922105" y="189291"/>
                </a:lnTo>
                <a:cubicBezTo>
                  <a:pt x="3913042" y="189176"/>
                  <a:pt x="3900594" y="190094"/>
                  <a:pt x="3884763" y="192044"/>
                </a:cubicBezTo>
                <a:lnTo>
                  <a:pt x="3884763" y="159004"/>
                </a:lnTo>
                <a:cubicBezTo>
                  <a:pt x="3901397" y="160955"/>
                  <a:pt x="3913845" y="161987"/>
                  <a:pt x="3922105" y="162102"/>
                </a:cubicBezTo>
                <a:lnTo>
                  <a:pt x="3969083" y="162102"/>
                </a:lnTo>
                <a:cubicBezTo>
                  <a:pt x="3970574" y="142599"/>
                  <a:pt x="3971378" y="119139"/>
                  <a:pt x="3971492" y="91720"/>
                </a:cubicBezTo>
                <a:lnTo>
                  <a:pt x="3948261" y="91720"/>
                </a:lnTo>
                <a:cubicBezTo>
                  <a:pt x="3939427" y="108125"/>
                  <a:pt x="3927554" y="126768"/>
                  <a:pt x="3912640" y="147647"/>
                </a:cubicBezTo>
                <a:cubicBezTo>
                  <a:pt x="3899447" y="139731"/>
                  <a:pt x="3886082" y="134110"/>
                  <a:pt x="3872545" y="130783"/>
                </a:cubicBezTo>
                <a:cubicBezTo>
                  <a:pt x="3912927" y="96481"/>
                  <a:pt x="3937478" y="52887"/>
                  <a:pt x="394619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887" y="2002790"/>
            <a:ext cx="8020685" cy="35847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066" y="2791233"/>
            <a:ext cx="2823210" cy="1206500"/>
          </a:xfrm>
          <a:prstGeom prst="rect">
            <a:avLst/>
          </a:prstGeom>
        </p:spPr>
      </p:pic>
      <p:sp>
        <p:nvSpPr>
          <p:cNvPr id="6" name="文本框 2"/>
          <p:cNvSpPr txBox="1"/>
          <p:nvPr/>
        </p:nvSpPr>
        <p:spPr>
          <a:xfrm>
            <a:off x="4290157" y="2194903"/>
            <a:ext cx="3442140" cy="542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以内数比较大小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401" y="4050487"/>
            <a:ext cx="3050540" cy="1317625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>
            <a:off x="5763467" y="2866311"/>
            <a:ext cx="3680827" cy="870763"/>
          </a:xfrm>
          <a:prstGeom prst="wedgeRoundRectCallout">
            <a:avLst>
              <a:gd name="adj1" fmla="val -50042"/>
              <a:gd name="adj2" fmla="val 20129"/>
              <a:gd name="adj3" fmla="val 16667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先看十位上的数，十位上的数大这个数就大。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5728297" y="4060338"/>
            <a:ext cx="4387362" cy="915459"/>
          </a:xfrm>
          <a:prstGeom prst="wedgeRoundRectCallout">
            <a:avLst>
              <a:gd name="adj1" fmla="val 48885"/>
              <a:gd name="adj2" fmla="val 24830"/>
              <a:gd name="adj3" fmla="val 16667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十位相同再比较个位上的数，个位上的数大这个数就大。</a:t>
            </a:r>
          </a:p>
        </p:txBody>
      </p:sp>
      <p:sp>
        <p:nvSpPr>
          <p:cNvPr id="11" name="矩形 10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71513" y="416877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30238" y="292417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418590" y="4597400"/>
            <a:ext cx="2500630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讲师：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0" name="副标题 2"/>
          <p:cNvSpPr>
            <a:spLocks noChangeArrowheads="1"/>
          </p:cNvSpPr>
          <p:nvPr/>
        </p:nvSpPr>
        <p:spPr bwMode="auto">
          <a:xfrm>
            <a:off x="0" y="3226575"/>
            <a:ext cx="7089913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  <a:endParaRPr lang="en-US" altLang="zh-CN" sz="44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PA_组合 42"/>
          <p:cNvGrpSpPr/>
          <p:nvPr>
            <p:custDataLst>
              <p:tags r:id="rId2"/>
            </p:custDataLst>
          </p:nvPr>
        </p:nvGrpSpPr>
        <p:grpSpPr>
          <a:xfrm>
            <a:off x="2872192" y="1779588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3"/>
            </p:custDataLst>
          </p:nvPr>
        </p:nvGrpSpPr>
        <p:grpSpPr>
          <a:xfrm>
            <a:off x="3412192" y="1779588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4"/>
            </p:custDataLst>
          </p:nvPr>
        </p:nvGrpSpPr>
        <p:grpSpPr>
          <a:xfrm>
            <a:off x="3908720" y="1779588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5"/>
            </p:custDataLst>
          </p:nvPr>
        </p:nvGrpSpPr>
        <p:grpSpPr>
          <a:xfrm>
            <a:off x="4411296" y="1779588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2846105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PA_文本框 26"/>
          <p:cNvSpPr txBox="1"/>
          <p:nvPr>
            <p:custDataLst>
              <p:tags r:id="rId7"/>
            </p:custDataLst>
          </p:nvPr>
        </p:nvSpPr>
        <p:spPr>
          <a:xfrm>
            <a:off x="3412192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8"/>
            </p:custDataLst>
          </p:nvPr>
        </p:nvSpPr>
        <p:spPr>
          <a:xfrm>
            <a:off x="3896057" y="180317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9"/>
            </p:custDataLst>
          </p:nvPr>
        </p:nvSpPr>
        <p:spPr>
          <a:xfrm>
            <a:off x="4411296" y="1779588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9" y="151606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09" y="616725"/>
            <a:ext cx="4352925" cy="6705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65537" y="3577432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学而时习之，不亦说乎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50" y="616725"/>
            <a:ext cx="4352925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标注 8"/>
          <p:cNvSpPr/>
          <p:nvPr/>
        </p:nvSpPr>
        <p:spPr>
          <a:xfrm flipH="1">
            <a:off x="2324761" y="4683758"/>
            <a:ext cx="6225491" cy="540385"/>
          </a:xfrm>
          <a:prstGeom prst="wedgeRoundRectCallout">
            <a:avLst>
              <a:gd name="adj1" fmla="val -60100"/>
              <a:gd name="adj2" fmla="val -545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说一说：</a:t>
            </a:r>
            <a:r>
              <a:rPr kumimoji="0" lang="zh-CN" altLang="en-US" sz="2800" b="1" i="0" u="none" strike="noStrike" kern="1200" cap="none" spc="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哪个书包贵，哪个书包便宜？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172" y="1633857"/>
            <a:ext cx="1791335" cy="2070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580" y="1607820"/>
            <a:ext cx="1802130" cy="21234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96432" y="3704590"/>
            <a:ext cx="899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61792" y="3704590"/>
            <a:ext cx="1007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10" name="矩形 9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172" y="1484388"/>
            <a:ext cx="1791335" cy="2070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580" y="1458351"/>
            <a:ext cx="1802130" cy="21234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65012" y="3555121"/>
            <a:ext cx="899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61792" y="3555121"/>
            <a:ext cx="1007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3852522" y="4397803"/>
            <a:ext cx="3180831" cy="1080120"/>
          </a:xfrm>
          <a:prstGeom prst="wedgeRoundRectCallout">
            <a:avLst>
              <a:gd name="adj1" fmla="val 58775"/>
              <a:gd name="adj2" fmla="val -29346"/>
              <a:gd name="adj3" fmla="val 1666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你是怎样判断哪个书包便宜的？</a:t>
            </a:r>
          </a:p>
        </p:txBody>
      </p:sp>
      <p:sp>
        <p:nvSpPr>
          <p:cNvPr id="8" name="矩形 7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35525" y="2263874"/>
            <a:ext cx="3775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18923" y="3749278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学，然后知不足。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493251" y="2342356"/>
            <a:ext cx="2087562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469445" y="2486024"/>
            <a:ext cx="1800225" cy="1798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764095" y="3429000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115" y="616725"/>
            <a:ext cx="4352925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07976" y="1967463"/>
            <a:ext cx="113043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405881" y="2661379"/>
            <a:ext cx="582774" cy="7200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913375" y="2677380"/>
            <a:ext cx="582774" cy="7200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5558465" y="2674424"/>
            <a:ext cx="337558" cy="75208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5435857" y="2661381"/>
            <a:ext cx="337558" cy="7520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4420869" y="2670519"/>
            <a:ext cx="582774" cy="7200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4928363" y="2693863"/>
            <a:ext cx="582774" cy="72008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6781603" y="2644897"/>
            <a:ext cx="582774" cy="7200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7289097" y="2660898"/>
            <a:ext cx="582774" cy="7200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602119" y="2628897"/>
            <a:ext cx="337558" cy="7520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413093" y="2628897"/>
            <a:ext cx="337558" cy="7520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7796591" y="2654037"/>
            <a:ext cx="582774" cy="72008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791145" y="2628897"/>
            <a:ext cx="337558" cy="75208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507606" y="2628897"/>
            <a:ext cx="337558" cy="75208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980171" y="2628897"/>
            <a:ext cx="337558" cy="75208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696632" y="2628897"/>
            <a:ext cx="337558" cy="75208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885658" y="2628897"/>
            <a:ext cx="337558" cy="7520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05653" y="1967463"/>
            <a:ext cx="313419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利用小棒比一比。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359741" y="4495165"/>
            <a:ext cx="390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根小棒比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根小棒多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506236" y="5058390"/>
            <a:ext cx="1487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＞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左大括号 9"/>
          <p:cNvSpPr/>
          <p:nvPr/>
        </p:nvSpPr>
        <p:spPr>
          <a:xfrm rot="16200000">
            <a:off x="4500078" y="2275187"/>
            <a:ext cx="306705" cy="2486025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03533" y="3799820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sp>
        <p:nvSpPr>
          <p:cNvPr id="12" name="左大括号 11"/>
          <p:cNvSpPr/>
          <p:nvPr/>
        </p:nvSpPr>
        <p:spPr>
          <a:xfrm rot="16200000">
            <a:off x="7921458" y="2275187"/>
            <a:ext cx="306705" cy="2486025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38248" y="3799820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sp>
        <p:nvSpPr>
          <p:cNvPr id="2" name="矩形 1"/>
          <p:cNvSpPr/>
          <p:nvPr/>
        </p:nvSpPr>
        <p:spPr>
          <a:xfrm>
            <a:off x="1530805" y="1399499"/>
            <a:ext cx="9129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小组讨论：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怎样比较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的大小，想一想，说一说。</a:t>
            </a:r>
            <a:endParaRPr kumimoji="0" lang="zh-CN" altLang="en-US" sz="2800" b="1" i="0" u="none" strike="noStrike" kern="1200" cap="none" spc="0" normalizeH="0" baseline="0" noProof="0" dirty="0"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5" grpId="0"/>
      <p:bldP spid="16" grpId="0"/>
      <p:bldP spid="10" grpId="0" animBg="1"/>
      <p:bldP spid="11" grpId="0"/>
      <p:bldP spid="12" grpId="0" animBg="1"/>
      <p:bldP spid="1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82745" y="1479843"/>
            <a:ext cx="113043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80422" y="1479843"/>
            <a:ext cx="9220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数数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171884" y="5058703"/>
            <a:ext cx="1487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＞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01659" y="2001178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15704" y="2001178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329749" y="2001178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943794" y="2001178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557839" y="2001178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171884" y="2001178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785929" y="2001178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399974" y="2001178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014019" y="2001178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628062" y="200117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007042" y="2591728"/>
            <a:ext cx="56560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631882" y="259172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256722" y="259172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881562" y="259172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14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506402" y="259172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15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131242" y="259172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16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756082" y="259172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17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380922" y="259172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005762" y="259172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630602" y="259172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007042" y="316703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21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631882" y="316703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22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256722" y="316703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881562" y="316703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24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506402" y="316703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131242" y="316703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26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756082" y="316703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27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380922" y="316703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28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8005762" y="316703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29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8630602" y="316703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017837" y="375885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31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3641407" y="375885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4264977" y="375885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33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4888547" y="375885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34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5512117" y="375885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35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6135687" y="375885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36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6759257" y="375885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382827" y="375885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38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8006397" y="375885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39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629967" y="375885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3025457" y="4353853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41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3677602" y="4353853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42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4257992" y="4353853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43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881562" y="4353853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44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5505132" y="4353853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45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6128702" y="4353853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46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6752272" y="4353853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47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7375842" y="4353853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48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7999412" y="4353853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49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8622982" y="4353853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50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3014662" y="5012348"/>
            <a:ext cx="2566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的后面</a:t>
            </a:r>
          </a:p>
        </p:txBody>
      </p:sp>
      <p:sp>
        <p:nvSpPr>
          <p:cNvPr id="79" name="矩形 78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6" grpId="0"/>
      <p:bldP spid="14" grpId="0"/>
      <p:bldP spid="17" grpId="0"/>
      <p:bldP spid="18" grpId="0"/>
      <p:bldP spid="19" grpId="0"/>
      <p:bldP spid="25" grpId="0"/>
      <p:bldP spid="29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05263" y="1540167"/>
            <a:ext cx="113043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02940" y="1540167"/>
            <a:ext cx="165942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数的组成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290942" y="4772702"/>
            <a:ext cx="174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＞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65046" y="2277912"/>
            <a:ext cx="758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是由（   ）个十和（   ）个一组成的。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665048" y="3117871"/>
            <a:ext cx="759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是由（   ）个十和（   ）个一组成的。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297682" y="2252328"/>
            <a:ext cx="47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280791" y="2252305"/>
            <a:ext cx="40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290060" y="3085295"/>
            <a:ext cx="46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70633" y="3099907"/>
            <a:ext cx="487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75749" y="4004071"/>
            <a:ext cx="2888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个十多</a:t>
            </a:r>
          </a:p>
        </p:txBody>
      </p:sp>
      <p:sp>
        <p:nvSpPr>
          <p:cNvPr id="17" name="矩形 16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2" grpId="0"/>
      <p:bldP spid="13" grpId="0"/>
      <p:bldP spid="2" grpId="0"/>
      <p:bldP spid="15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MASTERBACKGROUN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MASTERBACKGROUN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Microsoft Office PowerPoint</Application>
  <PresentationFormat>宽屏</PresentationFormat>
  <Paragraphs>252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FandolFang R</vt:lpstr>
      <vt:lpstr>等线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2020-06-10T05:17:00Z</dcterms:created>
  <dcterms:modified xsi:type="dcterms:W3CDTF">2023-01-16T13:50:13Z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7CDBD33C9D254FAA8DDEDF407992DE0E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