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58" r:id="rId4"/>
    <p:sldId id="272" r:id="rId5"/>
    <p:sldId id="265" r:id="rId6"/>
    <p:sldId id="266" r:id="rId7"/>
    <p:sldId id="267" r:id="rId8"/>
    <p:sldId id="260" r:id="rId9"/>
    <p:sldId id="261" r:id="rId10"/>
    <p:sldId id="268" r:id="rId11"/>
    <p:sldId id="269" r:id="rId12"/>
    <p:sldId id="262" r:id="rId13"/>
    <p:sldId id="271" r:id="rId14"/>
    <p:sldId id="263" r:id="rId15"/>
    <p:sldId id="270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3FD"/>
    <a:srgbClr val="F7BCFC"/>
    <a:srgbClr val="FF0000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1" autoAdjust="0"/>
    <p:restoredTop sz="94808" autoAdjust="0"/>
  </p:normalViewPr>
  <p:slideViewPr>
    <p:cSldViewPr>
      <p:cViewPr>
        <p:scale>
          <a:sx n="100" d="100"/>
          <a:sy n="100" d="100"/>
        </p:scale>
        <p:origin x="-32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DC169-21F8-4845-9CA7-D004FBCD3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1F8F4-1671-436F-B02A-117D659D59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F8F4-1671-436F-B02A-117D659D596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B8F85-7F4F-4413-8746-284B581E30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AB1B4-6364-469D-A940-61BA8C8FB4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FBE6-0F9C-440E-8C87-F3622BB5CA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66003E-9703-4E96-84BF-4C450F19D5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609EE-AAFB-45C3-8F14-14F0FDA509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00FD-3168-47EF-9EEB-E16C9F1AA9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F194-FC97-43F4-863F-500FA461A4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3AC04-8517-4FC3-9A56-47F0C5F57F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C1F19-7E62-48D7-8177-3B8F922150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3712-AC21-49A2-9789-61E9FBCFFA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B477-4F82-48BC-9A0E-FC5D7AFA1B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87011-FB45-4411-900A-1DBCCC3483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C4501CD-3581-43C3-8A93-3FA89E78DF4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0525" y="762000"/>
            <a:ext cx="39624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33CC"/>
                </a:solidFill>
                <a:ea typeface="黑体" panose="02010609060101010101" pitchFamily="49" charset="-122"/>
              </a:rPr>
              <a:t>广州版小学英语四年级上册</a:t>
            </a:r>
          </a:p>
        </p:txBody>
      </p:sp>
      <p:pic>
        <p:nvPicPr>
          <p:cNvPr id="6150" name="Picture 6" descr="ac8481dd350be84f229b1418e0051de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69673"/>
            <a:ext cx="4743450" cy="13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ac8481dd350be84f229b1418e0051de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5570035"/>
            <a:ext cx="4400550" cy="12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9525" y="1981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kern="10" dirty="0" smtClean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L" pitchFamily="34" charset="-128"/>
                <a:ea typeface="Kozuka Gothic Pro L" pitchFamily="34" charset="-128"/>
              </a:rPr>
              <a:t>Unit 9 Look at this T-shirt</a:t>
            </a:r>
            <a:endParaRPr lang="zh-CN" altLang="en-US" sz="6000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4754" y="464167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7848600" cy="129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7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2453608" algn="bl" rotWithShape="0">
                    <a:srgbClr val="C0C0C0">
                      <a:alpha val="50000"/>
                    </a:srgbClr>
                  </a:outerShdw>
                </a:effectLst>
                <a:latin typeface="Comic Sans MS" panose="030F0702030302020204"/>
              </a:rPr>
              <a:t>Change a dialogue into a passage: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sy="50000" kx="2453608" algn="bl" rotWithShape="0">
                  <a:srgbClr val="C0C0C0">
                    <a:alpha val="5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362200"/>
            <a:ext cx="95250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Comic Sans MS" panose="030F0702030302020204" pitchFamily="66" charset="0"/>
              </a:rPr>
              <a:t>Lily is in the ____  ____. She doesn`t like the ____ _____. She likes the ____  ____. But it`s __ _____ __ ___ ___.It`s too ______. She ____ ___ __.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57600" y="24384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clothes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62600" y="24384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shop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48400" y="3124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T-shirt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876800" y="3124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red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638800" y="38100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blouse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10000" y="38100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purple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057400" y="4495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hundred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90600" y="5181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expensive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43000" y="44958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105400" y="4495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fifty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114800" y="44958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324600" y="4495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yuan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924800" y="51816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it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553200" y="51816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take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029200" y="51816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won`t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/>
      <p:bldP spid="17425" grpId="0"/>
      <p:bldP spid="17426" grpId="0"/>
      <p:bldP spid="17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画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096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7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2453608" algn="bl" rotWithShape="0">
                    <a:srgbClr val="C0C0C0">
                      <a:alpha val="50000"/>
                    </a:srgbClr>
                  </a:outerShdw>
                </a:effectLst>
                <a:latin typeface="Comic Sans MS" panose="030F0702030302020204"/>
              </a:rPr>
              <a:t>Sharp your eyes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sy="50000" kx="2453608" algn="bl" rotWithShape="0">
                  <a:srgbClr val="C0C0C0">
                    <a:alpha val="5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447800" y="2133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638800" y="2133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845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114800" y="2133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285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819400" y="2133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295400" y="3276600"/>
            <a:ext cx="6400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A:How much is  the …?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66" charset="0"/>
              </a:rPr>
              <a:t>B:It`s …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676400" y="5638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打开英语书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51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页，用以上句型练习图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1.2</a:t>
            </a:r>
          </a:p>
        </p:txBody>
      </p:sp>
      <p:pic>
        <p:nvPicPr>
          <p:cNvPr id="19477" name="Picture 21" descr="u=3412786447,1976976317&amp;fm=90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4191000"/>
            <a:ext cx="9144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u=4007899843,1232119230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4114800"/>
            <a:ext cx="9144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9" name="Picture 23" descr="u=171447481,1282079238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3962400"/>
            <a:ext cx="990600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u=3499796215,1985041760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86600" y="39624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471" grpId="1"/>
      <p:bldP spid="19472" grpId="0"/>
      <p:bldP spid="19472" grpId="1"/>
      <p:bldP spid="19473" grpId="0"/>
      <p:bldP spid="19473" grpId="1"/>
      <p:bldP spid="19474" grpId="0"/>
      <p:bldP spid="19474" grpId="1"/>
      <p:bldP spid="19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画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620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A:Look at this … Do you like it?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B:It`s Ok. But I don`t like…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  I like…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A:Here it is.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B:How much is it?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A:It`s …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B:It`s too… I won`t take it.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248400" y="29718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仿宋_GB2312" pitchFamily="49" charset="-122"/>
                <a:ea typeface="仿宋_GB2312" pitchFamily="49" charset="-122"/>
              </a:rPr>
              <a:t>用以上句型，练习书本</a:t>
            </a:r>
            <a:r>
              <a:rPr lang="en-US" altLang="zh-CN" sz="2000" b="1">
                <a:latin typeface="仿宋_GB2312" pitchFamily="49" charset="-122"/>
                <a:ea typeface="仿宋_GB2312" pitchFamily="49" charset="-122"/>
              </a:rPr>
              <a:t>51</a:t>
            </a:r>
            <a:r>
              <a:rPr lang="zh-CN" altLang="en-US" sz="2000" b="1">
                <a:latin typeface="仿宋_GB2312" pitchFamily="49" charset="-122"/>
                <a:ea typeface="仿宋_GB2312" pitchFamily="49" charset="-122"/>
              </a:rPr>
              <a:t>页第</a:t>
            </a:r>
            <a:r>
              <a:rPr lang="en-US" altLang="zh-CN" sz="2000" b="1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000" b="1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b="1"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2000" b="1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b="1">
                <a:latin typeface="仿宋_GB2312" pitchFamily="49" charset="-122"/>
                <a:ea typeface="仿宋_GB2312" pitchFamily="49" charset="-122"/>
              </a:rPr>
              <a:t>5</a:t>
            </a:r>
            <a:r>
              <a:rPr lang="zh-CN" altLang="en-US" sz="2000" b="1">
                <a:latin typeface="仿宋_GB2312" pitchFamily="49" charset="-122"/>
                <a:ea typeface="仿宋_GB2312" pitchFamily="49" charset="-122"/>
              </a:rPr>
              <a:t>幅图</a:t>
            </a:r>
          </a:p>
        </p:txBody>
      </p:sp>
      <p:pic>
        <p:nvPicPr>
          <p:cNvPr id="10245" name="Picture 5" descr="u=1235563387,413024810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209800"/>
            <a:ext cx="704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=1426451195,1946047685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304800"/>
            <a:ext cx="600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u=1426451195,1946047685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1371600"/>
            <a:ext cx="600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43200" y="4724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￥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8000">
              <a:srgbClr val="9966FF"/>
            </a:gs>
            <a:gs pos="30500">
              <a:srgbClr val="CC99FF"/>
            </a:gs>
            <a:gs pos="41001">
              <a:srgbClr val="99CCFF"/>
            </a:gs>
            <a:gs pos="50000">
              <a:srgbClr val="CCCCFF"/>
            </a:gs>
            <a:gs pos="59000">
              <a:srgbClr val="99CCFF"/>
            </a:gs>
            <a:gs pos="69500">
              <a:srgbClr val="CC99FF"/>
            </a:gs>
            <a:gs pos="82000">
              <a:srgbClr val="9966FF"/>
            </a:gs>
            <a:gs pos="91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/>
          </p:nvPr>
        </p:nvGraphicFramePr>
        <p:xfrm>
          <a:off x="457200" y="381000"/>
          <a:ext cx="8229600" cy="58515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Shopping Sentences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Shop assistants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Customers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 you like..?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It’s \They’re … yuan.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 want to buy ….\Very much. \No, thanks.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much…?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That`s too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expensive.I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won`t take it. \It`s OK. I`ll take it.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AD3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4648200"/>
            <a:ext cx="8915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A:Look at… Do you…?  B:It`s ... How much …?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A:It`s …                B:What about ...?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A:It`s …                B:That`s… I won`t…</a:t>
            </a:r>
          </a:p>
        </p:txBody>
      </p:sp>
      <p:pic>
        <p:nvPicPr>
          <p:cNvPr id="9220" name="Picture 4" descr="u=3412786447,1976976317&amp;fm=90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609600"/>
            <a:ext cx="1373188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723269_162553052511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381000"/>
            <a:ext cx="1270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=1235563387,413024810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0"/>
            <a:ext cx="1270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u=747488145,1040349805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600" y="2895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u=171447481,1282079238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2514600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u=43331466,776775577&amp;fm=21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4400" y="1600200"/>
            <a:ext cx="11430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u=4007899843,1232119230&amp;fm=21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24600" y="1447800"/>
            <a:ext cx="14478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u=1426451195,1946047685&amp;fm=23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24400" y="0"/>
            <a:ext cx="1066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u=2701607486,856970241&amp;fm=23&amp;gp=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24000" y="2438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u=3499796215,1985041760&amp;fm=21&amp;gp=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19600" y="3048000"/>
            <a:ext cx="889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u=2586001118,3331561643&amp;fm=21&amp;gp=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19400" y="32766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657600" y="1981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clothes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 flipV="1">
            <a:off x="40386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4800600" y="1447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4864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3657600" y="2743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876800" y="2743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29718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38" name="Picture 22" descr="723269_162553052511_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676400" y="4267200"/>
            <a:ext cx="5238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u=43331466,776775577&amp;fm=21&amp;gp=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53200" y="5105400"/>
            <a:ext cx="6096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0483" name="内容占位符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zh-CN" sz="2800"/>
          </a:p>
        </p:txBody>
      </p:sp>
      <p:sp>
        <p:nvSpPr>
          <p:cNvPr id="20484" name="内容占位符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zh-CN" altLang="zh-CN" sz="2800"/>
          </a:p>
        </p:txBody>
      </p:sp>
      <p:pic>
        <p:nvPicPr>
          <p:cNvPr id="20485" name="Picture 4" descr="cat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0" y="2209800"/>
            <a:ext cx="5257800" cy="3143250"/>
          </a:xfrm>
          <a:prstGeom prst="foldedCorner">
            <a:avLst>
              <a:gd name="adj" fmla="val 17731"/>
            </a:avLst>
          </a:prstGeom>
          <a:gradFill rotWithShape="1">
            <a:gsLst>
              <a:gs pos="0">
                <a:srgbClr val="FFFF00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accent2"/>
            </a:solidFill>
            <a:round/>
          </a:ln>
          <a:effectLst>
            <a:outerShdw dist="125724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Thank you </a:t>
            </a:r>
          </a:p>
          <a:p>
            <a:pPr marL="457200" indent="-457200" algn="ctr">
              <a:defRPr/>
            </a:pPr>
            <a:r>
              <a:rPr lang="en-US" altLang="zh-CN" sz="6000" dirty="0">
                <a:latin typeface="Comic Sans MS" panose="030F0702030302020204" pitchFamily="66" charset="0"/>
                <a:ea typeface="宋体" panose="02010600030101010101" pitchFamily="2" charset="-122"/>
              </a:rPr>
              <a:t>and good bye</a:t>
            </a:r>
            <a:r>
              <a:rPr lang="en-US" altLang="zh-CN" sz="8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!</a:t>
            </a:r>
            <a:endParaRPr lang="en-US" altLang="zh-CN" sz="8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Listen and 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205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Let`s sing</a:t>
            </a:r>
            <a:endParaRPr lang="zh-CN" altLang="en-US" sz="4800" b="1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4953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Little red dress</a:t>
            </a:r>
            <a:endParaRPr lang="zh-CN" altLang="en-US" sz="44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008113001150241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2819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Let`s chant</a:t>
            </a:r>
            <a:endParaRPr lang="zh-CN" altLang="en-US" sz="4800" b="1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43400" y="457200"/>
            <a:ext cx="4800600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Skirts for summer,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coats for winter,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when is autumn,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I wear sweaters.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Sandals for summer,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boots for winter,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when is autumn,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I wear trainers.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67000" y="55626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skirt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14800" y="5562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s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200" b="1">
                <a:latin typeface="Comic Sans MS" panose="030F0702030302020204" pitchFamily="66" charset="0"/>
              </a:rPr>
              <a:t>irt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38800" y="55626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T-</a:t>
            </a:r>
            <a:r>
              <a:rPr lang="en-US" altLang="zh-CN" sz="3200" b="1">
                <a:latin typeface="Comic Sans MS" panose="030F0702030302020204" pitchFamily="66" charset="0"/>
              </a:rPr>
              <a:t>shirt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862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4102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667000" y="60960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sweater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  <p:bldP spid="7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620688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29</a:t>
            </a:r>
            <a:endParaRPr lang="zh-CN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1760" y="620688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71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0112" y="692696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84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44" y="620688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65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3768" y="1916832"/>
            <a:ext cx="9637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32</a:t>
            </a:r>
            <a:endParaRPr lang="zh-CN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3429000"/>
            <a:ext cx="11521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45</a:t>
            </a:r>
            <a:endParaRPr lang="zh-CN" alt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5652120" y="3356992"/>
            <a:ext cx="9134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37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3212976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accent3"/>
                </a:solidFill>
                <a:latin typeface="+mn-lt"/>
                <a:ea typeface="+mn-ea"/>
              </a:rPr>
              <a:t>52</a:t>
            </a:r>
            <a:endParaRPr lang="zh-CN" altLang="en-US" sz="5400" b="1" dirty="0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9952" y="1916832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94</a:t>
            </a:r>
            <a:endParaRPr lang="zh-CN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3768" y="3356992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63</a:t>
            </a:r>
            <a:endParaRPr lang="zh-CN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2120" y="1916832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55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1916832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88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19630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Let’s play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7584" y="450912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69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55776" y="450912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</a:rPr>
              <a:t>24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3968" y="450912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73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2120" y="450912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81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611188" y="6237288"/>
            <a:ext cx="293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Calibri" panose="020F0502020204030204" pitchFamily="34" charset="0"/>
              </a:rPr>
              <a:t>(flash game</a:t>
            </a:r>
            <a:r>
              <a:rPr lang="zh-CN" altLang="en-US">
                <a:latin typeface="Calibri" panose="020F0502020204030204" pitchFamily="34" charset="0"/>
              </a:rPr>
              <a:t>： 复习两位数）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2009123215606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572500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Welcome to the clothes shop,</a:t>
            </a:r>
          </a:p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do you know this clothes?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4348" name="Picture 12" descr="u=3961060068,2204764368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122613"/>
            <a:ext cx="594360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9123215606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u=3412786447,1976976317&amp;fm=9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24384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33800" y="68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ca</a:t>
            </a:r>
            <a:r>
              <a:rPr lang="en-US" altLang="zh-CN" sz="4000" b="1">
                <a:latin typeface="Comic Sans MS" panose="030F0702030302020204" pitchFamily="66" charset="0"/>
              </a:rPr>
              <a:t>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953000" y="106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638800" y="68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ca</a:t>
            </a:r>
            <a:r>
              <a:rPr lang="en-US" altLang="zh-CN" sz="4000" b="1">
                <a:latin typeface="Comic Sans MS" panose="030F0702030302020204" pitchFamily="66" charset="0"/>
              </a:rPr>
              <a:t>p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705600" y="106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315200" y="6858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red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ca</a:t>
            </a:r>
            <a:r>
              <a:rPr lang="en-US" altLang="zh-CN" sz="4000" b="1">
                <a:latin typeface="Comic Sans MS" panose="030F0702030302020204" pitchFamily="66" charset="0"/>
              </a:rPr>
              <a:t>p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5370" name="Picture 10" descr="u=171447481,1282079238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81400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600200" y="28194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c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 b="1">
                <a:latin typeface="Comic Sans MS" panose="030F0702030302020204" pitchFamily="66" charset="0"/>
              </a:rPr>
              <a:t>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048000" y="28194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j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 b="1">
                <a:latin typeface="Comic Sans MS" panose="030F0702030302020204" pitchFamily="66" charset="0"/>
              </a:rPr>
              <a:t>c 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48200" y="2819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mar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514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3505200" y="3505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724400" y="34290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00400" y="42672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j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 b="1">
                <a:latin typeface="Comic Sans MS" panose="030F0702030302020204" pitchFamily="66" charset="0"/>
              </a:rPr>
              <a:t>c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1910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743200" y="54102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purple j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600" b="1">
                <a:latin typeface="Comic Sans MS" panose="030F0702030302020204" pitchFamily="66" charset="0"/>
              </a:rPr>
              <a:t>c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  <p:bldP spid="15369" grpId="0"/>
      <p:bldP spid="15371" grpId="0"/>
      <p:bldP spid="15372" grpId="0"/>
      <p:bldP spid="15373" grpId="0"/>
      <p:bldP spid="15377" grpId="0"/>
      <p:bldP spid="153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9123215606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u=747488145,1040349805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05200" y="1066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h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ouse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67400" y="5105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clo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thes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39624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ma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thes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562600" y="23622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pink bl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ouse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324600" y="1066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bl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ouse</a:t>
            </a:r>
            <a:r>
              <a:rPr lang="en-US" altLang="zh-CN" sz="28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5486400" y="144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7162800" y="190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396" name="Picture 12" descr="u=1338804375,4193014956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457200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9342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2" grpId="0"/>
      <p:bldP spid="16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-228600" y="3810000"/>
            <a:ext cx="9590088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7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2453608" algn="bl" rotWithShape="0">
                    <a:srgbClr val="C0C0C0">
                      <a:alpha val="50000"/>
                    </a:srgbClr>
                  </a:outerShdw>
                </a:effectLst>
                <a:latin typeface="Comic Sans MS" panose="030F0702030302020204"/>
              </a:rPr>
              <a:t>Listen to the dialogue,</a:t>
            </a:r>
          </a:p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2453608" algn="bl" rotWithShape="0">
                    <a:srgbClr val="C0C0C0">
                      <a:alpha val="50000"/>
                    </a:srgbClr>
                  </a:outerShdw>
                </a:effectLst>
                <a:latin typeface="Comic Sans MS" panose="030F0702030302020204"/>
              </a:rPr>
              <a:t>and then answer the questions: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sy="50000" kx="2453608" algn="bl" rotWithShape="0">
                  <a:srgbClr val="C0C0C0">
                    <a:alpha val="5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1.Where is Lily?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096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She is in the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clothes shop.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3.What does Lily like?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She likes a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purple blouse.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51054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5.Will Lily take it? Why?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It`s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two hundred and fifty </a:t>
            </a:r>
            <a:r>
              <a:rPr lang="en-US" altLang="zh-CN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yuan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" y="37338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4.How much is it?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800" y="56673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No.Because</a:t>
            </a: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it is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too </a:t>
            </a:r>
            <a:r>
              <a:rPr lang="en-US" altLang="zh-CN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expensive</a:t>
            </a:r>
            <a:r>
              <a:rPr lang="en-US" altLang="zh-CN" sz="36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.She</a:t>
            </a: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won`t take it.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8600" y="12192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2.What doesn`t Lily like?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04800" y="19050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99"/>
                </a:solidFill>
                <a:latin typeface="Comic Sans MS" panose="030F0702030302020204" pitchFamily="66" charset="0"/>
              </a:rPr>
              <a:t>She doesn`t like the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 T-shirt.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2" grpId="0"/>
      <p:bldP spid="11274" grpId="0"/>
      <p:bldP spid="1127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全屏显示(4:3)</PresentationFormat>
  <Paragraphs>116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Kozuka Gothic Pro L</vt:lpstr>
      <vt:lpstr>仿宋_GB2312</vt:lpstr>
      <vt:lpstr>黑体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539F45C0FC7D4B03B569424BF742C222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