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60" r:id="rId3"/>
    <p:sldId id="361" r:id="rId4"/>
    <p:sldId id="362" r:id="rId5"/>
    <p:sldId id="363" r:id="rId6"/>
    <p:sldId id="375" r:id="rId7"/>
    <p:sldId id="364" r:id="rId8"/>
    <p:sldId id="365" r:id="rId9"/>
    <p:sldId id="376" r:id="rId10"/>
    <p:sldId id="366" r:id="rId11"/>
    <p:sldId id="367" r:id="rId12"/>
    <p:sldId id="377" r:id="rId13"/>
    <p:sldId id="368" r:id="rId14"/>
    <p:sldId id="372" r:id="rId15"/>
    <p:sldId id="374" r:id="rId16"/>
  </p:sldIdLst>
  <p:sldSz cx="10801350" cy="6480175"/>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4A9"/>
    <a:srgbClr val="8A8B8F"/>
    <a:srgbClr val="404040"/>
    <a:srgbClr val="2D6E56"/>
    <a:srgbClr val="FF9817"/>
    <a:srgbClr val="A6A6A6"/>
    <a:srgbClr val="F79515"/>
    <a:srgbClr val="3CB19B"/>
    <a:srgbClr val="3CB1AA"/>
    <a:srgbClr val="61A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26"/>
      </p:cViewPr>
      <p:guideLst>
        <p:guide orient="horz" pos="2041"/>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c:v>
                </c:pt>
              </c:strCache>
            </c:strRef>
          </c:tx>
          <c:spPr>
            <a:solidFill>
              <a:schemeClr val="accent3">
                <a:lumMod val="60000"/>
                <a:lumOff val="40000"/>
              </a:schemeClr>
            </a:solidFill>
            <a:ln>
              <a:noFill/>
            </a:ln>
            <a:effectLst/>
          </c:spPr>
          <c:invertIfNegative val="0"/>
          <c:cat>
            <c:numRef>
              <c:f>Sheet1!$A$2:$A$4</c:f>
              <c:numCache>
                <c:formatCode>General</c:formatCode>
                <c:ptCount val="3"/>
                <c:pt idx="0">
                  <c:v>2012</c:v>
                </c:pt>
                <c:pt idx="1">
                  <c:v>2014</c:v>
                </c:pt>
                <c:pt idx="2">
                  <c:v>2018</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D505-4B2F-B5E3-E98A18D84F71}"/>
            </c:ext>
          </c:extLst>
        </c:ser>
        <c:ser>
          <c:idx val="1"/>
          <c:order val="1"/>
          <c:tx>
            <c:strRef>
              <c:f>Sheet1!$C$1</c:f>
              <c:strCache>
                <c:ptCount val="1"/>
                <c:pt idx="0">
                  <c:v>B</c:v>
                </c:pt>
              </c:strCache>
            </c:strRef>
          </c:tx>
          <c:spPr>
            <a:solidFill>
              <a:schemeClr val="bg1">
                <a:lumMod val="75000"/>
              </a:schemeClr>
            </a:solidFill>
            <a:ln>
              <a:noFill/>
            </a:ln>
            <a:effectLst/>
          </c:spPr>
          <c:invertIfNegative val="0"/>
          <c:cat>
            <c:numRef>
              <c:f>Sheet1!$A$2:$A$4</c:f>
              <c:numCache>
                <c:formatCode>General</c:formatCode>
                <c:ptCount val="3"/>
                <c:pt idx="0">
                  <c:v>2012</c:v>
                </c:pt>
                <c:pt idx="1">
                  <c:v>2014</c:v>
                </c:pt>
                <c:pt idx="2">
                  <c:v>2018</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505-4B2F-B5E3-E98A18D84F71}"/>
            </c:ext>
          </c:extLst>
        </c:ser>
        <c:dLbls>
          <c:showLegendKey val="0"/>
          <c:showVal val="0"/>
          <c:showCatName val="0"/>
          <c:showSerName val="0"/>
          <c:showPercent val="0"/>
          <c:showBubbleSize val="0"/>
        </c:dLbls>
        <c:gapWidth val="182"/>
        <c:axId val="193540272"/>
        <c:axId val="320083136"/>
      </c:barChart>
      <c:catAx>
        <c:axId val="193540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320083136"/>
        <c:crosses val="autoZero"/>
        <c:auto val="1"/>
        <c:lblAlgn val="ctr"/>
        <c:lblOffset val="100"/>
        <c:noMultiLvlLbl val="0"/>
      </c:catAx>
      <c:valAx>
        <c:axId val="320083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defRPr>
            </a:pPr>
            <a:endParaRPr lang="zh-CN"/>
          </a:p>
        </c:txPr>
        <c:crossAx val="19354027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7" name="图片 6" descr="组 1"/>
          <p:cNvPicPr>
            <a:picLocks noChangeAspect="1"/>
          </p:cNvPicPr>
          <p:nvPr/>
        </p:nvPicPr>
        <p:blipFill>
          <a:blip r:embed="rId6"/>
          <a:stretch>
            <a:fillRect/>
          </a:stretch>
        </p:blipFill>
        <p:spPr>
          <a:xfrm>
            <a:off x="3201353" y="895985"/>
            <a:ext cx="4399280" cy="4195445"/>
          </a:xfrm>
          <a:prstGeom prst="rect">
            <a:avLst/>
          </a:prstGeom>
        </p:spPr>
      </p:pic>
      <p:pic>
        <p:nvPicPr>
          <p:cNvPr id="4" name="图片 3" descr="1-1"/>
          <p:cNvPicPr>
            <a:picLocks noChangeAspect="1"/>
          </p:cNvPicPr>
          <p:nvPr/>
        </p:nvPicPr>
        <p:blipFill>
          <a:blip r:embed="rId7"/>
          <a:stretch>
            <a:fillRect/>
          </a:stretch>
        </p:blipFill>
        <p:spPr>
          <a:xfrm>
            <a:off x="328295" y="5091430"/>
            <a:ext cx="3969385" cy="997585"/>
          </a:xfrm>
          <a:prstGeom prst="rect">
            <a:avLst/>
          </a:prstGeom>
        </p:spPr>
      </p:pic>
      <p:pic>
        <p:nvPicPr>
          <p:cNvPr id="5" name="图片 4" descr="1 拷贝 2"/>
          <p:cNvPicPr>
            <a:picLocks noChangeAspect="1"/>
          </p:cNvPicPr>
          <p:nvPr/>
        </p:nvPicPr>
        <p:blipFill>
          <a:blip r:embed="rId8"/>
          <a:stretch>
            <a:fillRect/>
          </a:stretch>
        </p:blipFill>
        <p:spPr>
          <a:xfrm>
            <a:off x="5899150" y="358140"/>
            <a:ext cx="4539615" cy="1141095"/>
          </a:xfrm>
          <a:prstGeom prst="rect">
            <a:avLst/>
          </a:prstGeom>
        </p:spPr>
      </p:pic>
      <p:pic>
        <p:nvPicPr>
          <p:cNvPr id="15" name="图片 14" descr="图层 6 拷贝 2"/>
          <p:cNvPicPr>
            <a:picLocks noChangeAspect="1"/>
          </p:cNvPicPr>
          <p:nvPr/>
        </p:nvPicPr>
        <p:blipFill>
          <a:blip r:embed="rId9"/>
          <a:stretch>
            <a:fillRect/>
          </a:stretch>
        </p:blipFill>
        <p:spPr>
          <a:xfrm>
            <a:off x="9682480" y="5330825"/>
            <a:ext cx="462280" cy="695960"/>
          </a:xfrm>
          <a:prstGeom prst="rect">
            <a:avLst/>
          </a:prstGeom>
        </p:spPr>
      </p:pic>
      <p:sp>
        <p:nvSpPr>
          <p:cNvPr id="29" name="文本框 28"/>
          <p:cNvSpPr txBox="1"/>
          <p:nvPr/>
        </p:nvSpPr>
        <p:spPr>
          <a:xfrm>
            <a:off x="4686935" y="1979930"/>
            <a:ext cx="1990090" cy="460375"/>
          </a:xfrm>
          <a:prstGeom prst="rect">
            <a:avLst/>
          </a:prstGeom>
          <a:noFill/>
        </p:spPr>
        <p:txBody>
          <a:bodyPr wrap="square" rtlCol="0">
            <a:spAutoFit/>
          </a:bodyPr>
          <a:lstStyle/>
          <a:p>
            <a:r>
              <a:rPr lang="en-US" altLang="zh-CN"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20XX</a:t>
            </a:r>
            <a:r>
              <a:rPr lang="zh-CN" altLang="en-US"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年度</a:t>
            </a:r>
          </a:p>
        </p:txBody>
      </p:sp>
      <p:sp>
        <p:nvSpPr>
          <p:cNvPr id="18" name="文本框 17"/>
          <p:cNvSpPr txBox="1"/>
          <p:nvPr/>
        </p:nvSpPr>
        <p:spPr>
          <a:xfrm>
            <a:off x="3720783" y="2632075"/>
            <a:ext cx="3360420" cy="583565"/>
          </a:xfrm>
          <a:prstGeom prst="rect">
            <a:avLst/>
          </a:prstGeom>
          <a:noFill/>
        </p:spPr>
        <p:txBody>
          <a:bodyPr wrap="square" rtlCol="0">
            <a:spAutoFit/>
          </a:bodyPr>
          <a:lstStyle/>
          <a:p>
            <a:r>
              <a:rPr lang="zh-CN" altLang="en-US"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年终总结</a:t>
            </a:r>
            <a:r>
              <a:rPr lang="en-US" altLang="zh-CN"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PPT</a:t>
            </a:r>
            <a:r>
              <a:rPr lang="zh-CN" altLang="en-US" sz="3200">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模板</a:t>
            </a:r>
            <a:endParaRPr lang="zh-CN" altLang="en-US" sz="3200" b="1">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0" name="文本框 29"/>
          <p:cNvSpPr txBox="1"/>
          <p:nvPr/>
        </p:nvSpPr>
        <p:spPr>
          <a:xfrm>
            <a:off x="3468529" y="3331884"/>
            <a:ext cx="3763010" cy="368300"/>
          </a:xfrm>
          <a:prstGeom prst="rect">
            <a:avLst/>
          </a:prstGeom>
          <a:noFill/>
        </p:spPr>
        <p:txBody>
          <a:bodyPr wrap="square" rtlCol="0">
            <a:spAutoFit/>
          </a:bodyPr>
          <a:lstStyle/>
          <a:p>
            <a:r>
              <a:rPr lang="zh-CN" altLang="en-US"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dirty="0">
              <a:solidFill>
                <a:srgbClr val="2D6E56"/>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21" name="箭头1"/>
          <p:cNvSpPr>
            <a:spLocks noChangeAspect="1"/>
          </p:cNvSpPr>
          <p:nvPr/>
        </p:nvSpPr>
        <p:spPr bwMode="auto">
          <a:xfrm>
            <a:off x="5357495" y="1928495"/>
            <a:ext cx="1496695" cy="172339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D0E4A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algn="ctr" defTabSz="1219200">
              <a:lnSpc>
                <a:spcPct val="120000"/>
              </a:lnSpc>
              <a:spcBef>
                <a:spcPts val="450"/>
              </a:spcBef>
              <a:spcAft>
                <a:spcPts val="450"/>
              </a:spcAft>
              <a:defRPr/>
            </a:pPr>
            <a:endParaRPr lang="en-US" sz="213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2" name="箭头4"/>
          <p:cNvSpPr>
            <a:spLocks noChangeAspect="1"/>
          </p:cNvSpPr>
          <p:nvPr/>
        </p:nvSpPr>
        <p:spPr bwMode="auto">
          <a:xfrm>
            <a:off x="3811905" y="1929765"/>
            <a:ext cx="1698625" cy="1572895"/>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200">
              <a:lnSpc>
                <a:spcPct val="120000"/>
              </a:lnSpc>
              <a:defRPr/>
            </a:pPr>
            <a:endParaRPr lang="en-US" sz="935" dirty="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3" name="箭头3"/>
          <p:cNvSpPr>
            <a:spLocks noChangeAspect="1"/>
          </p:cNvSpPr>
          <p:nvPr/>
        </p:nvSpPr>
        <p:spPr bwMode="auto">
          <a:xfrm>
            <a:off x="3816985" y="3350260"/>
            <a:ext cx="1539240" cy="1620520"/>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D0E4A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200">
              <a:lnSpc>
                <a:spcPct val="120000"/>
              </a:lnSpc>
              <a:defRPr/>
            </a:pPr>
            <a:endParaRPr lang="en-US" sz="93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4" name="箭头2"/>
          <p:cNvSpPr>
            <a:spLocks noChangeAspect="1"/>
          </p:cNvSpPr>
          <p:nvPr/>
        </p:nvSpPr>
        <p:spPr bwMode="auto">
          <a:xfrm>
            <a:off x="5207000" y="3502660"/>
            <a:ext cx="1645285" cy="1464310"/>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3605" rIns="0" bIns="33605" anchor="ctr"/>
          <a:lstStyle/>
          <a:p>
            <a:pPr marL="137160" indent="-137160" defTabSz="1219200">
              <a:lnSpc>
                <a:spcPct val="120000"/>
              </a:lnSpc>
              <a:spcBef>
                <a:spcPts val="450"/>
              </a:spcBef>
              <a:spcAft>
                <a:spcPts val="450"/>
              </a:spcAft>
              <a:buFont typeface="Arial" panose="020B0604020202020204" pitchFamily="34" charset="0"/>
              <a:buChar char="•"/>
              <a:defRPr/>
            </a:pPr>
            <a:endParaRPr lang="en-US" sz="1065">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5" name="Freeform 54"/>
          <p:cNvSpPr>
            <a:spLocks noEditPoints="1"/>
          </p:cNvSpPr>
          <p:nvPr/>
        </p:nvSpPr>
        <p:spPr bwMode="auto">
          <a:xfrm>
            <a:off x="5913755" y="4114800"/>
            <a:ext cx="231775" cy="42926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26" name="组合 25"/>
          <p:cNvGrpSpPr/>
          <p:nvPr/>
        </p:nvGrpSpPr>
        <p:grpSpPr>
          <a:xfrm>
            <a:off x="6029960" y="2542540"/>
            <a:ext cx="432435" cy="349885"/>
            <a:chOff x="5337176" y="1504950"/>
            <a:chExt cx="215900" cy="174626"/>
          </a:xfrm>
          <a:solidFill>
            <a:schemeClr val="bg1"/>
          </a:solidFill>
        </p:grpSpPr>
        <p:sp>
          <p:nvSpPr>
            <p:cNvPr id="27"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8"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9"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0" name="组合 29"/>
          <p:cNvGrpSpPr/>
          <p:nvPr/>
        </p:nvGrpSpPr>
        <p:grpSpPr>
          <a:xfrm>
            <a:off x="4237355" y="3992245"/>
            <a:ext cx="432435" cy="378460"/>
            <a:chOff x="4902201" y="1906588"/>
            <a:chExt cx="215900" cy="188913"/>
          </a:xfrm>
          <a:solidFill>
            <a:schemeClr val="bg1"/>
          </a:solidFill>
        </p:grpSpPr>
        <p:sp>
          <p:nvSpPr>
            <p:cNvPr id="31" name="Freeform 132"/>
            <p:cNvSpPr/>
            <p:nvPr/>
          </p:nvSpPr>
          <p:spPr bwMode="auto">
            <a:xfrm>
              <a:off x="4989513" y="1982788"/>
              <a:ext cx="46038" cy="15875"/>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Freeform 133"/>
            <p:cNvSpPr/>
            <p:nvPr/>
          </p:nvSpPr>
          <p:spPr bwMode="auto">
            <a:xfrm>
              <a:off x="4948238" y="1906588"/>
              <a:ext cx="127000" cy="34925"/>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3" name="Freeform 134"/>
            <p:cNvSpPr/>
            <p:nvPr/>
          </p:nvSpPr>
          <p:spPr bwMode="auto">
            <a:xfrm>
              <a:off x="4973638" y="1944688"/>
              <a:ext cx="77788" cy="22225"/>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35"/>
            <p:cNvSpPr/>
            <p:nvPr/>
          </p:nvSpPr>
          <p:spPr bwMode="auto">
            <a:xfrm>
              <a:off x="4902201" y="2030413"/>
              <a:ext cx="85725" cy="65088"/>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Rectangle 136"/>
            <p:cNvSpPr>
              <a:spLocks noChangeArrowheads="1"/>
            </p:cNvSpPr>
            <p:nvPr/>
          </p:nvSpPr>
          <p:spPr bwMode="auto">
            <a:xfrm>
              <a:off x="4992688"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6" name="Rectangle 137"/>
            <p:cNvSpPr>
              <a:spLocks noChangeArrowheads="1"/>
            </p:cNvSpPr>
            <p:nvPr/>
          </p:nvSpPr>
          <p:spPr bwMode="auto">
            <a:xfrm>
              <a:off x="5014913" y="2063750"/>
              <a:ext cx="285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7" name="Freeform 138"/>
            <p:cNvSpPr/>
            <p:nvPr/>
          </p:nvSpPr>
          <p:spPr bwMode="auto">
            <a:xfrm>
              <a:off x="5051426" y="2030413"/>
              <a:ext cx="46038" cy="65088"/>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Rectangle 139"/>
            <p:cNvSpPr>
              <a:spLocks noChangeArrowheads="1"/>
            </p:cNvSpPr>
            <p:nvPr/>
          </p:nvSpPr>
          <p:spPr bwMode="auto">
            <a:xfrm>
              <a:off x="5103813"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39" name="组合 38"/>
          <p:cNvGrpSpPr/>
          <p:nvPr/>
        </p:nvGrpSpPr>
        <p:grpSpPr>
          <a:xfrm>
            <a:off x="4344670" y="2427605"/>
            <a:ext cx="432435" cy="416560"/>
            <a:chOff x="4903788" y="1471613"/>
            <a:chExt cx="215900" cy="207963"/>
          </a:xfrm>
          <a:solidFill>
            <a:schemeClr val="bg1"/>
          </a:solidFill>
        </p:grpSpPr>
        <p:sp>
          <p:nvSpPr>
            <p:cNvPr id="40"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3"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chemeClr val="accent5">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0" name="组合 49"/>
          <p:cNvGrpSpPr/>
          <p:nvPr/>
        </p:nvGrpSpPr>
        <p:grpSpPr>
          <a:xfrm>
            <a:off x="617855" y="2085975"/>
            <a:ext cx="3045460" cy="817245"/>
            <a:chOff x="1353" y="3214"/>
            <a:chExt cx="4796" cy="1287"/>
          </a:xfrm>
        </p:grpSpPr>
        <p:sp>
          <p:nvSpPr>
            <p:cNvPr id="47" name="文本框 46"/>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8" name="组合 57"/>
          <p:cNvGrpSpPr/>
          <p:nvPr/>
        </p:nvGrpSpPr>
        <p:grpSpPr>
          <a:xfrm>
            <a:off x="512445" y="3674110"/>
            <a:ext cx="3045460" cy="816610"/>
            <a:chOff x="1353" y="3214"/>
            <a:chExt cx="4796" cy="1286"/>
          </a:xfrm>
        </p:grpSpPr>
        <p:sp>
          <p:nvSpPr>
            <p:cNvPr id="66" name="文本框 65"/>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9" name="文本框 68"/>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089140" y="2095500"/>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8" name="文本框 77"/>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3" name="组合 82"/>
          <p:cNvGrpSpPr/>
          <p:nvPr/>
        </p:nvGrpSpPr>
        <p:grpSpPr>
          <a:xfrm>
            <a:off x="7172960" y="3683000"/>
            <a:ext cx="2853690" cy="807720"/>
            <a:chOff x="11616" y="3424"/>
            <a:chExt cx="4494" cy="1272"/>
          </a:xfrm>
        </p:grpSpPr>
        <p:sp>
          <p:nvSpPr>
            <p:cNvPr id="84" name="文本框 83"/>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85" name="文本框 84"/>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7" name="组合 86"/>
          <p:cNvGrpSpPr/>
          <p:nvPr/>
        </p:nvGrpSpPr>
        <p:grpSpPr>
          <a:xfrm>
            <a:off x="8593455" y="483235"/>
            <a:ext cx="1664335" cy="306070"/>
            <a:chOff x="13571" y="280"/>
            <a:chExt cx="2621" cy="482"/>
          </a:xfrm>
        </p:grpSpPr>
        <p:sp>
          <p:nvSpPr>
            <p:cNvPr id="88"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89" name="图片 88"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500"/>
                                        <p:tgtEl>
                                          <p:spTgt spid="82"/>
                                        </p:tgtEl>
                                      </p:cBhvr>
                                    </p:animEffect>
                                  </p:childTnLst>
                                </p:cTn>
                              </p:par>
                              <p:par>
                                <p:cTn id="16" presetID="22" presetClass="entr" presetSubtype="4"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down)">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par>
                                <p:cTn id="36" presetID="14"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randombar(horizontal)">
                                      <p:cBhvr>
                                        <p:cTn id="41" dur="500"/>
                                        <p:tgtEl>
                                          <p:spTgt spid="39"/>
                                        </p:tgtEl>
                                      </p:cBhvr>
                                    </p:animEffect>
                                  </p:childTnLst>
                                </p:cTn>
                              </p:par>
                              <p:par>
                                <p:cTn id="42" presetID="14" presetClass="entr" presetSubtype="1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 name="组合 3"/>
          <p:cNvGrpSpPr/>
          <p:nvPr/>
        </p:nvGrpSpPr>
        <p:grpSpPr>
          <a:xfrm>
            <a:off x="3535045" y="1403985"/>
            <a:ext cx="1814195" cy="2551430"/>
            <a:chOff x="3301603" y="1549004"/>
            <a:chExt cx="1243013" cy="1749028"/>
          </a:xfrm>
          <a:solidFill>
            <a:schemeClr val="bg1">
              <a:lumMod val="75000"/>
            </a:schemeClr>
          </a:solidFill>
        </p:grpSpPr>
        <p:sp>
          <p:nvSpPr>
            <p:cNvPr id="5"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 name="矩形 24"/>
            <p:cNvSpPr>
              <a:spLocks noChangeArrowheads="1"/>
            </p:cNvSpPr>
            <p:nvPr/>
          </p:nvSpPr>
          <p:spPr bwMode="auto">
            <a:xfrm>
              <a:off x="3499247" y="1790700"/>
              <a:ext cx="431528" cy="4000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01</a:t>
              </a:r>
            </a:p>
          </p:txBody>
        </p:sp>
      </p:grpSp>
      <p:grpSp>
        <p:nvGrpSpPr>
          <p:cNvPr id="2" name="组合 1"/>
          <p:cNvGrpSpPr/>
          <p:nvPr/>
        </p:nvGrpSpPr>
        <p:grpSpPr>
          <a:xfrm>
            <a:off x="4732020" y="1403985"/>
            <a:ext cx="2552065" cy="1812290"/>
            <a:chOff x="4082654" y="1538288"/>
            <a:chExt cx="1749028" cy="1241822"/>
          </a:xfrm>
          <a:solidFill>
            <a:schemeClr val="accent3">
              <a:lumMod val="60000"/>
              <a:lumOff val="40000"/>
            </a:schemeClr>
          </a:solidFill>
        </p:grpSpPr>
        <p:sp>
          <p:nvSpPr>
            <p:cNvPr id="9"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 name="矩形 25"/>
            <p:cNvSpPr>
              <a:spLocks noChangeArrowheads="1"/>
            </p:cNvSpPr>
            <p:nvPr/>
          </p:nvSpPr>
          <p:spPr bwMode="auto">
            <a:xfrm>
              <a:off x="5272250" y="1728787"/>
              <a:ext cx="463588" cy="3998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02</a:t>
              </a:r>
            </a:p>
          </p:txBody>
        </p:sp>
      </p:grpSp>
      <p:grpSp>
        <p:nvGrpSpPr>
          <p:cNvPr id="11" name="组合 10"/>
          <p:cNvGrpSpPr/>
          <p:nvPr/>
        </p:nvGrpSpPr>
        <p:grpSpPr>
          <a:xfrm>
            <a:off x="5469890" y="2611755"/>
            <a:ext cx="1814195" cy="2553335"/>
            <a:chOff x="4599385" y="2316957"/>
            <a:chExt cx="1243013" cy="1750219"/>
          </a:xfrm>
          <a:solidFill>
            <a:schemeClr val="bg1">
              <a:lumMod val="75000"/>
            </a:schemeClr>
          </a:solidFill>
        </p:grpSpPr>
        <p:sp>
          <p:nvSpPr>
            <p:cNvPr id="12"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3" name="矩形 26"/>
            <p:cNvSpPr>
              <a:spLocks noChangeArrowheads="1"/>
            </p:cNvSpPr>
            <p:nvPr/>
          </p:nvSpPr>
          <p:spPr bwMode="auto">
            <a:xfrm>
              <a:off x="5272088" y="3558778"/>
              <a:ext cx="471604" cy="400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03</a:t>
              </a:r>
            </a:p>
          </p:txBody>
        </p:sp>
      </p:grpSp>
      <p:grpSp>
        <p:nvGrpSpPr>
          <p:cNvPr id="14" name="组合 13"/>
          <p:cNvGrpSpPr/>
          <p:nvPr/>
        </p:nvGrpSpPr>
        <p:grpSpPr>
          <a:xfrm>
            <a:off x="3535045" y="3352165"/>
            <a:ext cx="2553970" cy="1812925"/>
            <a:chOff x="3313510" y="2836069"/>
            <a:chExt cx="1750219" cy="1241822"/>
          </a:xfrm>
          <a:solidFill>
            <a:schemeClr val="accent3">
              <a:lumMod val="60000"/>
              <a:lumOff val="40000"/>
            </a:schemeClr>
          </a:solidFill>
        </p:grpSpPr>
        <p:sp>
          <p:nvSpPr>
            <p:cNvPr id="16"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7" name="矩形 27"/>
            <p:cNvSpPr>
              <a:spLocks noChangeArrowheads="1"/>
            </p:cNvSpPr>
            <p:nvPr/>
          </p:nvSpPr>
          <p:spPr bwMode="auto">
            <a:xfrm>
              <a:off x="3467100" y="3499247"/>
              <a:ext cx="463588" cy="3997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思源黑体 CN Normal" panose="020B0400000000000000" charset="-122"/>
                  <a:ea typeface="思源黑体 CN Normal" panose="020B0400000000000000" charset="-122"/>
                  <a:cs typeface="思源黑体 CN Normal" panose="020B0400000000000000" charset="-122"/>
                </a:rPr>
                <a:t>04</a:t>
              </a:r>
            </a:p>
          </p:txBody>
        </p:sp>
      </p:grpSp>
      <p:grpSp>
        <p:nvGrpSpPr>
          <p:cNvPr id="20" name="组合 19"/>
          <p:cNvGrpSpPr/>
          <p:nvPr/>
        </p:nvGrpSpPr>
        <p:grpSpPr>
          <a:xfrm>
            <a:off x="731520" y="1682115"/>
            <a:ext cx="2331720" cy="1013460"/>
            <a:chOff x="1146" y="2649"/>
            <a:chExt cx="3672" cy="1596"/>
          </a:xfrm>
        </p:grpSpPr>
        <p:sp>
          <p:nvSpPr>
            <p:cNvPr id="47" name="文本框 46"/>
            <p:cNvSpPr txBox="1"/>
            <p:nvPr/>
          </p:nvSpPr>
          <p:spPr>
            <a:xfrm>
              <a:off x="1146" y="264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8" name="文本框 47"/>
            <p:cNvSpPr txBox="1"/>
            <p:nvPr/>
          </p:nvSpPr>
          <p:spPr>
            <a:xfrm>
              <a:off x="1629" y="3229"/>
              <a:ext cx="3189" cy="1016"/>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21" name="组合 20"/>
          <p:cNvGrpSpPr/>
          <p:nvPr/>
        </p:nvGrpSpPr>
        <p:grpSpPr>
          <a:xfrm>
            <a:off x="731520" y="3993515"/>
            <a:ext cx="2331720" cy="1013460"/>
            <a:chOff x="1146" y="2649"/>
            <a:chExt cx="3672" cy="1596"/>
          </a:xfrm>
        </p:grpSpPr>
        <p:sp>
          <p:nvSpPr>
            <p:cNvPr id="23" name="文本框 22"/>
            <p:cNvSpPr txBox="1"/>
            <p:nvPr/>
          </p:nvSpPr>
          <p:spPr>
            <a:xfrm>
              <a:off x="1146" y="264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4" name="文本框 23"/>
            <p:cNvSpPr txBox="1"/>
            <p:nvPr/>
          </p:nvSpPr>
          <p:spPr>
            <a:xfrm>
              <a:off x="1629" y="3229"/>
              <a:ext cx="3189" cy="1016"/>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8" name="组合 37"/>
          <p:cNvGrpSpPr/>
          <p:nvPr/>
        </p:nvGrpSpPr>
        <p:grpSpPr>
          <a:xfrm>
            <a:off x="7609840" y="1682115"/>
            <a:ext cx="2331720" cy="1013460"/>
            <a:chOff x="11449" y="2939"/>
            <a:chExt cx="3672" cy="1596"/>
          </a:xfrm>
        </p:grpSpPr>
        <p:sp>
          <p:nvSpPr>
            <p:cNvPr id="36" name="文本框 35"/>
            <p:cNvSpPr txBox="1"/>
            <p:nvPr/>
          </p:nvSpPr>
          <p:spPr>
            <a:xfrm>
              <a:off x="11449" y="293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7" name="文本框 36"/>
            <p:cNvSpPr txBox="1"/>
            <p:nvPr/>
          </p:nvSpPr>
          <p:spPr>
            <a:xfrm>
              <a:off x="11691" y="3519"/>
              <a:ext cx="3189" cy="1016"/>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9" name="组合 38"/>
          <p:cNvGrpSpPr/>
          <p:nvPr/>
        </p:nvGrpSpPr>
        <p:grpSpPr>
          <a:xfrm>
            <a:off x="7610475" y="3890645"/>
            <a:ext cx="2331720" cy="1013460"/>
            <a:chOff x="11449" y="2939"/>
            <a:chExt cx="3672" cy="1596"/>
          </a:xfrm>
        </p:grpSpPr>
        <p:sp>
          <p:nvSpPr>
            <p:cNvPr id="40" name="文本框 39"/>
            <p:cNvSpPr txBox="1"/>
            <p:nvPr/>
          </p:nvSpPr>
          <p:spPr>
            <a:xfrm>
              <a:off x="11449" y="2939"/>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1" name="文本框 40"/>
            <p:cNvSpPr txBox="1"/>
            <p:nvPr/>
          </p:nvSpPr>
          <p:spPr>
            <a:xfrm>
              <a:off x="11691" y="3519"/>
              <a:ext cx="3189" cy="1016"/>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42"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par>
                                <p:cTn id="11" presetID="31" presetClass="entr" presetSubtype="0" fill="hold" nodeType="withEffect">
                                  <p:stCondLst>
                                    <p:cond delay="0"/>
                                  </p:stCondLst>
                                  <p:childTnLst>
                                    <p:set>
                                      <p:cBhvr>
                                        <p:cTn id="12" dur="500"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90"/>
                                          </p:val>
                                        </p:tav>
                                        <p:tav tm="100000">
                                          <p:val>
                                            <p:fltVal val="0"/>
                                          </p:val>
                                        </p:tav>
                                      </p:tavLst>
                                    </p:anim>
                                    <p:animEffect transition="in" filter="fade">
                                      <p:cBhvr>
                                        <p:cTn id="16" dur="500"/>
                                        <p:tgtEl>
                                          <p:spTgt spid="14"/>
                                        </p:tgtEl>
                                      </p:cBhvr>
                                    </p:animEffect>
                                  </p:childTnLst>
                                </p:cTn>
                              </p:par>
                              <p:par>
                                <p:cTn id="17" presetID="31" presetClass="entr" presetSubtype="0" fill="hold" nodeType="withEffect">
                                  <p:stCondLst>
                                    <p:cond delay="0"/>
                                  </p:stCondLst>
                                  <p:childTnLst>
                                    <p:set>
                                      <p:cBhvr>
                                        <p:cTn id="18" dur="500"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90"/>
                                          </p:val>
                                        </p:tav>
                                        <p:tav tm="100000">
                                          <p:val>
                                            <p:fltVal val="0"/>
                                          </p:val>
                                        </p:tav>
                                      </p:tavLst>
                                    </p:anim>
                                    <p:animEffect transition="in" filter="fade">
                                      <p:cBhvr>
                                        <p:cTn id="22" dur="500"/>
                                        <p:tgtEl>
                                          <p:spTgt spid="11"/>
                                        </p:tgtEl>
                                      </p:cBhvr>
                                    </p:animEffect>
                                  </p:childTnLst>
                                </p:cTn>
                              </p:par>
                              <p:par>
                                <p:cTn id="23" presetID="31" presetClass="entr" presetSubtype="0" fill="hold" nodeType="withEffect">
                                  <p:stCondLst>
                                    <p:cond delay="0"/>
                                  </p:stCondLst>
                                  <p:childTnLst>
                                    <p:set>
                                      <p:cBhvr>
                                        <p:cTn id="24" dur="500"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90"/>
                                          </p:val>
                                        </p:tav>
                                        <p:tav tm="100000">
                                          <p:val>
                                            <p:fltVal val="0"/>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50" name="菱形 149"/>
          <p:cNvSpPr/>
          <p:nvPr/>
        </p:nvSpPr>
        <p:spPr>
          <a:xfrm>
            <a:off x="8645525" y="1023620"/>
            <a:ext cx="1199515" cy="1198245"/>
          </a:xfrm>
          <a:prstGeom prst="diamond">
            <a:avLst/>
          </a:prstGeom>
          <a:solidFill>
            <a:schemeClr val="accent3">
              <a:lumMod val="60000"/>
              <a:lumOff val="4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A</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3" name="菱形 152"/>
          <p:cNvSpPr/>
          <p:nvPr/>
        </p:nvSpPr>
        <p:spPr>
          <a:xfrm>
            <a:off x="8645525" y="3965575"/>
            <a:ext cx="1199515" cy="1199515"/>
          </a:xfrm>
          <a:prstGeom prst="diamond">
            <a:avLst/>
          </a:prstGeom>
          <a:solidFill>
            <a:schemeClr val="accent3">
              <a:lumMod val="60000"/>
              <a:lumOff val="40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C</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6" name="菱形 155"/>
          <p:cNvSpPr/>
          <p:nvPr/>
        </p:nvSpPr>
        <p:spPr>
          <a:xfrm>
            <a:off x="1142365" y="2586355"/>
            <a:ext cx="1199515" cy="1198245"/>
          </a:xfrm>
          <a:prstGeom prst="diamond">
            <a:avLst/>
          </a:prstGeom>
          <a:solidFill>
            <a:schemeClr val="bg1">
              <a:lumMod val="75000"/>
            </a:schemeClr>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165">
              <a:defRPr/>
            </a:pPr>
            <a:r>
              <a:rPr lang="en-US" altLang="zh-CN" sz="3200" dirty="0">
                <a:solidFill>
                  <a:srgbClr val="FFFFFF"/>
                </a:solidFill>
                <a:latin typeface="思源黑体 CN Normal" panose="020B0400000000000000" charset="-122"/>
                <a:ea typeface="思源黑体 CN Normal" panose="020B0400000000000000" charset="-122"/>
                <a:cs typeface="思源黑体 CN Normal" panose="020B0400000000000000" charset="-122"/>
              </a:rPr>
              <a:t>B</a:t>
            </a:r>
            <a:endParaRPr lang="zh-CN" altLang="en-US" sz="3200" dirty="0">
              <a:solidFill>
                <a:srgbClr val="FFFFFF"/>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7" name="文本框 17"/>
          <p:cNvSpPr txBox="1"/>
          <p:nvPr/>
        </p:nvSpPr>
        <p:spPr>
          <a:xfrm>
            <a:off x="2582545" y="1334770"/>
            <a:ext cx="5687060"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8" name="文本框 22"/>
          <p:cNvSpPr txBox="1"/>
          <p:nvPr/>
        </p:nvSpPr>
        <p:spPr>
          <a:xfrm>
            <a:off x="2717165" y="4274820"/>
            <a:ext cx="5417820"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9" name="文本框 23"/>
          <p:cNvSpPr txBox="1"/>
          <p:nvPr/>
        </p:nvSpPr>
        <p:spPr>
          <a:xfrm>
            <a:off x="2590800" y="2873375"/>
            <a:ext cx="5671185" cy="561975"/>
          </a:xfrm>
          <a:prstGeom prst="rect">
            <a:avLst/>
          </a:prstGeom>
          <a:noFill/>
        </p:spPr>
        <p:txBody>
          <a:bodyPr wrap="square" lIns="100765" tIns="50382" rIns="100765" bIns="50382">
            <a:spAutoFit/>
          </a:bodyPr>
          <a:lstStyle/>
          <a:p>
            <a:pPr algn="just" defTabSz="685165">
              <a:lnSpc>
                <a:spcPct val="150000"/>
              </a:lnSpc>
              <a:defRPr/>
            </a:pP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添加适当的文字，添加适当的文字添加适当的文字，一页的文字最好不要超过</a:t>
            </a:r>
            <a:r>
              <a:rPr lang="en-US" altLang="zh-CN"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200,</a:t>
            </a:r>
            <a:r>
              <a:rPr lang="zh-CN" altLang="en-US" sz="100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rPr>
              <a:t>添加适当的文字</a:t>
            </a:r>
            <a:endParaRPr lang="en-US" altLang="zh-CN" sz="1000" kern="0" dirty="0">
              <a:solidFill>
                <a:schemeClr val="tx1">
                  <a:lumMod val="50000"/>
                  <a:lumOff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06" name="组合 105"/>
          <p:cNvGrpSpPr/>
          <p:nvPr/>
        </p:nvGrpSpPr>
        <p:grpSpPr>
          <a:xfrm>
            <a:off x="8593455" y="483235"/>
            <a:ext cx="1664335" cy="306070"/>
            <a:chOff x="13571" y="280"/>
            <a:chExt cx="2621" cy="482"/>
          </a:xfrm>
        </p:grpSpPr>
        <p:sp>
          <p:nvSpPr>
            <p:cNvPr id="3"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down)">
                                      <p:cBhvr>
                                        <p:cTn id="7" dur="500"/>
                                        <p:tgtEl>
                                          <p:spTgt spid="1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wipe(down)">
                                      <p:cBhvr>
                                        <p:cTn id="15" dur="500"/>
                                        <p:tgtEl>
                                          <p:spTgt spid="15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down)">
                                      <p:cBhvr>
                                        <p:cTn id="18" dur="5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wipe(down)">
                                      <p:cBhvr>
                                        <p:cTn id="23" dur="500"/>
                                        <p:tgtEl>
                                          <p:spTgt spid="15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wipe(down)">
                                      <p:cBhvr>
                                        <p:cTn id="26"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3" grpId="0" animBg="1"/>
      <p:bldP spid="156" grpId="0" animBg="1"/>
      <p:bldP spid="157" grpId="0"/>
      <p:bldP spid="158" grpId="0"/>
      <p:bldP spid="15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39" name="组合 40"/>
          <p:cNvGrpSpPr/>
          <p:nvPr/>
        </p:nvGrpSpPr>
        <p:grpSpPr>
          <a:xfrm>
            <a:off x="5925185" y="1353185"/>
            <a:ext cx="800100" cy="800100"/>
            <a:chOff x="6568487" y="1762689"/>
            <a:chExt cx="869714" cy="869714"/>
          </a:xfrm>
        </p:grpSpPr>
        <p:sp>
          <p:nvSpPr>
            <p:cNvPr id="40" name="椭圆 39"/>
            <p:cNvSpPr/>
            <p:nvPr/>
          </p:nvSpPr>
          <p:spPr>
            <a:xfrm>
              <a:off x="6568487" y="1762689"/>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1"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2" name="组合 39"/>
          <p:cNvGrpSpPr/>
          <p:nvPr/>
        </p:nvGrpSpPr>
        <p:grpSpPr>
          <a:xfrm>
            <a:off x="6760210" y="2799715"/>
            <a:ext cx="800100" cy="800100"/>
            <a:chOff x="7475830" y="3334254"/>
            <a:chExt cx="869714" cy="869714"/>
          </a:xfrm>
        </p:grpSpPr>
        <p:sp>
          <p:nvSpPr>
            <p:cNvPr id="43" name="椭圆 42"/>
            <p:cNvSpPr/>
            <p:nvPr/>
          </p:nvSpPr>
          <p:spPr>
            <a:xfrm>
              <a:off x="7475830" y="3334254"/>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4"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5" name="组合 38"/>
          <p:cNvGrpSpPr/>
          <p:nvPr/>
        </p:nvGrpSpPr>
        <p:grpSpPr>
          <a:xfrm>
            <a:off x="5925185" y="4245610"/>
            <a:ext cx="800100" cy="800100"/>
            <a:chOff x="6568486" y="4905819"/>
            <a:chExt cx="869714" cy="869714"/>
          </a:xfrm>
        </p:grpSpPr>
        <p:sp>
          <p:nvSpPr>
            <p:cNvPr id="46" name="椭圆 45"/>
            <p:cNvSpPr/>
            <p:nvPr/>
          </p:nvSpPr>
          <p:spPr>
            <a:xfrm>
              <a:off x="6568486" y="4905819"/>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7"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8" name="组合 43"/>
          <p:cNvGrpSpPr/>
          <p:nvPr/>
        </p:nvGrpSpPr>
        <p:grpSpPr>
          <a:xfrm>
            <a:off x="4255135" y="4245610"/>
            <a:ext cx="800100" cy="800100"/>
            <a:chOff x="4753800" y="4905819"/>
            <a:chExt cx="869714" cy="869714"/>
          </a:xfrm>
        </p:grpSpPr>
        <p:sp>
          <p:nvSpPr>
            <p:cNvPr id="49" name="椭圆 48"/>
            <p:cNvSpPr/>
            <p:nvPr/>
          </p:nvSpPr>
          <p:spPr>
            <a:xfrm>
              <a:off x="4753800" y="4905819"/>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0"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1" name="组合 42"/>
          <p:cNvGrpSpPr/>
          <p:nvPr/>
        </p:nvGrpSpPr>
        <p:grpSpPr>
          <a:xfrm>
            <a:off x="3420110" y="2799715"/>
            <a:ext cx="800100" cy="800100"/>
            <a:chOff x="3846456" y="3334254"/>
            <a:chExt cx="869714" cy="869714"/>
          </a:xfrm>
        </p:grpSpPr>
        <p:sp>
          <p:nvSpPr>
            <p:cNvPr id="52" name="椭圆 51"/>
            <p:cNvSpPr/>
            <p:nvPr/>
          </p:nvSpPr>
          <p:spPr>
            <a:xfrm>
              <a:off x="3846456" y="3334254"/>
              <a:ext cx="869714" cy="8697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3"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4" name="组合 41"/>
          <p:cNvGrpSpPr/>
          <p:nvPr/>
        </p:nvGrpSpPr>
        <p:grpSpPr>
          <a:xfrm>
            <a:off x="4255135" y="1353185"/>
            <a:ext cx="800100" cy="800100"/>
            <a:chOff x="4753799" y="1762689"/>
            <a:chExt cx="869714" cy="869714"/>
          </a:xfrm>
        </p:grpSpPr>
        <p:sp>
          <p:nvSpPr>
            <p:cNvPr id="55" name="椭圆 54"/>
            <p:cNvSpPr/>
            <p:nvPr/>
          </p:nvSpPr>
          <p:spPr>
            <a:xfrm>
              <a:off x="4753799" y="1762689"/>
              <a:ext cx="869714" cy="869714"/>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6"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24" tIns="45712" rIns="91424" bIns="45712" numCol="1" anchor="t" anchorCtr="0" compatLnSpc="1"/>
            <a:lstStyle/>
            <a:p>
              <a:endParaRPr lang="zh-CN" altLang="en-US">
                <a:solidFill>
                  <a:schemeClr val="tx2"/>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9" name="组合 58"/>
          <p:cNvGrpSpPr/>
          <p:nvPr/>
        </p:nvGrpSpPr>
        <p:grpSpPr>
          <a:xfrm>
            <a:off x="923290" y="1353185"/>
            <a:ext cx="3045460" cy="817245"/>
            <a:chOff x="1353" y="3214"/>
            <a:chExt cx="4796" cy="1287"/>
          </a:xfrm>
        </p:grpSpPr>
        <p:sp>
          <p:nvSpPr>
            <p:cNvPr id="60" name="文本框 59"/>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1" name="文本框 60"/>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2" name="组合 61"/>
          <p:cNvGrpSpPr/>
          <p:nvPr/>
        </p:nvGrpSpPr>
        <p:grpSpPr>
          <a:xfrm>
            <a:off x="374650" y="2799715"/>
            <a:ext cx="3045460" cy="817245"/>
            <a:chOff x="1353" y="3214"/>
            <a:chExt cx="4796" cy="1287"/>
          </a:xfrm>
        </p:grpSpPr>
        <p:sp>
          <p:nvSpPr>
            <p:cNvPr id="63" name="文本框 62"/>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4" name="文本框 63"/>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5" name="组合 64"/>
          <p:cNvGrpSpPr/>
          <p:nvPr/>
        </p:nvGrpSpPr>
        <p:grpSpPr>
          <a:xfrm>
            <a:off x="956945" y="4211955"/>
            <a:ext cx="3045460" cy="817245"/>
            <a:chOff x="1353" y="3214"/>
            <a:chExt cx="4796" cy="1287"/>
          </a:xfrm>
        </p:grpSpPr>
        <p:sp>
          <p:nvSpPr>
            <p:cNvPr id="66" name="文本框 65"/>
            <p:cNvSpPr txBox="1"/>
            <p:nvPr/>
          </p:nvSpPr>
          <p:spPr>
            <a:xfrm>
              <a:off x="2477" y="321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67" name="文本框 66"/>
            <p:cNvSpPr txBox="1"/>
            <p:nvPr/>
          </p:nvSpPr>
          <p:spPr>
            <a:xfrm>
              <a:off x="1353" y="3776"/>
              <a:ext cx="4796" cy="725"/>
            </a:xfrm>
            <a:prstGeom prst="rect">
              <a:avLst/>
            </a:prstGeom>
            <a:noFill/>
          </p:spPr>
          <p:txBody>
            <a:bodyPr wrap="square" rtlCol="0">
              <a:spAutoFit/>
              <a:scene3d>
                <a:camera prst="orthographicFront"/>
                <a:lightRig rig="threePt" dir="t"/>
              </a:scene3d>
              <a:sp3d contourW="12700"/>
            </a:bodyPr>
            <a:lstStyle/>
            <a:p>
              <a:pPr marL="0" lvl="1" indent="0" algn="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82" name="组合 81"/>
          <p:cNvGrpSpPr/>
          <p:nvPr/>
        </p:nvGrpSpPr>
        <p:grpSpPr>
          <a:xfrm>
            <a:off x="7091045" y="1345565"/>
            <a:ext cx="2853690" cy="807720"/>
            <a:chOff x="11616" y="3424"/>
            <a:chExt cx="4494" cy="1272"/>
          </a:xfrm>
        </p:grpSpPr>
        <p:sp>
          <p:nvSpPr>
            <p:cNvPr id="77" name="文本框 76"/>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8" name="文本框 77"/>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68" name="组合 67"/>
          <p:cNvGrpSpPr/>
          <p:nvPr/>
        </p:nvGrpSpPr>
        <p:grpSpPr>
          <a:xfrm>
            <a:off x="7620000" y="2836545"/>
            <a:ext cx="2853690" cy="807720"/>
            <a:chOff x="11616" y="3424"/>
            <a:chExt cx="4494" cy="1272"/>
          </a:xfrm>
        </p:grpSpPr>
        <p:sp>
          <p:nvSpPr>
            <p:cNvPr id="69" name="文本框 68"/>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0" name="文本框 69"/>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71" name="组合 70"/>
          <p:cNvGrpSpPr/>
          <p:nvPr/>
        </p:nvGrpSpPr>
        <p:grpSpPr>
          <a:xfrm>
            <a:off x="6976110" y="4167505"/>
            <a:ext cx="2853690" cy="807720"/>
            <a:chOff x="11616" y="3424"/>
            <a:chExt cx="4494" cy="1272"/>
          </a:xfrm>
        </p:grpSpPr>
        <p:sp>
          <p:nvSpPr>
            <p:cNvPr id="72" name="文本框 71"/>
            <p:cNvSpPr txBox="1"/>
            <p:nvPr/>
          </p:nvSpPr>
          <p:spPr>
            <a:xfrm>
              <a:off x="11616" y="342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73" name="文本框 72"/>
            <p:cNvSpPr txBox="1"/>
            <p:nvPr/>
          </p:nvSpPr>
          <p:spPr>
            <a:xfrm>
              <a:off x="11616" y="3972"/>
              <a:ext cx="4495"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10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par>
                                <p:cTn id="11" presetID="22" presetClass="entr" presetSubtype="4"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4"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par>
                                <p:cTn id="17" presetID="22" presetClass="entr" presetSubtype="4"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par>
                                <p:cTn id="28" presetID="22" presetClass="entr" presetSubtype="4"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down)">
                                      <p:cBhvr>
                                        <p:cTn id="30" dur="500"/>
                                        <p:tgtEl>
                                          <p:spTgt spid="42"/>
                                        </p:tgtEl>
                                      </p:cBhvr>
                                    </p:animEffect>
                                  </p:childTnLst>
                                </p:cTn>
                              </p:par>
                              <p:par>
                                <p:cTn id="31" presetID="22" presetClass="entr" presetSubtype="4"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par>
                                <p:cTn id="34" presetID="22" presetClass="entr" presetSubtype="4" fill="hold"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down)">
                                      <p:cBhvr>
                                        <p:cTn id="36" dur="500"/>
                                        <p:tgtEl>
                                          <p:spTgt spid="82"/>
                                        </p:tgtEl>
                                      </p:cBhvr>
                                    </p:animEffect>
                                  </p:childTnLst>
                                </p:cTn>
                              </p:par>
                              <p:par>
                                <p:cTn id="37" presetID="22" presetClass="entr" presetSubtype="4"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par>
                                <p:cTn id="40" presetID="22" presetClass="entr" presetSubtype="4"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down)">
                                      <p:cBhvr>
                                        <p:cTn id="4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7" name="图片 6" descr="组 1"/>
          <p:cNvPicPr>
            <a:picLocks noChangeAspect="1"/>
          </p:cNvPicPr>
          <p:nvPr/>
        </p:nvPicPr>
        <p:blipFill>
          <a:blip r:embed="rId6"/>
          <a:stretch>
            <a:fillRect/>
          </a:stretch>
        </p:blipFill>
        <p:spPr>
          <a:xfrm>
            <a:off x="3201353" y="895985"/>
            <a:ext cx="4399280" cy="4195445"/>
          </a:xfrm>
          <a:prstGeom prst="rect">
            <a:avLst/>
          </a:prstGeom>
        </p:spPr>
      </p:pic>
      <p:pic>
        <p:nvPicPr>
          <p:cNvPr id="4" name="图片 3" descr="1-1"/>
          <p:cNvPicPr>
            <a:picLocks noChangeAspect="1"/>
          </p:cNvPicPr>
          <p:nvPr/>
        </p:nvPicPr>
        <p:blipFill>
          <a:blip r:embed="rId7"/>
          <a:stretch>
            <a:fillRect/>
          </a:stretch>
        </p:blipFill>
        <p:spPr>
          <a:xfrm>
            <a:off x="328295" y="5091430"/>
            <a:ext cx="3969385" cy="997585"/>
          </a:xfrm>
          <a:prstGeom prst="rect">
            <a:avLst/>
          </a:prstGeom>
        </p:spPr>
      </p:pic>
      <p:pic>
        <p:nvPicPr>
          <p:cNvPr id="5" name="图片 4" descr="1 拷贝 2"/>
          <p:cNvPicPr>
            <a:picLocks noChangeAspect="1"/>
          </p:cNvPicPr>
          <p:nvPr/>
        </p:nvPicPr>
        <p:blipFill>
          <a:blip r:embed="rId8"/>
          <a:stretch>
            <a:fillRect/>
          </a:stretch>
        </p:blipFill>
        <p:spPr>
          <a:xfrm>
            <a:off x="5899150" y="358140"/>
            <a:ext cx="4539615" cy="1141095"/>
          </a:xfrm>
          <a:prstGeom prst="rect">
            <a:avLst/>
          </a:prstGeom>
        </p:spPr>
      </p:pic>
      <p:pic>
        <p:nvPicPr>
          <p:cNvPr id="15" name="图片 14" descr="图层 6 拷贝 2"/>
          <p:cNvPicPr>
            <a:picLocks noChangeAspect="1"/>
          </p:cNvPicPr>
          <p:nvPr/>
        </p:nvPicPr>
        <p:blipFill>
          <a:blip r:embed="rId9"/>
          <a:stretch>
            <a:fillRect/>
          </a:stretch>
        </p:blipFill>
        <p:spPr>
          <a:xfrm>
            <a:off x="9682480" y="5330825"/>
            <a:ext cx="462280" cy="695960"/>
          </a:xfrm>
          <a:prstGeom prst="rect">
            <a:avLst/>
          </a:prstGeom>
        </p:spPr>
      </p:pic>
      <p:sp>
        <p:nvSpPr>
          <p:cNvPr id="29" name="文本框 28"/>
          <p:cNvSpPr txBox="1"/>
          <p:nvPr/>
        </p:nvSpPr>
        <p:spPr>
          <a:xfrm>
            <a:off x="4681220" y="2016125"/>
            <a:ext cx="2239645" cy="460375"/>
          </a:xfrm>
          <a:prstGeom prst="rect">
            <a:avLst/>
          </a:prstGeom>
          <a:noFill/>
        </p:spPr>
        <p:txBody>
          <a:bodyPr wrap="square" rtlCol="0">
            <a:spAutoFit/>
          </a:bodyPr>
          <a:lstStyle/>
          <a:p>
            <a:r>
              <a:rPr lang="en-US" altLang="zh-CN"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20XX</a:t>
            </a:r>
            <a:r>
              <a:rPr lang="zh-CN" altLang="en-US" sz="2400" b="1">
                <a:solidFill>
                  <a:srgbClr val="2D6E56"/>
                </a:solidFill>
                <a:latin typeface="思源黑体 CN Normal" panose="020B0400000000000000" charset="-122"/>
                <a:ea typeface="思源黑体 CN Normal" panose="020B0400000000000000" charset="-122"/>
                <a:cs typeface="思源黑体 CN Normal" panose="020B0400000000000000" charset="-122"/>
              </a:rPr>
              <a:t>年度</a:t>
            </a:r>
          </a:p>
        </p:txBody>
      </p:sp>
      <p:sp>
        <p:nvSpPr>
          <p:cNvPr id="18" name="文本框 17"/>
          <p:cNvSpPr txBox="1"/>
          <p:nvPr/>
        </p:nvSpPr>
        <p:spPr>
          <a:xfrm>
            <a:off x="4073843" y="2632075"/>
            <a:ext cx="2654300" cy="583565"/>
          </a:xfrm>
          <a:prstGeom prst="rect">
            <a:avLst/>
          </a:prstGeom>
          <a:noFill/>
        </p:spPr>
        <p:txBody>
          <a:bodyPr wrap="square" rtlCol="0">
            <a:spAutoFit/>
          </a:bodyPr>
          <a:lstStyle/>
          <a:p>
            <a:r>
              <a:rPr lang="zh-CN" altLang="en-US" sz="3200" b="1">
                <a:solidFill>
                  <a:srgbClr val="2D6E56"/>
                </a:solidFill>
                <a:latin typeface="思源黑体 CN Normal" panose="020B0400000000000000" charset="-122"/>
                <a:ea typeface="思源黑体 CN Normal" panose="020B0400000000000000" charset="-122"/>
                <a:cs typeface="思源黑体 CN Normal" panose="020B0400000000000000" charset="-122"/>
                <a:sym typeface="+mn-ea"/>
              </a:rPr>
              <a:t>感谢您的观看</a:t>
            </a:r>
          </a:p>
        </p:txBody>
      </p:sp>
      <p:sp>
        <p:nvSpPr>
          <p:cNvPr id="30" name="文本框 29"/>
          <p:cNvSpPr txBox="1"/>
          <p:nvPr/>
        </p:nvSpPr>
        <p:spPr>
          <a:xfrm>
            <a:off x="3456459" y="3312095"/>
            <a:ext cx="3763010" cy="368300"/>
          </a:xfrm>
          <a:prstGeom prst="rect">
            <a:avLst/>
          </a:prstGeom>
          <a:noFill/>
        </p:spPr>
        <p:txBody>
          <a:bodyPr wrap="square" rtlCol="0">
            <a:spAutoFit/>
          </a:bodyPr>
          <a:lstStyle/>
          <a:p>
            <a:r>
              <a:rPr lang="zh-CN" altLang="en-US"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汇报人：</a:t>
            </a:r>
            <a:r>
              <a:rPr lang="en-US" altLang="zh-CN"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PPT818    </a:t>
            </a:r>
            <a:r>
              <a:rPr lang="zh-CN" altLang="en-US" smtClean="0">
                <a:solidFill>
                  <a:srgbClr val="2D6E56"/>
                </a:solidFill>
                <a:latin typeface="思源黑体 CN Normal" panose="020B0400000000000000" charset="-122"/>
                <a:ea typeface="思源黑体 CN Normal" panose="020B0400000000000000" charset="-122"/>
                <a:cs typeface="思源黑体 CN Normal" panose="020B0400000000000000" charset="-122"/>
              </a:rPr>
              <a:t>部门：设计部</a:t>
            </a:r>
            <a:endParaRPr lang="zh-CN" altLang="en-US" dirty="0">
              <a:solidFill>
                <a:srgbClr val="2D6E56"/>
              </a:solidFill>
              <a:latin typeface="思源黑体 CN Normal" panose="020B0400000000000000" charset="-122"/>
              <a:ea typeface="思源黑体 CN Normal" panose="020B0400000000000000"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pic>
        <p:nvPicPr>
          <p:cNvPr id="2" name="图片 1" descr="矢量智能对象"/>
          <p:cNvPicPr>
            <a:picLocks noChangeAspect="1"/>
          </p:cNvPicPr>
          <p:nvPr/>
        </p:nvPicPr>
        <p:blipFill>
          <a:blip r:embed="rId7"/>
          <a:stretch>
            <a:fillRect/>
          </a:stretch>
        </p:blipFill>
        <p:spPr>
          <a:xfrm>
            <a:off x="8620125" y="4446905"/>
            <a:ext cx="2005330" cy="1632585"/>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1" name="文本框 10"/>
          <p:cNvSpPr txBox="1"/>
          <p:nvPr/>
        </p:nvSpPr>
        <p:spPr>
          <a:xfrm>
            <a:off x="1670685" y="2406015"/>
            <a:ext cx="736600" cy="1221105"/>
          </a:xfrm>
          <a:prstGeom prst="rect">
            <a:avLst/>
          </a:prstGeom>
          <a:noFill/>
        </p:spPr>
        <p:txBody>
          <a:bodyPr vert="eaVert" wrap="square" rtlCol="0">
            <a:spAutoFit/>
          </a:bodyPr>
          <a:lstStyle/>
          <a:p>
            <a:r>
              <a:rPr lang="zh-CN" altLang="en-US"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目 录</a:t>
            </a:r>
          </a:p>
        </p:txBody>
      </p:sp>
      <p:grpSp>
        <p:nvGrpSpPr>
          <p:cNvPr id="22" name="组合 21"/>
          <p:cNvGrpSpPr/>
          <p:nvPr/>
        </p:nvGrpSpPr>
        <p:grpSpPr>
          <a:xfrm>
            <a:off x="3347085" y="1343660"/>
            <a:ext cx="741680" cy="3350260"/>
            <a:chOff x="6062" y="2111"/>
            <a:chExt cx="1168" cy="5276"/>
          </a:xfrm>
        </p:grpSpPr>
        <p:grpSp>
          <p:nvGrpSpPr>
            <p:cNvPr id="16" name="组合 15"/>
            <p:cNvGrpSpPr/>
            <p:nvPr/>
          </p:nvGrpSpPr>
          <p:grpSpPr>
            <a:xfrm>
              <a:off x="6062" y="2111"/>
              <a:ext cx="1168" cy="1168"/>
              <a:chOff x="6061" y="2111"/>
              <a:chExt cx="1168" cy="1168"/>
            </a:xfrm>
          </p:grpSpPr>
          <p:pic>
            <p:nvPicPr>
              <p:cNvPr id="3" name="图片 2" descr="椭圆 3 拷贝 2"/>
              <p:cNvPicPr>
                <a:picLocks noChangeAspect="1"/>
              </p:cNvPicPr>
              <p:nvPr/>
            </p:nvPicPr>
            <p:blipFill>
              <a:blip r:embed="rId8"/>
              <a:stretch>
                <a:fillRect/>
              </a:stretch>
            </p:blipFill>
            <p:spPr>
              <a:xfrm>
                <a:off x="6061" y="2111"/>
                <a:ext cx="1169" cy="1169"/>
              </a:xfrm>
              <a:prstGeom prst="rect">
                <a:avLst/>
              </a:prstGeom>
            </p:spPr>
          </p:pic>
          <p:sp>
            <p:nvSpPr>
              <p:cNvPr id="12" name="文本框 11"/>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sp>
          <p:nvSpPr>
            <p:cNvPr id="13" name="文本框 12"/>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23" name="组合 22"/>
          <p:cNvGrpSpPr/>
          <p:nvPr/>
        </p:nvGrpSpPr>
        <p:grpSpPr>
          <a:xfrm>
            <a:off x="4614545" y="1343025"/>
            <a:ext cx="742315" cy="3350260"/>
            <a:chOff x="6062" y="2111"/>
            <a:chExt cx="1169" cy="5276"/>
          </a:xfrm>
        </p:grpSpPr>
        <p:grpSp>
          <p:nvGrpSpPr>
            <p:cNvPr id="24" name="组合 23"/>
            <p:cNvGrpSpPr/>
            <p:nvPr/>
          </p:nvGrpSpPr>
          <p:grpSpPr>
            <a:xfrm>
              <a:off x="6062" y="2111"/>
              <a:ext cx="1169" cy="1169"/>
              <a:chOff x="6061" y="2111"/>
              <a:chExt cx="1169" cy="1169"/>
            </a:xfrm>
          </p:grpSpPr>
          <p:pic>
            <p:nvPicPr>
              <p:cNvPr id="25" name="图片 24" descr="椭圆 3 拷贝 2"/>
              <p:cNvPicPr>
                <a:picLocks noChangeAspect="1"/>
              </p:cNvPicPr>
              <p:nvPr/>
            </p:nvPicPr>
            <p:blipFill>
              <a:blip r:embed="rId8"/>
              <a:stretch>
                <a:fillRect/>
              </a:stretch>
            </p:blipFill>
            <p:spPr>
              <a:xfrm>
                <a:off x="6061" y="2111"/>
                <a:ext cx="1169" cy="1169"/>
              </a:xfrm>
              <a:prstGeom prst="rect">
                <a:avLst/>
              </a:prstGeom>
            </p:spPr>
          </p:pic>
          <p:sp>
            <p:nvSpPr>
              <p:cNvPr id="26" name="文本框 25"/>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sp>
          <p:nvSpPr>
            <p:cNvPr id="27" name="文本框 26"/>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28" name="组合 27"/>
          <p:cNvGrpSpPr/>
          <p:nvPr/>
        </p:nvGrpSpPr>
        <p:grpSpPr>
          <a:xfrm>
            <a:off x="5882005" y="1341755"/>
            <a:ext cx="742315" cy="3350260"/>
            <a:chOff x="6062" y="2111"/>
            <a:chExt cx="1169" cy="5276"/>
          </a:xfrm>
        </p:grpSpPr>
        <p:grpSp>
          <p:nvGrpSpPr>
            <p:cNvPr id="31" name="组合 30"/>
            <p:cNvGrpSpPr/>
            <p:nvPr/>
          </p:nvGrpSpPr>
          <p:grpSpPr>
            <a:xfrm>
              <a:off x="6062" y="2111"/>
              <a:ext cx="1169" cy="1169"/>
              <a:chOff x="6061" y="2111"/>
              <a:chExt cx="1169" cy="1169"/>
            </a:xfrm>
          </p:grpSpPr>
          <p:pic>
            <p:nvPicPr>
              <p:cNvPr id="32" name="图片 31" descr="椭圆 3 拷贝 2"/>
              <p:cNvPicPr>
                <a:picLocks noChangeAspect="1"/>
              </p:cNvPicPr>
              <p:nvPr/>
            </p:nvPicPr>
            <p:blipFill>
              <a:blip r:embed="rId8"/>
              <a:stretch>
                <a:fillRect/>
              </a:stretch>
            </p:blipFill>
            <p:spPr>
              <a:xfrm>
                <a:off x="6061" y="2111"/>
                <a:ext cx="1169" cy="1169"/>
              </a:xfrm>
              <a:prstGeom prst="rect">
                <a:avLst/>
              </a:prstGeom>
            </p:spPr>
          </p:pic>
          <p:sp>
            <p:nvSpPr>
              <p:cNvPr id="33" name="文本框 32"/>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sp>
          <p:nvSpPr>
            <p:cNvPr id="34" name="文本框 33"/>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grpSp>
        <p:nvGrpSpPr>
          <p:cNvPr id="35" name="组合 34"/>
          <p:cNvGrpSpPr/>
          <p:nvPr/>
        </p:nvGrpSpPr>
        <p:grpSpPr>
          <a:xfrm>
            <a:off x="7149465" y="1342390"/>
            <a:ext cx="742315" cy="3350260"/>
            <a:chOff x="6062" y="2111"/>
            <a:chExt cx="1169" cy="5276"/>
          </a:xfrm>
        </p:grpSpPr>
        <p:grpSp>
          <p:nvGrpSpPr>
            <p:cNvPr id="36" name="组合 35"/>
            <p:cNvGrpSpPr/>
            <p:nvPr/>
          </p:nvGrpSpPr>
          <p:grpSpPr>
            <a:xfrm>
              <a:off x="6062" y="2111"/>
              <a:ext cx="1169" cy="1169"/>
              <a:chOff x="6061" y="2111"/>
              <a:chExt cx="1169" cy="1169"/>
            </a:xfrm>
          </p:grpSpPr>
          <p:pic>
            <p:nvPicPr>
              <p:cNvPr id="37" name="图片 36" descr="椭圆 3 拷贝 2"/>
              <p:cNvPicPr>
                <a:picLocks noChangeAspect="1"/>
              </p:cNvPicPr>
              <p:nvPr/>
            </p:nvPicPr>
            <p:blipFill>
              <a:blip r:embed="rId8"/>
              <a:stretch>
                <a:fillRect/>
              </a:stretch>
            </p:blipFill>
            <p:spPr>
              <a:xfrm>
                <a:off x="6061" y="2111"/>
                <a:ext cx="1169" cy="1169"/>
              </a:xfrm>
              <a:prstGeom prst="rect">
                <a:avLst/>
              </a:prstGeom>
            </p:spPr>
          </p:pic>
          <p:sp>
            <p:nvSpPr>
              <p:cNvPr id="38" name="文本框 37"/>
              <p:cNvSpPr txBox="1"/>
              <p:nvPr/>
            </p:nvSpPr>
            <p:spPr>
              <a:xfrm>
                <a:off x="6188" y="2285"/>
                <a:ext cx="916" cy="822"/>
              </a:xfrm>
              <a:prstGeom prst="rect">
                <a:avLst/>
              </a:prstGeom>
              <a:noFill/>
            </p:spPr>
            <p:txBody>
              <a:bodyPr wrap="square" rtlCol="0">
                <a:spAutoFit/>
              </a:bodyPr>
              <a:lstStyle/>
              <a:p>
                <a:r>
                  <a:rPr lang="en-US" altLang="zh-CN" sz="28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p>
            </p:txBody>
          </p:sp>
        </p:grpSp>
        <p:sp>
          <p:nvSpPr>
            <p:cNvPr id="39" name="文本框 38"/>
            <p:cNvSpPr txBox="1"/>
            <p:nvPr/>
          </p:nvSpPr>
          <p:spPr>
            <a:xfrm>
              <a:off x="6260" y="3548"/>
              <a:ext cx="772" cy="3839"/>
            </a:xfrm>
            <a:prstGeom prst="rect">
              <a:avLst/>
            </a:prstGeom>
            <a:noFill/>
          </p:spPr>
          <p:txBody>
            <a:bodyPr vert="eaVert" wrap="square" rtlCol="0">
              <a:spAutoFit/>
            </a:bodyPr>
            <a:lstStyle/>
            <a:p>
              <a:r>
                <a:rPr lang="zh-CN" altLang="en-US"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 name="文本框 27"/>
          <p:cNvSpPr txBox="1"/>
          <p:nvPr/>
        </p:nvSpPr>
        <p:spPr>
          <a:xfrm>
            <a:off x="1544955" y="158877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bwMode="auto">
          <a:xfrm>
            <a:off x="1164590" y="1205230"/>
            <a:ext cx="1743075" cy="383540"/>
          </a:xfrm>
          <a:prstGeom prst="rect">
            <a:avLst/>
          </a:prstGeom>
          <a:solidFill>
            <a:srgbClr val="D0E4A9"/>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标题内容一</a:t>
            </a:r>
          </a:p>
        </p:txBody>
      </p:sp>
      <p:sp>
        <p:nvSpPr>
          <p:cNvPr id="12" name="文本框 15"/>
          <p:cNvSpPr txBox="1"/>
          <p:nvPr/>
        </p:nvSpPr>
        <p:spPr>
          <a:xfrm>
            <a:off x="1544955" y="310261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3" name="矩形 12"/>
          <p:cNvSpPr/>
          <p:nvPr/>
        </p:nvSpPr>
        <p:spPr bwMode="auto">
          <a:xfrm>
            <a:off x="1164590" y="2724785"/>
            <a:ext cx="1743075" cy="383540"/>
          </a:xfrm>
          <a:prstGeom prst="rect">
            <a:avLst/>
          </a:prstGeom>
          <a:solidFill>
            <a:schemeClr val="bg1">
              <a:lumMod val="75000"/>
            </a:schemeClr>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标题内容二</a:t>
            </a:r>
          </a:p>
        </p:txBody>
      </p:sp>
      <p:sp>
        <p:nvSpPr>
          <p:cNvPr id="16" name="文本框 24"/>
          <p:cNvSpPr txBox="1"/>
          <p:nvPr/>
        </p:nvSpPr>
        <p:spPr>
          <a:xfrm>
            <a:off x="1544955" y="4626610"/>
            <a:ext cx="8035925" cy="786130"/>
          </a:xfrm>
          <a:prstGeom prst="rect">
            <a:avLst/>
          </a:prstGeom>
          <a:solidFill>
            <a:schemeClr val="bg1"/>
          </a:solidFill>
          <a:ln w="12700">
            <a:solidFill>
              <a:schemeClr val="bg1">
                <a:lumMod val="85000"/>
              </a:schemeClr>
            </a:solidFill>
          </a:ln>
        </p:spPr>
        <p:txBody>
          <a:bodyPr wrap="square" lIns="68564" tIns="34282" rIns="68564" bIns="34282" rtlCol="0">
            <a:spAutoFit/>
          </a:bodyPr>
          <a:lstStyle/>
          <a:p>
            <a:pPr indent="539750">
              <a:lnSpc>
                <a:spcPct val="130000"/>
              </a:lnSpc>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8" name="矩形 17"/>
          <p:cNvSpPr/>
          <p:nvPr/>
        </p:nvSpPr>
        <p:spPr bwMode="auto">
          <a:xfrm>
            <a:off x="1164590" y="4239260"/>
            <a:ext cx="1743075" cy="383540"/>
          </a:xfrm>
          <a:prstGeom prst="rect">
            <a:avLst/>
          </a:prstGeom>
          <a:solidFill>
            <a:srgbClr val="D0E4A9"/>
          </a:solidFill>
          <a:ln>
            <a:noFill/>
          </a:ln>
        </p:spPr>
        <p:txBody>
          <a:bodyPr vert="horz" wrap="square" lIns="68564" tIns="34282" rIns="68564" bIns="34282" numCol="1" rtlCol="0" anchor="t" anchorCtr="0" compatLnSpc="1"/>
          <a:lstStyle/>
          <a:p>
            <a:pPr algn="ctr"/>
            <a:r>
              <a:rPr lang="zh-CN" altLang="en-US" b="1"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rPr>
              <a:t>标题内容三</a:t>
            </a:r>
          </a:p>
        </p:txBody>
      </p:sp>
      <p:grpSp>
        <p:nvGrpSpPr>
          <p:cNvPr id="106" name="组合 105"/>
          <p:cNvGrpSpPr/>
          <p:nvPr/>
        </p:nvGrpSpPr>
        <p:grpSpPr>
          <a:xfrm>
            <a:off x="8593455" y="483235"/>
            <a:ext cx="1664335" cy="306070"/>
            <a:chOff x="13571" y="280"/>
            <a:chExt cx="2621" cy="482"/>
          </a:xfrm>
        </p:grpSpPr>
        <p:sp>
          <p:nvSpPr>
            <p:cNvPr id="107"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2"/>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ppt_x</p:attrName>
                                        </p:attrNameLst>
                                      </p:cBhvr>
                                      <p:tavLst>
                                        <p:tav tm="0">
                                          <p:val>
                                            <p:strVal val="#ppt_x-.2"/>
                                          </p:val>
                                        </p:tav>
                                        <p:tav tm="100000">
                                          <p:val>
                                            <p:strVal val="#ppt_x"/>
                                          </p:val>
                                        </p:tav>
                                      </p:tavLst>
                                    </p:anim>
                                    <p:anim calcmode="lin" valueType="num">
                                      <p:cBhvr>
                                        <p:cTn id="3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3" name="Shape 15569"/>
          <p:cNvSpPr/>
          <p:nvPr/>
        </p:nvSpPr>
        <p:spPr>
          <a:xfrm>
            <a:off x="1469390"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0E4A9"/>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4" name="Shape 15571"/>
          <p:cNvSpPr/>
          <p:nvPr/>
        </p:nvSpPr>
        <p:spPr>
          <a:xfrm>
            <a:off x="1469390"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8</a:t>
            </a:r>
            <a:r>
              <a:rPr sz="4265"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0%</a:t>
            </a:r>
          </a:p>
        </p:txBody>
      </p:sp>
      <p:sp>
        <p:nvSpPr>
          <p:cNvPr id="9" name="Shape 15574"/>
          <p:cNvSpPr/>
          <p:nvPr/>
        </p:nvSpPr>
        <p:spPr>
          <a:xfrm rot="10800000">
            <a:off x="2277745" y="3296920"/>
            <a:ext cx="250190" cy="275590"/>
          </a:xfrm>
          <a:prstGeom prst="triangle">
            <a:avLst/>
          </a:prstGeom>
          <a:solidFill>
            <a:srgbClr val="D0E4A9"/>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1" name="Shape 15577"/>
          <p:cNvSpPr/>
          <p:nvPr/>
        </p:nvSpPr>
        <p:spPr>
          <a:xfrm>
            <a:off x="4434205"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2" name="Shape 15579"/>
          <p:cNvSpPr/>
          <p:nvPr/>
        </p:nvSpPr>
        <p:spPr>
          <a:xfrm>
            <a:off x="4434205"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5</a:t>
            </a:r>
            <a:r>
              <a:rPr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5%</a:t>
            </a:r>
          </a:p>
        </p:txBody>
      </p:sp>
      <p:sp>
        <p:nvSpPr>
          <p:cNvPr id="16" name="Shape 15582"/>
          <p:cNvSpPr/>
          <p:nvPr/>
        </p:nvSpPr>
        <p:spPr>
          <a:xfrm rot="10800000">
            <a:off x="5242560" y="3296920"/>
            <a:ext cx="250190" cy="275590"/>
          </a:xfrm>
          <a:prstGeom prst="triangle">
            <a:avLst/>
          </a:prstGeom>
          <a:solidFill>
            <a:schemeClr val="bg1">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7" name="Shape 15584"/>
          <p:cNvSpPr/>
          <p:nvPr/>
        </p:nvSpPr>
        <p:spPr>
          <a:xfrm>
            <a:off x="7399655" y="1397635"/>
            <a:ext cx="1786890" cy="17868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0E4A9"/>
          </a:solidFill>
          <a:ln w="12700" cap="flat">
            <a:noFill/>
            <a:miter lim="400000"/>
          </a:ln>
          <a:effectLst/>
        </p:spPr>
        <p:txBody>
          <a:bodyPr wrap="square" lIns="0" tIns="0" rIns="0" bIns="0" numCol="1" anchor="ctr">
            <a:noAutofit/>
          </a:bodyPr>
          <a:lstStyle/>
          <a:p>
            <a:pPr lvl="0" algn="ct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8" name="Shape 15586"/>
          <p:cNvSpPr/>
          <p:nvPr/>
        </p:nvSpPr>
        <p:spPr>
          <a:xfrm>
            <a:off x="7399655" y="1820545"/>
            <a:ext cx="1786890" cy="777240"/>
          </a:xfrm>
          <a:prstGeom prst="rect">
            <a:avLst/>
          </a:prstGeom>
          <a:noFill/>
          <a:ln w="12700" cap="flat">
            <a:noFill/>
            <a:miter lim="400000"/>
          </a:ln>
          <a:effectLst/>
        </p:spPr>
        <p:txBody>
          <a:bodyPr wrap="square" lIns="60959" tIns="60959" rIns="60959" bIns="60959" numCol="1" anchor="t">
            <a:spAutoFit/>
          </a:bodyPr>
          <a:lstStyle>
            <a:lvl1pPr algn="ctr">
              <a:defRPr sz="3200">
                <a:solidFill>
                  <a:srgbClr val="FFFFFF"/>
                </a:solidFill>
                <a:uFill>
                  <a:solidFill>
                    <a:srgbClr val="FFFFFF"/>
                  </a:solidFill>
                </a:uFill>
                <a:latin typeface="+mn-lt"/>
                <a:ea typeface="+mn-ea"/>
                <a:cs typeface="+mn-cs"/>
                <a:sym typeface="Bebas Neue"/>
              </a:defRPr>
            </a:lvl1pPr>
          </a:lstStyle>
          <a:p>
            <a:pPr lvl="0">
              <a:defRPr sz="1800">
                <a:solidFill>
                  <a:srgbClr val="000000"/>
                </a:solidFill>
                <a:uFillTx/>
              </a:defRPr>
            </a:pPr>
            <a:r>
              <a:rPr lang="en-US"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8</a:t>
            </a:r>
            <a:r>
              <a:rPr sz="4265">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rPr>
              <a:t>3%</a:t>
            </a:r>
          </a:p>
        </p:txBody>
      </p:sp>
      <p:sp>
        <p:nvSpPr>
          <p:cNvPr id="21" name="Shape 15589"/>
          <p:cNvSpPr/>
          <p:nvPr/>
        </p:nvSpPr>
        <p:spPr>
          <a:xfrm rot="10800000">
            <a:off x="8208010" y="3296920"/>
            <a:ext cx="250190" cy="275590"/>
          </a:xfrm>
          <a:prstGeom prst="triangle">
            <a:avLst/>
          </a:prstGeom>
          <a:solidFill>
            <a:srgbClr val="D0E4A9"/>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lgn="ctr">
              <a:defRPr>
                <a:solidFill>
                  <a:srgbClr val="FFFFFF"/>
                </a:solidFill>
                <a:uFill>
                  <a:solidFill>
                    <a:srgbClr val="FFFFFF"/>
                  </a:solidFill>
                </a:uFill>
              </a:defRPr>
            </a:pPr>
            <a:endParaRPr sz="2490">
              <a:solidFill>
                <a:schemeClr val="bg1"/>
              </a:solidFill>
              <a:latin typeface="思源黑体 CN Normal" panose="020B0400000000000000" charset="-122"/>
              <a:ea typeface="思源黑体 CN Normal" panose="020B0400000000000000" charset="-122"/>
              <a:cs typeface="思源黑体 CN Normal" panose="020B0400000000000000" charset="-122"/>
              <a:sym typeface="+mn-lt"/>
            </a:endParaRPr>
          </a:p>
        </p:txBody>
      </p:sp>
      <p:grpSp>
        <p:nvGrpSpPr>
          <p:cNvPr id="29" name="组合 28"/>
          <p:cNvGrpSpPr/>
          <p:nvPr/>
        </p:nvGrpSpPr>
        <p:grpSpPr>
          <a:xfrm>
            <a:off x="1236980" y="3907155"/>
            <a:ext cx="2331720" cy="1073785"/>
            <a:chOff x="1906" y="6234"/>
            <a:chExt cx="3672" cy="1691"/>
          </a:xfrm>
        </p:grpSpPr>
        <p:sp>
          <p:nvSpPr>
            <p:cNvPr id="27" name="文本框 2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28" name="文本框 27"/>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0" name="组合 29"/>
          <p:cNvGrpSpPr/>
          <p:nvPr/>
        </p:nvGrpSpPr>
        <p:grpSpPr>
          <a:xfrm>
            <a:off x="4202430" y="3907155"/>
            <a:ext cx="2331720" cy="1073785"/>
            <a:chOff x="1906" y="6234"/>
            <a:chExt cx="3672" cy="1691"/>
          </a:xfrm>
        </p:grpSpPr>
        <p:sp>
          <p:nvSpPr>
            <p:cNvPr id="31" name="文本框 30"/>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2" name="文本框 31"/>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33" name="组合 32"/>
          <p:cNvGrpSpPr/>
          <p:nvPr/>
        </p:nvGrpSpPr>
        <p:grpSpPr>
          <a:xfrm>
            <a:off x="7167880" y="3907155"/>
            <a:ext cx="2331720" cy="1073785"/>
            <a:chOff x="1906" y="6234"/>
            <a:chExt cx="3672" cy="1691"/>
          </a:xfrm>
        </p:grpSpPr>
        <p:sp>
          <p:nvSpPr>
            <p:cNvPr id="34" name="文本框 33"/>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35" name="文本框 34"/>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36"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9" name="圆角矩形 6"/>
          <p:cNvSpPr/>
          <p:nvPr/>
        </p:nvSpPr>
        <p:spPr>
          <a:xfrm rot="2700000">
            <a:off x="2382520" y="2546350"/>
            <a:ext cx="1387475" cy="1387475"/>
          </a:xfrm>
          <a:prstGeom prst="roundRect">
            <a:avLst>
              <a:gd name="adj" fmla="val 63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2" name="圆角矩形 7"/>
          <p:cNvSpPr/>
          <p:nvPr/>
        </p:nvSpPr>
        <p:spPr>
          <a:xfrm rot="2700000">
            <a:off x="4674235" y="2546350"/>
            <a:ext cx="1387475" cy="1387475"/>
          </a:xfrm>
          <a:prstGeom prst="roundRect">
            <a:avLst>
              <a:gd name="adj" fmla="val 6319"/>
            </a:avLst>
          </a:prstGeom>
          <a:solidFill>
            <a:srgbClr val="D0E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1" name="圆角矩形 8"/>
          <p:cNvSpPr/>
          <p:nvPr/>
        </p:nvSpPr>
        <p:spPr>
          <a:xfrm rot="2700000">
            <a:off x="6956425" y="2546350"/>
            <a:ext cx="1387475" cy="1387475"/>
          </a:xfrm>
          <a:prstGeom prst="roundRect">
            <a:avLst>
              <a:gd name="adj" fmla="val 63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3" name="任意多边形 10"/>
          <p:cNvSpPr/>
          <p:nvPr/>
        </p:nvSpPr>
        <p:spPr>
          <a:xfrm flipV="1">
            <a:off x="2270760" y="375856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14" name="任意多边形 11"/>
          <p:cNvSpPr/>
          <p:nvPr/>
        </p:nvSpPr>
        <p:spPr>
          <a:xfrm>
            <a:off x="4562475" y="163131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 name="任意多边形 12"/>
          <p:cNvSpPr/>
          <p:nvPr/>
        </p:nvSpPr>
        <p:spPr>
          <a:xfrm flipV="1">
            <a:off x="6823075" y="3758565"/>
            <a:ext cx="1939925" cy="1148080"/>
          </a:xfrm>
          <a:custGeom>
            <a:avLst/>
            <a:gdLst>
              <a:gd name="connsiteX0" fmla="*/ 0 w 1940313"/>
              <a:gd name="connsiteY0" fmla="*/ 791737 h 1148576"/>
              <a:gd name="connsiteX1" fmla="*/ 791737 w 1940313"/>
              <a:gd name="connsiteY1" fmla="*/ 0 h 1148576"/>
              <a:gd name="connsiteX2" fmla="*/ 1940313 w 1940313"/>
              <a:gd name="connsiteY2" fmla="*/ 1148576 h 1148576"/>
            </a:gdLst>
            <a:ahLst/>
            <a:cxnLst>
              <a:cxn ang="0">
                <a:pos x="connsiteX0" y="connsiteY0"/>
              </a:cxn>
              <a:cxn ang="0">
                <a:pos x="connsiteX1" y="connsiteY1"/>
              </a:cxn>
              <a:cxn ang="0">
                <a:pos x="connsiteX2" y="connsiteY2"/>
              </a:cxn>
            </a:cxnLst>
            <a:rect l="l" t="t" r="r" b="b"/>
            <a:pathLst>
              <a:path w="1940313" h="1148576">
                <a:moveTo>
                  <a:pt x="0" y="791737"/>
                </a:moveTo>
                <a:lnTo>
                  <a:pt x="791737" y="0"/>
                </a:lnTo>
                <a:lnTo>
                  <a:pt x="1940313" y="1148576"/>
                </a:lnTo>
              </a:path>
            </a:pathLst>
          </a:custGeom>
          <a:noFill/>
          <a:ln w="12700">
            <a:solidFill>
              <a:srgbClr val="8A8B8F"/>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32" name="组合 31"/>
          <p:cNvGrpSpPr/>
          <p:nvPr/>
        </p:nvGrpSpPr>
        <p:grpSpPr>
          <a:xfrm>
            <a:off x="2738120" y="2913380"/>
            <a:ext cx="675640" cy="675640"/>
            <a:chOff x="6162378" y="2904530"/>
            <a:chExt cx="348258" cy="348258"/>
          </a:xfrm>
          <a:solidFill>
            <a:schemeClr val="bg1"/>
          </a:solidFill>
        </p:grpSpPr>
        <p:sp>
          <p:nvSpPr>
            <p:cNvPr id="33" name="AutoShape 52"/>
            <p:cNvSpPr/>
            <p:nvPr/>
          </p:nvSpPr>
          <p:spPr bwMode="auto">
            <a:xfrm>
              <a:off x="6162378" y="2904530"/>
              <a:ext cx="348258" cy="348258"/>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4" name="AutoShape 53"/>
            <p:cNvSpPr/>
            <p:nvPr/>
          </p:nvSpPr>
          <p:spPr bwMode="auto">
            <a:xfrm>
              <a:off x="6293347" y="3024187"/>
              <a:ext cx="94060" cy="9763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5" name="AutoShape 54"/>
            <p:cNvSpPr/>
            <p:nvPr/>
          </p:nvSpPr>
          <p:spPr bwMode="auto">
            <a:xfrm>
              <a:off x="6282035" y="3143845"/>
              <a:ext cx="52983" cy="55364"/>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6" name="AutoShape 55"/>
            <p:cNvSpPr/>
            <p:nvPr/>
          </p:nvSpPr>
          <p:spPr bwMode="auto">
            <a:xfrm>
              <a:off x="6336804" y="2958703"/>
              <a:ext cx="53578" cy="55960"/>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37" name="Group 58"/>
          <p:cNvGrpSpPr/>
          <p:nvPr/>
        </p:nvGrpSpPr>
        <p:grpSpPr>
          <a:xfrm>
            <a:off x="5081905" y="2961005"/>
            <a:ext cx="570865" cy="535940"/>
            <a:chOff x="10074275" y="1647825"/>
            <a:chExt cx="464344" cy="435769"/>
          </a:xfrm>
          <a:solidFill>
            <a:schemeClr val="bg1"/>
          </a:solidFill>
        </p:grpSpPr>
        <p:sp>
          <p:nvSpPr>
            <p:cNvPr id="38"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39"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0"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1"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2"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3"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4"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5"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6"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47" name="组合 46"/>
          <p:cNvGrpSpPr/>
          <p:nvPr/>
        </p:nvGrpSpPr>
        <p:grpSpPr>
          <a:xfrm>
            <a:off x="7327900" y="2946400"/>
            <a:ext cx="644525" cy="565150"/>
            <a:chOff x="1239739" y="2232422"/>
            <a:chExt cx="348258" cy="305396"/>
          </a:xfrm>
          <a:solidFill>
            <a:schemeClr val="bg1"/>
          </a:solidFill>
        </p:grpSpPr>
        <p:sp>
          <p:nvSpPr>
            <p:cNvPr id="48" name="AutoShape 147"/>
            <p:cNvSpPr/>
            <p:nvPr/>
          </p:nvSpPr>
          <p:spPr bwMode="auto">
            <a:xfrm>
              <a:off x="1239739" y="2232422"/>
              <a:ext cx="348258" cy="305396"/>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49" name="AutoShape 148"/>
            <p:cNvSpPr/>
            <p:nvPr/>
          </p:nvSpPr>
          <p:spPr bwMode="auto">
            <a:xfrm>
              <a:off x="1293912" y="2287190"/>
              <a:ext cx="51792" cy="517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5" tIns="14285" rIns="14285" bIns="14285"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grpSp>
        <p:nvGrpSpPr>
          <p:cNvPr id="5" name="组合 4"/>
          <p:cNvGrpSpPr/>
          <p:nvPr/>
        </p:nvGrpSpPr>
        <p:grpSpPr>
          <a:xfrm>
            <a:off x="1847215" y="1006475"/>
            <a:ext cx="2331720" cy="1073785"/>
            <a:chOff x="1906" y="6234"/>
            <a:chExt cx="3672" cy="1691"/>
          </a:xfrm>
        </p:grpSpPr>
        <p:sp>
          <p:nvSpPr>
            <p:cNvPr id="16" name="文本框 15"/>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7" name="文本框 16"/>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0" name="组合 49"/>
          <p:cNvGrpSpPr/>
          <p:nvPr/>
        </p:nvGrpSpPr>
        <p:grpSpPr>
          <a:xfrm>
            <a:off x="4192905" y="4417695"/>
            <a:ext cx="2331720" cy="1073785"/>
            <a:chOff x="1906" y="6234"/>
            <a:chExt cx="3672" cy="1691"/>
          </a:xfrm>
        </p:grpSpPr>
        <p:sp>
          <p:nvSpPr>
            <p:cNvPr id="51" name="文本框 50"/>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2" name="文本框 51"/>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3" name="组合 52"/>
          <p:cNvGrpSpPr/>
          <p:nvPr/>
        </p:nvGrpSpPr>
        <p:grpSpPr>
          <a:xfrm>
            <a:off x="6483985" y="1006475"/>
            <a:ext cx="2331720" cy="1073785"/>
            <a:chOff x="1906" y="6234"/>
            <a:chExt cx="3672" cy="1691"/>
          </a:xfrm>
        </p:grpSpPr>
        <p:sp>
          <p:nvSpPr>
            <p:cNvPr id="54" name="文本框 53"/>
            <p:cNvSpPr txBox="1"/>
            <p:nvPr/>
          </p:nvSpPr>
          <p:spPr>
            <a:xfrm>
              <a:off x="1906" y="6234"/>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5" name="文本框 54"/>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56"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7"/>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par>
                                <p:cTn id="24" presetID="16" presetClass="entr" presetSubtype="21"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down)">
                                      <p:cBhvr>
                                        <p:cTn id="5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animBg="1"/>
      <p:bldP spid="11" grpId="0" animBg="1"/>
      <p:bldP spid="13" grpId="0" bldLvl="0" animBg="1"/>
      <p:bldP spid="1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601835" y="5401310"/>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aphicFrame>
        <p:nvGraphicFramePr>
          <p:cNvPr id="5" name="图表 4"/>
          <p:cNvGraphicFramePr/>
          <p:nvPr/>
        </p:nvGraphicFramePr>
        <p:xfrm>
          <a:off x="4661535" y="1247140"/>
          <a:ext cx="5508625" cy="4077970"/>
        </p:xfrm>
        <a:graphic>
          <a:graphicData uri="http://schemas.openxmlformats.org/drawingml/2006/chart">
            <c:chart xmlns:c="http://schemas.openxmlformats.org/drawingml/2006/chart" xmlns:r="http://schemas.openxmlformats.org/officeDocument/2006/relationships" r:id="rId7"/>
          </a:graphicData>
        </a:graphic>
      </p:graphicFrame>
      <p:grpSp>
        <p:nvGrpSpPr>
          <p:cNvPr id="43" name="组合 42"/>
          <p:cNvGrpSpPr/>
          <p:nvPr/>
        </p:nvGrpSpPr>
        <p:grpSpPr>
          <a:xfrm>
            <a:off x="727710" y="1459230"/>
            <a:ext cx="3593465" cy="817245"/>
            <a:chOff x="1121" y="2298"/>
            <a:chExt cx="5659" cy="1287"/>
          </a:xfrm>
        </p:grpSpPr>
        <p:sp>
          <p:nvSpPr>
            <p:cNvPr id="41" name="文本框 40"/>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2" name="文本框 4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47" name="组合 46"/>
          <p:cNvGrpSpPr/>
          <p:nvPr/>
        </p:nvGrpSpPr>
        <p:grpSpPr>
          <a:xfrm>
            <a:off x="728980" y="2771775"/>
            <a:ext cx="3593465" cy="817245"/>
            <a:chOff x="1121" y="2298"/>
            <a:chExt cx="5659" cy="1287"/>
          </a:xfrm>
        </p:grpSpPr>
        <p:sp>
          <p:nvSpPr>
            <p:cNvPr id="48" name="文本框 47"/>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49" name="文本框 48"/>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50" name="组合 49"/>
          <p:cNvGrpSpPr/>
          <p:nvPr/>
        </p:nvGrpSpPr>
        <p:grpSpPr>
          <a:xfrm>
            <a:off x="730250" y="4084320"/>
            <a:ext cx="3593465" cy="817245"/>
            <a:chOff x="1121" y="2298"/>
            <a:chExt cx="5659" cy="1287"/>
          </a:xfrm>
        </p:grpSpPr>
        <p:sp>
          <p:nvSpPr>
            <p:cNvPr id="51" name="文本框 50"/>
            <p:cNvSpPr txBox="1"/>
            <p:nvPr/>
          </p:nvSpPr>
          <p:spPr>
            <a:xfrm>
              <a:off x="1121" y="2298"/>
              <a:ext cx="3672" cy="580"/>
            </a:xfrm>
            <a:prstGeom prst="rect">
              <a:avLst/>
            </a:prstGeom>
            <a:noFill/>
          </p:spPr>
          <p:txBody>
            <a:bodyPr wrap="square" rtlCol="0">
              <a:spAutoFit/>
            </a:bodyPr>
            <a:lstStyle/>
            <a:p>
              <a:r>
                <a:rPr lang="zh-CN" altLang="en-US">
                  <a:solidFill>
                    <a:srgbClr val="8A8B8F"/>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52" name="文本框 51"/>
            <p:cNvSpPr txBox="1"/>
            <p:nvPr/>
          </p:nvSpPr>
          <p:spPr>
            <a:xfrm>
              <a:off x="1121" y="2860"/>
              <a:ext cx="5659" cy="72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rgbClr val="8A8B8F"/>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06" name="组合 105"/>
          <p:cNvGrpSpPr/>
          <p:nvPr/>
        </p:nvGrpSpPr>
        <p:grpSpPr>
          <a:xfrm>
            <a:off x="8593455" y="483235"/>
            <a:ext cx="1664335" cy="306070"/>
            <a:chOff x="13571" y="280"/>
            <a:chExt cx="2621" cy="482"/>
          </a:xfrm>
        </p:grpSpPr>
        <p:sp>
          <p:nvSpPr>
            <p:cNvPr id="53" name="TextBox 5"/>
            <p:cNvSpPr txBox="1"/>
            <p:nvPr/>
          </p:nvSpPr>
          <p:spPr>
            <a:xfrm>
              <a:off x="13944" y="280"/>
              <a:ext cx="2248" cy="483"/>
            </a:xfrm>
            <a:prstGeom prst="rect">
              <a:avLst/>
            </a:prstGeom>
            <a:noFill/>
          </p:spPr>
          <p:txBody>
            <a:bodyPr wrap="none" rtlCol="0">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b="1" dirty="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8" name="图片 107" descr="矩形 6 拷贝"/>
            <p:cNvPicPr>
              <a:picLocks noChangeAspect="1"/>
            </p:cNvPicPr>
            <p:nvPr/>
          </p:nvPicPr>
          <p:blipFill>
            <a:blip r:embed="rId8"/>
            <a:stretch>
              <a:fillRect/>
            </a:stretch>
          </p:blipFill>
          <p:spPr>
            <a:xfrm flipH="1">
              <a:off x="13571" y="388"/>
              <a:ext cx="266" cy="26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ppt_x-.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
                                        </p:tgtEl>
                                      </p:cBhvr>
                                    </p:animEffect>
                                  </p:childTnLst>
                                </p:cTn>
                              </p:par>
                              <p:par>
                                <p:cTn id="10" presetID="29"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ppt_x</p:attrName>
                                        </p:attrNameLst>
                                      </p:cBhvr>
                                      <p:tavLst>
                                        <p:tav tm="0">
                                          <p:val>
                                            <p:strVal val="#ppt_x-.2"/>
                                          </p:val>
                                        </p:tav>
                                        <p:tav tm="100000">
                                          <p:val>
                                            <p:strVal val="#ppt_x"/>
                                          </p:val>
                                        </p:tav>
                                      </p:tavLst>
                                    </p:anim>
                                    <p:anim calcmode="lin" valueType="num">
                                      <p:cBhvr>
                                        <p:cTn id="13"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
                                        </p:tgtEl>
                                      </p:cBhvr>
                                    </p:animEffect>
                                  </p:childTnLst>
                                </p:cTn>
                              </p:par>
                              <p:par>
                                <p:cTn id="15" presetID="29"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1000" fill="hold"/>
                                        <p:tgtEl>
                                          <p:spTgt spid="50"/>
                                        </p:tgtEl>
                                        <p:attrNameLst>
                                          <p:attrName>ppt_x</p:attrName>
                                        </p:attrNameLst>
                                      </p:cBhvr>
                                      <p:tavLst>
                                        <p:tav tm="0">
                                          <p:val>
                                            <p:strVal val="#ppt_x-.2"/>
                                          </p:val>
                                        </p:tav>
                                        <p:tav tm="100000">
                                          <p:val>
                                            <p:strVal val="#ppt_x"/>
                                          </p:val>
                                        </p:tav>
                                      </p:tavLst>
                                    </p:anim>
                                    <p:anim calcmode="lin" valueType="num">
                                      <p:cBhvr>
                                        <p:cTn id="18"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8" name="图片 7" descr="矩形 3"/>
          <p:cNvPicPr>
            <a:picLocks noChangeAspect="1"/>
          </p:cNvPicPr>
          <p:nvPr/>
        </p:nvPicPr>
        <p:blipFill>
          <a:blip r:embed="rId4"/>
          <a:stretch>
            <a:fillRect/>
          </a:stretch>
        </p:blipFill>
        <p:spPr>
          <a:xfrm>
            <a:off x="175895" y="207645"/>
            <a:ext cx="10449560" cy="6064885"/>
          </a:xfrm>
          <a:prstGeom prst="rect">
            <a:avLst/>
          </a:prstGeom>
        </p:spPr>
      </p:pic>
      <p:pic>
        <p:nvPicPr>
          <p:cNvPr id="6" name="图片 5" descr="图层 7 拷贝 2"/>
          <p:cNvPicPr>
            <a:picLocks noChangeAspect="1"/>
          </p:cNvPicPr>
          <p:nvPr/>
        </p:nvPicPr>
        <p:blipFill>
          <a:blip r:embed="rId5"/>
          <a:stretch>
            <a:fillRect/>
          </a:stretch>
        </p:blipFill>
        <p:spPr>
          <a:xfrm>
            <a:off x="9392920" y="3585845"/>
            <a:ext cx="568325" cy="459740"/>
          </a:xfrm>
          <a:prstGeom prst="rect">
            <a:avLst/>
          </a:prstGeom>
        </p:spPr>
      </p:pic>
      <p:pic>
        <p:nvPicPr>
          <p:cNvPr id="15" name="图片 14" descr="图层 6 拷贝 2"/>
          <p:cNvPicPr>
            <a:picLocks noChangeAspect="1"/>
          </p:cNvPicPr>
          <p:nvPr/>
        </p:nvPicPr>
        <p:blipFill>
          <a:blip r:embed="rId6"/>
          <a:stretch>
            <a:fillRect/>
          </a:stretch>
        </p:blipFill>
        <p:spPr>
          <a:xfrm>
            <a:off x="727710" y="5165090"/>
            <a:ext cx="462280" cy="695960"/>
          </a:xfrm>
          <a:prstGeom prst="rect">
            <a:avLst/>
          </a:prstGeom>
        </p:spPr>
      </p:pic>
      <p:sp>
        <p:nvSpPr>
          <p:cNvPr id="10" name="文本框 9"/>
          <p:cNvSpPr txBox="1"/>
          <p:nvPr/>
        </p:nvSpPr>
        <p:spPr>
          <a:xfrm>
            <a:off x="1360805" y="-266065"/>
            <a:ext cx="309880" cy="368300"/>
          </a:xfrm>
          <a:prstGeom prst="rect">
            <a:avLst/>
          </a:prstGeom>
          <a:noFill/>
        </p:spPr>
        <p:txBody>
          <a:bodyPr wrap="none" rtlCol="0">
            <a:spAutoFit/>
          </a:bodyPr>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1-1"/>
          <p:cNvPicPr>
            <a:picLocks noChangeAspect="1"/>
          </p:cNvPicPr>
          <p:nvPr/>
        </p:nvPicPr>
        <p:blipFill>
          <a:blip r:embed="rId7"/>
          <a:stretch>
            <a:fillRect/>
          </a:stretch>
        </p:blipFill>
        <p:spPr>
          <a:xfrm flipH="1">
            <a:off x="6452235" y="5084445"/>
            <a:ext cx="3969385" cy="997585"/>
          </a:xfrm>
          <a:prstGeom prst="rect">
            <a:avLst/>
          </a:prstGeom>
        </p:spPr>
      </p:pic>
      <p:pic>
        <p:nvPicPr>
          <p:cNvPr id="5" name="图片 4" descr="矩形 5"/>
          <p:cNvPicPr/>
          <p:nvPr/>
        </p:nvPicPr>
        <p:blipFill>
          <a:blip r:embed="rId8"/>
          <a:stretch>
            <a:fillRect/>
          </a:stretch>
        </p:blipFill>
        <p:spPr>
          <a:xfrm>
            <a:off x="352425" y="2450465"/>
            <a:ext cx="10114280" cy="1703070"/>
          </a:xfrm>
          <a:prstGeom prst="rect">
            <a:avLst/>
          </a:prstGeom>
        </p:spPr>
      </p:pic>
      <p:sp>
        <p:nvSpPr>
          <p:cNvPr id="7" name="文本框 6"/>
          <p:cNvSpPr txBox="1"/>
          <p:nvPr/>
        </p:nvSpPr>
        <p:spPr>
          <a:xfrm>
            <a:off x="3333750" y="2943860"/>
            <a:ext cx="747395" cy="645160"/>
          </a:xfrm>
          <a:prstGeom prst="rect">
            <a:avLst/>
          </a:prstGeom>
          <a:noFill/>
        </p:spPr>
        <p:txBody>
          <a:bodyPr wrap="square" rtlCol="0">
            <a:spAutoFit/>
          </a:bodyPr>
          <a:lstStyle/>
          <a:p>
            <a:r>
              <a:rPr lang="en-US" altLang="zh-CN" sz="36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p>
        </p:txBody>
      </p:sp>
      <p:grpSp>
        <p:nvGrpSpPr>
          <p:cNvPr id="17" name="组合 16"/>
          <p:cNvGrpSpPr/>
          <p:nvPr/>
        </p:nvGrpSpPr>
        <p:grpSpPr>
          <a:xfrm>
            <a:off x="4303395" y="2765425"/>
            <a:ext cx="3183255" cy="1073785"/>
            <a:chOff x="6213" y="4413"/>
            <a:chExt cx="5013" cy="1691"/>
          </a:xfrm>
        </p:grpSpPr>
        <p:sp>
          <p:nvSpPr>
            <p:cNvPr id="9" name="文本框 8"/>
            <p:cNvSpPr txBox="1"/>
            <p:nvPr/>
          </p:nvSpPr>
          <p:spPr>
            <a:xfrm>
              <a:off x="6841" y="4413"/>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p>
          </p:txBody>
        </p:sp>
        <p:sp>
          <p:nvSpPr>
            <p:cNvPr id="14" name="文本框 13"/>
            <p:cNvSpPr txBox="1"/>
            <p:nvPr/>
          </p:nvSpPr>
          <p:spPr>
            <a:xfrm>
              <a:off x="6213" y="5088"/>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自定义</PresentationFormat>
  <Paragraphs>115</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Arial</vt:lpstr>
      <vt:lpstr>宋体</vt:lpstr>
      <vt:lpstr>思源黑体 CN Normal</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2021-07-01T01:40:24Z</dcterms:created>
  <dcterms:modified xsi:type="dcterms:W3CDTF">2023-01-10T09:46:02Z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E1BD2F9BDE854F618A0CAA9AF533ECE7</vt:lpwstr>
  </property>
  <property fmtid="{A09F084E-AD41-489F-8076-AA5BE3082BCA}" pid="100">
    <vt:ui4>5</vt:ui4>
  </property>
  <property fmtid="{64440492-4C8B-11D1-8B70-080036B11A03}" pid="11">
    <vt:lpwstr>www.2ppt.com-爱PPT提供资源下载</vt:lpwstr>
  </property>
</Properties>
</file>