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327" r:id="rId2"/>
    <p:sldId id="259" r:id="rId3"/>
    <p:sldId id="299" r:id="rId4"/>
    <p:sldId id="312" r:id="rId5"/>
    <p:sldId id="313" r:id="rId6"/>
    <p:sldId id="314" r:id="rId7"/>
    <p:sldId id="315" r:id="rId8"/>
    <p:sldId id="286" r:id="rId9"/>
    <p:sldId id="289" r:id="rId10"/>
    <p:sldId id="316" r:id="rId11"/>
    <p:sldId id="290" r:id="rId12"/>
    <p:sldId id="282" r:id="rId13"/>
    <p:sldId id="317" r:id="rId14"/>
    <p:sldId id="283" r:id="rId15"/>
    <p:sldId id="328"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5E0F"/>
    <a:srgbClr val="FF99FF"/>
    <a:srgbClr val="EB69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stretch>
            <a:fillRect/>
          </a:stretch>
        </p:blipFill>
        <p:spPr>
          <a:xfrm>
            <a:off x="0" y="0"/>
            <a:ext cx="9144000" cy="6858000"/>
          </a:xfrm>
          <a:prstGeom prst="rect">
            <a:avLst/>
          </a:prstGeom>
        </p:spPr>
      </p:pic>
      <p:sp>
        <p:nvSpPr>
          <p:cNvPr id="3" name="KSO_CT2"/>
          <p:cNvSpPr>
            <a:spLocks noGrp="1"/>
          </p:cNvSpPr>
          <p:nvPr>
            <p:ph type="subTitle" idx="1" hasCustomPrompt="1"/>
          </p:nvPr>
        </p:nvSpPr>
        <p:spPr>
          <a:xfrm>
            <a:off x="426725" y="2292783"/>
            <a:ext cx="5843451" cy="467211"/>
          </a:xfrm>
          <a:noFill/>
        </p:spPr>
        <p:txBody>
          <a:bodyPr>
            <a:normAutofit/>
          </a:bodyPr>
          <a:lstStyle>
            <a:lvl1pPr marL="0" indent="0" algn="r">
              <a:buNone/>
              <a:defRPr sz="1800">
                <a:solidFill>
                  <a:schemeClr val="accent3"/>
                </a:solidFill>
                <a:effectLst/>
                <a:latin typeface="+mn-ea"/>
                <a:ea typeface="+mn-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单击此处添加您的副标题</a:t>
            </a:r>
          </a:p>
        </p:txBody>
      </p:sp>
      <p:sp>
        <p:nvSpPr>
          <p:cNvPr id="7" name="KSO_CT1"/>
          <p:cNvSpPr>
            <a:spLocks noGrp="1"/>
          </p:cNvSpPr>
          <p:nvPr>
            <p:ph type="title" hasCustomPrompt="1"/>
          </p:nvPr>
        </p:nvSpPr>
        <p:spPr>
          <a:xfrm>
            <a:off x="426724" y="981751"/>
            <a:ext cx="5843451" cy="1274116"/>
          </a:xfrm>
        </p:spPr>
        <p:txBody>
          <a:bodyPr>
            <a:normAutofit/>
          </a:bodyPr>
          <a:lstStyle>
            <a:lvl1pPr algn="r">
              <a:lnSpc>
                <a:spcPct val="110000"/>
              </a:lnSpc>
              <a:defRPr sz="2800" b="0" baseline="0">
                <a:solidFill>
                  <a:schemeClr val="accent1"/>
                </a:solidFill>
                <a:effectLst/>
                <a:latin typeface="+mj-ea"/>
                <a:ea typeface="+mj-ea"/>
              </a:defRPr>
            </a:lvl1pPr>
          </a:lstStyle>
          <a:p>
            <a:r>
              <a:rPr lang="zh-CN" altLang="en-US" dirty="0" smtClean="0"/>
              <a:t>单击此处添加您的标题文字</a:t>
            </a:r>
            <a:endParaRPr lang="zh-CN" altLang="en-US" dirty="0"/>
          </a:p>
        </p:txBody>
      </p:sp>
      <p:sp>
        <p:nvSpPr>
          <p:cNvPr id="4" name="日期占位符 3"/>
          <p:cNvSpPr>
            <a:spLocks noGrp="1"/>
          </p:cNvSpPr>
          <p:nvPr>
            <p:ph type="dt" sz="half" idx="10"/>
          </p:nvPr>
        </p:nvSpPr>
        <p:spPr/>
        <p:txBody>
          <a:bodyPr/>
          <a:lstStyle/>
          <a:p>
            <a:fld id="{A94E0F94-BE75-4A84-A1BA-58D694CE9BC4}" type="datetimeFigureOut">
              <a:rPr lang="zh-CN" altLang="en-US" smtClean="0"/>
              <a:t>2023-01-16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23057A3-7EE1-4D3D-B09A-E0A08EC36836}" type="slidenum">
              <a:rPr lang="zh-CN" altLang="en-US" smtClean="0"/>
              <a:t>‹#›</a:t>
            </a:fld>
            <a:endParaRPr lang="zh-CN" altLang="en-US"/>
          </a:p>
        </p:txBody>
      </p:sp>
      <p:pic>
        <p:nvPicPr>
          <p:cNvPr id="8" name="图片 7" descr="图片1"/>
          <p:cNvPicPr>
            <a:picLocks noChangeAspect="1"/>
          </p:cNvPicPr>
          <p:nvPr userDrawn="1"/>
        </p:nvPicPr>
        <p:blipFill>
          <a:blip r:embed="rId3" cstate="email"/>
          <a:stretch>
            <a:fillRect/>
          </a:stretch>
        </p:blipFill>
        <p:spPr>
          <a:xfrm>
            <a:off x="0" y="84455"/>
            <a:ext cx="684530" cy="777875"/>
          </a:xfrm>
          <a:prstGeom prst="rect">
            <a:avLst/>
          </a:prstGeom>
        </p:spPr>
      </p:pic>
    </p:spTree>
  </p:cSld>
  <p:clrMapOvr>
    <a:masterClrMapping/>
  </p:clrMapOvr>
  <p:transition spd="med">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7628467" y="365125"/>
            <a:ext cx="886883" cy="5811838"/>
          </a:xfr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1585381" y="365125"/>
            <a:ext cx="5949952" cy="5811838"/>
          </a:xfrm>
        </p:spPr>
        <p:txBody>
          <a:bodyPr vert="eaVert"/>
          <a:lstStyle>
            <a:lvl3pPr>
              <a:defRPr sz="1800"/>
            </a:lvl3pPr>
            <a:lvl4pPr>
              <a:defRPr sz="1800"/>
            </a:lvl4pPr>
            <a:lvl5pPr>
              <a:defRPr sz="18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A94E0F94-BE75-4A84-A1BA-58D694CE9BC4}" type="datetimeFigureOut">
              <a:rPr lang="zh-CN" altLang="en-US" smtClean="0"/>
              <a:t>2023-01-16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23057A3-7EE1-4D3D-B09A-E0A08EC36836}"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6" name="日期占位符 2"/>
          <p:cNvSpPr>
            <a:spLocks noGrp="1"/>
          </p:cNvSpPr>
          <p:nvPr>
            <p:ph type="dt" sz="half" idx="10"/>
          </p:nvPr>
        </p:nvSpPr>
        <p:spPr>
          <a:xfrm>
            <a:off x="628650" y="6356351"/>
            <a:ext cx="2057400" cy="365125"/>
          </a:xfrm>
        </p:spPr>
        <p:txBody>
          <a:bodyPr/>
          <a:lstStyle/>
          <a:p>
            <a:fld id="{13D0CE79-49FB-443D-BEF8-6B709DE8FD0C}" type="datetimeFigureOut">
              <a:rPr lang="zh-CN" altLang="en-US" smtClean="0"/>
              <a:t>2023-01-16</a:t>
            </a:fld>
            <a:endParaRPr lang="zh-CN" altLang="en-US"/>
          </a:p>
        </p:txBody>
      </p:sp>
      <p:sp>
        <p:nvSpPr>
          <p:cNvPr id="7" name="页脚占位符 3"/>
          <p:cNvSpPr>
            <a:spLocks noGrp="1"/>
          </p:cNvSpPr>
          <p:nvPr>
            <p:ph type="ftr" sz="quarter" idx="11"/>
          </p:nvPr>
        </p:nvSpPr>
        <p:spPr>
          <a:xfrm>
            <a:off x="3028950" y="6356351"/>
            <a:ext cx="3086100" cy="365125"/>
          </a:xfrm>
        </p:spPr>
        <p:txBody>
          <a:bodyPr/>
          <a:lstStyle/>
          <a:p>
            <a:endParaRPr lang="zh-CN" altLang="en-US"/>
          </a:p>
        </p:txBody>
      </p:sp>
      <p:sp>
        <p:nvSpPr>
          <p:cNvPr id="8" name="灯片编号占位符 4"/>
          <p:cNvSpPr>
            <a:spLocks noGrp="1"/>
          </p:cNvSpPr>
          <p:nvPr>
            <p:ph type="sldNum" sz="quarter" idx="12"/>
          </p:nvPr>
        </p:nvSpPr>
        <p:spPr>
          <a:xfrm>
            <a:off x="6457950" y="6356351"/>
            <a:ext cx="2057400" cy="365125"/>
          </a:xfrm>
        </p:spPr>
        <p:txBody>
          <a:bodyPr/>
          <a:lstStyle/>
          <a:p>
            <a:fld id="{EF906490-237C-474C-BA2E-D98840BC1F8F}" type="slidenum">
              <a:rPr lang="zh-CN" altLang="en-US" smtClean="0"/>
              <a:t>‹#›</a:t>
            </a:fld>
            <a:endParaRPr lang="zh-CN" altLang="en-US"/>
          </a:p>
        </p:txBody>
      </p:sp>
      <p:sp>
        <p:nvSpPr>
          <p:cNvPr id="9" name="内容占位符 7"/>
          <p:cNvSpPr>
            <a:spLocks noGrp="1"/>
          </p:cNvSpPr>
          <p:nvPr>
            <p:ph sz="quarter" idx="13"/>
          </p:nvPr>
        </p:nvSpPr>
        <p:spPr>
          <a:xfrm>
            <a:off x="628650" y="571502"/>
            <a:ext cx="7886701" cy="5649913"/>
          </a:xfrm>
        </p:spPr>
        <p:txBody>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a:xfrm>
            <a:off x="419098" y="258808"/>
            <a:ext cx="7984800" cy="583200"/>
          </a:xfrm>
        </p:spPr>
        <p:txBody>
          <a:bodyPr anchor="t" anchorCtr="0">
            <a:normAutofit/>
          </a:bodyPr>
          <a:lstStyle>
            <a:lvl1pPr algn="ctr">
              <a:defRPr sz="3200" b="1"/>
            </a:lvl1pPr>
          </a:lstStyle>
          <a:p>
            <a:r>
              <a:rPr lang="zh-CN" altLang="en-US" dirty="0" smtClean="0"/>
              <a:t>单击此处编辑母版标题样式</a:t>
            </a:r>
            <a:endParaRPr lang="en-US" dirty="0"/>
          </a:p>
        </p:txBody>
      </p:sp>
      <p:sp>
        <p:nvSpPr>
          <p:cNvPr id="3" name="KSO_BC1"/>
          <p:cNvSpPr>
            <a:spLocks noGrp="1"/>
          </p:cNvSpPr>
          <p:nvPr>
            <p:ph idx="1"/>
          </p:nvPr>
        </p:nvSpPr>
        <p:spPr>
          <a:xfrm>
            <a:off x="419098" y="1428252"/>
            <a:ext cx="7984800" cy="4575506"/>
          </a:xfrm>
        </p:spPr>
        <p:txBody>
          <a:bodyPr>
            <a:normAutofit/>
          </a:bodyPr>
          <a:lstStyle>
            <a:lvl1pPr marL="0" indent="0">
              <a:lnSpc>
                <a:spcPct val="130000"/>
              </a:lnSpc>
              <a:spcBef>
                <a:spcPts val="500"/>
              </a:spcBef>
              <a:buFontTx/>
              <a:buNone/>
              <a:defRPr sz="2400" b="0">
                <a:solidFill>
                  <a:schemeClr val="tx1"/>
                </a:solidFill>
              </a:defRPr>
            </a:lvl1pPr>
            <a:lvl2pPr marL="467995" indent="0">
              <a:lnSpc>
                <a:spcPct val="130000"/>
              </a:lnSpc>
              <a:spcBef>
                <a:spcPts val="500"/>
              </a:spcBef>
              <a:spcAft>
                <a:spcPts val="0"/>
              </a:spcAft>
              <a:buFontTx/>
              <a:buNone/>
              <a:defRPr sz="2000" b="0">
                <a:solidFill>
                  <a:schemeClr val="tx1"/>
                </a:solidFill>
              </a:defRPr>
            </a:lvl2pPr>
            <a:lvl3pPr marL="914400" indent="0">
              <a:lnSpc>
                <a:spcPct val="130000"/>
              </a:lnSpc>
              <a:spcBef>
                <a:spcPts val="500"/>
              </a:spcBef>
              <a:buFontTx/>
              <a:buNone/>
              <a:defRPr sz="1800"/>
            </a:lvl3pPr>
            <a:lvl4pPr marL="1371600" indent="0">
              <a:lnSpc>
                <a:spcPct val="130000"/>
              </a:lnSpc>
              <a:spcBef>
                <a:spcPts val="500"/>
              </a:spcBef>
              <a:buFontTx/>
              <a:buNone/>
              <a:defRPr sz="1800"/>
            </a:lvl4pPr>
            <a:lvl5pPr marL="1828800" indent="0">
              <a:lnSpc>
                <a:spcPct val="130000"/>
              </a:lnSpc>
              <a:spcBef>
                <a:spcPts val="500"/>
              </a:spcBef>
              <a:buFontTx/>
              <a:buNone/>
              <a:defRPr sz="18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A94E0F94-BE75-4A84-A1BA-58D694CE9BC4}" type="datetimeFigureOut">
              <a:rPr lang="zh-CN" altLang="en-US" smtClean="0"/>
              <a:t>2023-01-16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23057A3-7EE1-4D3D-B09A-E0A08EC36836}"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2" name="KSO_ST1"/>
          <p:cNvSpPr>
            <a:spLocks noGrp="1"/>
          </p:cNvSpPr>
          <p:nvPr>
            <p:ph type="title" hasCustomPrompt="1"/>
          </p:nvPr>
        </p:nvSpPr>
        <p:spPr>
          <a:xfrm>
            <a:off x="2175584" y="2649621"/>
            <a:ext cx="4989600" cy="482400"/>
          </a:xfrm>
        </p:spPr>
        <p:txBody>
          <a:bodyPr anchor="b">
            <a:normAutofit/>
          </a:bodyPr>
          <a:lstStyle>
            <a:lvl1pPr algn="ctr">
              <a:defRPr sz="2400">
                <a:solidFill>
                  <a:schemeClr val="accent1">
                    <a:lumMod val="50000"/>
                  </a:schemeClr>
                </a:solidFill>
                <a:effectLst/>
              </a:defRPr>
            </a:lvl1pPr>
          </a:lstStyle>
          <a:p>
            <a:r>
              <a:rPr lang="zh-CN" altLang="en-US" dirty="0" smtClean="0"/>
              <a:t>编辑标题</a:t>
            </a:r>
            <a:endParaRPr lang="en-US" dirty="0"/>
          </a:p>
        </p:txBody>
      </p:sp>
      <p:sp>
        <p:nvSpPr>
          <p:cNvPr id="8" name="副标题 2"/>
          <p:cNvSpPr>
            <a:spLocks noGrp="1"/>
          </p:cNvSpPr>
          <p:nvPr>
            <p:ph type="subTitle" idx="1" hasCustomPrompt="1"/>
          </p:nvPr>
        </p:nvSpPr>
        <p:spPr>
          <a:xfrm>
            <a:off x="2708384" y="3289217"/>
            <a:ext cx="3924000" cy="424800"/>
          </a:xfrm>
        </p:spPr>
        <p:txBody>
          <a:bodyPr>
            <a:normAutofit/>
          </a:bodyPr>
          <a:lstStyle>
            <a:lvl1pPr marL="0" indent="0" algn="ctr">
              <a:buNone/>
              <a:defRPr sz="1800">
                <a:solidFill>
                  <a:schemeClr val="accent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编辑副标题</a:t>
            </a:r>
            <a:endParaRPr lang="zh-CN" altLang="en-US" dirty="0"/>
          </a:p>
        </p:txBody>
      </p:sp>
      <p:cxnSp>
        <p:nvCxnSpPr>
          <p:cNvPr id="12" name="直接连接符 11"/>
          <p:cNvCxnSpPr/>
          <p:nvPr/>
        </p:nvCxnSpPr>
        <p:spPr>
          <a:xfrm>
            <a:off x="2165684" y="2598821"/>
            <a:ext cx="5017169"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2175584" y="3132021"/>
            <a:ext cx="4989600"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 name="日期占位符 2"/>
          <p:cNvSpPr>
            <a:spLocks noGrp="1"/>
          </p:cNvSpPr>
          <p:nvPr>
            <p:ph type="dt" sz="half" idx="10"/>
          </p:nvPr>
        </p:nvSpPr>
        <p:spPr/>
        <p:txBody>
          <a:bodyPr/>
          <a:lstStyle/>
          <a:p>
            <a:fld id="{A94E0F94-BE75-4A84-A1BA-58D694CE9BC4}"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23057A3-7EE1-4D3D-B09A-E0A08EC36836}"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a:xfrm>
            <a:off x="1072800" y="223200"/>
            <a:ext cx="7002000" cy="583200"/>
          </a:xfrm>
        </p:spPr>
        <p:txBody>
          <a:bodyPr anchor="t" anchorCtr="0"/>
          <a:lstStyle>
            <a:lvl1pPr algn="ctr">
              <a:defRPr sz="3200"/>
            </a:lvl1pPr>
          </a:lstStyle>
          <a:p>
            <a:r>
              <a:rPr lang="zh-CN" altLang="en-US" dirty="0" smtClean="0"/>
              <a:t>单击此处编辑母版标题样式</a:t>
            </a:r>
            <a:endParaRPr lang="en-US" dirty="0"/>
          </a:p>
        </p:txBody>
      </p:sp>
      <p:sp>
        <p:nvSpPr>
          <p:cNvPr id="3" name="KSO_BC1"/>
          <p:cNvSpPr>
            <a:spLocks noGrp="1"/>
          </p:cNvSpPr>
          <p:nvPr>
            <p:ph sz="half" idx="1"/>
          </p:nvPr>
        </p:nvSpPr>
        <p:spPr>
          <a:xfrm>
            <a:off x="1072800" y="1269851"/>
            <a:ext cx="7002000" cy="2406695"/>
          </a:xfrm>
        </p:spPr>
        <p:txBody>
          <a:bodyPr anchor="ctr" anchorCtr="0">
            <a:normAutofit/>
          </a:bodyPr>
          <a:lstStyle>
            <a:lvl1pPr marL="0" indent="0">
              <a:lnSpc>
                <a:spcPct val="150000"/>
              </a:lnSpc>
              <a:buFontTx/>
              <a:buNone/>
              <a:defRPr sz="2400">
                <a:solidFill>
                  <a:schemeClr val="tx1">
                    <a:lumMod val="50000"/>
                  </a:schemeClr>
                </a:solidFill>
              </a:defRPr>
            </a:lvl1pPr>
            <a:lvl2pPr marL="467995" indent="0">
              <a:buFontTx/>
              <a:buNone/>
              <a:defRPr sz="2000">
                <a:solidFill>
                  <a:schemeClr val="tx1">
                    <a:lumMod val="50000"/>
                  </a:schemeClr>
                </a:solidFill>
              </a:defRPr>
            </a:lvl2pPr>
            <a:lvl3pPr marL="914400" indent="0">
              <a:buFontTx/>
              <a:buNone/>
              <a:defRPr sz="1800">
                <a:solidFill>
                  <a:schemeClr val="tx1">
                    <a:lumMod val="50000"/>
                  </a:schemeClr>
                </a:solidFill>
              </a:defRPr>
            </a:lvl3pPr>
            <a:lvl4pPr marL="1371600" indent="0">
              <a:buFontTx/>
              <a:buNone/>
              <a:defRPr sz="1800">
                <a:solidFill>
                  <a:schemeClr val="tx1">
                    <a:lumMod val="50000"/>
                  </a:schemeClr>
                </a:solidFill>
              </a:defRPr>
            </a:lvl4pPr>
            <a:lvl5pPr marL="1828800" indent="0">
              <a:buFontTx/>
              <a:buNone/>
              <a:defRPr sz="1800">
                <a:solidFill>
                  <a:schemeClr val="tx1">
                    <a:lumMod val="50000"/>
                  </a:schemeClr>
                </a:solidFil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KSO_BC2"/>
          <p:cNvSpPr>
            <a:spLocks noGrp="1"/>
          </p:cNvSpPr>
          <p:nvPr>
            <p:ph sz="half" idx="2"/>
          </p:nvPr>
        </p:nvSpPr>
        <p:spPr>
          <a:xfrm>
            <a:off x="1072800" y="3801599"/>
            <a:ext cx="7002000" cy="2406695"/>
          </a:xfrm>
        </p:spPr>
        <p:txBody>
          <a:bodyPr anchor="ctr" anchorCtr="0">
            <a:normAutofit/>
          </a:bodyPr>
          <a:lstStyle>
            <a:lvl1pPr marL="0" indent="0">
              <a:buFontTx/>
              <a:buNone/>
              <a:defRPr sz="2400">
                <a:solidFill>
                  <a:schemeClr val="tx1">
                    <a:lumMod val="50000"/>
                  </a:schemeClr>
                </a:solidFill>
              </a:defRPr>
            </a:lvl1pPr>
            <a:lvl2pPr marL="467995" indent="0">
              <a:buFontTx/>
              <a:buNone/>
              <a:defRPr sz="2000">
                <a:solidFill>
                  <a:schemeClr val="tx1">
                    <a:lumMod val="50000"/>
                  </a:schemeClr>
                </a:solidFill>
              </a:defRPr>
            </a:lvl2pPr>
            <a:lvl3pPr marL="914400" indent="0">
              <a:buFontTx/>
              <a:buNone/>
              <a:defRPr>
                <a:solidFill>
                  <a:schemeClr val="tx1">
                    <a:lumMod val="50000"/>
                  </a:schemeClr>
                </a:solidFill>
              </a:defRPr>
            </a:lvl3pPr>
            <a:lvl4pPr marL="1371600" indent="0">
              <a:buFontTx/>
              <a:buNone/>
              <a:defRPr>
                <a:solidFill>
                  <a:schemeClr val="tx1">
                    <a:lumMod val="50000"/>
                  </a:schemeClr>
                </a:solidFill>
              </a:defRPr>
            </a:lvl4pPr>
            <a:lvl5pPr marL="1828800" indent="0">
              <a:buFontTx/>
              <a:buNone/>
              <a:defRPr>
                <a:solidFill>
                  <a:schemeClr val="tx1">
                    <a:lumMod val="50000"/>
                  </a:schemeClr>
                </a:solidFil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日期占位符 4"/>
          <p:cNvSpPr>
            <a:spLocks noGrp="1"/>
          </p:cNvSpPr>
          <p:nvPr>
            <p:ph type="dt" sz="half" idx="10"/>
          </p:nvPr>
        </p:nvSpPr>
        <p:spPr/>
        <p:txBody>
          <a:bodyPr/>
          <a:lstStyle/>
          <a:p>
            <a:fld id="{A94E0F94-BE75-4A84-A1BA-58D694CE9BC4}" type="datetimeFigureOut">
              <a:rPr lang="zh-CN" altLang="en-US" smtClean="0"/>
              <a:t>2023-01-16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23057A3-7EE1-4D3D-B09A-E0A08EC36836}"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824576" y="696056"/>
            <a:ext cx="7886699" cy="71702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4576" y="1821534"/>
            <a:ext cx="3868340"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KSO_BC1"/>
          <p:cNvSpPr>
            <a:spLocks noGrp="1"/>
          </p:cNvSpPr>
          <p:nvPr>
            <p:ph sz="half" idx="2"/>
          </p:nvPr>
        </p:nvSpPr>
        <p:spPr>
          <a:xfrm>
            <a:off x="824576" y="2645446"/>
            <a:ext cx="3868340" cy="3684588"/>
          </a:xfrm>
        </p:spPr>
        <p:txBody>
          <a:bodyPr/>
          <a:lstStyle>
            <a:lvl3pPr>
              <a:defRPr sz="1800"/>
            </a:lvl3pPr>
            <a:lvl4pPr>
              <a:defRPr sz="1800"/>
            </a:lvl4pPr>
            <a:lvl5pPr>
              <a:defRPr sz="18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Text Placeholder 4"/>
          <p:cNvSpPr>
            <a:spLocks noGrp="1"/>
          </p:cNvSpPr>
          <p:nvPr>
            <p:ph type="body" sz="quarter" idx="3"/>
          </p:nvPr>
        </p:nvSpPr>
        <p:spPr>
          <a:xfrm>
            <a:off x="4823884" y="1821534"/>
            <a:ext cx="3887391"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KSO_BC2"/>
          <p:cNvSpPr>
            <a:spLocks noGrp="1"/>
          </p:cNvSpPr>
          <p:nvPr>
            <p:ph sz="quarter" idx="4"/>
          </p:nvPr>
        </p:nvSpPr>
        <p:spPr>
          <a:xfrm>
            <a:off x="4823884" y="2645446"/>
            <a:ext cx="3887391" cy="3684588"/>
          </a:xfrm>
        </p:spPr>
        <p:txBody>
          <a:bodyPr/>
          <a:lstStyle>
            <a:lvl3pPr>
              <a:defRPr sz="1800"/>
            </a:lvl3pPr>
            <a:lvl4pPr>
              <a:defRPr sz="1800"/>
            </a:lvl4pPr>
            <a:lvl5pPr>
              <a:defRPr sz="18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7" name="日期占位符 6"/>
          <p:cNvSpPr>
            <a:spLocks noGrp="1"/>
          </p:cNvSpPr>
          <p:nvPr>
            <p:ph type="dt" sz="half" idx="10"/>
          </p:nvPr>
        </p:nvSpPr>
        <p:spPr/>
        <p:txBody>
          <a:bodyPr/>
          <a:lstStyle/>
          <a:p>
            <a:fld id="{A94E0F94-BE75-4A84-A1BA-58D694CE9BC4}" type="datetimeFigureOut">
              <a:rPr lang="zh-CN" altLang="en-US" smtClean="0"/>
              <a:t>2023-01-16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23057A3-7EE1-4D3D-B09A-E0A08EC36836}"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2522307" y="2279374"/>
            <a:ext cx="4099386" cy="1206708"/>
          </a:xfrm>
        </p:spPr>
        <p:txBody>
          <a:bodyPr>
            <a:normAutofit/>
          </a:bodyPr>
          <a:lstStyle>
            <a:lvl1pPr algn="ctr">
              <a:defRPr sz="6000"/>
            </a:lvl1pPr>
          </a:lstStyle>
          <a:p>
            <a:r>
              <a:rPr lang="zh-CN" altLang="en-US" dirty="0" smtClean="0"/>
              <a:t>编辑标题</a:t>
            </a:r>
            <a:endParaRPr lang="zh-CN" altLang="en-US" dirty="0"/>
          </a:p>
        </p:txBody>
      </p:sp>
      <p:sp>
        <p:nvSpPr>
          <p:cNvPr id="3" name="日期占位符 2"/>
          <p:cNvSpPr>
            <a:spLocks noGrp="1"/>
          </p:cNvSpPr>
          <p:nvPr>
            <p:ph type="dt" sz="half" idx="10"/>
          </p:nvPr>
        </p:nvSpPr>
        <p:spPr>
          <a:xfrm>
            <a:off x="628650" y="6356350"/>
            <a:ext cx="2057400" cy="365125"/>
          </a:xfrm>
          <a:prstGeom prst="rect">
            <a:avLst/>
          </a:prstGeom>
        </p:spPr>
        <p:txBody>
          <a:bodyPr/>
          <a:lstStyle/>
          <a:p>
            <a:fld id="{4033F954-C0D0-43FB-951C-62489D659D33}" type="datetimeFigureOut">
              <a:rPr lang="zh-CN" altLang="en-US" smtClean="0"/>
              <a:t>2023-01-16</a:t>
            </a:fld>
            <a:endParaRPr lang="zh-CN" altLang="en-US"/>
          </a:p>
        </p:txBody>
      </p:sp>
      <p:sp>
        <p:nvSpPr>
          <p:cNvPr id="4" name="页脚占位符 3"/>
          <p:cNvSpPr>
            <a:spLocks noGrp="1"/>
          </p:cNvSpPr>
          <p:nvPr>
            <p:ph type="ftr" sz="quarter" idx="11"/>
          </p:nvPr>
        </p:nvSpPr>
        <p:spPr>
          <a:xfrm>
            <a:off x="3028950" y="6356350"/>
            <a:ext cx="30861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6457950" y="6356350"/>
            <a:ext cx="2057400" cy="365125"/>
          </a:xfrm>
          <a:prstGeom prst="rect">
            <a:avLst/>
          </a:prstGeom>
        </p:spPr>
        <p:txBody>
          <a:bodyPr/>
          <a:lstStyle/>
          <a:p>
            <a:fld id="{4E59E84D-1104-4AA8-8A67-CA674E778845}" type="slidenum">
              <a:rPr lang="zh-CN" altLang="en-US" smtClean="0"/>
              <a:t>‹#›</a:t>
            </a:fld>
            <a:endParaRPr lang="zh-CN" altLang="en-US"/>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94E0F94-BE75-4A84-A1BA-58D694CE9BC4}" type="datetimeFigureOut">
              <a:rPr lang="zh-CN" altLang="en-US" smtClean="0"/>
              <a:t>2023-01-16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23057A3-7EE1-4D3D-B09A-E0A08EC36836}"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hasCustomPrompt="1"/>
          </p:nvPr>
        </p:nvSpPr>
        <p:spPr>
          <a:xfrm>
            <a:off x="4229698" y="1019943"/>
            <a:ext cx="4197600" cy="680400"/>
          </a:xfrm>
        </p:spPr>
        <p:txBody>
          <a:bodyPr anchor="t" anchorCtr="0">
            <a:normAutofit/>
          </a:bodyPr>
          <a:lstStyle>
            <a:lvl1pPr>
              <a:defRPr sz="2000"/>
            </a:lvl1pPr>
          </a:lstStyle>
          <a:p>
            <a:r>
              <a:rPr lang="zh-CN" altLang="en-US" dirty="0" smtClean="0"/>
              <a:t>编辑标题</a:t>
            </a:r>
            <a:endParaRPr lang="en-US" dirty="0"/>
          </a:p>
        </p:txBody>
      </p:sp>
      <p:sp>
        <p:nvSpPr>
          <p:cNvPr id="3" name="KSO_BC1"/>
          <p:cNvSpPr>
            <a:spLocks noGrp="1"/>
          </p:cNvSpPr>
          <p:nvPr>
            <p:ph type="pic" idx="1" hasCustomPrompt="1"/>
          </p:nvPr>
        </p:nvSpPr>
        <p:spPr>
          <a:xfrm rot="420000">
            <a:off x="853200" y="1843200"/>
            <a:ext cx="2505600" cy="26352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dirty="0" smtClean="0"/>
              <a:t>添加图片</a:t>
            </a:r>
            <a:endParaRPr lang="en-US" dirty="0"/>
          </a:p>
        </p:txBody>
      </p:sp>
      <p:sp>
        <p:nvSpPr>
          <p:cNvPr id="4" name="KSO_BC2"/>
          <p:cNvSpPr>
            <a:spLocks noGrp="1"/>
          </p:cNvSpPr>
          <p:nvPr>
            <p:ph type="body" sz="half" idx="2" hasCustomPrompt="1"/>
          </p:nvPr>
        </p:nvSpPr>
        <p:spPr>
          <a:xfrm>
            <a:off x="4197298" y="2008480"/>
            <a:ext cx="4230000" cy="3416400"/>
          </a:xfrm>
        </p:spPr>
        <p:txBody>
          <a:bodyPr/>
          <a:lstStyle>
            <a:lvl1pPr marL="0" indent="0">
              <a:buClr>
                <a:schemeClr val="tx1"/>
              </a:buClr>
              <a:buFontTx/>
              <a:buNone/>
              <a:defRPr lang="zh-CN" altLang="en-US" smtClean="0">
                <a:solidFill>
                  <a:srgbClr val="5F5F5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编辑文本</a:t>
            </a:r>
          </a:p>
        </p:txBody>
      </p:sp>
      <p:sp>
        <p:nvSpPr>
          <p:cNvPr id="5" name="日期占位符 4"/>
          <p:cNvSpPr>
            <a:spLocks noGrp="1"/>
          </p:cNvSpPr>
          <p:nvPr>
            <p:ph type="dt" sz="half" idx="10"/>
          </p:nvPr>
        </p:nvSpPr>
        <p:spPr/>
        <p:txBody>
          <a:bodyPr/>
          <a:lstStyle/>
          <a:p>
            <a:fld id="{A94E0F94-BE75-4A84-A1BA-58D694CE9BC4}" type="datetimeFigureOut">
              <a:rPr lang="zh-CN" altLang="en-US" smtClean="0"/>
              <a:t>2023-01-16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23057A3-7EE1-4D3D-B09A-E0A08EC36836}"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14" cstate="email"/>
          <a:stretch>
            <a:fillRect/>
          </a:stretch>
        </p:blipFill>
        <p:spPr>
          <a:xfrm>
            <a:off x="0" y="0"/>
            <a:ext cx="9144000" cy="6858000"/>
          </a:xfrm>
          <a:prstGeom prst="rect">
            <a:avLst/>
          </a:prstGeom>
        </p:spPr>
      </p:pic>
      <p:sp>
        <p:nvSpPr>
          <p:cNvPr id="7" name="矩形 6"/>
          <p:cNvSpPr/>
          <p:nvPr userDrawn="1"/>
        </p:nvSpPr>
        <p:spPr>
          <a:xfrm>
            <a:off x="0" y="0"/>
            <a:ext cx="9144000" cy="6858000"/>
          </a:xfrm>
          <a:prstGeom prst="rect">
            <a:avLst/>
          </a:prstGeom>
          <a:solidFill>
            <a:srgbClr val="FFFFF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dirty="0">
              <a:solidFill>
                <a:schemeClr val="accent1">
                  <a:lumMod val="75000"/>
                </a:schemeClr>
              </a:solidFill>
            </a:endParaRPr>
          </a:p>
        </p:txBody>
      </p:sp>
      <p:sp>
        <p:nvSpPr>
          <p:cNvPr id="2" name="KSO_BT1"/>
          <p:cNvSpPr>
            <a:spLocks noGrp="1"/>
          </p:cNvSpPr>
          <p:nvPr>
            <p:ph type="title"/>
          </p:nvPr>
        </p:nvSpPr>
        <p:spPr>
          <a:xfrm>
            <a:off x="419098" y="162557"/>
            <a:ext cx="8292045" cy="699594"/>
          </a:xfrm>
          <a:prstGeom prst="rect">
            <a:avLst/>
          </a:prstGeom>
        </p:spPr>
        <p:txBody>
          <a:bodyPr vert="horz" lIns="91440" tIns="45720" rIns="91440" bIns="45720" rtlCol="0" anchor="b">
            <a:normAutofit/>
          </a:bodyPr>
          <a:lstStyle/>
          <a:p>
            <a:r>
              <a:rPr lang="zh-CN" altLang="en-US" dirty="0" smtClean="0"/>
              <a:t>单击此处编辑母版标题样式</a:t>
            </a:r>
            <a:endParaRPr lang="en-US" dirty="0"/>
          </a:p>
        </p:txBody>
      </p:sp>
      <p:sp>
        <p:nvSpPr>
          <p:cNvPr id="3" name="KSO_BC1"/>
          <p:cNvSpPr>
            <a:spLocks noGrp="1"/>
          </p:cNvSpPr>
          <p:nvPr>
            <p:ph type="body" idx="1"/>
          </p:nvPr>
        </p:nvSpPr>
        <p:spPr>
          <a:xfrm>
            <a:off x="419098" y="1114697"/>
            <a:ext cx="8292045" cy="5354869"/>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4E0F94-BE75-4A84-A1BA-58D694CE9BC4}" type="datetimeFigureOut">
              <a:rPr lang="zh-CN" altLang="en-US" smtClean="0"/>
              <a:t>2023-01-16</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057A3-7EE1-4D3D-B09A-E0A08EC3683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random/>
  </p:transition>
  <p:timing>
    <p:tnLst>
      <p:par>
        <p:cTn id="1" dur="indefinite" restart="never" nodeType="tmRoot"/>
      </p:par>
    </p:tnLst>
  </p:timing>
  <p:txStyles>
    <p:titleStyle>
      <a:lvl1pPr algn="l" defTabSz="914400" rtl="0" eaLnBrk="1" latinLnBrk="0" hangingPunct="1">
        <a:lnSpc>
          <a:spcPct val="90000"/>
        </a:lnSpc>
        <a:spcBef>
          <a:spcPct val="0"/>
        </a:spcBef>
        <a:buNone/>
        <a:defRPr sz="2800" b="0" i="0" kern="1200" baseline="0">
          <a:solidFill>
            <a:schemeClr val="accent1"/>
          </a:solidFill>
          <a:effectLst/>
          <a:latin typeface="+mj-ea"/>
          <a:ea typeface="+mj-ea"/>
          <a:cs typeface="+mj-cs"/>
        </a:defRPr>
      </a:lvl1pPr>
    </p:titleStyle>
    <p:bodyStyle>
      <a:lvl1pPr marL="357505" indent="-357505" algn="just" defTabSz="914400" rtl="0" eaLnBrk="1" latinLnBrk="0" hangingPunct="1">
        <a:lnSpc>
          <a:spcPct val="110000"/>
        </a:lnSpc>
        <a:spcBef>
          <a:spcPts val="600"/>
        </a:spcBef>
        <a:spcAft>
          <a:spcPts val="0"/>
        </a:spcAft>
        <a:buClr>
          <a:schemeClr val="accent1"/>
        </a:buClr>
        <a:buSzPct val="80000"/>
        <a:buFont typeface="Webdings" panose="05030102010509060703" pitchFamily="18" charset="2"/>
        <a:buChar char=""/>
        <a:defRPr lang="zh-CN" altLang="en-US" sz="2400" kern="1200" baseline="0" dirty="0" smtClean="0">
          <a:solidFill>
            <a:schemeClr val="accent1"/>
          </a:solidFill>
          <a:latin typeface="+mn-ea"/>
          <a:ea typeface="+mn-ea"/>
          <a:cs typeface="+mn-cs"/>
        </a:defRPr>
      </a:lvl1pPr>
      <a:lvl2pPr marL="575945" indent="-230505" algn="just" defTabSz="914400" rtl="0" eaLnBrk="1" latinLnBrk="0" hangingPunct="1">
        <a:lnSpc>
          <a:spcPct val="120000"/>
        </a:lnSpc>
        <a:spcBef>
          <a:spcPts val="500"/>
        </a:spcBef>
        <a:spcAft>
          <a:spcPts val="0"/>
        </a:spcAft>
        <a:buClr>
          <a:schemeClr val="tx1">
            <a:lumMod val="50000"/>
          </a:schemeClr>
        </a:buClr>
        <a:buFont typeface="Arial" panose="020B0604020202020204" pitchFamily="34" charset="0"/>
        <a:buChar char="•"/>
        <a:defRPr sz="2000" kern="1200" baseline="0">
          <a:solidFill>
            <a:schemeClr val="tx1">
              <a:lumMod val="50000"/>
            </a:schemeClr>
          </a:solidFill>
          <a:latin typeface="+mn-ea"/>
          <a:ea typeface="+mn-ea"/>
          <a:cs typeface="+mn-cs"/>
        </a:defRPr>
      </a:lvl2pPr>
      <a:lvl3pPr marL="1143000" indent="-228600" algn="l" defTabSz="914400" rtl="0" eaLnBrk="1" latinLnBrk="0" hangingPunct="1">
        <a:lnSpc>
          <a:spcPct val="90000"/>
        </a:lnSpc>
        <a:spcBef>
          <a:spcPts val="500"/>
        </a:spcBef>
        <a:buClr>
          <a:schemeClr val="tx1">
            <a:lumMod val="50000"/>
          </a:schemeClr>
        </a:buClr>
        <a:buFont typeface="Arial" panose="020B0604020202020204" pitchFamily="34" charset="0"/>
        <a:buChar char="•"/>
        <a:defRPr sz="1800" kern="1200">
          <a:solidFill>
            <a:schemeClr val="tx1">
              <a:lumMod val="50000"/>
            </a:schemeClr>
          </a:solidFill>
          <a:latin typeface="+mn-lt"/>
          <a:ea typeface="+mn-ea"/>
          <a:cs typeface="+mn-cs"/>
        </a:defRPr>
      </a:lvl3pPr>
      <a:lvl4pPr marL="1600200" indent="-228600" algn="l" defTabSz="914400" rtl="0" eaLnBrk="1" latinLnBrk="0" hangingPunct="1">
        <a:lnSpc>
          <a:spcPct val="90000"/>
        </a:lnSpc>
        <a:spcBef>
          <a:spcPts val="500"/>
        </a:spcBef>
        <a:buClr>
          <a:schemeClr val="tx1">
            <a:lumMod val="50000"/>
          </a:schemeClr>
        </a:buClr>
        <a:buFont typeface="Arial" panose="020B0604020202020204" pitchFamily="34" charset="0"/>
        <a:buChar char="•"/>
        <a:defRPr sz="1800" kern="1200">
          <a:solidFill>
            <a:schemeClr val="tx1">
              <a:lumMod val="50000"/>
            </a:schemeClr>
          </a:solidFill>
          <a:latin typeface="+mn-lt"/>
          <a:ea typeface="+mn-ea"/>
          <a:cs typeface="+mn-cs"/>
        </a:defRPr>
      </a:lvl4pPr>
      <a:lvl5pPr marL="2057400" indent="-228600" algn="l" defTabSz="914400" rtl="0" eaLnBrk="1" latinLnBrk="0" hangingPunct="1">
        <a:lnSpc>
          <a:spcPct val="90000"/>
        </a:lnSpc>
        <a:spcBef>
          <a:spcPts val="500"/>
        </a:spcBef>
        <a:buClr>
          <a:schemeClr val="tx1">
            <a:lumMod val="50000"/>
          </a:schemeClr>
        </a:buClr>
        <a:buFont typeface="Arial" panose="020B0604020202020204" pitchFamily="34" charset="0"/>
        <a:buChar char="•"/>
        <a:defRPr sz="1800" kern="1200">
          <a:solidFill>
            <a:schemeClr val="tx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u=3976695948,1614080909&amp;fm=206&amp;gp=0[1]"/>
          <p:cNvPicPr>
            <a:picLocks noChangeAspect="1"/>
          </p:cNvPicPr>
          <p:nvPr/>
        </p:nvPicPr>
        <p:blipFill>
          <a:blip r:embed="rId3" cstate="email"/>
          <a:stretch>
            <a:fillRect/>
          </a:stretch>
        </p:blipFill>
        <p:spPr>
          <a:xfrm>
            <a:off x="6477475" y="866659"/>
            <a:ext cx="2649855" cy="1628299"/>
          </a:xfrm>
          <a:prstGeom prst="rect">
            <a:avLst/>
          </a:prstGeom>
        </p:spPr>
      </p:pic>
      <p:sp>
        <p:nvSpPr>
          <p:cNvPr id="6" name="文本框 5"/>
          <p:cNvSpPr txBox="1"/>
          <p:nvPr/>
        </p:nvSpPr>
        <p:spPr>
          <a:xfrm>
            <a:off x="0" y="1671753"/>
            <a:ext cx="9144000" cy="2318840"/>
          </a:xfrm>
          <a:prstGeom prst="rect">
            <a:avLst/>
          </a:prstGeom>
          <a:noFill/>
        </p:spPr>
        <p:txBody>
          <a:bodyPr wrap="square" rtlCol="0">
            <a:spAutoFit/>
          </a:bodyPr>
          <a:lstStyle/>
          <a:p>
            <a:pPr algn="ctr">
              <a:lnSpc>
                <a:spcPct val="150000"/>
              </a:lnSpc>
            </a:pPr>
            <a:r>
              <a:rPr lang="en-US" altLang="zh-CN" sz="3600" b="1" dirty="0">
                <a:solidFill>
                  <a:srgbClr val="C00000"/>
                </a:solidFill>
                <a:uFillTx/>
                <a:latin typeface="Times New Roman" panose="02020603050405020304" pitchFamily="18" charset="0"/>
              </a:rPr>
              <a:t>Unit </a:t>
            </a:r>
            <a:r>
              <a:rPr lang="en-US" altLang="zh-CN" sz="3600" b="1" dirty="0" smtClean="0">
                <a:solidFill>
                  <a:srgbClr val="C00000"/>
                </a:solidFill>
                <a:uFillTx/>
                <a:latin typeface="Times New Roman" panose="02020603050405020304" pitchFamily="18" charset="0"/>
              </a:rPr>
              <a:t>2</a:t>
            </a:r>
          </a:p>
          <a:p>
            <a:pPr algn="ctr">
              <a:lnSpc>
                <a:spcPct val="150000"/>
              </a:lnSpc>
            </a:pPr>
            <a:r>
              <a:rPr lang="zh-CN" altLang="en-US" sz="3600" b="1" dirty="0" smtClean="0">
                <a:solidFill>
                  <a:srgbClr val="C00000"/>
                </a:solidFill>
                <a:uFillTx/>
                <a:latin typeface="Times New Roman" panose="02020603050405020304" pitchFamily="18" charset="0"/>
              </a:rPr>
              <a:t>I </a:t>
            </a:r>
            <a:r>
              <a:rPr lang="zh-CN" altLang="en-US" sz="3600" b="1" dirty="0">
                <a:solidFill>
                  <a:srgbClr val="C00000"/>
                </a:solidFill>
                <a:uFillTx/>
                <a:latin typeface="Times New Roman" panose="02020603050405020304" pitchFamily="18" charset="0"/>
              </a:rPr>
              <a:t>think that mooncakes are delicious!</a:t>
            </a:r>
          </a:p>
          <a:p>
            <a:pPr algn="ctr">
              <a:lnSpc>
                <a:spcPct val="150000"/>
              </a:lnSpc>
            </a:pPr>
            <a:r>
              <a:rPr lang="zh-CN" altLang="en-US" sz="2800" b="1" dirty="0" smtClean="0">
                <a:solidFill>
                  <a:srgbClr val="C00000"/>
                </a:solidFill>
                <a:uFillTx/>
                <a:latin typeface="Times New Roman" panose="02020603050405020304" pitchFamily="18" charset="0"/>
              </a:rPr>
              <a:t>Section </a:t>
            </a:r>
            <a:r>
              <a:rPr lang="zh-CN" altLang="en-US" sz="2800" b="1" dirty="0">
                <a:solidFill>
                  <a:srgbClr val="C00000"/>
                </a:solidFill>
                <a:uFillTx/>
                <a:latin typeface="Times New Roman" panose="02020603050405020304" pitchFamily="18" charset="0"/>
              </a:rPr>
              <a:t>A</a:t>
            </a:r>
            <a:r>
              <a:rPr lang="zh-CN" altLang="en-US" sz="2800" b="1" dirty="0" smtClean="0">
                <a:solidFill>
                  <a:srgbClr val="C00000"/>
                </a:solidFill>
                <a:uFillTx/>
                <a:latin typeface="Times New Roman" panose="02020603050405020304" pitchFamily="18" charset="0"/>
              </a:rPr>
              <a:t>(第</a:t>
            </a:r>
            <a:r>
              <a:rPr lang="en-US" altLang="zh-CN" sz="2800" b="1" dirty="0" smtClean="0">
                <a:solidFill>
                  <a:srgbClr val="C00000"/>
                </a:solidFill>
                <a:uFillTx/>
                <a:latin typeface="Times New Roman" panose="02020603050405020304" pitchFamily="18" charset="0"/>
              </a:rPr>
              <a:t>3</a:t>
            </a:r>
            <a:r>
              <a:rPr lang="zh-CN" altLang="en-US" sz="2800" b="1" dirty="0" smtClean="0">
                <a:solidFill>
                  <a:srgbClr val="C00000"/>
                </a:solidFill>
                <a:uFillTx/>
                <a:latin typeface="Times New Roman" panose="02020603050405020304" pitchFamily="18" charset="0"/>
              </a:rPr>
              <a:t>课时)</a:t>
            </a:r>
            <a:endParaRPr lang="zh-CN" altLang="en-US" sz="2800" b="1" dirty="0">
              <a:solidFill>
                <a:srgbClr val="C00000"/>
              </a:solidFill>
              <a:uFillTx/>
              <a:latin typeface="Times New Roman" panose="02020603050405020304" pitchFamily="18" charset="0"/>
            </a:endParaRPr>
          </a:p>
        </p:txBody>
      </p:sp>
      <p:sp>
        <p:nvSpPr>
          <p:cNvPr id="5" name="矩形 4"/>
          <p:cNvSpPr/>
          <p:nvPr/>
        </p:nvSpPr>
        <p:spPr>
          <a:xfrm>
            <a:off x="0" y="5793475"/>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charset="-122"/>
                <a:ea typeface="微软雅黑" panose="020B0503020204020204" charset="-122"/>
                <a:sym typeface="+mn-ea"/>
              </a:rPr>
              <a:t>WWW.PPT818.COM</a:t>
            </a:r>
            <a:endParaRPr lang="en-US" altLang="zh-CN" sz="2000" b="1" kern="0" dirty="0">
              <a:solidFill>
                <a:srgbClr val="000000"/>
              </a:solidFill>
              <a:latin typeface="微软雅黑" panose="020B0503020204020204" charset="-122"/>
              <a:ea typeface="微软雅黑" panose="020B0503020204020204" charset="-122"/>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493044" y="1544955"/>
            <a:ext cx="6921341" cy="3415030"/>
          </a:xfrm>
          <a:prstGeom prst="rect">
            <a:avLst/>
          </a:prstGeom>
          <a:noFill/>
        </p:spPr>
        <p:txBody>
          <a:bodyPr wrap="square" rtlCol="0">
            <a:spAutoFit/>
          </a:bodyPr>
          <a:lstStyle/>
          <a:p>
            <a:r>
              <a:rPr lang="en-US" altLang="zh-CN" sz="2400">
                <a:solidFill>
                  <a:schemeClr val="tx1">
                    <a:lumMod val="50000"/>
                  </a:schemeClr>
                </a:solidFill>
                <a:latin typeface="Times New Roman" panose="02020603050405020304" pitchFamily="18" charset="0"/>
              </a:rPr>
              <a:t>mothers and shirts or ties for fathers. I heard that it is becoming more and more popular to celebrate Mother’s Day and Father’s Day in China. I wonder if children over there also give similar gifts to their parents. I believe that there are many ways to show our love. Actually, we don’t have to spend a lot of money. It is also a good idea to help parents to do something instead. </a:t>
            </a:r>
          </a:p>
          <a:p>
            <a:r>
              <a:rPr lang="en-US" altLang="zh-CN" sz="2400">
                <a:solidFill>
                  <a:schemeClr val="tx1">
                    <a:lumMod val="50000"/>
                  </a:schemeClr>
                </a:solidFill>
                <a:latin typeface="Times New Roman" panose="02020603050405020304" pitchFamily="18" charset="0"/>
              </a:rPr>
              <a:t>June </a:t>
            </a:r>
          </a:p>
        </p:txBody>
      </p:sp>
      <p:cxnSp>
        <p:nvCxnSpPr>
          <p:cNvPr id="16" name="直接连接符 15"/>
          <p:cNvCxnSpPr/>
          <p:nvPr/>
        </p:nvCxnSpPr>
        <p:spPr>
          <a:xfrm>
            <a:off x="6145530" y="1933575"/>
            <a:ext cx="189484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1582420" y="2267585"/>
            <a:ext cx="5603875" cy="2667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V="1">
            <a:off x="1622425" y="2654300"/>
            <a:ext cx="4937125" cy="133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732905" y="2627630"/>
            <a:ext cx="145415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622425" y="3054350"/>
            <a:ext cx="591121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1595755" y="3401695"/>
            <a:ext cx="88074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2649855" y="3361690"/>
            <a:ext cx="5683885" cy="2667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609090" y="3815080"/>
            <a:ext cx="53403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49070" y="1290955"/>
            <a:ext cx="6767830" cy="989965"/>
          </a:xfrm>
        </p:spPr>
        <p:txBody>
          <a:bodyPr>
            <a:normAutofit fontScale="90000"/>
          </a:bodyPr>
          <a:lstStyle/>
          <a:p>
            <a:pPr algn="l"/>
            <a:r>
              <a:rPr lang="en-US" altLang="zh-CN">
                <a:solidFill>
                  <a:schemeClr val="tx1">
                    <a:lumMod val="50000"/>
                  </a:schemeClr>
                </a:solidFill>
                <a:latin typeface="Times New Roman" panose="02020603050405020304" pitchFamily="18" charset="0"/>
              </a:rPr>
              <a:t>Which festival do you like best? Ask your group and report to the class. </a:t>
            </a:r>
            <a:br>
              <a:rPr lang="en-US" altLang="zh-CN">
                <a:solidFill>
                  <a:schemeClr val="tx1">
                    <a:lumMod val="50000"/>
                  </a:schemeClr>
                </a:solidFill>
                <a:latin typeface="Times New Roman" panose="02020603050405020304" pitchFamily="18" charset="0"/>
              </a:rPr>
            </a:br>
            <a:endParaRPr lang="en-US" altLang="zh-CN">
              <a:solidFill>
                <a:schemeClr val="tx1">
                  <a:lumMod val="50000"/>
                </a:schemeClr>
              </a:solidFill>
              <a:latin typeface="Times New Roman" panose="02020603050405020304" pitchFamily="18" charset="0"/>
            </a:endParaRPr>
          </a:p>
        </p:txBody>
      </p:sp>
      <p:sp>
        <p:nvSpPr>
          <p:cNvPr id="12" name="文本框 11"/>
          <p:cNvSpPr txBox="1"/>
          <p:nvPr/>
        </p:nvSpPr>
        <p:spPr>
          <a:xfrm>
            <a:off x="1628299" y="2972276"/>
            <a:ext cx="6313170" cy="829945"/>
          </a:xfrm>
          <a:prstGeom prst="rect">
            <a:avLst/>
          </a:prstGeom>
          <a:noFill/>
        </p:spPr>
        <p:txBody>
          <a:bodyPr wrap="square" rtlCol="0">
            <a:spAutoFit/>
          </a:bodyPr>
          <a:lstStyle/>
          <a:p>
            <a:r>
              <a:rPr lang="zh-CN" altLang="en-US" sz="2400" dirty="0">
                <a:solidFill>
                  <a:schemeClr val="tx1">
                    <a:lumMod val="50000"/>
                  </a:schemeClr>
                </a:solidFill>
                <a:latin typeface="Times New Roman" panose="02020603050405020304" pitchFamily="18" charset="0"/>
              </a:rPr>
              <a:t>e.g. In our group, David</a:t>
            </a:r>
            <a:r>
              <a:rPr lang="en-US" altLang="zh-CN" sz="2400" dirty="0">
                <a:solidFill>
                  <a:schemeClr val="tx1">
                    <a:lumMod val="50000"/>
                  </a:schemeClr>
                </a:solidFill>
                <a:latin typeface="Times New Roman" panose="02020603050405020304" pitchFamily="18" charset="0"/>
              </a:rPr>
              <a:t>'</a:t>
            </a:r>
            <a:r>
              <a:rPr lang="zh-CN" altLang="en-US" sz="2400" dirty="0">
                <a:solidFill>
                  <a:schemeClr val="tx1">
                    <a:lumMod val="50000"/>
                  </a:schemeClr>
                </a:solidFill>
                <a:latin typeface="Times New Roman" panose="02020603050405020304" pitchFamily="18" charset="0"/>
              </a:rPr>
              <a:t>s favorite festival </a:t>
            </a:r>
          </a:p>
          <a:p>
            <a:r>
              <a:rPr lang="zh-CN" altLang="en-US" sz="2400" dirty="0">
                <a:solidFill>
                  <a:schemeClr val="tx1">
                    <a:lumMod val="50000"/>
                  </a:schemeClr>
                </a:solidFill>
                <a:latin typeface="Times New Roman" panose="02020603050405020304" pitchFamily="18" charset="0"/>
              </a:rPr>
              <a:t>       is... He thinks that... </a:t>
            </a:r>
          </a:p>
        </p:txBody>
      </p:sp>
      <p:sp>
        <p:nvSpPr>
          <p:cNvPr id="227" name=" 227"/>
          <p:cNvSpPr/>
          <p:nvPr/>
        </p:nvSpPr>
        <p:spPr>
          <a:xfrm>
            <a:off x="648970" y="1236345"/>
            <a:ext cx="800100" cy="520700"/>
          </a:xfrm>
          <a:prstGeom prst="wedgeEllipseCallout">
            <a:avLst>
              <a:gd name="adj1" fmla="val -25046"/>
              <a:gd name="adj2" fmla="val 65698"/>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chemeClr val="tx1">
                    <a:lumMod val="50000"/>
                  </a:schemeClr>
                </a:solidFill>
                <a:latin typeface="Times New Roman" panose="02020603050405020304" pitchFamily="18" charset="0"/>
              </a:rPr>
              <a:t>4c</a:t>
            </a:r>
          </a:p>
        </p:txBody>
      </p:sp>
    </p:spTree>
    <p:custDataLst>
      <p:tags r:id="rId1"/>
    </p:custDataLst>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158716" y="1921669"/>
            <a:ext cx="7521416" cy="3784600"/>
          </a:xfrm>
          <a:prstGeom prst="rect">
            <a:avLst/>
          </a:prstGeom>
          <a:noFill/>
        </p:spPr>
        <p:txBody>
          <a:bodyPr wrap="square" rtlCol="0">
            <a:spAutoFit/>
          </a:bodyPr>
          <a:lstStyle/>
          <a:p>
            <a:r>
              <a:rPr lang="zh-CN" altLang="en-US" sz="2400" b="1" dirty="0">
                <a:solidFill>
                  <a:schemeClr val="tx1">
                    <a:lumMod val="50000"/>
                  </a:schemeClr>
                </a:solidFill>
                <a:latin typeface="Times New Roman" panose="02020603050405020304" pitchFamily="18" charset="0"/>
              </a:rPr>
              <a:t>单项选择。</a:t>
            </a:r>
          </a:p>
          <a:p>
            <a:r>
              <a:rPr lang="en-US" altLang="zh-CN" sz="2400" dirty="0">
                <a:solidFill>
                  <a:schemeClr val="tx1">
                    <a:lumMod val="50000"/>
                  </a:schemeClr>
                </a:solidFill>
                <a:latin typeface="Times New Roman" panose="02020603050405020304" pitchFamily="18" charset="0"/>
              </a:rPr>
              <a:t>(   )1.I've decided to go to London next </a:t>
            </a:r>
            <a:r>
              <a:rPr lang="en-US" altLang="zh-CN" sz="2400" dirty="0" err="1">
                <a:solidFill>
                  <a:schemeClr val="tx1">
                    <a:lumMod val="50000"/>
                  </a:schemeClr>
                </a:solidFill>
                <a:latin typeface="Times New Roman" panose="02020603050405020304" pitchFamily="18" charset="0"/>
              </a:rPr>
              <a:t>weekend.I</a:t>
            </a:r>
            <a:r>
              <a:rPr lang="en-US" altLang="zh-CN" sz="2400" dirty="0">
                <a:solidFill>
                  <a:schemeClr val="tx1">
                    <a:lumMod val="50000"/>
                  </a:schemeClr>
                </a:solidFill>
                <a:latin typeface="Times New Roman" panose="02020603050405020304" pitchFamily="18" charset="0"/>
              </a:rPr>
              <a:t> was wondering ________ you could go with me. </a:t>
            </a:r>
          </a:p>
          <a:p>
            <a:r>
              <a:rPr lang="en-US" altLang="zh-CN" sz="2400" dirty="0">
                <a:solidFill>
                  <a:schemeClr val="tx1">
                    <a:lumMod val="50000"/>
                  </a:schemeClr>
                </a:solidFill>
                <a:latin typeface="Times New Roman" panose="02020603050405020304" pitchFamily="18" charset="0"/>
              </a:rPr>
              <a:t>    </a:t>
            </a:r>
            <a:r>
              <a:rPr lang="en-US" altLang="zh-CN" sz="2400" dirty="0" err="1">
                <a:solidFill>
                  <a:schemeClr val="tx1">
                    <a:lumMod val="50000"/>
                  </a:schemeClr>
                </a:solidFill>
                <a:latin typeface="Times New Roman" panose="02020603050405020304" pitchFamily="18" charset="0"/>
              </a:rPr>
              <a:t>A.if</a:t>
            </a:r>
            <a:r>
              <a:rPr lang="en-US" altLang="zh-CN" sz="2400" dirty="0">
                <a:solidFill>
                  <a:schemeClr val="tx1">
                    <a:lumMod val="50000"/>
                  </a:schemeClr>
                </a:solidFill>
                <a:latin typeface="Times New Roman" panose="02020603050405020304" pitchFamily="18" charset="0"/>
              </a:rPr>
              <a:t>             </a:t>
            </a:r>
            <a:r>
              <a:rPr lang="en-US" altLang="zh-CN" sz="2400" dirty="0" err="1">
                <a:solidFill>
                  <a:schemeClr val="tx1">
                    <a:lumMod val="50000"/>
                  </a:schemeClr>
                </a:solidFill>
                <a:latin typeface="Times New Roman" panose="02020603050405020304" pitchFamily="18" charset="0"/>
              </a:rPr>
              <a:t>B.how</a:t>
            </a:r>
            <a:r>
              <a:rPr lang="en-US" altLang="zh-CN" sz="2400" dirty="0">
                <a:solidFill>
                  <a:schemeClr val="tx1">
                    <a:lumMod val="50000"/>
                  </a:schemeClr>
                </a:solidFill>
                <a:latin typeface="Times New Roman" panose="02020603050405020304" pitchFamily="18" charset="0"/>
              </a:rPr>
              <a:t>             </a:t>
            </a:r>
            <a:r>
              <a:rPr lang="en-US" altLang="zh-CN" sz="2400" dirty="0" err="1">
                <a:solidFill>
                  <a:schemeClr val="tx1">
                    <a:lumMod val="50000"/>
                  </a:schemeClr>
                </a:solidFill>
                <a:latin typeface="Times New Roman" panose="02020603050405020304" pitchFamily="18" charset="0"/>
              </a:rPr>
              <a:t>C.that</a:t>
            </a:r>
            <a:r>
              <a:rPr lang="en-US" altLang="zh-CN" sz="2400" dirty="0">
                <a:solidFill>
                  <a:schemeClr val="tx1">
                    <a:lumMod val="50000"/>
                  </a:schemeClr>
                </a:solidFill>
                <a:latin typeface="Times New Roman" panose="02020603050405020304" pitchFamily="18" charset="0"/>
              </a:rPr>
              <a:t>          </a:t>
            </a:r>
            <a:r>
              <a:rPr lang="en-US" altLang="zh-CN" sz="2400" dirty="0" err="1">
                <a:solidFill>
                  <a:schemeClr val="tx1">
                    <a:lumMod val="50000"/>
                  </a:schemeClr>
                </a:solidFill>
                <a:latin typeface="Times New Roman" panose="02020603050405020304" pitchFamily="18" charset="0"/>
              </a:rPr>
              <a:t>D.where</a:t>
            </a:r>
            <a:endParaRPr lang="en-US" altLang="zh-CN" sz="2400" dirty="0">
              <a:solidFill>
                <a:schemeClr val="tx1">
                  <a:lumMod val="50000"/>
                </a:schemeClr>
              </a:solidFill>
              <a:latin typeface="Times New Roman" panose="02020603050405020304" pitchFamily="18" charset="0"/>
            </a:endParaRPr>
          </a:p>
          <a:p>
            <a:r>
              <a:rPr lang="en-US" altLang="zh-CN" sz="2400" dirty="0">
                <a:solidFill>
                  <a:schemeClr val="tx1">
                    <a:lumMod val="50000"/>
                  </a:schemeClr>
                </a:solidFill>
                <a:latin typeface="Times New Roman" panose="02020603050405020304" pitchFamily="18" charset="0"/>
                <a:sym typeface="+mn-ea"/>
              </a:rPr>
              <a:t>(   )</a:t>
            </a:r>
            <a:r>
              <a:rPr lang="en-US" altLang="zh-CN" sz="2400" dirty="0">
                <a:solidFill>
                  <a:schemeClr val="tx1">
                    <a:lumMod val="50000"/>
                  </a:schemeClr>
                </a:solidFill>
                <a:latin typeface="Times New Roman" panose="02020603050405020304" pitchFamily="18" charset="0"/>
              </a:rPr>
              <a:t>2.Our teacher told us that the </a:t>
            </a:r>
            <a:r>
              <a:rPr lang="en-US" altLang="zh-CN" sz="2400" dirty="0" err="1">
                <a:solidFill>
                  <a:schemeClr val="tx1">
                    <a:lumMod val="50000"/>
                  </a:schemeClr>
                </a:solidFill>
                <a:latin typeface="Times New Roman" panose="02020603050405020304" pitchFamily="18" charset="0"/>
              </a:rPr>
              <a:t>earth_________around</a:t>
            </a:r>
            <a:r>
              <a:rPr lang="en-US" altLang="zh-CN" sz="2400" dirty="0">
                <a:solidFill>
                  <a:schemeClr val="tx1">
                    <a:lumMod val="50000"/>
                  </a:schemeClr>
                </a:solidFill>
                <a:latin typeface="Times New Roman" panose="02020603050405020304" pitchFamily="18" charset="0"/>
              </a:rPr>
              <a:t> the sun.</a:t>
            </a:r>
          </a:p>
          <a:p>
            <a:r>
              <a:rPr lang="en-US" altLang="zh-CN" sz="2400" dirty="0">
                <a:solidFill>
                  <a:schemeClr val="tx1">
                    <a:lumMod val="50000"/>
                  </a:schemeClr>
                </a:solidFill>
                <a:latin typeface="Times New Roman" panose="02020603050405020304" pitchFamily="18" charset="0"/>
              </a:rPr>
              <a:t>    A.is going  </a:t>
            </a:r>
            <a:r>
              <a:rPr lang="en-US" altLang="zh-CN" sz="2400" dirty="0" err="1">
                <a:solidFill>
                  <a:schemeClr val="tx1">
                    <a:lumMod val="50000"/>
                  </a:schemeClr>
                </a:solidFill>
                <a:latin typeface="Times New Roman" panose="02020603050405020304" pitchFamily="18" charset="0"/>
              </a:rPr>
              <a:t>B.will</a:t>
            </a:r>
            <a:r>
              <a:rPr lang="en-US" altLang="zh-CN" sz="2400" dirty="0">
                <a:solidFill>
                  <a:schemeClr val="tx1">
                    <a:lumMod val="50000"/>
                  </a:schemeClr>
                </a:solidFill>
                <a:latin typeface="Times New Roman" panose="02020603050405020304" pitchFamily="18" charset="0"/>
              </a:rPr>
              <a:t> go            </a:t>
            </a:r>
            <a:r>
              <a:rPr lang="en-US" altLang="zh-CN" sz="2400" dirty="0" err="1">
                <a:solidFill>
                  <a:schemeClr val="tx1">
                    <a:lumMod val="50000"/>
                  </a:schemeClr>
                </a:solidFill>
                <a:latin typeface="Times New Roman" panose="02020603050405020304" pitchFamily="18" charset="0"/>
              </a:rPr>
              <a:t>C.went</a:t>
            </a:r>
            <a:r>
              <a:rPr lang="en-US" altLang="zh-CN" sz="2400" dirty="0">
                <a:solidFill>
                  <a:schemeClr val="tx1">
                    <a:lumMod val="50000"/>
                  </a:schemeClr>
                </a:solidFill>
                <a:latin typeface="Times New Roman" panose="02020603050405020304" pitchFamily="18" charset="0"/>
              </a:rPr>
              <a:t>        </a:t>
            </a:r>
            <a:r>
              <a:rPr lang="en-US" altLang="zh-CN" sz="2400" dirty="0" err="1">
                <a:solidFill>
                  <a:schemeClr val="tx1">
                    <a:lumMod val="50000"/>
                  </a:schemeClr>
                </a:solidFill>
                <a:latin typeface="Times New Roman" panose="02020603050405020304" pitchFamily="18" charset="0"/>
              </a:rPr>
              <a:t>D.goes</a:t>
            </a:r>
            <a:r>
              <a:rPr lang="en-US" altLang="zh-CN" sz="2400" dirty="0">
                <a:solidFill>
                  <a:schemeClr val="tx1">
                    <a:lumMod val="50000"/>
                  </a:schemeClr>
                </a:solidFill>
                <a:latin typeface="Times New Roman" panose="02020603050405020304" pitchFamily="18" charset="0"/>
              </a:rPr>
              <a:t> </a:t>
            </a:r>
          </a:p>
          <a:p>
            <a:r>
              <a:rPr lang="en-US" altLang="zh-CN" sz="2400" dirty="0">
                <a:solidFill>
                  <a:schemeClr val="tx1">
                    <a:lumMod val="50000"/>
                  </a:schemeClr>
                </a:solidFill>
                <a:latin typeface="Times New Roman" panose="02020603050405020304" pitchFamily="18" charset="0"/>
                <a:sym typeface="+mn-ea"/>
              </a:rPr>
              <a:t>(   )</a:t>
            </a:r>
            <a:r>
              <a:rPr lang="en-US" altLang="zh-CN" sz="2400" dirty="0">
                <a:solidFill>
                  <a:schemeClr val="tx1">
                    <a:lumMod val="50000"/>
                  </a:schemeClr>
                </a:solidFill>
                <a:latin typeface="Times New Roman" panose="02020603050405020304" pitchFamily="18" charset="0"/>
              </a:rPr>
              <a:t>3.My mother asked me </a:t>
            </a:r>
            <a:r>
              <a:rPr lang="en-US" altLang="zh-CN" sz="2400" dirty="0" err="1">
                <a:solidFill>
                  <a:schemeClr val="tx1">
                    <a:lumMod val="50000"/>
                  </a:schemeClr>
                </a:solidFill>
                <a:latin typeface="Times New Roman" panose="02020603050405020304" pitchFamily="18" charset="0"/>
              </a:rPr>
              <a:t>if_________with</a:t>
            </a:r>
            <a:r>
              <a:rPr lang="en-US" altLang="zh-CN" sz="2400" dirty="0">
                <a:solidFill>
                  <a:schemeClr val="tx1">
                    <a:lumMod val="50000"/>
                  </a:schemeClr>
                </a:solidFill>
                <a:latin typeface="Times New Roman" panose="02020603050405020304" pitchFamily="18" charset="0"/>
              </a:rPr>
              <a:t> her.</a:t>
            </a:r>
          </a:p>
          <a:p>
            <a:r>
              <a:rPr lang="en-US" altLang="zh-CN" sz="2400" dirty="0">
                <a:solidFill>
                  <a:schemeClr val="tx1">
                    <a:lumMod val="50000"/>
                  </a:schemeClr>
                </a:solidFill>
                <a:latin typeface="Times New Roman" panose="02020603050405020304" pitchFamily="18" charset="0"/>
              </a:rPr>
              <a:t>    </a:t>
            </a:r>
            <a:r>
              <a:rPr lang="en-US" altLang="zh-CN" sz="2400" dirty="0" err="1">
                <a:solidFill>
                  <a:schemeClr val="tx1">
                    <a:lumMod val="50000"/>
                  </a:schemeClr>
                </a:solidFill>
                <a:latin typeface="Times New Roman" panose="02020603050405020304" pitchFamily="18" charset="0"/>
              </a:rPr>
              <a:t>A.will</a:t>
            </a:r>
            <a:r>
              <a:rPr lang="en-US" altLang="zh-CN" sz="2400" dirty="0">
                <a:solidFill>
                  <a:schemeClr val="tx1">
                    <a:lumMod val="50000"/>
                  </a:schemeClr>
                </a:solidFill>
                <a:latin typeface="Times New Roman" panose="02020603050405020304" pitchFamily="18" charset="0"/>
              </a:rPr>
              <a:t> I go shopping            B.I will go shopping </a:t>
            </a:r>
          </a:p>
          <a:p>
            <a:r>
              <a:rPr lang="en-US" altLang="zh-CN" sz="2400" dirty="0">
                <a:solidFill>
                  <a:schemeClr val="tx1">
                    <a:lumMod val="50000"/>
                  </a:schemeClr>
                </a:solidFill>
                <a:latin typeface="Times New Roman" panose="02020603050405020304" pitchFamily="18" charset="0"/>
              </a:rPr>
              <a:t>    </a:t>
            </a:r>
            <a:r>
              <a:rPr lang="en-US" altLang="zh-CN" sz="2400" dirty="0" err="1">
                <a:solidFill>
                  <a:schemeClr val="tx1">
                    <a:lumMod val="50000"/>
                  </a:schemeClr>
                </a:solidFill>
                <a:latin typeface="Times New Roman" panose="02020603050405020304" pitchFamily="18" charset="0"/>
              </a:rPr>
              <a:t>C.would</a:t>
            </a:r>
            <a:r>
              <a:rPr lang="en-US" altLang="zh-CN" sz="2400" dirty="0">
                <a:solidFill>
                  <a:schemeClr val="tx1">
                    <a:lumMod val="50000"/>
                  </a:schemeClr>
                </a:solidFill>
                <a:latin typeface="Times New Roman" panose="02020603050405020304" pitchFamily="18" charset="0"/>
              </a:rPr>
              <a:t> I go shopping         D.I would go shopping </a:t>
            </a:r>
          </a:p>
        </p:txBody>
      </p:sp>
      <p:sp>
        <p:nvSpPr>
          <p:cNvPr id="3" name="文本框 2"/>
          <p:cNvSpPr txBox="1"/>
          <p:nvPr/>
        </p:nvSpPr>
        <p:spPr>
          <a:xfrm>
            <a:off x="1255713" y="2298383"/>
            <a:ext cx="506254" cy="460375"/>
          </a:xfrm>
          <a:prstGeom prst="rect">
            <a:avLst/>
          </a:prstGeom>
          <a:noFill/>
        </p:spPr>
        <p:txBody>
          <a:bodyPr wrap="square" rtlCol="0">
            <a:spAutoFit/>
          </a:bodyPr>
          <a:lstStyle/>
          <a:p>
            <a:r>
              <a:rPr lang="en-US" altLang="zh-CN" sz="2400">
                <a:solidFill>
                  <a:srgbClr val="FF0000"/>
                </a:solidFill>
                <a:latin typeface="Times New Roman" panose="02020603050405020304" pitchFamily="18" charset="0"/>
              </a:rPr>
              <a:t>A </a:t>
            </a:r>
          </a:p>
        </p:txBody>
      </p:sp>
      <p:sp>
        <p:nvSpPr>
          <p:cNvPr id="6" name="文本框 5"/>
          <p:cNvSpPr txBox="1"/>
          <p:nvPr/>
        </p:nvSpPr>
        <p:spPr>
          <a:xfrm>
            <a:off x="1269524" y="3452971"/>
            <a:ext cx="354806" cy="460375"/>
          </a:xfrm>
          <a:prstGeom prst="rect">
            <a:avLst/>
          </a:prstGeom>
          <a:noFill/>
        </p:spPr>
        <p:txBody>
          <a:bodyPr wrap="square" rtlCol="0">
            <a:spAutoFit/>
          </a:bodyPr>
          <a:lstStyle/>
          <a:p>
            <a:r>
              <a:rPr lang="en-US" altLang="zh-CN" sz="2400">
                <a:solidFill>
                  <a:srgbClr val="FF0000"/>
                </a:solidFill>
                <a:latin typeface="Times New Roman" panose="02020603050405020304" pitchFamily="18" charset="0"/>
              </a:rPr>
              <a:t>D</a:t>
            </a:r>
          </a:p>
        </p:txBody>
      </p:sp>
      <p:sp>
        <p:nvSpPr>
          <p:cNvPr id="7" name="文本框 6"/>
          <p:cNvSpPr txBox="1"/>
          <p:nvPr/>
        </p:nvSpPr>
        <p:spPr>
          <a:xfrm>
            <a:off x="1272699" y="4540726"/>
            <a:ext cx="446723" cy="460375"/>
          </a:xfrm>
          <a:prstGeom prst="rect">
            <a:avLst/>
          </a:prstGeom>
          <a:noFill/>
        </p:spPr>
        <p:txBody>
          <a:bodyPr wrap="square" rtlCol="0">
            <a:spAutoFit/>
          </a:bodyPr>
          <a:lstStyle/>
          <a:p>
            <a:r>
              <a:rPr lang="en-US" altLang="zh-CN" sz="2400">
                <a:solidFill>
                  <a:srgbClr val="FF0000"/>
                </a:solidFill>
                <a:latin typeface="Times New Roman" panose="02020603050405020304" pitchFamily="18" charset="0"/>
              </a:rPr>
              <a:t>D</a:t>
            </a:r>
          </a:p>
        </p:txBody>
      </p:sp>
      <p:sp>
        <p:nvSpPr>
          <p:cNvPr id="12" name="矩形 11"/>
          <p:cNvSpPr/>
          <p:nvPr/>
        </p:nvSpPr>
        <p:spPr>
          <a:xfrm>
            <a:off x="2839403" y="401320"/>
            <a:ext cx="3465195" cy="1198880"/>
          </a:xfrm>
          <a:prstGeom prst="rect">
            <a:avLst/>
          </a:prstGeom>
          <a:noFill/>
          <a:ln>
            <a:noFill/>
          </a:ln>
        </p:spPr>
        <p:txBody>
          <a:bodyPr wrap="none" rtlCol="0" anchor="t">
            <a:spAutoFit/>
          </a:bodyPr>
          <a:lstStyle/>
          <a:p>
            <a:pPr algn="ctr"/>
            <a:r>
              <a:rPr lang="en-US" altLang="zh-CN" sz="7200" b="1" dirty="0">
                <a:ln w="25400" cmpd="sng">
                  <a:solidFill>
                    <a:srgbClr val="FAFCB7">
                      <a:alpha val="98000"/>
                    </a:srgbClr>
                  </a:solidFill>
                  <a:prstDash val="solid"/>
                </a:ln>
                <a:blipFill>
                  <a:blip r:embed="rId3">
                    <a:alphaModFix amt="63000"/>
                  </a:blip>
                  <a:tile ty="-38100" sx="7000" flip="xy" algn="tl"/>
                </a:blipFill>
                <a:effectLst>
                  <a:innerShdw dist="38100" dir="18900000">
                    <a:srgbClr val="F89D26">
                      <a:alpha val="100000"/>
                    </a:srgbClr>
                  </a:innerShdw>
                  <a:reflection blurRad="6350" stA="50000" endA="300" endPos="50000" dist="12700" dir="5400000" sy="-100000" algn="bl" rotWithShape="0"/>
                </a:effectLst>
                <a:latin typeface="Times New Roman" panose="02020603050405020304" pitchFamily="18" charset="0"/>
              </a:rPr>
              <a:t>Exercise</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strips(downLeft)">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strips(downLeft)">
                                      <p:cBhvr>
                                        <p:cTn id="1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158716" y="2201704"/>
            <a:ext cx="7521416" cy="2306955"/>
          </a:xfrm>
          <a:prstGeom prst="rect">
            <a:avLst/>
          </a:prstGeom>
          <a:noFill/>
        </p:spPr>
        <p:txBody>
          <a:bodyPr wrap="square" rtlCol="0">
            <a:spAutoFit/>
          </a:bodyPr>
          <a:lstStyle/>
          <a:p>
            <a:pPr>
              <a:lnSpc>
                <a:spcPct val="150000"/>
              </a:lnSpc>
            </a:pPr>
            <a:r>
              <a:rPr lang="en-US" altLang="zh-CN" sz="2400" dirty="0">
                <a:solidFill>
                  <a:schemeClr val="tx1">
                    <a:lumMod val="50000"/>
                  </a:schemeClr>
                </a:solidFill>
                <a:latin typeface="Times New Roman" panose="02020603050405020304" pitchFamily="18" charset="0"/>
                <a:sym typeface="+mn-ea"/>
              </a:rPr>
              <a:t>(   )</a:t>
            </a:r>
            <a:r>
              <a:rPr lang="en-US" altLang="zh-CN" sz="2400" dirty="0">
                <a:solidFill>
                  <a:schemeClr val="tx1">
                    <a:lumMod val="50000"/>
                  </a:schemeClr>
                </a:solidFill>
                <a:latin typeface="Times New Roman" panose="02020603050405020304" pitchFamily="18" charset="0"/>
              </a:rPr>
              <a:t>4._________great picture</a:t>
            </a:r>
            <a:r>
              <a:rPr lang="zh-CN" altLang="en-US" sz="2400" dirty="0">
                <a:solidFill>
                  <a:schemeClr val="tx1">
                    <a:lumMod val="50000"/>
                  </a:schemeClr>
                </a:solidFill>
                <a:latin typeface="Times New Roman" panose="02020603050405020304" pitchFamily="18" charset="0"/>
              </a:rPr>
              <a:t>！</a:t>
            </a:r>
            <a:r>
              <a:rPr lang="en-US" altLang="zh-CN" sz="2400" dirty="0">
                <a:solidFill>
                  <a:schemeClr val="tx1">
                    <a:lumMod val="50000"/>
                  </a:schemeClr>
                </a:solidFill>
                <a:latin typeface="Times New Roman" panose="02020603050405020304" pitchFamily="18" charset="0"/>
              </a:rPr>
              <a:t>Who painted it ?</a:t>
            </a:r>
          </a:p>
          <a:p>
            <a:pPr>
              <a:lnSpc>
                <a:spcPct val="150000"/>
              </a:lnSpc>
            </a:pPr>
            <a:r>
              <a:rPr lang="en-US" altLang="zh-CN" sz="2400" dirty="0">
                <a:solidFill>
                  <a:schemeClr val="tx1">
                    <a:lumMod val="50000"/>
                  </a:schemeClr>
                </a:solidFill>
                <a:latin typeface="Times New Roman" panose="02020603050405020304" pitchFamily="18" charset="0"/>
              </a:rPr>
              <a:t>    </a:t>
            </a:r>
            <a:r>
              <a:rPr lang="en-US" altLang="zh-CN" sz="2400" dirty="0" err="1">
                <a:solidFill>
                  <a:schemeClr val="tx1">
                    <a:lumMod val="50000"/>
                  </a:schemeClr>
                </a:solidFill>
                <a:latin typeface="Times New Roman" panose="02020603050405020304" pitchFamily="18" charset="0"/>
              </a:rPr>
              <a:t>A.How</a:t>
            </a:r>
            <a:r>
              <a:rPr lang="en-US" altLang="zh-CN" sz="2400" dirty="0">
                <a:solidFill>
                  <a:schemeClr val="tx1">
                    <a:lumMod val="50000"/>
                  </a:schemeClr>
                </a:solidFill>
                <a:latin typeface="Times New Roman" panose="02020603050405020304" pitchFamily="18" charset="0"/>
              </a:rPr>
              <a:t>          </a:t>
            </a:r>
            <a:r>
              <a:rPr lang="en-US" altLang="zh-CN" sz="2400" dirty="0" err="1">
                <a:solidFill>
                  <a:schemeClr val="tx1">
                    <a:lumMod val="50000"/>
                  </a:schemeClr>
                </a:solidFill>
                <a:latin typeface="Times New Roman" panose="02020603050405020304" pitchFamily="18" charset="0"/>
              </a:rPr>
              <a:t>B.What</a:t>
            </a:r>
            <a:r>
              <a:rPr lang="en-US" altLang="zh-CN" sz="2400" dirty="0">
                <a:solidFill>
                  <a:schemeClr val="tx1">
                    <a:lumMod val="50000"/>
                  </a:schemeClr>
                </a:solidFill>
                <a:latin typeface="Times New Roman" panose="02020603050405020304" pitchFamily="18" charset="0"/>
              </a:rPr>
              <a:t>         </a:t>
            </a:r>
            <a:r>
              <a:rPr lang="en-US" altLang="zh-CN" sz="2400" dirty="0" err="1">
                <a:solidFill>
                  <a:schemeClr val="tx1">
                    <a:lumMod val="50000"/>
                  </a:schemeClr>
                </a:solidFill>
                <a:latin typeface="Times New Roman" panose="02020603050405020304" pitchFamily="18" charset="0"/>
              </a:rPr>
              <a:t>C.How</a:t>
            </a:r>
            <a:r>
              <a:rPr lang="en-US" altLang="zh-CN" sz="2400" dirty="0">
                <a:solidFill>
                  <a:schemeClr val="tx1">
                    <a:lumMod val="50000"/>
                  </a:schemeClr>
                </a:solidFill>
                <a:latin typeface="Times New Roman" panose="02020603050405020304" pitchFamily="18" charset="0"/>
              </a:rPr>
              <a:t> a         </a:t>
            </a:r>
            <a:r>
              <a:rPr lang="en-US" altLang="zh-CN" sz="2400" dirty="0" err="1">
                <a:solidFill>
                  <a:schemeClr val="tx1">
                    <a:lumMod val="50000"/>
                  </a:schemeClr>
                </a:solidFill>
                <a:latin typeface="Times New Roman" panose="02020603050405020304" pitchFamily="18" charset="0"/>
              </a:rPr>
              <a:t>D.What</a:t>
            </a:r>
            <a:r>
              <a:rPr lang="en-US" altLang="zh-CN" sz="2400" dirty="0">
                <a:solidFill>
                  <a:schemeClr val="tx1">
                    <a:lumMod val="50000"/>
                  </a:schemeClr>
                </a:solidFill>
                <a:latin typeface="Times New Roman" panose="02020603050405020304" pitchFamily="18" charset="0"/>
              </a:rPr>
              <a:t> a </a:t>
            </a:r>
          </a:p>
          <a:p>
            <a:pPr>
              <a:lnSpc>
                <a:spcPct val="150000"/>
              </a:lnSpc>
            </a:pPr>
            <a:r>
              <a:rPr lang="en-US" altLang="zh-CN" sz="2400" dirty="0">
                <a:solidFill>
                  <a:schemeClr val="tx1">
                    <a:lumMod val="50000"/>
                  </a:schemeClr>
                </a:solidFill>
                <a:latin typeface="Times New Roman" panose="02020603050405020304" pitchFamily="18" charset="0"/>
                <a:sym typeface="+mn-ea"/>
              </a:rPr>
              <a:t>(   )</a:t>
            </a:r>
            <a:r>
              <a:rPr lang="en-US" altLang="zh-CN" sz="2400" dirty="0">
                <a:solidFill>
                  <a:schemeClr val="tx1">
                    <a:lumMod val="50000"/>
                  </a:schemeClr>
                </a:solidFill>
                <a:latin typeface="Times New Roman" panose="02020603050405020304" pitchFamily="18" charset="0"/>
              </a:rPr>
              <a:t>5._________clever the boy is!</a:t>
            </a:r>
          </a:p>
          <a:p>
            <a:pPr>
              <a:lnSpc>
                <a:spcPct val="150000"/>
              </a:lnSpc>
            </a:pPr>
            <a:r>
              <a:rPr lang="zh-CN" altLang="en-US" sz="2400" dirty="0">
                <a:solidFill>
                  <a:schemeClr val="tx1">
                    <a:lumMod val="50000"/>
                  </a:schemeClr>
                </a:solidFill>
                <a:latin typeface="Times New Roman" panose="02020603050405020304" pitchFamily="18" charset="0"/>
              </a:rPr>
              <a:t>    </a:t>
            </a:r>
            <a:r>
              <a:rPr lang="en-US" altLang="zh-CN" sz="2400" dirty="0" err="1">
                <a:solidFill>
                  <a:schemeClr val="tx1">
                    <a:lumMod val="50000"/>
                  </a:schemeClr>
                </a:solidFill>
                <a:latin typeface="Times New Roman" panose="02020603050405020304" pitchFamily="18" charset="0"/>
              </a:rPr>
              <a:t>A.How</a:t>
            </a:r>
            <a:r>
              <a:rPr lang="en-US" altLang="zh-CN" sz="2400" dirty="0">
                <a:solidFill>
                  <a:schemeClr val="tx1">
                    <a:lumMod val="50000"/>
                  </a:schemeClr>
                </a:solidFill>
                <a:latin typeface="Times New Roman" panose="02020603050405020304" pitchFamily="18" charset="0"/>
              </a:rPr>
              <a:t>          </a:t>
            </a:r>
            <a:r>
              <a:rPr lang="en-US" altLang="zh-CN" sz="2400" dirty="0" err="1">
                <a:solidFill>
                  <a:schemeClr val="tx1">
                    <a:lumMod val="50000"/>
                  </a:schemeClr>
                </a:solidFill>
                <a:latin typeface="Times New Roman" panose="02020603050405020304" pitchFamily="18" charset="0"/>
              </a:rPr>
              <a:t>B.What</a:t>
            </a:r>
            <a:r>
              <a:rPr lang="en-US" altLang="zh-CN" sz="2400" dirty="0">
                <a:solidFill>
                  <a:schemeClr val="tx1">
                    <a:lumMod val="50000"/>
                  </a:schemeClr>
                </a:solidFill>
                <a:latin typeface="Times New Roman" panose="02020603050405020304" pitchFamily="18" charset="0"/>
              </a:rPr>
              <a:t>         </a:t>
            </a:r>
            <a:r>
              <a:rPr lang="en-US" altLang="zh-CN" sz="2400" dirty="0" err="1">
                <a:solidFill>
                  <a:schemeClr val="tx1">
                    <a:lumMod val="50000"/>
                  </a:schemeClr>
                </a:solidFill>
                <a:latin typeface="Times New Roman" panose="02020603050405020304" pitchFamily="18" charset="0"/>
              </a:rPr>
              <a:t>C.What</a:t>
            </a:r>
            <a:r>
              <a:rPr lang="en-US" altLang="zh-CN" sz="2400" dirty="0">
                <a:solidFill>
                  <a:schemeClr val="tx1">
                    <a:lumMod val="50000"/>
                  </a:schemeClr>
                </a:solidFill>
                <a:latin typeface="Times New Roman" panose="02020603050405020304" pitchFamily="18" charset="0"/>
              </a:rPr>
              <a:t> a       </a:t>
            </a:r>
            <a:r>
              <a:rPr lang="en-US" altLang="zh-CN" sz="2400" dirty="0" err="1">
                <a:solidFill>
                  <a:schemeClr val="tx1">
                    <a:lumMod val="50000"/>
                  </a:schemeClr>
                </a:solidFill>
                <a:latin typeface="Times New Roman" panose="02020603050405020304" pitchFamily="18" charset="0"/>
              </a:rPr>
              <a:t>D.How</a:t>
            </a:r>
            <a:r>
              <a:rPr lang="en-US" altLang="zh-CN" sz="2400" dirty="0">
                <a:solidFill>
                  <a:schemeClr val="tx1">
                    <a:lumMod val="50000"/>
                  </a:schemeClr>
                </a:solidFill>
                <a:latin typeface="Times New Roman" panose="02020603050405020304" pitchFamily="18" charset="0"/>
              </a:rPr>
              <a:t> a </a:t>
            </a:r>
          </a:p>
        </p:txBody>
      </p:sp>
      <p:sp>
        <p:nvSpPr>
          <p:cNvPr id="8" name="文本框 7"/>
          <p:cNvSpPr txBox="1"/>
          <p:nvPr/>
        </p:nvSpPr>
        <p:spPr>
          <a:xfrm>
            <a:off x="1252061" y="2368391"/>
            <a:ext cx="636746" cy="460375"/>
          </a:xfrm>
          <a:prstGeom prst="rect">
            <a:avLst/>
          </a:prstGeom>
          <a:noFill/>
        </p:spPr>
        <p:txBody>
          <a:bodyPr wrap="square" rtlCol="0">
            <a:spAutoFit/>
          </a:bodyPr>
          <a:lstStyle/>
          <a:p>
            <a:r>
              <a:rPr lang="en-US" altLang="zh-CN" sz="2400">
                <a:solidFill>
                  <a:srgbClr val="FF0000"/>
                </a:solidFill>
                <a:latin typeface="Times New Roman" panose="02020603050405020304" pitchFamily="18" charset="0"/>
              </a:rPr>
              <a:t>D</a:t>
            </a:r>
          </a:p>
        </p:txBody>
      </p:sp>
      <p:sp>
        <p:nvSpPr>
          <p:cNvPr id="9" name="文本框 8"/>
          <p:cNvSpPr txBox="1"/>
          <p:nvPr/>
        </p:nvSpPr>
        <p:spPr>
          <a:xfrm>
            <a:off x="1252379" y="3473768"/>
            <a:ext cx="369094" cy="460375"/>
          </a:xfrm>
          <a:prstGeom prst="rect">
            <a:avLst/>
          </a:prstGeom>
          <a:noFill/>
        </p:spPr>
        <p:txBody>
          <a:bodyPr wrap="square" rtlCol="0">
            <a:spAutoFit/>
          </a:bodyPr>
          <a:lstStyle/>
          <a:p>
            <a:r>
              <a:rPr lang="en-US" altLang="zh-CN" sz="2400">
                <a:solidFill>
                  <a:srgbClr val="FF0000"/>
                </a:solidFill>
                <a:latin typeface="Times New Roman" panose="02020603050405020304" pitchFamily="18" charset="0"/>
              </a:rPr>
              <a:t>A</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Lef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1116806" y="2906554"/>
            <a:ext cx="7167563" cy="953135"/>
          </a:xfrm>
          <a:prstGeom prst="rect">
            <a:avLst/>
          </a:prstGeom>
          <a:noFill/>
        </p:spPr>
        <p:txBody>
          <a:bodyPr wrap="square" rtlCol="0">
            <a:spAutoFit/>
          </a:bodyPr>
          <a:lstStyle/>
          <a:p>
            <a:r>
              <a:rPr lang="en-US" altLang="zh-CN" sz="2800" b="1" dirty="0">
                <a:solidFill>
                  <a:srgbClr val="FF0000"/>
                </a:solidFill>
                <a:latin typeface="Times New Roman" panose="02020603050405020304" pitchFamily="18" charset="0"/>
              </a:rPr>
              <a:t>Make sentences using </a:t>
            </a:r>
            <a:r>
              <a:rPr lang="en-US" altLang="zh-CN" sz="2800" b="1" dirty="0">
                <a:solidFill>
                  <a:srgbClr val="FF0000"/>
                </a:solidFill>
                <a:latin typeface="Times New Roman" panose="02020603050405020304" pitchFamily="18" charset="0"/>
                <a:sym typeface="+mn-ea"/>
              </a:rPr>
              <a:t>objective clauses</a:t>
            </a:r>
            <a:r>
              <a:rPr lang="en-US" altLang="zh-CN" sz="2800" b="1" dirty="0">
                <a:solidFill>
                  <a:srgbClr val="FF0000"/>
                </a:solidFill>
                <a:latin typeface="Times New Roman" panose="02020603050405020304" pitchFamily="18" charset="0"/>
              </a:rPr>
              <a:t>.(at least  three sentences)</a:t>
            </a:r>
          </a:p>
        </p:txBody>
      </p:sp>
      <p:sp>
        <p:nvSpPr>
          <p:cNvPr id="6" name="矩形 5"/>
          <p:cNvSpPr/>
          <p:nvPr/>
        </p:nvSpPr>
        <p:spPr>
          <a:xfrm>
            <a:off x="2343626" y="1309529"/>
            <a:ext cx="4187190" cy="1106805"/>
          </a:xfrm>
          <a:prstGeom prst="rect">
            <a:avLst/>
          </a:prstGeom>
          <a:noFill/>
          <a:ln>
            <a:noFill/>
          </a:ln>
        </p:spPr>
        <p:txBody>
          <a:bodyPr wrap="none" rtlCol="0" anchor="t">
            <a:spAutoFit/>
          </a:bodyPr>
          <a:lstStyle/>
          <a:p>
            <a:pPr algn="ctr"/>
            <a:r>
              <a:rPr lang="en-US" altLang="zh-CN" sz="6600" b="1" dirty="0">
                <a:ln w="22225">
                  <a:solidFill>
                    <a:schemeClr val="accent2"/>
                  </a:solidFill>
                  <a:prstDash val="solid"/>
                </a:ln>
                <a:solidFill>
                  <a:schemeClr val="accent2">
                    <a:lumMod val="40000"/>
                    <a:lumOff val="60000"/>
                  </a:schemeClr>
                </a:solidFill>
                <a:effectLst/>
                <a:latin typeface="Times New Roman" panose="02020603050405020304" pitchFamily="18" charset="0"/>
              </a:rPr>
              <a:t>Homework</a:t>
            </a:r>
          </a:p>
        </p:txBody>
      </p:sp>
    </p:spTree>
    <p:custDataLst>
      <p:tags r:id="rId1"/>
    </p:custDataLst>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21155" y="2443480"/>
            <a:ext cx="6877050" cy="1442085"/>
          </a:xfrm>
          <a:prstGeom prst="rect">
            <a:avLst/>
          </a:prstGeom>
          <a:noFill/>
          <a:effectLst>
            <a:glow rad="190500">
              <a:srgbClr val="FF99FF"/>
            </a:glow>
          </a:effectLst>
        </p:spPr>
        <p:txBody>
          <a:bodyPr wrap="square" rtlCol="0">
            <a:spAutoFit/>
          </a:bodyPr>
          <a:lstStyle/>
          <a:p>
            <a:r>
              <a:rPr lang="en-US" altLang="zh-CN" sz="8775" b="1">
                <a:ln w="12700">
                  <a:noFill/>
                  <a:prstDash val="solid"/>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a:glow rad="63500">
                    <a:schemeClr val="accent1">
                      <a:satMod val="175000"/>
                      <a:alpha val="40000"/>
                    </a:schemeClr>
                  </a:glow>
                  <a:outerShdw blurRad="50800" dist="38100" dir="8100000" algn="tr" rotWithShape="0">
                    <a:prstClr val="black">
                      <a:alpha val="40000"/>
                    </a:prstClr>
                  </a:outerShdw>
                </a:effectLst>
                <a:latin typeface="Times New Roman" panose="02020603050405020304" pitchFamily="18" charset="0"/>
                <a:ea typeface="宋体" panose="02010600030101010101" pitchFamily="2" charset="-122"/>
              </a:rPr>
              <a:t>Thank</a:t>
            </a:r>
            <a:r>
              <a:rPr lang="en-US" altLang="zh-CN" sz="8775" b="1">
                <a:ln w="12700">
                  <a:solidFill>
                    <a:schemeClr val="tx2">
                      <a:lumMod val="75000"/>
                    </a:schemeClr>
                  </a:solidFill>
                  <a:prstDash val="solid"/>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a:glow rad="63500">
                    <a:schemeClr val="accent1">
                      <a:satMod val="175000"/>
                      <a:alpha val="40000"/>
                    </a:schemeClr>
                  </a:glow>
                  <a:outerShdw blurRad="50800" dist="38100" dir="8100000" algn="tr" rotWithShape="0">
                    <a:prstClr val="black">
                      <a:alpha val="40000"/>
                    </a:prstClr>
                  </a:outerShdw>
                </a:effectLst>
                <a:latin typeface="Times New Roman" panose="02020603050405020304" pitchFamily="18" charset="0"/>
                <a:ea typeface="宋体" panose="02010600030101010101" pitchFamily="2" charset="-122"/>
              </a:rPr>
              <a:t> </a:t>
            </a:r>
            <a:r>
              <a:rPr lang="en-US" altLang="zh-CN" sz="8775" b="1">
                <a:ln w="12700">
                  <a:noFill/>
                  <a:prstDash val="solid"/>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a:glow rad="63500">
                    <a:schemeClr val="accent1">
                      <a:satMod val="175000"/>
                      <a:alpha val="40000"/>
                    </a:schemeClr>
                  </a:glow>
                  <a:outerShdw blurRad="50800" dist="38100" dir="8100000" algn="tr" rotWithShape="0">
                    <a:prstClr val="black">
                      <a:alpha val="40000"/>
                    </a:prstClr>
                  </a:outerShdw>
                </a:effectLst>
                <a:latin typeface="Times New Roman" panose="02020603050405020304" pitchFamily="18" charset="0"/>
                <a:ea typeface="宋体" panose="02010600030101010101" pitchFamily="2" charset="-122"/>
              </a:rPr>
              <a:t>you!</a:t>
            </a:r>
            <a:endParaRPr lang="en-US" altLang="zh-CN" sz="8775" b="1">
              <a:ln w="12700">
                <a:solidFill>
                  <a:schemeClr val="tx2">
                    <a:lumMod val="75000"/>
                  </a:schemeClr>
                </a:solidFill>
                <a:prstDash val="solid"/>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a:glow rad="63500">
                  <a:schemeClr val="accent1">
                    <a:satMod val="175000"/>
                    <a:alpha val="40000"/>
                  </a:schemeClr>
                </a:glow>
                <a:outerShdw blurRad="50800" dist="38100" dir="8100000" algn="tr" rotWithShape="0">
                  <a:prstClr val="black">
                    <a:alpha val="40000"/>
                  </a:prstClr>
                </a:outerShdw>
              </a:effectLst>
              <a:latin typeface="Times New Roman" panose="02020603050405020304" pitchFamily="18" charset="0"/>
              <a:ea typeface="宋体" panose="02010600030101010101" pitchFamily="2" charset="-122"/>
            </a:endParaRPr>
          </a:p>
        </p:txBody>
      </p:sp>
    </p:spTree>
    <p:custDataLst>
      <p:tags r:id="rId1"/>
    </p:custDataLst>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99173" y="1145381"/>
            <a:ext cx="6767989" cy="483394"/>
          </a:xfrm>
        </p:spPr>
        <p:txBody>
          <a:bodyPr>
            <a:noAutofit/>
            <a:scene3d>
              <a:camera prst="orthographicFront"/>
              <a:lightRig rig="soft" dir="t">
                <a:rot lat="0" lon="0" rev="15600000"/>
              </a:lightRig>
            </a:scene3d>
            <a:sp3d extrusionH="57150" prstMaterial="softEdge">
              <a:bevelT w="25400" h="38100"/>
            </a:sp3d>
          </a:bodyPr>
          <a:lstStyle/>
          <a:p>
            <a:r>
              <a:rPr lang="en-US" altLang="zh-CN" dirty="0">
                <a:solidFill>
                  <a:schemeClr val="accent4"/>
                </a:solidFill>
                <a:effectLst/>
                <a:latin typeface="Times New Roman" panose="02020603050405020304" pitchFamily="18" charset="0"/>
              </a:rPr>
              <a:t>Warming up</a:t>
            </a:r>
          </a:p>
        </p:txBody>
      </p:sp>
      <p:sp>
        <p:nvSpPr>
          <p:cNvPr id="7" name="文本框 6"/>
          <p:cNvSpPr txBox="1"/>
          <p:nvPr/>
        </p:nvSpPr>
        <p:spPr>
          <a:xfrm>
            <a:off x="958691" y="2322671"/>
            <a:ext cx="7181850" cy="2306955"/>
          </a:xfrm>
          <a:prstGeom prst="rect">
            <a:avLst/>
          </a:prstGeom>
          <a:noFill/>
        </p:spPr>
        <p:txBody>
          <a:bodyPr wrap="square" rtlCol="0">
            <a:spAutoFit/>
          </a:bodyPr>
          <a:lstStyle/>
          <a:p>
            <a:r>
              <a:rPr lang="zh-CN" altLang="en-US" sz="2400" dirty="0">
                <a:solidFill>
                  <a:schemeClr val="tx1">
                    <a:lumMod val="50000"/>
                  </a:schemeClr>
                </a:solidFill>
                <a:latin typeface="Times New Roman" panose="02020603050405020304" pitchFamily="18" charset="0"/>
              </a:rPr>
              <a:t>朗读句子，体会宾语从句的用法</a:t>
            </a:r>
          </a:p>
          <a:p>
            <a:r>
              <a:rPr lang="en-US" altLang="zh-CN" sz="2400" dirty="0">
                <a:solidFill>
                  <a:schemeClr val="tx1">
                    <a:lumMod val="50000"/>
                  </a:schemeClr>
                </a:solidFill>
                <a:latin typeface="Times New Roman" panose="02020603050405020304" pitchFamily="18" charset="0"/>
              </a:rPr>
              <a:t>1.Do you know that there are two special days for </a:t>
            </a:r>
          </a:p>
          <a:p>
            <a:r>
              <a:rPr lang="en-US" altLang="zh-CN" sz="2400" dirty="0">
                <a:solidFill>
                  <a:schemeClr val="tx1">
                    <a:lumMod val="50000"/>
                  </a:schemeClr>
                </a:solidFill>
                <a:latin typeface="Times New Roman" panose="02020603050405020304" pitchFamily="18" charset="0"/>
              </a:rPr>
              <a:t>   parents in America?</a:t>
            </a:r>
          </a:p>
          <a:p>
            <a:endParaRPr lang="en-US" altLang="zh-CN" sz="2400" dirty="0">
              <a:solidFill>
                <a:schemeClr val="tx1">
                  <a:lumMod val="50000"/>
                </a:schemeClr>
              </a:solidFill>
              <a:latin typeface="Times New Roman" panose="02020603050405020304" pitchFamily="18" charset="0"/>
            </a:endParaRPr>
          </a:p>
          <a:p>
            <a:r>
              <a:rPr lang="en-US" altLang="zh-CN" sz="2400" dirty="0">
                <a:solidFill>
                  <a:schemeClr val="tx1">
                    <a:lumMod val="50000"/>
                  </a:schemeClr>
                </a:solidFill>
                <a:latin typeface="Times New Roman" panose="02020603050405020304" pitchFamily="18" charset="0"/>
              </a:rPr>
              <a:t>2.I wonder if children over there also give similar </a:t>
            </a:r>
          </a:p>
          <a:p>
            <a:r>
              <a:rPr lang="en-US" altLang="zh-CN" sz="2400" dirty="0">
                <a:solidFill>
                  <a:schemeClr val="tx1">
                    <a:lumMod val="50000"/>
                  </a:schemeClr>
                </a:solidFill>
                <a:latin typeface="Times New Roman" panose="02020603050405020304" pitchFamily="18" charset="0"/>
              </a:rPr>
              <a:t>   gifts to their parents.</a:t>
            </a:r>
          </a:p>
        </p:txBody>
      </p:sp>
    </p:spTree>
    <p:custDataLst>
      <p:tags r:id="rId1"/>
    </p:custDataLst>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2428875" y="1229995"/>
            <a:ext cx="2817495" cy="101409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tx1">
                    <a:lumMod val="50000"/>
                  </a:schemeClr>
                </a:solidFill>
                <a:latin typeface="Times New Roman" panose="02020603050405020304" pitchFamily="18" charset="0"/>
              </a:rPr>
              <a:t>Grammar Focus</a:t>
            </a:r>
          </a:p>
        </p:txBody>
      </p:sp>
      <p:graphicFrame>
        <p:nvGraphicFramePr>
          <p:cNvPr id="13" name="表格 12"/>
          <p:cNvGraphicFramePr/>
          <p:nvPr/>
        </p:nvGraphicFramePr>
        <p:xfrm>
          <a:off x="920750" y="2493645"/>
          <a:ext cx="7355840" cy="2804160"/>
        </p:xfrm>
        <a:graphic>
          <a:graphicData uri="http://schemas.openxmlformats.org/drawingml/2006/table">
            <a:tbl>
              <a:tblPr firstRow="1" bandRow="1">
                <a:tableStyleId>{5C22544A-7EE6-4342-B048-85BDC9FD1C3A}</a:tableStyleId>
              </a:tblPr>
              <a:tblGrid>
                <a:gridCol w="3677920">
                  <a:extLst>
                    <a:ext uri="{9D8B030D-6E8A-4147-A177-3AD203B41FA5}">
                      <a16:colId xmlns:a16="http://schemas.microsoft.com/office/drawing/2014/main" val="20000"/>
                    </a:ext>
                  </a:extLst>
                </a:gridCol>
                <a:gridCol w="3677920">
                  <a:extLst>
                    <a:ext uri="{9D8B030D-6E8A-4147-A177-3AD203B41FA5}">
                      <a16:colId xmlns:a16="http://schemas.microsoft.com/office/drawing/2014/main" val="20001"/>
                    </a:ext>
                  </a:extLst>
                </a:gridCol>
              </a:tblGrid>
              <a:tr h="396240">
                <a:tc>
                  <a:txBody>
                    <a:bodyPr/>
                    <a:lstStyle/>
                    <a:p>
                      <a:pPr>
                        <a:buNone/>
                      </a:pPr>
                      <a:r>
                        <a:rPr lang="en-US" altLang="zh-CN" sz="2000" b="0" dirty="0">
                          <a:solidFill>
                            <a:schemeClr val="tx1">
                              <a:lumMod val="50000"/>
                            </a:schemeClr>
                          </a:solidFill>
                          <a:latin typeface="Times New Roman" panose="02020603050405020304" pitchFamily="18" charset="0"/>
                        </a:rPr>
                        <a:t>I know that the Water Festival is really fun.</a:t>
                      </a:r>
                      <a:r>
                        <a:rPr lang="zh-CN" altLang="en-US" sz="2000" b="0" dirty="0">
                          <a:solidFill>
                            <a:schemeClr val="tx1">
                              <a:lumMod val="50000"/>
                            </a:schemeClr>
                          </a:solidFill>
                          <a:latin typeface="Times New Roman" panose="02020603050405020304" pitchFamily="18" charset="0"/>
                        </a:rPr>
                        <a:t>                            </a:t>
                      </a:r>
                    </a:p>
                  </a:txBody>
                  <a:tcPr>
                    <a:solidFill>
                      <a:schemeClr val="accent2">
                        <a:lumMod val="20000"/>
                        <a:lumOff val="80000"/>
                      </a:schemeClr>
                    </a:solidFill>
                  </a:tcPr>
                </a:tc>
                <a:tc>
                  <a:txBody>
                    <a:bodyPr/>
                    <a:lstStyle/>
                    <a:p>
                      <a:pPr>
                        <a:buNone/>
                      </a:pPr>
                      <a:r>
                        <a:rPr lang="en-US" altLang="zh-CN" sz="2000" b="0" dirty="0">
                          <a:solidFill>
                            <a:schemeClr val="tx1">
                              <a:lumMod val="50000"/>
                            </a:schemeClr>
                          </a:solidFill>
                          <a:latin typeface="Times New Roman" panose="02020603050405020304" pitchFamily="18" charset="0"/>
                          <a:sym typeface="+mn-ea"/>
                        </a:rPr>
                        <a:t>How fun the Water Festival is!</a:t>
                      </a:r>
                    </a:p>
                  </a:txBody>
                  <a:tcPr>
                    <a:solidFill>
                      <a:schemeClr val="accent2">
                        <a:lumMod val="20000"/>
                        <a:lumOff val="80000"/>
                      </a:schemeClr>
                    </a:solidFill>
                  </a:tcPr>
                </a:tc>
                <a:extLst>
                  <a:ext uri="{0D108BD9-81ED-4DB2-BD59-A6C34878D82A}">
                    <a16:rowId xmlns:a16="http://schemas.microsoft.com/office/drawing/2014/main" val="10000"/>
                  </a:ext>
                </a:extLst>
              </a:tr>
              <a:tr h="381000">
                <a:tc>
                  <a:txBody>
                    <a:bodyPr/>
                    <a:lstStyle/>
                    <a:p>
                      <a:pPr>
                        <a:buNone/>
                      </a:pPr>
                      <a:r>
                        <a:rPr lang="en-US" altLang="zh-CN" sz="2000" b="0" dirty="0">
                          <a:solidFill>
                            <a:schemeClr val="tx1">
                              <a:lumMod val="50000"/>
                            </a:schemeClr>
                          </a:solidFill>
                          <a:latin typeface="Times New Roman" panose="02020603050405020304" pitchFamily="18" charset="0"/>
                          <a:sym typeface="+mn-ea"/>
                        </a:rPr>
                        <a:t>I wonder if they'll have the races again next year.</a:t>
                      </a:r>
                    </a:p>
                  </a:txBody>
                  <a:tcPr>
                    <a:solidFill>
                      <a:schemeClr val="accent2">
                        <a:lumMod val="20000"/>
                        <a:lumOff val="80000"/>
                      </a:schemeClr>
                    </a:solidFill>
                  </a:tcPr>
                </a:tc>
                <a:tc>
                  <a:txBody>
                    <a:bodyPr/>
                    <a:lstStyle/>
                    <a:p>
                      <a:pPr>
                        <a:buNone/>
                      </a:pPr>
                      <a:r>
                        <a:rPr lang="en-US" altLang="zh-CN" sz="2000" b="0" dirty="0">
                          <a:solidFill>
                            <a:schemeClr val="tx1">
                              <a:lumMod val="50000"/>
                            </a:schemeClr>
                          </a:solidFill>
                          <a:latin typeface="Times New Roman" panose="02020603050405020304" pitchFamily="18" charset="0"/>
                          <a:sym typeface="+mn-ea"/>
                        </a:rPr>
                        <a:t>How fantastic the dragon boat teams were!</a:t>
                      </a:r>
                    </a:p>
                  </a:txBody>
                  <a:tcPr>
                    <a:solidFill>
                      <a:schemeClr val="accent2">
                        <a:lumMod val="20000"/>
                        <a:lumOff val="80000"/>
                      </a:schemeClr>
                    </a:solidFill>
                  </a:tcPr>
                </a:tc>
                <a:extLst>
                  <a:ext uri="{0D108BD9-81ED-4DB2-BD59-A6C34878D82A}">
                    <a16:rowId xmlns:a16="http://schemas.microsoft.com/office/drawing/2014/main" val="10001"/>
                  </a:ext>
                </a:extLst>
              </a:tr>
              <a:tr h="381000">
                <a:tc>
                  <a:txBody>
                    <a:bodyPr/>
                    <a:lstStyle/>
                    <a:p>
                      <a:pPr>
                        <a:buNone/>
                      </a:pPr>
                      <a:r>
                        <a:rPr lang="en-US" altLang="zh-CN" sz="2000" b="0" dirty="0">
                          <a:solidFill>
                            <a:schemeClr val="tx1">
                              <a:lumMod val="50000"/>
                            </a:schemeClr>
                          </a:solidFill>
                          <a:latin typeface="Times New Roman" panose="02020603050405020304" pitchFamily="18" charset="0"/>
                          <a:sym typeface="+mn-ea"/>
                        </a:rPr>
                        <a:t>I wonder whether June is a good time to visit Hong Kong.</a:t>
                      </a:r>
                    </a:p>
                  </a:txBody>
                  <a:tcPr>
                    <a:solidFill>
                      <a:schemeClr val="accent2">
                        <a:lumMod val="20000"/>
                        <a:lumOff val="80000"/>
                      </a:schemeClr>
                    </a:solidFill>
                  </a:tcPr>
                </a:tc>
                <a:tc>
                  <a:txBody>
                    <a:bodyPr/>
                    <a:lstStyle/>
                    <a:p>
                      <a:pPr>
                        <a:buNone/>
                      </a:pPr>
                      <a:r>
                        <a:rPr lang="en-US" sz="2000" b="0" dirty="0">
                          <a:solidFill>
                            <a:schemeClr val="tx1">
                              <a:lumMod val="50000"/>
                            </a:schemeClr>
                          </a:solidFill>
                          <a:latin typeface="Times New Roman" panose="02020603050405020304" pitchFamily="18" charset="0"/>
                          <a:sym typeface="+mn-ea"/>
                        </a:rPr>
                        <a:t>How pretty the dragon boats were!</a:t>
                      </a:r>
                      <a:r>
                        <a:rPr lang="zh-CN" altLang="en-US" sz="2000" b="0" dirty="0">
                          <a:solidFill>
                            <a:schemeClr val="tx1">
                              <a:lumMod val="50000"/>
                            </a:schemeClr>
                          </a:solidFill>
                          <a:latin typeface="Times New Roman" panose="02020603050405020304" pitchFamily="18" charset="0"/>
                          <a:sym typeface="+mn-ea"/>
                        </a:rPr>
                        <a:t>                                     </a:t>
                      </a:r>
                    </a:p>
                  </a:txBody>
                  <a:tcPr>
                    <a:solidFill>
                      <a:schemeClr val="accent2">
                        <a:lumMod val="20000"/>
                        <a:lumOff val="80000"/>
                      </a:schemeClr>
                    </a:solidFill>
                  </a:tcPr>
                </a:tc>
                <a:extLst>
                  <a:ext uri="{0D108BD9-81ED-4DB2-BD59-A6C34878D82A}">
                    <a16:rowId xmlns:a16="http://schemas.microsoft.com/office/drawing/2014/main" val="10002"/>
                  </a:ext>
                </a:extLst>
              </a:tr>
              <a:tr h="381000">
                <a:tc>
                  <a:txBody>
                    <a:bodyPr/>
                    <a:lstStyle/>
                    <a:p>
                      <a:pPr>
                        <a:buNone/>
                      </a:pPr>
                      <a:r>
                        <a:rPr lang="en-US" altLang="zh-CN" sz="2000" b="0" dirty="0">
                          <a:solidFill>
                            <a:schemeClr val="tx1">
                              <a:lumMod val="50000"/>
                            </a:schemeClr>
                          </a:solidFill>
                          <a:latin typeface="Times New Roman" panose="02020603050405020304" pitchFamily="18" charset="0"/>
                          <a:sym typeface="+mn-ea"/>
                        </a:rPr>
                        <a:t>I believe that April is the hottest month in Thailand.</a:t>
                      </a:r>
                    </a:p>
                  </a:txBody>
                  <a:tcPr>
                    <a:solidFill>
                      <a:schemeClr val="accent2">
                        <a:lumMod val="20000"/>
                        <a:lumOff val="80000"/>
                      </a:schemeClr>
                    </a:solidFill>
                  </a:tcPr>
                </a:tc>
                <a:tc>
                  <a:txBody>
                    <a:bodyPr/>
                    <a:lstStyle/>
                    <a:p>
                      <a:pPr>
                        <a:buNone/>
                      </a:pPr>
                      <a:r>
                        <a:rPr lang="en-US" altLang="zh-CN" sz="2000" b="0" dirty="0">
                          <a:solidFill>
                            <a:schemeClr val="tx1">
                              <a:lumMod val="50000"/>
                            </a:schemeClr>
                          </a:solidFill>
                          <a:latin typeface="Times New Roman" panose="02020603050405020304" pitchFamily="18" charset="0"/>
                          <a:sym typeface="+mn-ea"/>
                        </a:rPr>
                        <a:t>How delicious the food is in Hong Kong!</a:t>
                      </a:r>
                    </a:p>
                  </a:txBody>
                  <a:tcPr>
                    <a:solidFill>
                      <a:schemeClr val="accent2">
                        <a:lumMod val="20000"/>
                        <a:lumOff val="80000"/>
                      </a:schemeClr>
                    </a:solidFill>
                  </a:tcPr>
                </a:tc>
                <a:extLst>
                  <a:ext uri="{0D108BD9-81ED-4DB2-BD59-A6C34878D82A}">
                    <a16:rowId xmlns:a16="http://schemas.microsoft.com/office/drawing/2014/main" val="10003"/>
                  </a:ext>
                </a:extLst>
              </a:tr>
            </a:tbl>
          </a:graphicData>
        </a:graphic>
      </p:graphicFrame>
    </p:spTree>
    <p:custDataLst>
      <p:tags r:id="rId1"/>
    </p:custDataLst>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38505" y="648970"/>
            <a:ext cx="7976235" cy="483394"/>
          </a:xfrm>
        </p:spPr>
        <p:txBody>
          <a:bodyPr>
            <a:noAutofit/>
            <a:scene3d>
              <a:camera prst="orthographicFront"/>
              <a:lightRig rig="threePt" dir="t"/>
            </a:scene3d>
          </a:bodyPr>
          <a:lstStyle/>
          <a:p>
            <a:r>
              <a:rPr lang="zh-CN" alt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ea typeface="黑体" panose="02010609060101010101" pitchFamily="49" charset="-122"/>
              </a:rPr>
              <a:t>语法拓展</a:t>
            </a:r>
          </a:p>
        </p:txBody>
      </p:sp>
      <p:sp>
        <p:nvSpPr>
          <p:cNvPr id="3" name="文本框 2"/>
          <p:cNvSpPr txBox="1"/>
          <p:nvPr/>
        </p:nvSpPr>
        <p:spPr>
          <a:xfrm>
            <a:off x="374333" y="1902143"/>
            <a:ext cx="8340090" cy="3432810"/>
          </a:xfrm>
          <a:prstGeom prst="rect">
            <a:avLst/>
          </a:prstGeom>
          <a:solidFill>
            <a:schemeClr val="accent2">
              <a:lumMod val="20000"/>
              <a:lumOff val="80000"/>
            </a:schemeClr>
          </a:solidFill>
        </p:spPr>
        <p:txBody>
          <a:bodyPr wrap="square" rtlCol="0">
            <a:spAutoFit/>
          </a:bodyPr>
          <a:lstStyle/>
          <a:p>
            <a:pPr algn="ctr">
              <a:lnSpc>
                <a:spcPct val="115000"/>
              </a:lnSpc>
              <a:spcBef>
                <a:spcPts val="0"/>
              </a:spcBef>
              <a:spcAft>
                <a:spcPts val="0"/>
              </a:spcAft>
            </a:pPr>
            <a:r>
              <a:rPr lang="zh-CN" altLang="en-US" sz="2100" dirty="0">
                <a:solidFill>
                  <a:schemeClr val="tx1">
                    <a:lumMod val="50000"/>
                  </a:schemeClr>
                </a:solidFill>
                <a:effectLst/>
                <a:latin typeface="Times New Roman" panose="02020603050405020304" pitchFamily="18" charset="0"/>
                <a:ea typeface="微软雅黑" panose="020B0503020204020204" charset="-122"/>
              </a:rPr>
              <a:t>一、宾语从句（Ⅰ）</a:t>
            </a:r>
          </a:p>
          <a:p>
            <a:pPr>
              <a:lnSpc>
                <a:spcPct val="115000"/>
              </a:lnSpc>
              <a:spcBef>
                <a:spcPts val="0"/>
              </a:spcBef>
              <a:spcAft>
                <a:spcPts val="0"/>
              </a:spcAft>
            </a:pPr>
            <a:r>
              <a:rPr lang="en-US" altLang="zh-CN" sz="2100" dirty="0">
                <a:solidFill>
                  <a:schemeClr val="tx1">
                    <a:lumMod val="50000"/>
                  </a:schemeClr>
                </a:solidFill>
                <a:effectLst/>
                <a:latin typeface="Times New Roman" panose="02020603050405020304" pitchFamily="18" charset="0"/>
                <a:ea typeface="仿宋_GB2312" panose="02010609030101010101" charset="-122"/>
              </a:rPr>
              <a:t> </a:t>
            </a:r>
            <a:r>
              <a:rPr lang="zh-CN" altLang="en-US" sz="2100" dirty="0">
                <a:solidFill>
                  <a:schemeClr val="tx1">
                    <a:lumMod val="50000"/>
                  </a:schemeClr>
                </a:solidFill>
                <a:effectLst/>
                <a:latin typeface="Times New Roman" panose="02020603050405020304" pitchFamily="18" charset="0"/>
                <a:ea typeface="微软雅黑" panose="020B0503020204020204" charset="-122"/>
              </a:rPr>
              <a:t>用作宾语的从句叫做宾语从句。掌握宾语从句的引导词、时态及语序是学习宾语从句的关键。仔细观察下面的例句，然后补全结论部分所缺的内容。</a:t>
            </a:r>
          </a:p>
          <a:p>
            <a:pPr>
              <a:lnSpc>
                <a:spcPct val="115000"/>
              </a:lnSpc>
              <a:spcBef>
                <a:spcPts val="0"/>
              </a:spcBef>
              <a:spcAft>
                <a:spcPts val="0"/>
              </a:spcAft>
            </a:pPr>
            <a:r>
              <a:rPr lang="zh-CN" altLang="en-US" sz="2100" dirty="0">
                <a:solidFill>
                  <a:schemeClr val="tx1">
                    <a:lumMod val="50000"/>
                  </a:schemeClr>
                </a:solidFill>
                <a:effectLst/>
                <a:latin typeface="Times New Roman" panose="02020603050405020304" pitchFamily="18" charset="0"/>
                <a:ea typeface="仿宋_GB2312" panose="02010609030101010101" charset="-122"/>
              </a:rPr>
              <a:t>【</a:t>
            </a:r>
            <a:r>
              <a:rPr lang="zh-CN" altLang="en-US" sz="2100" dirty="0">
                <a:solidFill>
                  <a:schemeClr val="tx1">
                    <a:lumMod val="50000"/>
                  </a:schemeClr>
                </a:solidFill>
                <a:effectLst/>
                <a:latin typeface="Times New Roman" panose="02020603050405020304" pitchFamily="18" charset="0"/>
                <a:ea typeface="微软雅黑" panose="020B0503020204020204" charset="-122"/>
              </a:rPr>
              <a:t>结论</a:t>
            </a:r>
            <a:r>
              <a:rPr lang="zh-CN" altLang="en-US" sz="2100" dirty="0">
                <a:solidFill>
                  <a:schemeClr val="tx1">
                    <a:lumMod val="50000"/>
                  </a:schemeClr>
                </a:solidFill>
                <a:effectLst/>
                <a:latin typeface="Times New Roman" panose="02020603050405020304" pitchFamily="18" charset="0"/>
                <a:ea typeface="仿宋_GB2312" panose="02010609030101010101" charset="-122"/>
              </a:rPr>
              <a:t>】</a:t>
            </a:r>
          </a:p>
          <a:p>
            <a:pPr>
              <a:lnSpc>
                <a:spcPct val="115000"/>
              </a:lnSpc>
              <a:spcBef>
                <a:spcPts val="0"/>
              </a:spcBef>
              <a:spcAft>
                <a:spcPts val="0"/>
              </a:spcAft>
            </a:pPr>
            <a:r>
              <a:rPr lang="en-US" altLang="zh-CN" sz="2100" dirty="0">
                <a:solidFill>
                  <a:schemeClr val="tx1">
                    <a:lumMod val="50000"/>
                  </a:schemeClr>
                </a:solidFill>
                <a:effectLst/>
                <a:latin typeface="Times New Roman" panose="02020603050405020304" pitchFamily="18" charset="0"/>
                <a:ea typeface="仿宋_GB2312" panose="02010609030101010101" charset="-122"/>
              </a:rPr>
              <a:t>A.</a:t>
            </a:r>
            <a:r>
              <a:rPr lang="zh-CN" altLang="en-US" sz="2100" dirty="0">
                <a:solidFill>
                  <a:schemeClr val="tx1">
                    <a:lumMod val="50000"/>
                  </a:schemeClr>
                </a:solidFill>
                <a:effectLst/>
                <a:latin typeface="Times New Roman" panose="02020603050405020304" pitchFamily="18" charset="0"/>
                <a:ea typeface="微软雅黑" panose="020B0503020204020204" charset="-122"/>
              </a:rPr>
              <a:t>当宾语从句具有陈述意义时，用</a:t>
            </a:r>
            <a:r>
              <a:rPr lang="en-US" altLang="zh-CN" sz="2100" dirty="0">
                <a:solidFill>
                  <a:schemeClr val="tx1">
                    <a:lumMod val="50000"/>
                  </a:schemeClr>
                </a:solidFill>
                <a:effectLst/>
                <a:latin typeface="Times New Roman" panose="02020603050405020304" pitchFamily="18" charset="0"/>
                <a:ea typeface="微软雅黑" panose="020B0503020204020204" charset="-122"/>
              </a:rPr>
              <a:t>______</a:t>
            </a:r>
            <a:r>
              <a:rPr lang="zh-CN" altLang="en-US" sz="2100" dirty="0">
                <a:solidFill>
                  <a:schemeClr val="tx1">
                    <a:lumMod val="50000"/>
                  </a:schemeClr>
                </a:solidFill>
                <a:effectLst/>
                <a:latin typeface="Times New Roman" panose="02020603050405020304" pitchFamily="18" charset="0"/>
                <a:ea typeface="微软雅黑" panose="020B0503020204020204" charset="-122"/>
              </a:rPr>
              <a:t>引导。它在句子中只起引导作用，在口语中常省略。当宾语从句具有疑问意义时，可用</a:t>
            </a:r>
            <a:r>
              <a:rPr lang="en-US" altLang="zh-CN" sz="2100" dirty="0">
                <a:solidFill>
                  <a:schemeClr val="tx1">
                    <a:lumMod val="50000"/>
                  </a:schemeClr>
                </a:solidFill>
                <a:effectLst/>
                <a:latin typeface="Times New Roman" panose="02020603050405020304" pitchFamily="18" charset="0"/>
                <a:ea typeface="微软雅黑" panose="020B0503020204020204" charset="-122"/>
              </a:rPr>
              <a:t>______</a:t>
            </a:r>
            <a:r>
              <a:rPr lang="zh-CN" altLang="en-US" sz="2100" dirty="0">
                <a:solidFill>
                  <a:schemeClr val="tx1">
                    <a:lumMod val="50000"/>
                  </a:schemeClr>
                </a:solidFill>
                <a:effectLst/>
                <a:latin typeface="Times New Roman" panose="02020603050405020304" pitchFamily="18" charset="0"/>
                <a:ea typeface="微软雅黑" panose="020B0503020204020204" charset="-122"/>
              </a:rPr>
              <a:t>或</a:t>
            </a:r>
            <a:r>
              <a:rPr lang="en-US" altLang="zh-CN" sz="2100" dirty="0">
                <a:solidFill>
                  <a:schemeClr val="tx1">
                    <a:lumMod val="50000"/>
                  </a:schemeClr>
                </a:solidFill>
                <a:effectLst/>
                <a:latin typeface="Times New Roman" panose="02020603050405020304" pitchFamily="18" charset="0"/>
                <a:ea typeface="微软雅黑" panose="020B0503020204020204" charset="-122"/>
              </a:rPr>
              <a:t>whether</a:t>
            </a:r>
            <a:r>
              <a:rPr lang="zh-CN" altLang="en-US" sz="2100" dirty="0">
                <a:solidFill>
                  <a:schemeClr val="tx1">
                    <a:lumMod val="50000"/>
                  </a:schemeClr>
                </a:solidFill>
                <a:effectLst/>
                <a:latin typeface="Times New Roman" panose="02020603050405020304" pitchFamily="18" charset="0"/>
                <a:ea typeface="微软雅黑" panose="020B0503020204020204" charset="-122"/>
              </a:rPr>
              <a:t>引导。他们在句中的意思是</a:t>
            </a:r>
            <a:r>
              <a:rPr lang="en-US" altLang="zh-CN" sz="2100" dirty="0">
                <a:solidFill>
                  <a:schemeClr val="tx1">
                    <a:lumMod val="50000"/>
                  </a:schemeClr>
                </a:solidFill>
                <a:effectLst/>
                <a:latin typeface="Times New Roman" panose="02020603050405020304" pitchFamily="18" charset="0"/>
                <a:ea typeface="微软雅黑" panose="020B0503020204020204" charset="-122"/>
              </a:rPr>
              <a:t>______(</a:t>
            </a:r>
            <a:r>
              <a:rPr lang="zh-CN" altLang="en-US" sz="2100" dirty="0">
                <a:solidFill>
                  <a:schemeClr val="tx1">
                    <a:lumMod val="50000"/>
                  </a:schemeClr>
                </a:solidFill>
                <a:effectLst/>
                <a:latin typeface="Times New Roman" panose="02020603050405020304" pitchFamily="18" charset="0"/>
                <a:ea typeface="微软雅黑" panose="020B0503020204020204" charset="-122"/>
              </a:rPr>
              <a:t>如果</a:t>
            </a:r>
            <a:r>
              <a:rPr lang="en-US" altLang="zh-CN" sz="2100" dirty="0">
                <a:solidFill>
                  <a:schemeClr val="tx1">
                    <a:lumMod val="50000"/>
                  </a:schemeClr>
                </a:solidFill>
                <a:effectLst/>
                <a:latin typeface="Times New Roman" panose="02020603050405020304" pitchFamily="18" charset="0"/>
                <a:ea typeface="微软雅黑" panose="020B0503020204020204" charset="-122"/>
              </a:rPr>
              <a:t>/</a:t>
            </a:r>
            <a:r>
              <a:rPr lang="zh-CN" altLang="en-US" sz="2100" dirty="0">
                <a:solidFill>
                  <a:schemeClr val="tx1">
                    <a:lumMod val="50000"/>
                  </a:schemeClr>
                </a:solidFill>
                <a:effectLst/>
                <a:latin typeface="Times New Roman" panose="02020603050405020304" pitchFamily="18" charset="0"/>
                <a:ea typeface="微软雅黑" panose="020B0503020204020204" charset="-122"/>
              </a:rPr>
              <a:t>是否</a:t>
            </a:r>
            <a:r>
              <a:rPr lang="en-US" altLang="zh-CN" sz="2100" dirty="0">
                <a:solidFill>
                  <a:schemeClr val="tx1">
                    <a:lumMod val="50000"/>
                  </a:schemeClr>
                </a:solidFill>
                <a:effectLst/>
                <a:latin typeface="Times New Roman" panose="02020603050405020304" pitchFamily="18" charset="0"/>
                <a:ea typeface="微软雅黑" panose="020B0503020204020204" charset="-122"/>
              </a:rPr>
              <a:t>)</a:t>
            </a:r>
            <a:r>
              <a:rPr lang="zh-CN" altLang="en-US" sz="2100" dirty="0">
                <a:solidFill>
                  <a:schemeClr val="tx1">
                    <a:lumMod val="50000"/>
                  </a:schemeClr>
                </a:solidFill>
                <a:effectLst/>
                <a:latin typeface="Times New Roman" panose="02020603050405020304" pitchFamily="18" charset="0"/>
                <a:ea typeface="微软雅黑" panose="020B0503020204020204" charset="-122"/>
              </a:rPr>
              <a:t>。或者用连接代词</a:t>
            </a:r>
            <a:r>
              <a:rPr lang="en-US" altLang="zh-CN" sz="2100" dirty="0">
                <a:solidFill>
                  <a:schemeClr val="tx1">
                    <a:lumMod val="50000"/>
                  </a:schemeClr>
                </a:solidFill>
                <a:effectLst/>
                <a:latin typeface="Times New Roman" panose="02020603050405020304" pitchFamily="18" charset="0"/>
                <a:ea typeface="微软雅黑" panose="020B0503020204020204" charset="-122"/>
              </a:rPr>
              <a:t>(</a:t>
            </a:r>
            <a:r>
              <a:rPr lang="en-US" altLang="zh-CN" sz="2100" dirty="0" err="1">
                <a:solidFill>
                  <a:schemeClr val="tx1">
                    <a:lumMod val="50000"/>
                  </a:schemeClr>
                </a:solidFill>
                <a:effectLst/>
                <a:latin typeface="Times New Roman" panose="02020603050405020304" pitchFamily="18" charset="0"/>
                <a:ea typeface="微软雅黑" panose="020B0503020204020204" charset="-122"/>
              </a:rPr>
              <a:t>what,who,which</a:t>
            </a:r>
            <a:r>
              <a:rPr lang="zh-CN" altLang="en-US" sz="2100" dirty="0">
                <a:solidFill>
                  <a:schemeClr val="tx1">
                    <a:lumMod val="50000"/>
                  </a:schemeClr>
                </a:solidFill>
                <a:effectLst/>
                <a:latin typeface="Times New Roman" panose="02020603050405020304" pitchFamily="18" charset="0"/>
                <a:ea typeface="微软雅黑" panose="020B0503020204020204" charset="-122"/>
              </a:rPr>
              <a:t>等</a:t>
            </a:r>
            <a:r>
              <a:rPr lang="en-US" altLang="zh-CN" sz="2100" dirty="0">
                <a:solidFill>
                  <a:schemeClr val="tx1">
                    <a:lumMod val="50000"/>
                  </a:schemeClr>
                </a:solidFill>
                <a:effectLst/>
                <a:latin typeface="Times New Roman" panose="02020603050405020304" pitchFamily="18" charset="0"/>
                <a:ea typeface="微软雅黑" panose="020B0503020204020204" charset="-122"/>
              </a:rPr>
              <a:t>)</a:t>
            </a:r>
            <a:r>
              <a:rPr lang="zh-CN" altLang="en-US" sz="2100" dirty="0">
                <a:solidFill>
                  <a:schemeClr val="tx1">
                    <a:lumMod val="50000"/>
                  </a:schemeClr>
                </a:solidFill>
                <a:effectLst/>
                <a:latin typeface="Times New Roman" panose="02020603050405020304" pitchFamily="18" charset="0"/>
                <a:ea typeface="微软雅黑" panose="020B0503020204020204" charset="-122"/>
              </a:rPr>
              <a:t>或连接副词</a:t>
            </a:r>
            <a:r>
              <a:rPr lang="en-US" altLang="zh-CN" sz="2100" dirty="0">
                <a:solidFill>
                  <a:schemeClr val="tx1">
                    <a:lumMod val="50000"/>
                  </a:schemeClr>
                </a:solidFill>
                <a:effectLst/>
                <a:latin typeface="Times New Roman" panose="02020603050405020304" pitchFamily="18" charset="0"/>
                <a:ea typeface="微软雅黑" panose="020B0503020204020204" charset="-122"/>
              </a:rPr>
              <a:t>(</a:t>
            </a:r>
            <a:r>
              <a:rPr lang="en-US" altLang="zh-CN" sz="2100" dirty="0" err="1">
                <a:solidFill>
                  <a:schemeClr val="tx1">
                    <a:lumMod val="50000"/>
                  </a:schemeClr>
                </a:solidFill>
                <a:effectLst/>
                <a:latin typeface="Times New Roman" panose="02020603050405020304" pitchFamily="18" charset="0"/>
                <a:ea typeface="微软雅黑" panose="020B0503020204020204" charset="-122"/>
              </a:rPr>
              <a:t>when,where,how,why</a:t>
            </a:r>
            <a:r>
              <a:rPr lang="zh-CN" altLang="en-US" sz="2100" dirty="0">
                <a:solidFill>
                  <a:schemeClr val="tx1">
                    <a:lumMod val="50000"/>
                  </a:schemeClr>
                </a:solidFill>
                <a:effectLst/>
                <a:latin typeface="Times New Roman" panose="02020603050405020304" pitchFamily="18" charset="0"/>
                <a:ea typeface="微软雅黑" panose="020B0503020204020204" charset="-122"/>
              </a:rPr>
              <a:t>等</a:t>
            </a:r>
            <a:r>
              <a:rPr lang="en-US" altLang="zh-CN" sz="2100" dirty="0">
                <a:solidFill>
                  <a:schemeClr val="tx1">
                    <a:lumMod val="50000"/>
                  </a:schemeClr>
                </a:solidFill>
                <a:effectLst/>
                <a:latin typeface="Times New Roman" panose="02020603050405020304" pitchFamily="18" charset="0"/>
                <a:ea typeface="微软雅黑" panose="020B0503020204020204" charset="-122"/>
              </a:rPr>
              <a:t>)</a:t>
            </a:r>
            <a:r>
              <a:rPr lang="zh-CN" altLang="en-US" sz="2100" dirty="0">
                <a:solidFill>
                  <a:schemeClr val="tx1">
                    <a:lumMod val="50000"/>
                  </a:schemeClr>
                </a:solidFill>
                <a:effectLst/>
                <a:latin typeface="Times New Roman" panose="02020603050405020304" pitchFamily="18" charset="0"/>
                <a:ea typeface="微软雅黑" panose="020B0503020204020204" charset="-122"/>
              </a:rPr>
              <a:t>引导。</a:t>
            </a:r>
          </a:p>
        </p:txBody>
      </p:sp>
      <p:graphicFrame>
        <p:nvGraphicFramePr>
          <p:cNvPr id="4" name="对象 3">
            <a:hlinkClick r:id="" action="ppaction://ole?verb=0"/>
          </p:cNvPr>
          <p:cNvGraphicFramePr>
            <a:graphicFrameLocks noChangeAspect="1"/>
          </p:cNvGraphicFramePr>
          <p:nvPr/>
        </p:nvGraphicFramePr>
        <p:xfrm>
          <a:off x="4229100" y="3348038"/>
          <a:ext cx="685800" cy="161925"/>
        </p:xfrm>
        <a:graphic>
          <a:graphicData uri="http://schemas.openxmlformats.org/presentationml/2006/ole">
            <mc:AlternateContent xmlns:mc="http://schemas.openxmlformats.org/markup-compatibility/2006">
              <mc:Choice xmlns:v="urn:schemas-microsoft-com:vml" Requires="v">
                <p:oleObj spid="_x0000_s1034" r:id="rId4" imgW="914400" imgH="215900" progId="Equation.KSEE3">
                  <p:embed/>
                </p:oleObj>
              </mc:Choice>
              <mc:Fallback>
                <p:oleObj r:id="rId4" imgW="914400" imgH="215900" progId="Equation.KSEE3">
                  <p:embed/>
                  <p:pic>
                    <p:nvPicPr>
                      <p:cNvPr id="0" name="图片 1024"/>
                      <p:cNvPicPr/>
                      <p:nvPr/>
                    </p:nvPicPr>
                    <p:blipFill>
                      <a:blip r:embed="rId5"/>
                      <a:stretch>
                        <a:fillRect/>
                      </a:stretch>
                    </p:blipFill>
                    <p:spPr>
                      <a:xfrm>
                        <a:off x="4229100" y="3348038"/>
                        <a:ext cx="685800" cy="161925"/>
                      </a:xfrm>
                      <a:prstGeom prst="rect">
                        <a:avLst/>
                      </a:prstGeom>
                    </p:spPr>
                  </p:pic>
                </p:oleObj>
              </mc:Fallback>
            </mc:AlternateContent>
          </a:graphicData>
        </a:graphic>
      </p:graphicFrame>
      <p:sp>
        <p:nvSpPr>
          <p:cNvPr id="5" name="文本框 4"/>
          <p:cNvSpPr txBox="1"/>
          <p:nvPr/>
        </p:nvSpPr>
        <p:spPr>
          <a:xfrm>
            <a:off x="4562951" y="3789045"/>
            <a:ext cx="572453" cy="368300"/>
          </a:xfrm>
          <a:prstGeom prst="rect">
            <a:avLst/>
          </a:prstGeom>
          <a:noFill/>
        </p:spPr>
        <p:txBody>
          <a:bodyPr wrap="square" rtlCol="0">
            <a:spAutoFit/>
          </a:bodyPr>
          <a:lstStyle/>
          <a:p>
            <a:r>
              <a:rPr lang="en-US" altLang="zh-CN">
                <a:solidFill>
                  <a:srgbClr val="FF0000"/>
                </a:solidFill>
                <a:latin typeface="Times New Roman" panose="02020603050405020304" pitchFamily="18" charset="0"/>
              </a:rPr>
              <a:t>that</a:t>
            </a:r>
          </a:p>
        </p:txBody>
      </p:sp>
      <p:sp>
        <p:nvSpPr>
          <p:cNvPr id="6" name="文本框 5"/>
          <p:cNvSpPr txBox="1"/>
          <p:nvPr/>
        </p:nvSpPr>
        <p:spPr>
          <a:xfrm>
            <a:off x="7585710" y="4170521"/>
            <a:ext cx="572453" cy="368300"/>
          </a:xfrm>
          <a:prstGeom prst="rect">
            <a:avLst/>
          </a:prstGeom>
          <a:noFill/>
        </p:spPr>
        <p:txBody>
          <a:bodyPr wrap="square" rtlCol="0">
            <a:spAutoFit/>
          </a:bodyPr>
          <a:lstStyle/>
          <a:p>
            <a:r>
              <a:rPr lang="en-US" altLang="zh-CN">
                <a:solidFill>
                  <a:srgbClr val="FF0000"/>
                </a:solidFill>
                <a:latin typeface="Times New Roman" panose="02020603050405020304" pitchFamily="18" charset="0"/>
              </a:rPr>
              <a:t>if</a:t>
            </a:r>
          </a:p>
        </p:txBody>
      </p:sp>
      <p:sp>
        <p:nvSpPr>
          <p:cNvPr id="7" name="文本框 6"/>
          <p:cNvSpPr txBox="1"/>
          <p:nvPr/>
        </p:nvSpPr>
        <p:spPr>
          <a:xfrm>
            <a:off x="4715351" y="4536758"/>
            <a:ext cx="686276" cy="368300"/>
          </a:xfrm>
          <a:prstGeom prst="rect">
            <a:avLst/>
          </a:prstGeom>
          <a:noFill/>
        </p:spPr>
        <p:txBody>
          <a:bodyPr wrap="square" rtlCol="0">
            <a:spAutoFit/>
          </a:bodyPr>
          <a:lstStyle/>
          <a:p>
            <a:r>
              <a:rPr lang="zh-CN" altLang="en-US">
                <a:solidFill>
                  <a:srgbClr val="FF0000"/>
                </a:solidFill>
                <a:latin typeface="Times New Roman" panose="02020603050405020304" pitchFamily="18" charset="0"/>
              </a:rPr>
              <a:t>是否</a:t>
            </a:r>
          </a:p>
        </p:txBody>
      </p:sp>
    </p:spTree>
    <p:custDataLst>
      <p:tags r:id="rId2"/>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60045" y="1986915"/>
            <a:ext cx="8340090" cy="2515235"/>
          </a:xfrm>
          <a:prstGeom prst="rect">
            <a:avLst/>
          </a:prstGeom>
          <a:solidFill>
            <a:schemeClr val="accent2">
              <a:lumMod val="20000"/>
              <a:lumOff val="80000"/>
            </a:schemeClr>
          </a:solidFill>
        </p:spPr>
        <p:txBody>
          <a:bodyPr wrap="square" rtlCol="0">
            <a:spAutoFit/>
          </a:bodyPr>
          <a:lstStyle/>
          <a:p>
            <a:pPr>
              <a:lnSpc>
                <a:spcPct val="150000"/>
              </a:lnSpc>
            </a:pPr>
            <a:r>
              <a:rPr lang="en-US" altLang="zh-CN" sz="2100" dirty="0">
                <a:solidFill>
                  <a:schemeClr val="tx1">
                    <a:lumMod val="50000"/>
                  </a:schemeClr>
                </a:solidFill>
                <a:effectLst/>
                <a:latin typeface="Times New Roman" panose="02020603050405020304" pitchFamily="18" charset="0"/>
                <a:ea typeface="宋体" panose="02010600030101010101" pitchFamily="2" charset="-122"/>
              </a:rPr>
              <a:t>B</a:t>
            </a:r>
            <a:r>
              <a:rPr lang="en-US" altLang="zh-CN" sz="2100" dirty="0">
                <a:solidFill>
                  <a:schemeClr val="tx1">
                    <a:lumMod val="50000"/>
                  </a:schemeClr>
                </a:solidFill>
                <a:effectLst/>
                <a:latin typeface="宋体" panose="02010600030101010101" pitchFamily="2" charset="-122"/>
                <a:ea typeface="宋体" panose="02010600030101010101" pitchFamily="2" charset="-122"/>
              </a:rPr>
              <a:t>.</a:t>
            </a:r>
            <a:r>
              <a:rPr lang="zh-CN" altLang="en-US" sz="2100" dirty="0">
                <a:solidFill>
                  <a:schemeClr val="tx1">
                    <a:lumMod val="50000"/>
                  </a:schemeClr>
                </a:solidFill>
                <a:effectLst/>
                <a:latin typeface="宋体" panose="02010600030101010101" pitchFamily="2" charset="-122"/>
                <a:ea typeface="宋体" panose="02010600030101010101" pitchFamily="2" charset="-122"/>
              </a:rPr>
              <a:t>宾语从句的时态一般受主语时态的影响。当主句是一般现在时，宾语从句可以根据具体情况用适当的时态；当主语是一般过去时时，从句要用相应的</a:t>
            </a:r>
            <a:r>
              <a:rPr lang="en-US" altLang="zh-CN" sz="2100" dirty="0">
                <a:solidFill>
                  <a:schemeClr val="tx1">
                    <a:lumMod val="50000"/>
                  </a:schemeClr>
                </a:solidFill>
                <a:effectLst/>
                <a:latin typeface="宋体" panose="02010600030101010101" pitchFamily="2" charset="-122"/>
                <a:ea typeface="宋体" panose="02010600030101010101" pitchFamily="2" charset="-122"/>
              </a:rPr>
              <a:t>______</a:t>
            </a:r>
            <a:r>
              <a:rPr lang="zh-CN" altLang="en-US" sz="2100" dirty="0">
                <a:solidFill>
                  <a:schemeClr val="tx1">
                    <a:lumMod val="50000"/>
                  </a:schemeClr>
                </a:solidFill>
                <a:effectLst/>
                <a:latin typeface="宋体" panose="02010600030101010101" pitchFamily="2" charset="-122"/>
                <a:ea typeface="宋体" panose="02010600030101010101" pitchFamily="2" charset="-122"/>
              </a:rPr>
              <a:t>时态。但当从句表示的是名言、客观真理或自然现象时，一般</a:t>
            </a:r>
            <a:r>
              <a:rPr lang="en-US" altLang="zh-CN" sz="2100" dirty="0">
                <a:solidFill>
                  <a:schemeClr val="tx1">
                    <a:lumMod val="50000"/>
                  </a:schemeClr>
                </a:solidFill>
                <a:effectLst/>
                <a:latin typeface="宋体" panose="02010600030101010101" pitchFamily="2" charset="-122"/>
                <a:ea typeface="宋体" panose="02010600030101010101" pitchFamily="2" charset="-122"/>
              </a:rPr>
              <a:t>______(</a:t>
            </a:r>
            <a:r>
              <a:rPr lang="zh-CN" altLang="en-US" sz="2100" dirty="0">
                <a:solidFill>
                  <a:schemeClr val="tx1">
                    <a:lumMod val="50000"/>
                  </a:schemeClr>
                </a:solidFill>
                <a:effectLst/>
                <a:latin typeface="宋体" panose="02010600030101010101" pitchFamily="2" charset="-122"/>
                <a:ea typeface="宋体" panose="02010600030101010101" pitchFamily="2" charset="-122"/>
              </a:rPr>
              <a:t>不受</a:t>
            </a:r>
            <a:r>
              <a:rPr lang="en-US" altLang="zh-CN" sz="2100" dirty="0">
                <a:solidFill>
                  <a:schemeClr val="tx1">
                    <a:lumMod val="50000"/>
                  </a:schemeClr>
                </a:solidFill>
                <a:effectLst/>
                <a:latin typeface="宋体" panose="02010600030101010101" pitchFamily="2" charset="-122"/>
                <a:ea typeface="宋体" panose="02010600030101010101" pitchFamily="2" charset="-122"/>
              </a:rPr>
              <a:t>/</a:t>
            </a:r>
            <a:r>
              <a:rPr lang="zh-CN" altLang="en-US" sz="2100" dirty="0">
                <a:solidFill>
                  <a:schemeClr val="tx1">
                    <a:lumMod val="50000"/>
                  </a:schemeClr>
                </a:solidFill>
                <a:effectLst/>
                <a:latin typeface="宋体" panose="02010600030101010101" pitchFamily="2" charset="-122"/>
                <a:ea typeface="宋体" panose="02010600030101010101" pitchFamily="2" charset="-122"/>
              </a:rPr>
              <a:t>受</a:t>
            </a:r>
            <a:r>
              <a:rPr lang="en-US" altLang="zh-CN" sz="2100" dirty="0">
                <a:solidFill>
                  <a:schemeClr val="tx1">
                    <a:lumMod val="50000"/>
                  </a:schemeClr>
                </a:solidFill>
                <a:effectLst/>
                <a:latin typeface="宋体" panose="02010600030101010101" pitchFamily="2" charset="-122"/>
                <a:ea typeface="宋体" panose="02010600030101010101" pitchFamily="2" charset="-122"/>
              </a:rPr>
              <a:t>)</a:t>
            </a:r>
            <a:r>
              <a:rPr lang="zh-CN" altLang="en-US" sz="2100" dirty="0">
                <a:solidFill>
                  <a:schemeClr val="tx1">
                    <a:lumMod val="50000"/>
                  </a:schemeClr>
                </a:solidFill>
                <a:effectLst/>
                <a:latin typeface="宋体" panose="02010600030101010101" pitchFamily="2" charset="-122"/>
                <a:ea typeface="宋体" panose="02010600030101010101" pitchFamily="2" charset="-122"/>
              </a:rPr>
              <a:t>主句时态的限制，均用一般现在时。</a:t>
            </a:r>
          </a:p>
          <a:p>
            <a:pPr>
              <a:lnSpc>
                <a:spcPct val="150000"/>
              </a:lnSpc>
            </a:pPr>
            <a:r>
              <a:rPr lang="en-US" altLang="zh-CN" sz="2100" dirty="0">
                <a:solidFill>
                  <a:schemeClr val="tx1">
                    <a:lumMod val="50000"/>
                  </a:schemeClr>
                </a:solidFill>
                <a:effectLst/>
                <a:latin typeface="Times New Roman" panose="02020603050405020304" pitchFamily="18" charset="0"/>
                <a:ea typeface="宋体" panose="02010600030101010101" pitchFamily="2" charset="-122"/>
              </a:rPr>
              <a:t>C.</a:t>
            </a:r>
            <a:r>
              <a:rPr lang="zh-CN" altLang="en-US" sz="2100" dirty="0">
                <a:solidFill>
                  <a:schemeClr val="tx1">
                    <a:lumMod val="50000"/>
                  </a:schemeClr>
                </a:solidFill>
                <a:effectLst/>
                <a:latin typeface="宋体" panose="02010600030101010101" pitchFamily="2" charset="-122"/>
                <a:ea typeface="宋体" panose="02010600030101010101" pitchFamily="2" charset="-122"/>
              </a:rPr>
              <a:t>宾语从句要用</a:t>
            </a:r>
            <a:r>
              <a:rPr lang="en-US" altLang="zh-CN" sz="2100" dirty="0">
                <a:solidFill>
                  <a:schemeClr val="tx1">
                    <a:lumMod val="50000"/>
                  </a:schemeClr>
                </a:solidFill>
                <a:effectLst/>
                <a:latin typeface="宋体" panose="02010600030101010101" pitchFamily="2" charset="-122"/>
                <a:ea typeface="宋体" panose="02010600030101010101" pitchFamily="2" charset="-122"/>
              </a:rPr>
              <a:t>______(</a:t>
            </a:r>
            <a:r>
              <a:rPr lang="zh-CN" altLang="en-US" sz="2100" dirty="0">
                <a:solidFill>
                  <a:schemeClr val="tx1">
                    <a:lumMod val="50000"/>
                  </a:schemeClr>
                </a:solidFill>
                <a:effectLst/>
                <a:latin typeface="宋体" panose="02010600030101010101" pitchFamily="2" charset="-122"/>
                <a:ea typeface="宋体" panose="02010600030101010101" pitchFamily="2" charset="-122"/>
              </a:rPr>
              <a:t>陈述</a:t>
            </a:r>
            <a:r>
              <a:rPr lang="en-US" altLang="zh-CN" sz="2100" dirty="0">
                <a:solidFill>
                  <a:schemeClr val="tx1">
                    <a:lumMod val="50000"/>
                  </a:schemeClr>
                </a:solidFill>
                <a:effectLst/>
                <a:latin typeface="宋体" panose="02010600030101010101" pitchFamily="2" charset="-122"/>
                <a:ea typeface="宋体" panose="02010600030101010101" pitchFamily="2" charset="-122"/>
              </a:rPr>
              <a:t>/</a:t>
            </a:r>
            <a:r>
              <a:rPr lang="zh-CN" altLang="en-US" sz="2100" dirty="0">
                <a:solidFill>
                  <a:schemeClr val="tx1">
                    <a:lumMod val="50000"/>
                  </a:schemeClr>
                </a:solidFill>
                <a:effectLst/>
                <a:latin typeface="宋体" panose="02010600030101010101" pitchFamily="2" charset="-122"/>
                <a:ea typeface="宋体" panose="02010600030101010101" pitchFamily="2" charset="-122"/>
              </a:rPr>
              <a:t>疑问</a:t>
            </a:r>
            <a:r>
              <a:rPr lang="en-US" altLang="zh-CN" sz="2100" dirty="0">
                <a:solidFill>
                  <a:schemeClr val="tx1">
                    <a:lumMod val="50000"/>
                  </a:schemeClr>
                </a:solidFill>
                <a:effectLst/>
                <a:latin typeface="宋体" panose="02010600030101010101" pitchFamily="2" charset="-122"/>
                <a:ea typeface="宋体" panose="02010600030101010101" pitchFamily="2" charset="-122"/>
              </a:rPr>
              <a:t>)</a:t>
            </a:r>
            <a:r>
              <a:rPr lang="zh-CN" altLang="en-US" sz="2100" dirty="0">
                <a:solidFill>
                  <a:schemeClr val="tx1">
                    <a:lumMod val="50000"/>
                  </a:schemeClr>
                </a:solidFill>
                <a:effectLst/>
                <a:latin typeface="宋体" panose="02010600030101010101" pitchFamily="2" charset="-122"/>
                <a:ea typeface="宋体" panose="02010600030101010101" pitchFamily="2" charset="-122"/>
              </a:rPr>
              <a:t>语序。</a:t>
            </a:r>
          </a:p>
        </p:txBody>
      </p:sp>
      <p:sp>
        <p:nvSpPr>
          <p:cNvPr id="5" name="文本框 4"/>
          <p:cNvSpPr txBox="1"/>
          <p:nvPr/>
        </p:nvSpPr>
        <p:spPr>
          <a:xfrm>
            <a:off x="2018665" y="3085465"/>
            <a:ext cx="983615" cy="368300"/>
          </a:xfrm>
          <a:prstGeom prst="rect">
            <a:avLst/>
          </a:prstGeom>
          <a:noFill/>
        </p:spPr>
        <p:txBody>
          <a:bodyPr wrap="square" rtlCol="0">
            <a:spAutoFit/>
          </a:bodyPr>
          <a:lstStyle/>
          <a:p>
            <a:r>
              <a:rPr lang="zh-CN" altLang="en-US">
                <a:solidFill>
                  <a:srgbClr val="FF0000"/>
                </a:solidFill>
                <a:latin typeface="宋体" panose="02010600030101010101" pitchFamily="2" charset="-122"/>
                <a:ea typeface="宋体" panose="02010600030101010101" pitchFamily="2" charset="-122"/>
              </a:rPr>
              <a:t>过去的</a:t>
            </a:r>
          </a:p>
        </p:txBody>
      </p:sp>
      <p:sp>
        <p:nvSpPr>
          <p:cNvPr id="4" name="文本框 3"/>
          <p:cNvSpPr txBox="1"/>
          <p:nvPr/>
        </p:nvSpPr>
        <p:spPr>
          <a:xfrm>
            <a:off x="2065973" y="3577590"/>
            <a:ext cx="755809" cy="368300"/>
          </a:xfrm>
          <a:prstGeom prst="rect">
            <a:avLst/>
          </a:prstGeom>
          <a:noFill/>
        </p:spPr>
        <p:txBody>
          <a:bodyPr wrap="square" rtlCol="0">
            <a:spAutoFit/>
          </a:bodyPr>
          <a:lstStyle/>
          <a:p>
            <a:r>
              <a:rPr lang="zh-CN" altLang="en-US">
                <a:solidFill>
                  <a:srgbClr val="FF0000"/>
                </a:solidFill>
                <a:latin typeface="宋体" panose="02010600030101010101" pitchFamily="2" charset="-122"/>
                <a:ea typeface="宋体" panose="02010600030101010101" pitchFamily="2" charset="-122"/>
              </a:rPr>
              <a:t>不受</a:t>
            </a:r>
          </a:p>
        </p:txBody>
      </p:sp>
      <p:sp>
        <p:nvSpPr>
          <p:cNvPr id="6" name="文本框 5"/>
          <p:cNvSpPr txBox="1"/>
          <p:nvPr/>
        </p:nvSpPr>
        <p:spPr>
          <a:xfrm>
            <a:off x="2388394" y="4058603"/>
            <a:ext cx="709613" cy="368300"/>
          </a:xfrm>
          <a:prstGeom prst="rect">
            <a:avLst/>
          </a:prstGeom>
          <a:noFill/>
        </p:spPr>
        <p:txBody>
          <a:bodyPr wrap="square" rtlCol="0">
            <a:spAutoFit/>
          </a:bodyPr>
          <a:lstStyle/>
          <a:p>
            <a:r>
              <a:rPr lang="zh-CN" altLang="en-US">
                <a:solidFill>
                  <a:srgbClr val="FF0000"/>
                </a:solidFill>
                <a:latin typeface="宋体" panose="02010600030101010101" pitchFamily="2" charset="-122"/>
                <a:ea typeface="宋体" panose="02010600030101010101" pitchFamily="2" charset="-122"/>
              </a:rPr>
              <a:t>陈述</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07658" y="1358741"/>
            <a:ext cx="8340090" cy="3651885"/>
          </a:xfrm>
          <a:prstGeom prst="rect">
            <a:avLst/>
          </a:prstGeom>
          <a:solidFill>
            <a:schemeClr val="accent2">
              <a:lumMod val="20000"/>
              <a:lumOff val="80000"/>
            </a:schemeClr>
          </a:solidFill>
        </p:spPr>
        <p:txBody>
          <a:bodyPr wrap="square" rtlCol="0">
            <a:spAutoFit/>
          </a:bodyPr>
          <a:lstStyle/>
          <a:p>
            <a:pPr algn="ctr"/>
            <a:r>
              <a:rPr lang="zh-CN" altLang="en-US" sz="2100" dirty="0">
                <a:solidFill>
                  <a:schemeClr val="tx1">
                    <a:lumMod val="50000"/>
                  </a:schemeClr>
                </a:solidFill>
                <a:effectLst/>
                <a:latin typeface="Times New Roman" panose="02020603050405020304" pitchFamily="18" charset="0"/>
                <a:ea typeface="微软雅黑" panose="020B0503020204020204" charset="-122"/>
              </a:rPr>
              <a:t>二、感叹句</a:t>
            </a:r>
            <a:r>
              <a:rPr lang="en-US" altLang="zh-CN" sz="2100" dirty="0">
                <a:solidFill>
                  <a:schemeClr val="tx1">
                    <a:lumMod val="50000"/>
                  </a:schemeClr>
                </a:solidFill>
                <a:effectLst/>
                <a:latin typeface="Times New Roman" panose="02020603050405020304" pitchFamily="18" charset="0"/>
                <a:ea typeface="仿宋_GB2312" panose="02010609030101010101" charset="-122"/>
              </a:rPr>
              <a:t>        </a:t>
            </a:r>
          </a:p>
          <a:p>
            <a:pPr>
              <a:lnSpc>
                <a:spcPct val="130000"/>
              </a:lnSpc>
              <a:spcBef>
                <a:spcPts val="0"/>
              </a:spcBef>
              <a:spcAft>
                <a:spcPts val="0"/>
              </a:spcAft>
            </a:pPr>
            <a:r>
              <a:rPr lang="zh-CN" altLang="en-US" dirty="0">
                <a:solidFill>
                  <a:schemeClr val="tx1">
                    <a:lumMod val="50000"/>
                  </a:schemeClr>
                </a:solidFill>
                <a:effectLst/>
                <a:latin typeface="Times New Roman" panose="02020603050405020304" pitchFamily="18" charset="0"/>
                <a:ea typeface="微软雅黑" panose="020B0503020204020204" charset="-122"/>
              </a:rPr>
              <a:t>      用来表达喜、怒、哀、乐等强烈感情的句子叫感叹句。感叹句一般用</a:t>
            </a:r>
            <a:r>
              <a:rPr lang="en-US" altLang="zh-CN" dirty="0">
                <a:solidFill>
                  <a:schemeClr val="tx1">
                    <a:lumMod val="50000"/>
                  </a:schemeClr>
                </a:solidFill>
                <a:effectLst/>
                <a:latin typeface="Times New Roman" panose="02020603050405020304" pitchFamily="18" charset="0"/>
                <a:ea typeface="仿宋_GB2312" panose="02010609030101010101" charset="-122"/>
              </a:rPr>
              <a:t>what</a:t>
            </a:r>
            <a:r>
              <a:rPr lang="zh-CN" altLang="en-US" dirty="0">
                <a:solidFill>
                  <a:schemeClr val="tx1">
                    <a:lumMod val="50000"/>
                  </a:schemeClr>
                </a:solidFill>
                <a:effectLst/>
                <a:latin typeface="Times New Roman" panose="02020603050405020304" pitchFamily="18" charset="0"/>
                <a:ea typeface="微软雅黑" panose="020B0503020204020204" charset="-122"/>
              </a:rPr>
              <a:t>或</a:t>
            </a:r>
            <a:r>
              <a:rPr lang="en-US" altLang="zh-CN" dirty="0">
                <a:solidFill>
                  <a:schemeClr val="tx1">
                    <a:lumMod val="50000"/>
                  </a:schemeClr>
                </a:solidFill>
                <a:effectLst/>
                <a:latin typeface="Times New Roman" panose="02020603050405020304" pitchFamily="18" charset="0"/>
                <a:ea typeface="仿宋_GB2312" panose="02010609030101010101" charset="-122"/>
              </a:rPr>
              <a:t>how</a:t>
            </a:r>
            <a:r>
              <a:rPr lang="zh-CN" altLang="en-US" dirty="0">
                <a:solidFill>
                  <a:schemeClr val="tx1">
                    <a:lumMod val="50000"/>
                  </a:schemeClr>
                </a:solidFill>
                <a:effectLst/>
                <a:latin typeface="Times New Roman" panose="02020603050405020304" pitchFamily="18" charset="0"/>
                <a:ea typeface="微软雅黑" panose="020B0503020204020204" charset="-122"/>
              </a:rPr>
              <a:t>引导，句末用感叹号</a:t>
            </a:r>
            <a:r>
              <a:rPr lang="zh-CN" altLang="en-US" dirty="0">
                <a:solidFill>
                  <a:schemeClr val="tx1">
                    <a:lumMod val="50000"/>
                  </a:schemeClr>
                </a:solidFill>
                <a:effectLst/>
                <a:latin typeface="Times New Roman" panose="02020603050405020304" pitchFamily="18" charset="0"/>
                <a:ea typeface="仿宋_GB2312" panose="02010609030101010101" charset="-122"/>
              </a:rPr>
              <a:t>。</a:t>
            </a:r>
            <a:r>
              <a:rPr lang="en-US" altLang="zh-CN" dirty="0">
                <a:solidFill>
                  <a:schemeClr val="tx1">
                    <a:lumMod val="50000"/>
                  </a:schemeClr>
                </a:solidFill>
                <a:effectLst/>
                <a:latin typeface="Times New Roman" panose="02020603050405020304" pitchFamily="18" charset="0"/>
                <a:ea typeface="仿宋_GB2312" panose="02010609030101010101" charset="-122"/>
              </a:rPr>
              <a:t>what</a:t>
            </a:r>
            <a:r>
              <a:rPr lang="zh-CN" altLang="en-US" dirty="0">
                <a:solidFill>
                  <a:schemeClr val="tx1">
                    <a:lumMod val="50000"/>
                  </a:schemeClr>
                </a:solidFill>
                <a:effectLst/>
                <a:latin typeface="Times New Roman" panose="02020603050405020304" pitchFamily="18" charset="0"/>
                <a:ea typeface="微软雅黑" panose="020B0503020204020204" charset="-122"/>
              </a:rPr>
              <a:t>修饰名词</a:t>
            </a:r>
            <a:r>
              <a:rPr lang="zh-CN" altLang="en-US" dirty="0">
                <a:solidFill>
                  <a:schemeClr val="tx1">
                    <a:lumMod val="50000"/>
                  </a:schemeClr>
                </a:solidFill>
                <a:effectLst/>
                <a:latin typeface="Times New Roman" panose="02020603050405020304" pitchFamily="18" charset="0"/>
                <a:ea typeface="仿宋_GB2312" panose="02010609030101010101" charset="-122"/>
              </a:rPr>
              <a:t>，</a:t>
            </a:r>
            <a:r>
              <a:rPr lang="en-US" altLang="zh-CN" dirty="0">
                <a:solidFill>
                  <a:schemeClr val="tx1">
                    <a:lumMod val="50000"/>
                  </a:schemeClr>
                </a:solidFill>
                <a:effectLst/>
                <a:latin typeface="Times New Roman" panose="02020603050405020304" pitchFamily="18" charset="0"/>
                <a:ea typeface="仿宋_GB2312" panose="02010609030101010101" charset="-122"/>
              </a:rPr>
              <a:t>how</a:t>
            </a:r>
            <a:r>
              <a:rPr lang="zh-CN" altLang="en-US" dirty="0">
                <a:solidFill>
                  <a:schemeClr val="tx1">
                    <a:lumMod val="50000"/>
                  </a:schemeClr>
                </a:solidFill>
                <a:effectLst/>
                <a:latin typeface="Times New Roman" panose="02020603050405020304" pitchFamily="18" charset="0"/>
                <a:ea typeface="微软雅黑" panose="020B0503020204020204" charset="-122"/>
              </a:rPr>
              <a:t>修饰形容词或副词。</a:t>
            </a:r>
          </a:p>
          <a:p>
            <a:pPr>
              <a:lnSpc>
                <a:spcPct val="130000"/>
              </a:lnSpc>
              <a:spcBef>
                <a:spcPts val="0"/>
              </a:spcBef>
              <a:spcAft>
                <a:spcPts val="0"/>
              </a:spcAft>
            </a:pPr>
            <a:r>
              <a:rPr lang="en-US" altLang="zh-CN" dirty="0">
                <a:solidFill>
                  <a:schemeClr val="tx1">
                    <a:lumMod val="50000"/>
                  </a:schemeClr>
                </a:solidFill>
                <a:effectLst/>
                <a:latin typeface="Times New Roman" panose="02020603050405020304" pitchFamily="18" charset="0"/>
                <a:ea typeface="仿宋_GB2312" panose="02010609030101010101" charset="-122"/>
              </a:rPr>
              <a:t>1.what</a:t>
            </a:r>
            <a:r>
              <a:rPr lang="zh-CN" altLang="en-US" dirty="0">
                <a:solidFill>
                  <a:schemeClr val="tx1">
                    <a:lumMod val="50000"/>
                  </a:schemeClr>
                </a:solidFill>
                <a:effectLst/>
                <a:latin typeface="Times New Roman" panose="02020603050405020304" pitchFamily="18" charset="0"/>
                <a:ea typeface="微软雅黑" panose="020B0503020204020204" charset="-122"/>
              </a:rPr>
              <a:t>引导的感叹句：</a:t>
            </a:r>
          </a:p>
          <a:p>
            <a:pPr>
              <a:lnSpc>
                <a:spcPct val="130000"/>
              </a:lnSpc>
              <a:spcBef>
                <a:spcPts val="0"/>
              </a:spcBef>
              <a:spcAft>
                <a:spcPts val="0"/>
              </a:spcAft>
            </a:pPr>
            <a:r>
              <a:rPr lang="en-US" altLang="zh-CN" dirty="0">
                <a:solidFill>
                  <a:schemeClr val="tx1">
                    <a:lumMod val="50000"/>
                  </a:schemeClr>
                </a:solidFill>
                <a:effectLst/>
                <a:latin typeface="Times New Roman" panose="02020603050405020304" pitchFamily="18" charset="0"/>
                <a:ea typeface="仿宋_GB2312" panose="02010609030101010101" charset="-122"/>
              </a:rPr>
              <a:t>   1)</a:t>
            </a:r>
            <a:r>
              <a:rPr lang="en-US" altLang="zh-CN" dirty="0" err="1">
                <a:solidFill>
                  <a:schemeClr val="tx1">
                    <a:lumMod val="50000"/>
                  </a:schemeClr>
                </a:solidFill>
                <a:effectLst/>
                <a:latin typeface="Times New Roman" panose="02020603050405020304" pitchFamily="18" charset="0"/>
                <a:ea typeface="仿宋_GB2312" panose="02010609030101010101" charset="-122"/>
              </a:rPr>
              <a:t>What+a</a:t>
            </a:r>
            <a:r>
              <a:rPr lang="en-US" altLang="zh-CN" dirty="0">
                <a:solidFill>
                  <a:schemeClr val="tx1">
                    <a:lumMod val="50000"/>
                  </a:schemeClr>
                </a:solidFill>
                <a:effectLst/>
                <a:latin typeface="Times New Roman" panose="02020603050405020304" pitchFamily="18" charset="0"/>
                <a:ea typeface="仿宋_GB2312" panose="02010609030101010101" charset="-122"/>
              </a:rPr>
              <a:t>/</a:t>
            </a:r>
            <a:r>
              <a:rPr lang="en-US" altLang="zh-CN" dirty="0" err="1">
                <a:solidFill>
                  <a:schemeClr val="tx1">
                    <a:lumMod val="50000"/>
                  </a:schemeClr>
                </a:solidFill>
                <a:effectLst/>
                <a:latin typeface="Times New Roman" panose="02020603050405020304" pitchFamily="18" charset="0"/>
                <a:ea typeface="仿宋_GB2312" panose="02010609030101010101" charset="-122"/>
              </a:rPr>
              <a:t>an+</a:t>
            </a:r>
            <a:r>
              <a:rPr lang="en-US" altLang="zh-CN" i="1" dirty="0" err="1">
                <a:solidFill>
                  <a:schemeClr val="tx1">
                    <a:lumMod val="50000"/>
                  </a:schemeClr>
                </a:solidFill>
                <a:effectLst/>
                <a:latin typeface="Times New Roman" panose="02020603050405020304" pitchFamily="18" charset="0"/>
                <a:ea typeface="仿宋_GB2312" panose="02010609030101010101" charset="-122"/>
              </a:rPr>
              <a:t>adj</a:t>
            </a:r>
            <a:r>
              <a:rPr lang="en-US" altLang="zh-CN" i="1" dirty="0">
                <a:solidFill>
                  <a:schemeClr val="tx1">
                    <a:lumMod val="50000"/>
                  </a:schemeClr>
                </a:solidFill>
                <a:effectLst/>
                <a:latin typeface="Times New Roman" panose="02020603050405020304" pitchFamily="18" charset="0"/>
                <a:ea typeface="仿宋_GB2312" panose="02010609030101010101" charset="-122"/>
              </a:rPr>
              <a:t>.+</a:t>
            </a:r>
            <a:r>
              <a:rPr lang="zh-CN" altLang="en-US" dirty="0">
                <a:solidFill>
                  <a:schemeClr val="tx1">
                    <a:lumMod val="50000"/>
                  </a:schemeClr>
                </a:solidFill>
                <a:effectLst/>
                <a:latin typeface="Times New Roman" panose="02020603050405020304" pitchFamily="18" charset="0"/>
                <a:ea typeface="微软雅黑" panose="020B0503020204020204" charset="-122"/>
              </a:rPr>
              <a:t>可数名词单数</a:t>
            </a:r>
            <a:r>
              <a:rPr lang="en-US" altLang="zh-CN" dirty="0">
                <a:solidFill>
                  <a:schemeClr val="tx1">
                    <a:lumMod val="50000"/>
                  </a:schemeClr>
                </a:solidFill>
                <a:effectLst/>
                <a:latin typeface="Times New Roman" panose="02020603050405020304" pitchFamily="18" charset="0"/>
                <a:ea typeface="微软雅黑" panose="020B0503020204020204" charset="-122"/>
              </a:rPr>
              <a:t>(+</a:t>
            </a:r>
            <a:r>
              <a:rPr lang="zh-CN" altLang="en-US" dirty="0">
                <a:solidFill>
                  <a:schemeClr val="tx1">
                    <a:lumMod val="50000"/>
                  </a:schemeClr>
                </a:solidFill>
                <a:effectLst/>
                <a:latin typeface="Times New Roman" panose="02020603050405020304" pitchFamily="18" charset="0"/>
                <a:ea typeface="微软雅黑" panose="020B0503020204020204" charset="-122"/>
              </a:rPr>
              <a:t>主语</a:t>
            </a:r>
            <a:r>
              <a:rPr lang="en-US" altLang="zh-CN" dirty="0">
                <a:solidFill>
                  <a:schemeClr val="tx1">
                    <a:lumMod val="50000"/>
                  </a:schemeClr>
                </a:solidFill>
                <a:effectLst/>
                <a:latin typeface="Times New Roman" panose="02020603050405020304" pitchFamily="18" charset="0"/>
                <a:ea typeface="微软雅黑" panose="020B0503020204020204" charset="-122"/>
              </a:rPr>
              <a:t>+</a:t>
            </a:r>
            <a:r>
              <a:rPr lang="zh-CN" altLang="en-US" dirty="0">
                <a:solidFill>
                  <a:schemeClr val="tx1">
                    <a:lumMod val="50000"/>
                  </a:schemeClr>
                </a:solidFill>
                <a:effectLst/>
                <a:latin typeface="Times New Roman" panose="02020603050405020304" pitchFamily="18" charset="0"/>
                <a:ea typeface="微软雅黑" panose="020B0503020204020204" charset="-122"/>
              </a:rPr>
              <a:t>谓语</a:t>
            </a:r>
            <a:r>
              <a:rPr lang="en-US" altLang="zh-CN" dirty="0">
                <a:solidFill>
                  <a:schemeClr val="tx1">
                    <a:lumMod val="50000"/>
                  </a:schemeClr>
                </a:solidFill>
                <a:effectLst/>
                <a:latin typeface="Times New Roman" panose="02020603050405020304" pitchFamily="18" charset="0"/>
                <a:ea typeface="微软雅黑" panose="020B0503020204020204" charset="-122"/>
              </a:rPr>
              <a:t>)</a:t>
            </a:r>
            <a:r>
              <a:rPr lang="zh-CN" altLang="en-US" dirty="0">
                <a:solidFill>
                  <a:schemeClr val="tx1">
                    <a:lumMod val="50000"/>
                  </a:schemeClr>
                </a:solidFill>
                <a:effectLst/>
                <a:latin typeface="Times New Roman" panose="02020603050405020304" pitchFamily="18" charset="0"/>
                <a:ea typeface="仿宋_GB2312" panose="02010609030101010101" charset="-122"/>
              </a:rPr>
              <a:t>！</a:t>
            </a:r>
          </a:p>
          <a:p>
            <a:pPr>
              <a:lnSpc>
                <a:spcPct val="130000"/>
              </a:lnSpc>
              <a:spcBef>
                <a:spcPts val="0"/>
              </a:spcBef>
              <a:spcAft>
                <a:spcPts val="0"/>
              </a:spcAft>
            </a:pPr>
            <a:r>
              <a:rPr lang="zh-CN" altLang="en-US" dirty="0">
                <a:solidFill>
                  <a:schemeClr val="tx1">
                    <a:lumMod val="50000"/>
                  </a:schemeClr>
                </a:solidFill>
                <a:effectLst/>
                <a:latin typeface="Times New Roman" panose="02020603050405020304" pitchFamily="18" charset="0"/>
                <a:ea typeface="仿宋_GB2312" panose="02010609030101010101" charset="-122"/>
              </a:rPr>
              <a:t>   </a:t>
            </a:r>
            <a:r>
              <a:rPr lang="en-US" altLang="zh-CN" dirty="0">
                <a:solidFill>
                  <a:schemeClr val="tx1">
                    <a:lumMod val="50000"/>
                  </a:schemeClr>
                </a:solidFill>
                <a:effectLst/>
                <a:latin typeface="Times New Roman" panose="02020603050405020304" pitchFamily="18" charset="0"/>
                <a:ea typeface="仿宋_GB2312" panose="02010609030101010101" charset="-122"/>
              </a:rPr>
              <a:t>What a beautiful birthday present!</a:t>
            </a:r>
          </a:p>
          <a:p>
            <a:pPr>
              <a:lnSpc>
                <a:spcPct val="130000"/>
              </a:lnSpc>
              <a:spcBef>
                <a:spcPts val="0"/>
              </a:spcBef>
              <a:spcAft>
                <a:spcPts val="0"/>
              </a:spcAft>
            </a:pPr>
            <a:r>
              <a:rPr lang="zh-CN" altLang="en-US" dirty="0">
                <a:solidFill>
                  <a:schemeClr val="tx1">
                    <a:lumMod val="50000"/>
                  </a:schemeClr>
                </a:solidFill>
                <a:effectLst/>
                <a:latin typeface="Times New Roman" panose="02020603050405020304" pitchFamily="18" charset="0"/>
                <a:ea typeface="仿宋_GB2312" panose="02010609030101010101" charset="-122"/>
              </a:rPr>
              <a:t>   </a:t>
            </a:r>
            <a:r>
              <a:rPr lang="en-US" altLang="zh-CN" dirty="0">
                <a:solidFill>
                  <a:schemeClr val="tx1">
                    <a:lumMod val="50000"/>
                  </a:schemeClr>
                </a:solidFill>
                <a:effectLst/>
                <a:latin typeface="Times New Roman" panose="02020603050405020304" pitchFamily="18" charset="0"/>
                <a:ea typeface="仿宋_GB2312" panose="02010609030101010101" charset="-122"/>
              </a:rPr>
              <a:t>2)</a:t>
            </a:r>
            <a:r>
              <a:rPr lang="en-US" altLang="zh-CN" dirty="0" err="1">
                <a:solidFill>
                  <a:schemeClr val="tx1">
                    <a:lumMod val="50000"/>
                  </a:schemeClr>
                </a:solidFill>
                <a:effectLst/>
                <a:latin typeface="Times New Roman" panose="02020603050405020304" pitchFamily="18" charset="0"/>
                <a:ea typeface="仿宋_GB2312" panose="02010609030101010101" charset="-122"/>
              </a:rPr>
              <a:t>What+</a:t>
            </a:r>
            <a:r>
              <a:rPr lang="en-US" altLang="zh-CN" i="1" dirty="0" err="1">
                <a:solidFill>
                  <a:schemeClr val="tx1">
                    <a:lumMod val="50000"/>
                  </a:schemeClr>
                </a:solidFill>
                <a:effectLst/>
                <a:latin typeface="Times New Roman" panose="02020603050405020304" pitchFamily="18" charset="0"/>
                <a:ea typeface="仿宋_GB2312" panose="02010609030101010101" charset="-122"/>
              </a:rPr>
              <a:t>adj</a:t>
            </a:r>
            <a:r>
              <a:rPr lang="en-US" altLang="zh-CN" i="1" dirty="0">
                <a:solidFill>
                  <a:schemeClr val="tx1">
                    <a:lumMod val="50000"/>
                  </a:schemeClr>
                </a:solidFill>
                <a:effectLst/>
                <a:latin typeface="Times New Roman" panose="02020603050405020304" pitchFamily="18" charset="0"/>
                <a:ea typeface="仿宋_GB2312" panose="02010609030101010101" charset="-122"/>
              </a:rPr>
              <a:t>.</a:t>
            </a:r>
            <a:r>
              <a:rPr lang="en-US" altLang="zh-CN" dirty="0">
                <a:solidFill>
                  <a:schemeClr val="tx1">
                    <a:lumMod val="50000"/>
                  </a:schemeClr>
                </a:solidFill>
                <a:effectLst/>
                <a:latin typeface="Times New Roman" panose="02020603050405020304" pitchFamily="18" charset="0"/>
                <a:ea typeface="仿宋_GB2312" panose="02010609030101010101" charset="-122"/>
              </a:rPr>
              <a:t>+</a:t>
            </a:r>
            <a:r>
              <a:rPr lang="zh-CN" altLang="en-US" dirty="0">
                <a:solidFill>
                  <a:schemeClr val="tx1">
                    <a:lumMod val="50000"/>
                  </a:schemeClr>
                </a:solidFill>
                <a:effectLst/>
                <a:latin typeface="Times New Roman" panose="02020603050405020304" pitchFamily="18" charset="0"/>
                <a:ea typeface="微软雅黑" panose="020B0503020204020204" charset="-122"/>
              </a:rPr>
              <a:t>可数名词复数</a:t>
            </a:r>
            <a:r>
              <a:rPr lang="en-US" altLang="zh-CN" dirty="0">
                <a:solidFill>
                  <a:schemeClr val="tx1">
                    <a:lumMod val="50000"/>
                  </a:schemeClr>
                </a:solidFill>
                <a:effectLst/>
                <a:latin typeface="Times New Roman" panose="02020603050405020304" pitchFamily="18" charset="0"/>
                <a:ea typeface="微软雅黑" panose="020B0503020204020204" charset="-122"/>
              </a:rPr>
              <a:t>(+</a:t>
            </a:r>
            <a:r>
              <a:rPr lang="zh-CN" altLang="en-US" dirty="0">
                <a:solidFill>
                  <a:schemeClr val="tx1">
                    <a:lumMod val="50000"/>
                  </a:schemeClr>
                </a:solidFill>
                <a:effectLst/>
                <a:latin typeface="Times New Roman" panose="02020603050405020304" pitchFamily="18" charset="0"/>
                <a:ea typeface="微软雅黑" panose="020B0503020204020204" charset="-122"/>
              </a:rPr>
              <a:t>主语</a:t>
            </a:r>
            <a:r>
              <a:rPr lang="en-US" altLang="zh-CN" dirty="0">
                <a:solidFill>
                  <a:schemeClr val="tx1">
                    <a:lumMod val="50000"/>
                  </a:schemeClr>
                </a:solidFill>
                <a:effectLst/>
                <a:latin typeface="Times New Roman" panose="02020603050405020304" pitchFamily="18" charset="0"/>
                <a:ea typeface="微软雅黑" panose="020B0503020204020204" charset="-122"/>
              </a:rPr>
              <a:t>+</a:t>
            </a:r>
            <a:r>
              <a:rPr lang="zh-CN" altLang="en-US" dirty="0">
                <a:solidFill>
                  <a:schemeClr val="tx1">
                    <a:lumMod val="50000"/>
                  </a:schemeClr>
                </a:solidFill>
                <a:effectLst/>
                <a:latin typeface="Times New Roman" panose="02020603050405020304" pitchFamily="18" charset="0"/>
                <a:ea typeface="微软雅黑" panose="020B0503020204020204" charset="-122"/>
              </a:rPr>
              <a:t>谓语</a:t>
            </a:r>
            <a:r>
              <a:rPr lang="en-US" altLang="zh-CN" dirty="0">
                <a:solidFill>
                  <a:schemeClr val="tx1">
                    <a:lumMod val="50000"/>
                  </a:schemeClr>
                </a:solidFill>
                <a:effectLst/>
                <a:latin typeface="Times New Roman" panose="02020603050405020304" pitchFamily="18" charset="0"/>
                <a:ea typeface="微软雅黑" panose="020B0503020204020204" charset="-122"/>
              </a:rPr>
              <a:t>)</a:t>
            </a:r>
            <a:r>
              <a:rPr lang="zh-CN" altLang="en-US" dirty="0">
                <a:solidFill>
                  <a:schemeClr val="tx1">
                    <a:lumMod val="50000"/>
                  </a:schemeClr>
                </a:solidFill>
                <a:effectLst/>
                <a:latin typeface="Times New Roman" panose="02020603050405020304" pitchFamily="18" charset="0"/>
                <a:ea typeface="仿宋_GB2312" panose="02010609030101010101" charset="-122"/>
              </a:rPr>
              <a:t>！</a:t>
            </a:r>
          </a:p>
          <a:p>
            <a:pPr>
              <a:lnSpc>
                <a:spcPct val="130000"/>
              </a:lnSpc>
              <a:spcBef>
                <a:spcPts val="0"/>
              </a:spcBef>
              <a:spcAft>
                <a:spcPts val="0"/>
              </a:spcAft>
            </a:pPr>
            <a:r>
              <a:rPr lang="zh-CN" altLang="en-US" dirty="0">
                <a:solidFill>
                  <a:schemeClr val="tx1">
                    <a:lumMod val="50000"/>
                  </a:schemeClr>
                </a:solidFill>
                <a:effectLst/>
                <a:latin typeface="Times New Roman" panose="02020603050405020304" pitchFamily="18" charset="0"/>
                <a:ea typeface="仿宋_GB2312" panose="02010609030101010101" charset="-122"/>
              </a:rPr>
              <a:t>   </a:t>
            </a:r>
            <a:r>
              <a:rPr lang="en-US" altLang="zh-CN" dirty="0">
                <a:solidFill>
                  <a:schemeClr val="tx1">
                    <a:lumMod val="50000"/>
                  </a:schemeClr>
                </a:solidFill>
                <a:effectLst/>
                <a:latin typeface="Times New Roman" panose="02020603050405020304" pitchFamily="18" charset="0"/>
                <a:ea typeface="仿宋_GB2312" panose="02010609030101010101" charset="-122"/>
              </a:rPr>
              <a:t>What interesting stories they are!</a:t>
            </a:r>
          </a:p>
          <a:p>
            <a:pPr>
              <a:lnSpc>
                <a:spcPct val="130000"/>
              </a:lnSpc>
              <a:spcBef>
                <a:spcPts val="0"/>
              </a:spcBef>
              <a:spcAft>
                <a:spcPts val="0"/>
              </a:spcAft>
            </a:pPr>
            <a:r>
              <a:rPr lang="zh-CN" altLang="en-US" dirty="0">
                <a:solidFill>
                  <a:schemeClr val="tx1">
                    <a:lumMod val="50000"/>
                  </a:schemeClr>
                </a:solidFill>
                <a:effectLst/>
                <a:latin typeface="Times New Roman" panose="02020603050405020304" pitchFamily="18" charset="0"/>
                <a:ea typeface="仿宋_GB2312" panose="02010609030101010101" charset="-122"/>
              </a:rPr>
              <a:t>   </a:t>
            </a:r>
            <a:r>
              <a:rPr lang="en-US" altLang="zh-CN" dirty="0">
                <a:solidFill>
                  <a:schemeClr val="tx1">
                    <a:lumMod val="50000"/>
                  </a:schemeClr>
                </a:solidFill>
                <a:effectLst/>
                <a:latin typeface="Times New Roman" panose="02020603050405020304" pitchFamily="18" charset="0"/>
                <a:ea typeface="仿宋_GB2312" panose="02010609030101010101" charset="-122"/>
              </a:rPr>
              <a:t>3)</a:t>
            </a:r>
            <a:r>
              <a:rPr lang="en-US" altLang="zh-CN" dirty="0" err="1">
                <a:solidFill>
                  <a:schemeClr val="tx1">
                    <a:lumMod val="50000"/>
                  </a:schemeClr>
                </a:solidFill>
                <a:effectLst/>
                <a:latin typeface="Times New Roman" panose="02020603050405020304" pitchFamily="18" charset="0"/>
                <a:ea typeface="仿宋_GB2312" panose="02010609030101010101" charset="-122"/>
              </a:rPr>
              <a:t>What+</a:t>
            </a:r>
            <a:r>
              <a:rPr lang="en-US" altLang="zh-CN" i="1" dirty="0" err="1">
                <a:solidFill>
                  <a:schemeClr val="tx1">
                    <a:lumMod val="50000"/>
                  </a:schemeClr>
                </a:solidFill>
                <a:effectLst/>
                <a:latin typeface="Times New Roman" panose="02020603050405020304" pitchFamily="18" charset="0"/>
                <a:ea typeface="仿宋_GB2312" panose="02010609030101010101" charset="-122"/>
              </a:rPr>
              <a:t>adj</a:t>
            </a:r>
            <a:r>
              <a:rPr lang="en-US" altLang="zh-CN" i="1" dirty="0">
                <a:solidFill>
                  <a:schemeClr val="tx1">
                    <a:lumMod val="50000"/>
                  </a:schemeClr>
                </a:solidFill>
                <a:effectLst/>
                <a:latin typeface="Times New Roman" panose="02020603050405020304" pitchFamily="18" charset="0"/>
                <a:ea typeface="仿宋_GB2312" panose="02010609030101010101" charset="-122"/>
              </a:rPr>
              <a:t>.</a:t>
            </a:r>
            <a:r>
              <a:rPr lang="en-US" altLang="zh-CN" dirty="0">
                <a:solidFill>
                  <a:schemeClr val="tx1">
                    <a:lumMod val="50000"/>
                  </a:schemeClr>
                </a:solidFill>
                <a:effectLst/>
                <a:latin typeface="Times New Roman" panose="02020603050405020304" pitchFamily="18" charset="0"/>
                <a:ea typeface="仿宋_GB2312" panose="02010609030101010101" charset="-122"/>
              </a:rPr>
              <a:t>+</a:t>
            </a:r>
            <a:r>
              <a:rPr lang="zh-CN" altLang="en-US" dirty="0">
                <a:solidFill>
                  <a:schemeClr val="tx1">
                    <a:lumMod val="50000"/>
                  </a:schemeClr>
                </a:solidFill>
                <a:effectLst/>
                <a:latin typeface="Times New Roman" panose="02020603050405020304" pitchFamily="18" charset="0"/>
                <a:ea typeface="微软雅黑" panose="020B0503020204020204" charset="-122"/>
              </a:rPr>
              <a:t>不可数名词</a:t>
            </a:r>
            <a:r>
              <a:rPr lang="en-US" altLang="zh-CN" dirty="0">
                <a:solidFill>
                  <a:schemeClr val="tx1">
                    <a:lumMod val="50000"/>
                  </a:schemeClr>
                </a:solidFill>
                <a:effectLst/>
                <a:latin typeface="Times New Roman" panose="02020603050405020304" pitchFamily="18" charset="0"/>
                <a:ea typeface="微软雅黑" panose="020B0503020204020204" charset="-122"/>
              </a:rPr>
              <a:t>(+</a:t>
            </a:r>
            <a:r>
              <a:rPr lang="zh-CN" altLang="en-US" dirty="0">
                <a:solidFill>
                  <a:schemeClr val="tx1">
                    <a:lumMod val="50000"/>
                  </a:schemeClr>
                </a:solidFill>
                <a:latin typeface="Times New Roman" panose="02020603050405020304" pitchFamily="18" charset="0"/>
                <a:ea typeface="微软雅黑" panose="020B0503020204020204" charset="-122"/>
                <a:sym typeface="+mn-ea"/>
              </a:rPr>
              <a:t>主语</a:t>
            </a:r>
            <a:r>
              <a:rPr lang="en-US" altLang="zh-CN" dirty="0">
                <a:solidFill>
                  <a:schemeClr val="tx1">
                    <a:lumMod val="50000"/>
                  </a:schemeClr>
                </a:solidFill>
                <a:latin typeface="Times New Roman" panose="02020603050405020304" pitchFamily="18" charset="0"/>
                <a:ea typeface="微软雅黑" panose="020B0503020204020204" charset="-122"/>
                <a:sym typeface="+mn-ea"/>
              </a:rPr>
              <a:t>+</a:t>
            </a:r>
            <a:r>
              <a:rPr lang="zh-CN" altLang="en-US" dirty="0">
                <a:solidFill>
                  <a:schemeClr val="tx1">
                    <a:lumMod val="50000"/>
                  </a:schemeClr>
                </a:solidFill>
                <a:latin typeface="Times New Roman" panose="02020603050405020304" pitchFamily="18" charset="0"/>
                <a:ea typeface="微软雅黑" panose="020B0503020204020204" charset="-122"/>
                <a:sym typeface="+mn-ea"/>
              </a:rPr>
              <a:t>谓语</a:t>
            </a:r>
            <a:r>
              <a:rPr lang="en-US" altLang="zh-CN" dirty="0">
                <a:solidFill>
                  <a:schemeClr val="tx1">
                    <a:lumMod val="50000"/>
                  </a:schemeClr>
                </a:solidFill>
                <a:effectLst/>
                <a:latin typeface="Times New Roman" panose="02020603050405020304" pitchFamily="18" charset="0"/>
                <a:ea typeface="微软雅黑" panose="020B0503020204020204" charset="-122"/>
              </a:rPr>
              <a:t>)</a:t>
            </a:r>
            <a:r>
              <a:rPr lang="en-US" altLang="zh-CN" dirty="0">
                <a:solidFill>
                  <a:schemeClr val="tx1">
                    <a:lumMod val="50000"/>
                  </a:schemeClr>
                </a:solidFill>
                <a:effectLst/>
                <a:latin typeface="Times New Roman" panose="02020603050405020304" pitchFamily="18" charset="0"/>
                <a:ea typeface="仿宋_GB2312" panose="02010609030101010101" charset="-122"/>
              </a:rPr>
              <a:t>!</a:t>
            </a:r>
          </a:p>
          <a:p>
            <a:pPr>
              <a:lnSpc>
                <a:spcPct val="130000"/>
              </a:lnSpc>
              <a:spcBef>
                <a:spcPts val="0"/>
              </a:spcBef>
              <a:spcAft>
                <a:spcPts val="0"/>
              </a:spcAft>
            </a:pPr>
            <a:r>
              <a:rPr lang="en-US" altLang="zh-CN" dirty="0">
                <a:solidFill>
                  <a:schemeClr val="tx1">
                    <a:lumMod val="50000"/>
                  </a:schemeClr>
                </a:solidFill>
                <a:effectLst/>
                <a:latin typeface="Times New Roman" panose="02020603050405020304" pitchFamily="18" charset="0"/>
                <a:ea typeface="仿宋_GB2312" panose="02010609030101010101" charset="-122"/>
              </a:rPr>
              <a:t>   What fine weather!</a:t>
            </a:r>
          </a:p>
        </p:txBody>
      </p:sp>
    </p:spTree>
    <p:custDataLst>
      <p:tags r:id="rId1"/>
    </p:custDataLst>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01638" y="1619091"/>
            <a:ext cx="8340090" cy="2584450"/>
          </a:xfrm>
          <a:prstGeom prst="rect">
            <a:avLst/>
          </a:prstGeom>
          <a:solidFill>
            <a:schemeClr val="accent2">
              <a:lumMod val="20000"/>
              <a:lumOff val="80000"/>
            </a:schemeClr>
          </a:solidFill>
        </p:spPr>
        <p:txBody>
          <a:bodyPr wrap="square" rtlCol="0">
            <a:spAutoFit/>
          </a:bodyPr>
          <a:lstStyle/>
          <a:p>
            <a:pPr>
              <a:lnSpc>
                <a:spcPct val="150000"/>
              </a:lnSpc>
            </a:pPr>
            <a:r>
              <a:rPr lang="en-US" altLang="zh-CN" dirty="0">
                <a:solidFill>
                  <a:schemeClr val="tx1">
                    <a:lumMod val="50000"/>
                  </a:schemeClr>
                </a:solidFill>
                <a:effectLst/>
                <a:latin typeface="Times New Roman" panose="02020603050405020304" pitchFamily="18" charset="0"/>
                <a:ea typeface="微软雅黑" panose="020B0503020204020204" charset="-122"/>
              </a:rPr>
              <a:t>2.how</a:t>
            </a:r>
            <a:r>
              <a:rPr lang="zh-CN" altLang="en-US" dirty="0">
                <a:solidFill>
                  <a:schemeClr val="tx1">
                    <a:lumMod val="50000"/>
                  </a:schemeClr>
                </a:solidFill>
                <a:effectLst/>
                <a:latin typeface="Times New Roman" panose="02020603050405020304" pitchFamily="18" charset="0"/>
                <a:ea typeface="微软雅黑" panose="020B0503020204020204" charset="-122"/>
              </a:rPr>
              <a:t>引导的感叹句：</a:t>
            </a:r>
          </a:p>
          <a:p>
            <a:pPr>
              <a:lnSpc>
                <a:spcPct val="150000"/>
              </a:lnSpc>
            </a:pPr>
            <a:r>
              <a:rPr lang="zh-CN" altLang="en-US" dirty="0">
                <a:solidFill>
                  <a:schemeClr val="tx1">
                    <a:lumMod val="50000"/>
                  </a:schemeClr>
                </a:solidFill>
                <a:effectLst/>
                <a:latin typeface="Times New Roman" panose="02020603050405020304" pitchFamily="18" charset="0"/>
                <a:ea typeface="微软雅黑" panose="020B0503020204020204" charset="-122"/>
              </a:rPr>
              <a:t>   </a:t>
            </a:r>
            <a:r>
              <a:rPr lang="en-US" altLang="zh-CN" dirty="0" err="1">
                <a:solidFill>
                  <a:schemeClr val="tx1">
                    <a:lumMod val="50000"/>
                  </a:schemeClr>
                </a:solidFill>
                <a:effectLst/>
                <a:latin typeface="Times New Roman" panose="02020603050405020304" pitchFamily="18" charset="0"/>
                <a:ea typeface="微软雅黑" panose="020B0503020204020204" charset="-122"/>
              </a:rPr>
              <a:t>How+</a:t>
            </a:r>
            <a:r>
              <a:rPr lang="en-US" altLang="zh-CN" i="1" dirty="0" err="1">
                <a:solidFill>
                  <a:schemeClr val="tx1">
                    <a:lumMod val="50000"/>
                  </a:schemeClr>
                </a:solidFill>
                <a:effectLst/>
                <a:latin typeface="Times New Roman" panose="02020603050405020304" pitchFamily="18" charset="0"/>
                <a:ea typeface="微软雅黑" panose="020B0503020204020204" charset="-122"/>
              </a:rPr>
              <a:t>adj</a:t>
            </a:r>
            <a:r>
              <a:rPr lang="en-US" altLang="zh-CN" i="1" dirty="0">
                <a:solidFill>
                  <a:schemeClr val="tx1">
                    <a:lumMod val="50000"/>
                  </a:schemeClr>
                </a:solidFill>
                <a:effectLst/>
                <a:latin typeface="Times New Roman" panose="02020603050405020304" pitchFamily="18" charset="0"/>
                <a:ea typeface="微软雅黑" panose="020B0503020204020204" charset="-122"/>
              </a:rPr>
              <a:t>.</a:t>
            </a:r>
            <a:r>
              <a:rPr lang="en-US" altLang="zh-CN" dirty="0">
                <a:solidFill>
                  <a:schemeClr val="tx1">
                    <a:lumMod val="50000"/>
                  </a:schemeClr>
                </a:solidFill>
                <a:effectLst/>
                <a:latin typeface="Times New Roman" panose="02020603050405020304" pitchFamily="18" charset="0"/>
                <a:ea typeface="微软雅黑" panose="020B0503020204020204" charset="-122"/>
              </a:rPr>
              <a:t>+</a:t>
            </a:r>
            <a:r>
              <a:rPr lang="zh-CN" altLang="en-US" dirty="0">
                <a:solidFill>
                  <a:schemeClr val="tx1">
                    <a:lumMod val="50000"/>
                  </a:schemeClr>
                </a:solidFill>
                <a:effectLst/>
                <a:latin typeface="Times New Roman" panose="02020603050405020304" pitchFamily="18" charset="0"/>
                <a:ea typeface="微软雅黑" panose="020B0503020204020204" charset="-122"/>
              </a:rPr>
              <a:t>主语</a:t>
            </a:r>
            <a:r>
              <a:rPr lang="en-US" altLang="zh-CN" dirty="0">
                <a:solidFill>
                  <a:schemeClr val="tx1">
                    <a:lumMod val="50000"/>
                  </a:schemeClr>
                </a:solidFill>
                <a:effectLst/>
                <a:latin typeface="Times New Roman" panose="02020603050405020304" pitchFamily="18" charset="0"/>
                <a:ea typeface="微软雅黑" panose="020B0503020204020204" charset="-122"/>
              </a:rPr>
              <a:t>+</a:t>
            </a:r>
            <a:r>
              <a:rPr lang="zh-CN" altLang="en-US" dirty="0">
                <a:solidFill>
                  <a:schemeClr val="tx1">
                    <a:lumMod val="50000"/>
                  </a:schemeClr>
                </a:solidFill>
                <a:effectLst/>
                <a:latin typeface="Times New Roman" panose="02020603050405020304" pitchFamily="18" charset="0"/>
                <a:ea typeface="微软雅黑" panose="020B0503020204020204" charset="-122"/>
              </a:rPr>
              <a:t>谓语！</a:t>
            </a:r>
          </a:p>
          <a:p>
            <a:pPr>
              <a:lnSpc>
                <a:spcPct val="150000"/>
              </a:lnSpc>
            </a:pPr>
            <a:r>
              <a:rPr lang="zh-CN" altLang="en-US" dirty="0">
                <a:solidFill>
                  <a:schemeClr val="tx1">
                    <a:lumMod val="50000"/>
                  </a:schemeClr>
                </a:solidFill>
                <a:effectLst/>
                <a:latin typeface="Times New Roman" panose="02020603050405020304" pitchFamily="18" charset="0"/>
                <a:ea typeface="微软雅黑" panose="020B0503020204020204" charset="-122"/>
              </a:rPr>
              <a:t>   </a:t>
            </a:r>
            <a:r>
              <a:rPr lang="en-US" altLang="zh-CN" dirty="0">
                <a:solidFill>
                  <a:schemeClr val="tx1">
                    <a:lumMod val="50000"/>
                  </a:schemeClr>
                </a:solidFill>
                <a:effectLst/>
                <a:latin typeface="Times New Roman" panose="02020603050405020304" pitchFamily="18" charset="0"/>
                <a:ea typeface="微软雅黑" panose="020B0503020204020204" charset="-122"/>
              </a:rPr>
              <a:t>How tall the tree is! </a:t>
            </a:r>
          </a:p>
          <a:p>
            <a:pPr>
              <a:lnSpc>
                <a:spcPct val="150000"/>
              </a:lnSpc>
            </a:pPr>
            <a:r>
              <a:rPr lang="zh-CN" altLang="en-US" dirty="0">
                <a:solidFill>
                  <a:schemeClr val="tx1">
                    <a:lumMod val="50000"/>
                  </a:schemeClr>
                </a:solidFill>
                <a:effectLst/>
                <a:latin typeface="Times New Roman" panose="02020603050405020304" pitchFamily="18" charset="0"/>
                <a:ea typeface="微软雅黑" panose="020B0503020204020204" charset="-122"/>
              </a:rPr>
              <a:t>  【注意】一般情况下，以</a:t>
            </a:r>
            <a:r>
              <a:rPr lang="en-US" altLang="zh-CN" dirty="0">
                <a:solidFill>
                  <a:schemeClr val="tx1">
                    <a:lumMod val="50000"/>
                  </a:schemeClr>
                </a:solidFill>
                <a:effectLst/>
                <a:latin typeface="Times New Roman" panose="02020603050405020304" pitchFamily="18" charset="0"/>
                <a:ea typeface="微软雅黑" panose="020B0503020204020204" charset="-122"/>
              </a:rPr>
              <a:t>what</a:t>
            </a:r>
            <a:r>
              <a:rPr lang="zh-CN" altLang="en-US" dirty="0">
                <a:solidFill>
                  <a:schemeClr val="tx1">
                    <a:lumMod val="50000"/>
                  </a:schemeClr>
                </a:solidFill>
                <a:effectLst/>
                <a:latin typeface="Times New Roman" panose="02020603050405020304" pitchFamily="18" charset="0"/>
                <a:ea typeface="微软雅黑" panose="020B0503020204020204" charset="-122"/>
              </a:rPr>
              <a:t>和</a:t>
            </a:r>
            <a:r>
              <a:rPr lang="en-US" altLang="zh-CN" dirty="0">
                <a:solidFill>
                  <a:schemeClr val="tx1">
                    <a:lumMod val="50000"/>
                  </a:schemeClr>
                </a:solidFill>
                <a:effectLst/>
                <a:latin typeface="Times New Roman" panose="02020603050405020304" pitchFamily="18" charset="0"/>
                <a:ea typeface="微软雅黑" panose="020B0503020204020204" charset="-122"/>
              </a:rPr>
              <a:t>how</a:t>
            </a:r>
            <a:r>
              <a:rPr lang="zh-CN" altLang="en-US" dirty="0">
                <a:solidFill>
                  <a:schemeClr val="tx1">
                    <a:lumMod val="50000"/>
                  </a:schemeClr>
                </a:solidFill>
                <a:effectLst/>
                <a:latin typeface="Times New Roman" panose="02020603050405020304" pitchFamily="18" charset="0"/>
                <a:ea typeface="微软雅黑" panose="020B0503020204020204" charset="-122"/>
              </a:rPr>
              <a:t>开头的感叹句可以互相转换，转</a:t>
            </a:r>
          </a:p>
          <a:p>
            <a:pPr>
              <a:lnSpc>
                <a:spcPct val="150000"/>
              </a:lnSpc>
            </a:pPr>
            <a:r>
              <a:rPr lang="zh-CN" altLang="en-US" dirty="0">
                <a:solidFill>
                  <a:schemeClr val="tx1">
                    <a:lumMod val="50000"/>
                  </a:schemeClr>
                </a:solidFill>
                <a:effectLst/>
                <a:latin typeface="Times New Roman" panose="02020603050405020304" pitchFamily="18" charset="0"/>
                <a:ea typeface="微软雅黑" panose="020B0503020204020204" charset="-122"/>
              </a:rPr>
              <a:t>   换后意义不变。</a:t>
            </a:r>
          </a:p>
          <a:p>
            <a:pPr>
              <a:lnSpc>
                <a:spcPct val="150000"/>
              </a:lnSpc>
            </a:pPr>
            <a:r>
              <a:rPr lang="zh-CN" altLang="en-US" dirty="0">
                <a:solidFill>
                  <a:schemeClr val="tx1">
                    <a:lumMod val="50000"/>
                  </a:schemeClr>
                </a:solidFill>
                <a:effectLst/>
                <a:latin typeface="Times New Roman" panose="02020603050405020304" pitchFamily="18" charset="0"/>
                <a:ea typeface="微软雅黑" panose="020B0503020204020204" charset="-122"/>
              </a:rPr>
              <a:t>    </a:t>
            </a:r>
            <a:r>
              <a:rPr lang="en-US" altLang="zh-CN" dirty="0">
                <a:solidFill>
                  <a:schemeClr val="tx1">
                    <a:lumMod val="50000"/>
                  </a:schemeClr>
                </a:solidFill>
                <a:effectLst/>
                <a:latin typeface="Times New Roman" panose="02020603050405020304" pitchFamily="18" charset="0"/>
                <a:ea typeface="微软雅黑" panose="020B0503020204020204" charset="-122"/>
              </a:rPr>
              <a:t>What a lovely girl she is!=How lovely the girl is!</a:t>
            </a:r>
          </a:p>
        </p:txBody>
      </p:sp>
    </p:spTree>
    <p:custDataLst>
      <p:tags r:id="rId1"/>
    </p:custDataLst>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44504" y="921068"/>
            <a:ext cx="6767989" cy="483394"/>
          </a:xfrm>
        </p:spPr>
        <p:txBody>
          <a:bodyPr>
            <a:normAutofit fontScale="90000"/>
          </a:bodyPr>
          <a:lstStyle/>
          <a:p>
            <a:r>
              <a:rPr lang="en-US" altLang="zh-CN">
                <a:solidFill>
                  <a:schemeClr val="tx1">
                    <a:lumMod val="50000"/>
                  </a:schemeClr>
                </a:solidFill>
                <a:latin typeface="Times New Roman" panose="02020603050405020304" pitchFamily="18" charset="0"/>
              </a:rPr>
              <a:t>Write sentences using the words given.</a:t>
            </a:r>
          </a:p>
        </p:txBody>
      </p:sp>
      <p:sp>
        <p:nvSpPr>
          <p:cNvPr id="4" name="文本框 3"/>
          <p:cNvSpPr txBox="1"/>
          <p:nvPr/>
        </p:nvSpPr>
        <p:spPr>
          <a:xfrm>
            <a:off x="1426845" y="1934528"/>
            <a:ext cx="6646069" cy="3646170"/>
          </a:xfrm>
          <a:prstGeom prst="rect">
            <a:avLst/>
          </a:prstGeom>
          <a:noFill/>
        </p:spPr>
        <p:txBody>
          <a:bodyPr wrap="square" rtlCol="0">
            <a:spAutoFit/>
          </a:bodyPr>
          <a:lstStyle/>
          <a:p>
            <a:r>
              <a:rPr lang="en-US" altLang="zh-CN" sz="2100">
                <a:solidFill>
                  <a:schemeClr val="tx1">
                    <a:lumMod val="50000"/>
                  </a:schemeClr>
                </a:solidFill>
                <a:latin typeface="Times New Roman" panose="02020603050405020304" pitchFamily="18" charset="0"/>
              </a:rPr>
              <a:t>1.think/Lantern Festival/beautiful</a:t>
            </a:r>
          </a:p>
          <a:p>
            <a:r>
              <a:rPr lang="en-US" altLang="zh-CN" sz="2100">
                <a:solidFill>
                  <a:schemeClr val="tx1">
                    <a:lumMod val="50000"/>
                  </a:schemeClr>
                </a:solidFill>
                <a:latin typeface="Times New Roman" panose="02020603050405020304" pitchFamily="18" charset="0"/>
              </a:rPr>
              <a:t>   I think that the Lantern Festival is beautiful.</a:t>
            </a:r>
          </a:p>
          <a:p>
            <a:r>
              <a:rPr lang="en-US" altLang="zh-CN" sz="2100">
                <a:solidFill>
                  <a:schemeClr val="tx1">
                    <a:lumMod val="50000"/>
                  </a:schemeClr>
                </a:solidFill>
                <a:latin typeface="Times New Roman" panose="02020603050405020304" pitchFamily="18" charset="0"/>
              </a:rPr>
              <a:t>2.don't know/whether/he/come home/for the festival</a:t>
            </a:r>
          </a:p>
          <a:p>
            <a:r>
              <a:rPr lang="en-US" altLang="zh-CN" sz="2100">
                <a:solidFill>
                  <a:schemeClr val="tx1">
                    <a:lumMod val="50000"/>
                  </a:schemeClr>
                </a:solidFill>
                <a:latin typeface="Times New Roman" panose="02020603050405020304" pitchFamily="18" charset="0"/>
              </a:rPr>
              <a:t>   </a:t>
            </a:r>
          </a:p>
          <a:p>
            <a:r>
              <a:rPr lang="en-US" altLang="zh-CN" sz="2100">
                <a:solidFill>
                  <a:schemeClr val="tx1">
                    <a:lumMod val="50000"/>
                  </a:schemeClr>
                </a:solidFill>
                <a:latin typeface="Times New Roman" panose="02020603050405020304" pitchFamily="18" charset="0"/>
              </a:rPr>
              <a:t>3.believe/Water Festival/most/fun</a:t>
            </a:r>
          </a:p>
          <a:p>
            <a:endParaRPr lang="en-US" altLang="zh-CN" sz="2100">
              <a:solidFill>
                <a:schemeClr val="tx1">
                  <a:lumMod val="50000"/>
                </a:schemeClr>
              </a:solidFill>
              <a:latin typeface="Times New Roman" panose="02020603050405020304" pitchFamily="18" charset="0"/>
            </a:endParaRPr>
          </a:p>
          <a:p>
            <a:r>
              <a:rPr lang="en-US" altLang="zh-CN" sz="2100">
                <a:solidFill>
                  <a:schemeClr val="tx1">
                    <a:lumMod val="50000"/>
                  </a:schemeClr>
                </a:solidFill>
                <a:latin typeface="Times New Roman" panose="02020603050405020304" pitchFamily="18" charset="0"/>
              </a:rPr>
              <a:t>4.wonder/if/mooncakes/delicious</a:t>
            </a:r>
          </a:p>
          <a:p>
            <a:endParaRPr lang="en-US" altLang="zh-CN" sz="2100">
              <a:solidFill>
                <a:schemeClr val="tx1">
                  <a:lumMod val="50000"/>
                </a:schemeClr>
              </a:solidFill>
              <a:latin typeface="Times New Roman" panose="02020603050405020304" pitchFamily="18" charset="0"/>
            </a:endParaRPr>
          </a:p>
          <a:p>
            <a:r>
              <a:rPr lang="en-US" altLang="zh-CN" sz="2100">
                <a:solidFill>
                  <a:schemeClr val="tx1">
                    <a:lumMod val="50000"/>
                  </a:schemeClr>
                </a:solidFill>
                <a:latin typeface="Times New Roman" panose="02020603050405020304" pitchFamily="18" charset="0"/>
              </a:rPr>
              <a:t>5.how/exciting/races</a:t>
            </a:r>
          </a:p>
          <a:p>
            <a:r>
              <a:rPr lang="en-US" altLang="zh-CN" sz="2100">
                <a:solidFill>
                  <a:schemeClr val="tx1">
                    <a:lumMod val="50000"/>
                  </a:schemeClr>
                </a:solidFill>
                <a:latin typeface="Times New Roman" panose="02020603050405020304" pitchFamily="18" charset="0"/>
              </a:rPr>
              <a:t>  </a:t>
            </a:r>
          </a:p>
          <a:p>
            <a:r>
              <a:rPr lang="en-US" altLang="zh-CN" sz="2100">
                <a:solidFill>
                  <a:schemeClr val="tx1">
                    <a:lumMod val="50000"/>
                  </a:schemeClr>
                </a:solidFill>
                <a:latin typeface="Times New Roman" panose="02020603050405020304" pitchFamily="18" charset="0"/>
              </a:rPr>
              <a:t>6.what/intereting/city</a:t>
            </a:r>
          </a:p>
        </p:txBody>
      </p:sp>
      <p:cxnSp>
        <p:nvCxnSpPr>
          <p:cNvPr id="3" name="直接连接符 2"/>
          <p:cNvCxnSpPr/>
          <p:nvPr/>
        </p:nvCxnSpPr>
        <p:spPr>
          <a:xfrm>
            <a:off x="1751648" y="2627948"/>
            <a:ext cx="6587966" cy="953"/>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8" name="直接连接符 7"/>
          <p:cNvCxnSpPr/>
          <p:nvPr/>
        </p:nvCxnSpPr>
        <p:spPr>
          <a:xfrm flipV="1">
            <a:off x="1744028" y="3236595"/>
            <a:ext cx="6581299" cy="18574"/>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9" name="直接连接符 8"/>
          <p:cNvCxnSpPr/>
          <p:nvPr/>
        </p:nvCxnSpPr>
        <p:spPr>
          <a:xfrm flipV="1">
            <a:off x="1715453" y="3873818"/>
            <a:ext cx="6609874" cy="381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0" name="直接连接符 9"/>
          <p:cNvCxnSpPr/>
          <p:nvPr/>
        </p:nvCxnSpPr>
        <p:spPr>
          <a:xfrm flipV="1">
            <a:off x="1683068" y="4525328"/>
            <a:ext cx="6598920" cy="25718"/>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1" name="直接连接符 10"/>
          <p:cNvCxnSpPr/>
          <p:nvPr/>
        </p:nvCxnSpPr>
        <p:spPr>
          <a:xfrm>
            <a:off x="1711166" y="5110163"/>
            <a:ext cx="6592253" cy="16193"/>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2" name="直接连接符 11"/>
          <p:cNvCxnSpPr>
            <a:stCxn id="4" idx="1"/>
            <a:endCxn id="4" idx="1"/>
          </p:cNvCxnSpPr>
          <p:nvPr/>
        </p:nvCxnSpPr>
        <p:spPr>
          <a:xfrm>
            <a:off x="1070134" y="3675698"/>
            <a:ext cx="0" cy="0"/>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3" name="直接连接符 12"/>
          <p:cNvCxnSpPr/>
          <p:nvPr/>
        </p:nvCxnSpPr>
        <p:spPr>
          <a:xfrm flipV="1">
            <a:off x="1725930" y="5713095"/>
            <a:ext cx="6606540" cy="23336"/>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4" name="文本框 13"/>
          <p:cNvSpPr txBox="1"/>
          <p:nvPr/>
        </p:nvSpPr>
        <p:spPr>
          <a:xfrm>
            <a:off x="1674971" y="2896076"/>
            <a:ext cx="6848951" cy="414020"/>
          </a:xfrm>
          <a:prstGeom prst="rect">
            <a:avLst/>
          </a:prstGeom>
          <a:noFill/>
        </p:spPr>
        <p:txBody>
          <a:bodyPr wrap="square" rtlCol="0">
            <a:spAutoFit/>
          </a:bodyPr>
          <a:lstStyle/>
          <a:p>
            <a:r>
              <a:rPr lang="en-US" altLang="zh-CN" sz="2100">
                <a:solidFill>
                  <a:srgbClr val="FF0000"/>
                </a:solidFill>
                <a:latin typeface="Times New Roman" panose="02020603050405020304" pitchFamily="18" charset="0"/>
              </a:rPr>
              <a:t>I don't know whether he will come home for the festival.</a:t>
            </a:r>
          </a:p>
        </p:txBody>
      </p:sp>
      <p:sp>
        <p:nvSpPr>
          <p:cNvPr id="15" name="文本框 14"/>
          <p:cNvSpPr txBox="1"/>
          <p:nvPr/>
        </p:nvSpPr>
        <p:spPr>
          <a:xfrm>
            <a:off x="1644491" y="3541871"/>
            <a:ext cx="6327934" cy="414020"/>
          </a:xfrm>
          <a:prstGeom prst="rect">
            <a:avLst/>
          </a:prstGeom>
          <a:noFill/>
        </p:spPr>
        <p:txBody>
          <a:bodyPr wrap="square" rtlCol="0">
            <a:spAutoFit/>
          </a:bodyPr>
          <a:lstStyle/>
          <a:p>
            <a:r>
              <a:rPr lang="en-US" altLang="zh-CN" sz="2100">
                <a:solidFill>
                  <a:srgbClr val="FF0000"/>
                </a:solidFill>
                <a:latin typeface="Times New Roman" panose="02020603050405020304" pitchFamily="18" charset="0"/>
              </a:rPr>
              <a:t>I believe that the Water Festival is the most fun</a:t>
            </a:r>
            <a:r>
              <a:rPr lang="en-US" altLang="zh-CN" sz="1350">
                <a:latin typeface="Times New Roman" panose="02020603050405020304" pitchFamily="18" charset="0"/>
              </a:rPr>
              <a:t>.</a:t>
            </a:r>
          </a:p>
        </p:txBody>
      </p:sp>
      <p:sp>
        <p:nvSpPr>
          <p:cNvPr id="16" name="文本框 15"/>
          <p:cNvSpPr txBox="1"/>
          <p:nvPr/>
        </p:nvSpPr>
        <p:spPr>
          <a:xfrm>
            <a:off x="1615440" y="4200525"/>
            <a:ext cx="6219349" cy="414020"/>
          </a:xfrm>
          <a:prstGeom prst="rect">
            <a:avLst/>
          </a:prstGeom>
          <a:noFill/>
        </p:spPr>
        <p:txBody>
          <a:bodyPr wrap="square" rtlCol="0">
            <a:spAutoFit/>
          </a:bodyPr>
          <a:lstStyle/>
          <a:p>
            <a:r>
              <a:rPr lang="en-US" altLang="zh-CN" sz="2100">
                <a:solidFill>
                  <a:srgbClr val="FF0000"/>
                </a:solidFill>
                <a:latin typeface="Times New Roman" panose="02020603050405020304" pitchFamily="18" charset="0"/>
              </a:rPr>
              <a:t>I wonder if mooncakes are delicious.</a:t>
            </a:r>
          </a:p>
        </p:txBody>
      </p:sp>
      <p:sp>
        <p:nvSpPr>
          <p:cNvPr id="17" name="文本框 16"/>
          <p:cNvSpPr txBox="1"/>
          <p:nvPr/>
        </p:nvSpPr>
        <p:spPr>
          <a:xfrm>
            <a:off x="1636395" y="4750594"/>
            <a:ext cx="6342221" cy="414020"/>
          </a:xfrm>
          <a:prstGeom prst="rect">
            <a:avLst/>
          </a:prstGeom>
          <a:noFill/>
        </p:spPr>
        <p:txBody>
          <a:bodyPr wrap="square" rtlCol="0">
            <a:spAutoFit/>
          </a:bodyPr>
          <a:lstStyle/>
          <a:p>
            <a:r>
              <a:rPr lang="en-US" altLang="zh-CN" sz="2100">
                <a:solidFill>
                  <a:srgbClr val="FF0000"/>
                </a:solidFill>
                <a:latin typeface="Times New Roman" panose="02020603050405020304" pitchFamily="18" charset="0"/>
              </a:rPr>
              <a:t>How exciting the races are!</a:t>
            </a:r>
          </a:p>
        </p:txBody>
      </p:sp>
      <p:sp>
        <p:nvSpPr>
          <p:cNvPr id="18" name="文本框 17"/>
          <p:cNvSpPr txBox="1"/>
          <p:nvPr/>
        </p:nvSpPr>
        <p:spPr>
          <a:xfrm>
            <a:off x="1643539" y="5373529"/>
            <a:ext cx="4944904" cy="414020"/>
          </a:xfrm>
          <a:prstGeom prst="rect">
            <a:avLst/>
          </a:prstGeom>
          <a:noFill/>
        </p:spPr>
        <p:txBody>
          <a:bodyPr wrap="square" rtlCol="0">
            <a:spAutoFit/>
          </a:bodyPr>
          <a:lstStyle/>
          <a:p>
            <a:r>
              <a:rPr lang="en-US" altLang="zh-CN" sz="2100">
                <a:solidFill>
                  <a:srgbClr val="FF0000"/>
                </a:solidFill>
                <a:latin typeface="Times New Roman" panose="02020603050405020304" pitchFamily="18" charset="0"/>
              </a:rPr>
              <a:t>What an interesting city!</a:t>
            </a:r>
          </a:p>
        </p:txBody>
      </p:sp>
      <p:sp>
        <p:nvSpPr>
          <p:cNvPr id="227" name=" 227"/>
          <p:cNvSpPr/>
          <p:nvPr/>
        </p:nvSpPr>
        <p:spPr>
          <a:xfrm>
            <a:off x="900430" y="902335"/>
            <a:ext cx="800100" cy="520700"/>
          </a:xfrm>
          <a:prstGeom prst="wedgeEllipseCallout">
            <a:avLst>
              <a:gd name="adj1" fmla="val -25046"/>
              <a:gd name="adj2" fmla="val 65698"/>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chemeClr val="bg2">
                    <a:lumMod val="10000"/>
                  </a:schemeClr>
                </a:solidFill>
                <a:latin typeface="Times New Roman" panose="02020603050405020304" pitchFamily="18" charset="0"/>
              </a:rPr>
              <a:t>4a</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randombar(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randombar(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randombar(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randombar(horizontal)">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92885" y="648970"/>
            <a:ext cx="7658100" cy="1632585"/>
          </a:xfrm>
        </p:spPr>
        <p:txBody>
          <a:bodyPr>
            <a:noAutofit/>
          </a:bodyPr>
          <a:lstStyle/>
          <a:p>
            <a:pPr algn="l"/>
            <a:r>
              <a:rPr lang="en-US" altLang="zh-CN" sz="2800">
                <a:solidFill>
                  <a:schemeClr val="tx1">
                    <a:lumMod val="50000"/>
                  </a:schemeClr>
                </a:solidFill>
                <a:latin typeface="Times New Roman" panose="02020603050405020304" pitchFamily="18" charset="0"/>
                <a:sym typeface="+mn-ea"/>
              </a:rPr>
              <a:t>Read the passage below and </a:t>
            </a:r>
            <a:r>
              <a:rPr lang="en-US" altLang="zh-CN" sz="2800" u="sng">
                <a:solidFill>
                  <a:schemeClr val="tx1">
                    <a:lumMod val="50000"/>
                  </a:schemeClr>
                </a:solidFill>
                <a:latin typeface="Times New Roman" panose="02020603050405020304" pitchFamily="18" charset="0"/>
                <a:sym typeface="+mn-ea"/>
              </a:rPr>
              <a:t>underline</a:t>
            </a:r>
            <a:r>
              <a:rPr lang="en-US" altLang="zh-CN" sz="2800">
                <a:solidFill>
                  <a:schemeClr val="tx1">
                    <a:lumMod val="50000"/>
                  </a:schemeClr>
                </a:solidFill>
                <a:latin typeface="Times New Roman" panose="02020603050405020304" pitchFamily="18" charset="0"/>
                <a:sym typeface="+mn-ea"/>
              </a:rPr>
              <a:t> the objective clauses.If possible,write your own sentences about Mother's Day and Father's Day using objective clauses.</a:t>
            </a:r>
            <a:br>
              <a:rPr lang="en-US" altLang="zh-CN" sz="2800">
                <a:solidFill>
                  <a:schemeClr val="tx1">
                    <a:lumMod val="50000"/>
                  </a:schemeClr>
                </a:solidFill>
                <a:latin typeface="Times New Roman" panose="02020603050405020304" pitchFamily="18" charset="0"/>
                <a:sym typeface="+mn-ea"/>
              </a:rPr>
            </a:br>
            <a:r>
              <a:rPr lang="en-US" altLang="zh-CN" sz="2800">
                <a:solidFill>
                  <a:schemeClr val="tx1">
                    <a:lumMod val="50000"/>
                  </a:schemeClr>
                </a:solidFill>
                <a:latin typeface="Times New Roman" panose="02020603050405020304" pitchFamily="18" charset="0"/>
                <a:sym typeface="+mn-ea"/>
              </a:rPr>
              <a:t> </a:t>
            </a:r>
          </a:p>
          <a:p>
            <a:endParaRPr lang="en-US" altLang="zh-CN" sz="2800">
              <a:solidFill>
                <a:schemeClr val="tx1">
                  <a:lumMod val="50000"/>
                </a:schemeClr>
              </a:solidFill>
              <a:latin typeface="Times New Roman" panose="02020603050405020304" pitchFamily="18" charset="0"/>
              <a:sym typeface="+mn-ea"/>
            </a:endParaRPr>
          </a:p>
        </p:txBody>
      </p:sp>
      <p:sp>
        <p:nvSpPr>
          <p:cNvPr id="4" name="文本框 3"/>
          <p:cNvSpPr txBox="1"/>
          <p:nvPr/>
        </p:nvSpPr>
        <p:spPr>
          <a:xfrm>
            <a:off x="785495" y="2717165"/>
            <a:ext cx="7585710" cy="2676525"/>
          </a:xfrm>
          <a:prstGeom prst="rect">
            <a:avLst/>
          </a:prstGeom>
          <a:noFill/>
        </p:spPr>
        <p:txBody>
          <a:bodyPr wrap="square" rtlCol="0">
            <a:spAutoFit/>
          </a:bodyPr>
          <a:lstStyle/>
          <a:p>
            <a:r>
              <a:rPr lang="en-US" altLang="zh-CN" sz="2400">
                <a:solidFill>
                  <a:schemeClr val="tx1">
                    <a:lumMod val="50000"/>
                  </a:schemeClr>
                </a:solidFill>
                <a:latin typeface="Times New Roman" panose="02020603050405020304" pitchFamily="18" charset="0"/>
              </a:rPr>
              <a:t>Dear Xia Yu, </a:t>
            </a:r>
          </a:p>
          <a:p>
            <a:r>
              <a:rPr lang="en-US" altLang="zh-CN" sz="2400">
                <a:solidFill>
                  <a:schemeClr val="tx1">
                    <a:lumMod val="50000"/>
                  </a:schemeClr>
                </a:solidFill>
                <a:latin typeface="Times New Roman" panose="02020603050405020304" pitchFamily="18" charset="0"/>
              </a:rPr>
              <a:t>Do you know that there are two special days for parents in America? One is Mother’s Day on the second Sunday of May,and the other is Father’s Day on the third Sunday of June. On these two days, American children often give gifts to their parents or take them out for lunch or dinner. Common gifts are flowers and cards for </a:t>
            </a:r>
          </a:p>
        </p:txBody>
      </p:sp>
      <p:sp>
        <p:nvSpPr>
          <p:cNvPr id="227" name=" 227"/>
          <p:cNvSpPr/>
          <p:nvPr/>
        </p:nvSpPr>
        <p:spPr>
          <a:xfrm>
            <a:off x="692785" y="648970"/>
            <a:ext cx="800100" cy="520700"/>
          </a:xfrm>
          <a:prstGeom prst="wedgeEllipseCallout">
            <a:avLst>
              <a:gd name="adj1" fmla="val -25046"/>
              <a:gd name="adj2" fmla="val 65698"/>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chemeClr val="bg2">
                    <a:lumMod val="10000"/>
                  </a:schemeClr>
                </a:solidFill>
                <a:latin typeface="Times New Roman" panose="02020603050405020304" pitchFamily="18" charset="0"/>
              </a:rPr>
              <a:t>4b</a:t>
            </a:r>
          </a:p>
        </p:txBody>
      </p:sp>
      <p:cxnSp>
        <p:nvCxnSpPr>
          <p:cNvPr id="9" name="直接连接符 8"/>
          <p:cNvCxnSpPr/>
          <p:nvPr/>
        </p:nvCxnSpPr>
        <p:spPr>
          <a:xfrm flipV="1">
            <a:off x="889635" y="3490595"/>
            <a:ext cx="7037705" cy="1397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875665" y="3878580"/>
            <a:ext cx="117729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med">
    <p:rand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1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1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1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1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1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heme/theme1.xml><?xml version="1.0" encoding="utf-8"?>
<a:theme xmlns:a="http://schemas.openxmlformats.org/drawingml/2006/main" name="WWW.2PPT.COM">
  <a:themeElements>
    <a:clrScheme name="自定义 396">
      <a:dk1>
        <a:srgbClr val="5F5F5F"/>
      </a:dk1>
      <a:lt1>
        <a:srgbClr val="FFFFFF"/>
      </a:lt1>
      <a:dk2>
        <a:srgbClr val="5F5F5F"/>
      </a:dk2>
      <a:lt2>
        <a:srgbClr val="FFFFFF"/>
      </a:lt2>
      <a:accent1>
        <a:srgbClr val="E37621"/>
      </a:accent1>
      <a:accent2>
        <a:srgbClr val="9FBE3C"/>
      </a:accent2>
      <a:accent3>
        <a:srgbClr val="DCAB48"/>
      </a:accent3>
      <a:accent4>
        <a:srgbClr val="8F2578"/>
      </a:accent4>
      <a:accent5>
        <a:srgbClr val="82653D"/>
      </a:accent5>
      <a:accent6>
        <a:srgbClr val="A15547"/>
      </a:accent6>
      <a:hlink>
        <a:srgbClr val="00B0F0"/>
      </a:hlink>
      <a:folHlink>
        <a:srgbClr val="AFB2B4"/>
      </a:folHlink>
    </a:clrScheme>
    <a:fontScheme name="自定义 3">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934</Words>
  <Application>Microsoft Office PowerPoint</Application>
  <PresentationFormat>全屏显示(4:3)</PresentationFormat>
  <Paragraphs>97</Paragraphs>
  <Slides>15</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5" baseType="lpstr">
      <vt:lpstr>仿宋_GB2312</vt:lpstr>
      <vt:lpstr>黑体</vt:lpstr>
      <vt:lpstr>宋体</vt:lpstr>
      <vt:lpstr>微软雅黑</vt:lpstr>
      <vt:lpstr>Arial</vt:lpstr>
      <vt:lpstr>Calibri</vt:lpstr>
      <vt:lpstr>Times New Roman</vt:lpstr>
      <vt:lpstr>Webdings</vt:lpstr>
      <vt:lpstr>WWW.2PPT.COM</vt:lpstr>
      <vt:lpstr>Equation.KSEE3</vt:lpstr>
      <vt:lpstr>PowerPoint 演示文稿</vt:lpstr>
      <vt:lpstr>Warming up</vt:lpstr>
      <vt:lpstr>PowerPoint 演示文稿</vt:lpstr>
      <vt:lpstr>语法拓展</vt:lpstr>
      <vt:lpstr>PowerPoint 演示文稿</vt:lpstr>
      <vt:lpstr>PowerPoint 演示文稿</vt:lpstr>
      <vt:lpstr>PowerPoint 演示文稿</vt:lpstr>
      <vt:lpstr>Write sentences using the words given.</vt:lpstr>
      <vt:lpstr>Read the passage below and underline the objective clauses.If possible,write your own sentences about Mother's Day and Father's Day using objective clauses.   </vt:lpstr>
      <vt:lpstr>PowerPoint 演示文稿</vt:lpstr>
      <vt:lpstr>Which festival do you like best? Ask your group and report to the class.  </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2016-02-19T08:14:00Z</dcterms:created>
  <dcterms:modified xsi:type="dcterms:W3CDTF">2023-01-16T13:51:18Z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480FF4F7CAE542AB9E12814B43FFAC76</vt:lpwstr>
  </property>
  <property fmtid="{A09F084E-AD41-489F-8076-AA5BE3082BCA}" pid="100">
    <vt:ui4>5</vt:ui4>
  </property>
  <property fmtid="{64440492-4C8B-11D1-8B70-080036B11A03}" pid="11">
    <vt:lpwstr>www.2ppt.com-爱PPT提供资源下载</vt:lpwstr>
  </property>
</Properties>
</file>