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9" r:id="rId10"/>
    <p:sldId id="270" r:id="rId11"/>
    <p:sldId id="271" r:id="rId12"/>
    <p:sldId id="272" r:id="rId13"/>
    <p:sldId id="260" r:id="rId14"/>
    <p:sldId id="274" r:id="rId15"/>
    <p:sldId id="273" r:id="rId16"/>
    <p:sldId id="275" r:id="rId17"/>
    <p:sldId id="276" r:id="rId18"/>
    <p:sldId id="261" r:id="rId19"/>
    <p:sldId id="277" r:id="rId20"/>
    <p:sldId id="278" r:id="rId21"/>
    <p:sldId id="279" r:id="rId22"/>
    <p:sldId id="280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448"/>
    <a:srgbClr val="382448"/>
    <a:srgbClr val="C2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3083" autoAdjust="0"/>
  </p:normalViewPr>
  <p:slideViewPr>
    <p:cSldViewPr snapToGrid="0" showGuides="1">
      <p:cViewPr varScale="1">
        <p:scale>
          <a:sx n="106" d="100"/>
          <a:sy n="106" d="100"/>
        </p:scale>
        <p:origin x="7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F60-B3B0-41C9-B6D0-70E8F49D6E9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1F60-B3B0-41C9-B6D0-70E8F49D6E9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EE9B1-F04A-4BB7-8395-AF87DB2177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21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25.png"/><Relationship Id="rId2" Type="http://schemas.openxmlformats.org/officeDocument/2006/relationships/tags" Target="../tags/tag43.xml"/><Relationship Id="rId16" Type="http://schemas.openxmlformats.org/officeDocument/2006/relationships/image" Target="../media/image24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image" Target="../media/image23.png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4850" y="0"/>
            <a:ext cx="722229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24942" y="119066"/>
            <a:ext cx="3877407" cy="22620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31202" y="0"/>
            <a:ext cx="3109393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-10509" y="558176"/>
            <a:ext cx="12240609" cy="62998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-768532" y="4752810"/>
            <a:ext cx="13424263" cy="2105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23834" y="348017"/>
            <a:ext cx="1762125" cy="70294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918893" y="2947397"/>
            <a:ext cx="6375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恐怖万圣节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16" name="矩形 471"/>
          <p:cNvSpPr>
            <a:spLocks noChangeArrowheads="1"/>
          </p:cNvSpPr>
          <p:nvPr/>
        </p:nvSpPr>
        <p:spPr bwMode="auto">
          <a:xfrm>
            <a:off x="3478909" y="3894849"/>
            <a:ext cx="524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</a:rPr>
              <a:t>THESIS DEFENSE GENERAL PPT GUIDE TEMPLATE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073922" y="3884398"/>
            <a:ext cx="605007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757579" y="4352700"/>
            <a:ext cx="212430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策划人：</a:t>
            </a:r>
            <a:r>
              <a:rPr lang="en-US" altLang="zh-CN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622602" y="4339090"/>
            <a:ext cx="19623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活动时间：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KSO_Shape"/>
          <p:cNvSpPr/>
          <p:nvPr/>
        </p:nvSpPr>
        <p:spPr bwMode="auto">
          <a:xfrm>
            <a:off x="3563027" y="4251721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6235851" y="4363258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菱形 4"/>
          <p:cNvSpPr/>
          <p:nvPr/>
        </p:nvSpPr>
        <p:spPr>
          <a:xfrm>
            <a:off x="2060575" y="2008188"/>
            <a:ext cx="1366838" cy="1365250"/>
          </a:xfrm>
          <a:prstGeom prst="diamond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3568700" y="2008188"/>
            <a:ext cx="1365250" cy="136525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5075238" y="1670050"/>
            <a:ext cx="2041525" cy="2041525"/>
          </a:xfrm>
          <a:prstGeom prst="diamond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7258050" y="2008188"/>
            <a:ext cx="1365250" cy="1365250"/>
          </a:xfrm>
          <a:prstGeom prst="diamond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8764588" y="2008188"/>
            <a:ext cx="1366837" cy="136525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3236913" y="2854325"/>
            <a:ext cx="520700" cy="519113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4729163" y="2008188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6931025" y="2851150"/>
            <a:ext cx="520700" cy="519113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8434388" y="2024063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85"/>
          <p:cNvSpPr txBox="1"/>
          <p:nvPr/>
        </p:nvSpPr>
        <p:spPr>
          <a:xfrm>
            <a:off x="5287963" y="3838575"/>
            <a:ext cx="16160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7" name="文本框 86"/>
          <p:cNvSpPr txBox="1"/>
          <p:nvPr/>
        </p:nvSpPr>
        <p:spPr>
          <a:xfrm>
            <a:off x="3530600" y="354012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8" name="文本框 87"/>
          <p:cNvSpPr txBox="1"/>
          <p:nvPr/>
        </p:nvSpPr>
        <p:spPr>
          <a:xfrm>
            <a:off x="2017713" y="3540125"/>
            <a:ext cx="1441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9" name="文本框 88"/>
          <p:cNvSpPr txBox="1"/>
          <p:nvPr/>
        </p:nvSpPr>
        <p:spPr>
          <a:xfrm>
            <a:off x="8732838" y="3540125"/>
            <a:ext cx="1441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0" name="文本框 89"/>
          <p:cNvSpPr txBox="1"/>
          <p:nvPr/>
        </p:nvSpPr>
        <p:spPr>
          <a:xfrm>
            <a:off x="7221538" y="3540125"/>
            <a:ext cx="14398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2490788" y="2392363"/>
            <a:ext cx="590550" cy="534987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4059238" y="2428875"/>
            <a:ext cx="384175" cy="523875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5789613" y="2384425"/>
            <a:ext cx="612775" cy="612775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7729538" y="2478088"/>
            <a:ext cx="422275" cy="427037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>
          <a:xfrm>
            <a:off x="9240838" y="2493963"/>
            <a:ext cx="412750" cy="395287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39938" y="4637088"/>
            <a:ext cx="8112125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MH_SubTitle_1"/>
          <p:cNvSpPr/>
          <p:nvPr/>
        </p:nvSpPr>
        <p:spPr bwMode="auto">
          <a:xfrm>
            <a:off x="5383213" y="2235200"/>
            <a:ext cx="3209925" cy="804863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6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1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9" name="MH_SubTitle_2"/>
          <p:cNvSpPr/>
          <p:nvPr/>
        </p:nvSpPr>
        <p:spPr bwMode="auto">
          <a:xfrm flipH="1">
            <a:off x="5383213" y="3511550"/>
            <a:ext cx="3209925" cy="803275"/>
          </a:xfrm>
          <a:custGeom>
            <a:avLst/>
            <a:gdLst>
              <a:gd name="T0" fmla="*/ 52232 w 5009091"/>
              <a:gd name="T1" fmla="*/ 2683 h 1255217"/>
              <a:gd name="T2" fmla="*/ 51475 w 5009091"/>
              <a:gd name="T3" fmla="*/ 2992 h 1255217"/>
              <a:gd name="T4" fmla="*/ 51462 w 5009091"/>
              <a:gd name="T5" fmla="*/ 3006 h 1255217"/>
              <a:gd name="T6" fmla="*/ 51274 w 5009091"/>
              <a:gd name="T7" fmla="*/ 3316 h 1255217"/>
              <a:gd name="T8" fmla="*/ 54470 w 5009091"/>
              <a:gd name="T9" fmla="*/ 6472 h 1255217"/>
              <a:gd name="T10" fmla="*/ 54783 w 5009091"/>
              <a:gd name="T11" fmla="*/ 7220 h 1255217"/>
              <a:gd name="T12" fmla="*/ 54780 w 5009091"/>
              <a:gd name="T13" fmla="*/ 7241 h 1255217"/>
              <a:gd name="T14" fmla="*/ 54470 w 5009091"/>
              <a:gd name="T15" fmla="*/ 8009 h 1255217"/>
              <a:gd name="T16" fmla="*/ 51274 w 5009091"/>
              <a:gd name="T17" fmla="*/ 11166 h 1255217"/>
              <a:gd name="T18" fmla="*/ 51462 w 5009091"/>
              <a:gd name="T19" fmla="*/ 11476 h 1255217"/>
              <a:gd name="T20" fmla="*/ 51475 w 5009091"/>
              <a:gd name="T21" fmla="*/ 11490 h 1255217"/>
              <a:gd name="T22" fmla="*/ 52988 w 5009091"/>
              <a:gd name="T23" fmla="*/ 11490 h 1255217"/>
              <a:gd name="T24" fmla="*/ 56511 w 5009091"/>
              <a:gd name="T25" fmla="*/ 8009 h 1255217"/>
              <a:gd name="T26" fmla="*/ 56823 w 5009091"/>
              <a:gd name="T27" fmla="*/ 7241 h 1255217"/>
              <a:gd name="T28" fmla="*/ 56825 w 5009091"/>
              <a:gd name="T29" fmla="*/ 7220 h 1255217"/>
              <a:gd name="T30" fmla="*/ 56511 w 5009091"/>
              <a:gd name="T31" fmla="*/ 6472 h 1255217"/>
              <a:gd name="T32" fmla="*/ 52988 w 5009091"/>
              <a:gd name="T33" fmla="*/ 2992 h 1255217"/>
              <a:gd name="T34" fmla="*/ 52232 w 5009091"/>
              <a:gd name="T35" fmla="*/ 2683 h 1255217"/>
              <a:gd name="T36" fmla="*/ 51208 w 5009091"/>
              <a:gd name="T37" fmla="*/ 0 h 1255217"/>
              <a:gd name="T38" fmla="*/ 52409 w 5009091"/>
              <a:gd name="T39" fmla="*/ 492 h 1255217"/>
              <a:gd name="T40" fmla="*/ 58006 w 5009091"/>
              <a:gd name="T41" fmla="*/ 6021 h 1255217"/>
              <a:gd name="T42" fmla="*/ 58503 w 5009091"/>
              <a:gd name="T43" fmla="*/ 7207 h 1255217"/>
              <a:gd name="T44" fmla="*/ 58500 w 5009091"/>
              <a:gd name="T45" fmla="*/ 7241 h 1255217"/>
              <a:gd name="T46" fmla="*/ 58006 w 5009091"/>
              <a:gd name="T47" fmla="*/ 8461 h 1255217"/>
              <a:gd name="T48" fmla="*/ 52409 w 5009091"/>
              <a:gd name="T49" fmla="*/ 13990 h 1255217"/>
              <a:gd name="T50" fmla="*/ 50007 w 5009091"/>
              <a:gd name="T51" fmla="*/ 13990 h 1255217"/>
              <a:gd name="T52" fmla="*/ 49988 w 5009091"/>
              <a:gd name="T53" fmla="*/ 13971 h 1255217"/>
              <a:gd name="T54" fmla="*/ 49938 w 5009091"/>
              <a:gd name="T55" fmla="*/ 13981 h 1255217"/>
              <a:gd name="T56" fmla="*/ 1483 w 5009091"/>
              <a:gd name="T57" fmla="*/ 13981 h 1255217"/>
              <a:gd name="T58" fmla="*/ 0 w 5009091"/>
              <a:gd name="T59" fmla="*/ 12515 h 1255217"/>
              <a:gd name="T60" fmla="*/ 0 w 5009091"/>
              <a:gd name="T61" fmla="*/ 1966 h 1255217"/>
              <a:gd name="T62" fmla="*/ 1483 w 5009091"/>
              <a:gd name="T63" fmla="*/ 501 h 1255217"/>
              <a:gd name="T64" fmla="*/ 49938 w 5009091"/>
              <a:gd name="T65" fmla="*/ 501 h 1255217"/>
              <a:gd name="T66" fmla="*/ 49988 w 5009091"/>
              <a:gd name="T67" fmla="*/ 511 h 1255217"/>
              <a:gd name="T68" fmla="*/ 50007 w 5009091"/>
              <a:gd name="T69" fmla="*/ 492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40000" rIns="9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0" name="MH_SubTitle_3"/>
          <p:cNvSpPr/>
          <p:nvPr/>
        </p:nvSpPr>
        <p:spPr bwMode="auto">
          <a:xfrm>
            <a:off x="5383213" y="4786313"/>
            <a:ext cx="3209925" cy="804862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7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2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1" name="MH_SubTitle_4"/>
          <p:cNvSpPr/>
          <p:nvPr/>
        </p:nvSpPr>
        <p:spPr>
          <a:xfrm>
            <a:off x="1325563" y="3141663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2" name="MH_SubTitle_3"/>
          <p:cNvSpPr/>
          <p:nvPr/>
        </p:nvSpPr>
        <p:spPr>
          <a:xfrm>
            <a:off x="1325563" y="3824288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3" name="MH_SubTitle_2"/>
          <p:cNvSpPr/>
          <p:nvPr/>
        </p:nvSpPr>
        <p:spPr>
          <a:xfrm>
            <a:off x="1325563" y="4506913"/>
            <a:ext cx="2519362" cy="59848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4" name="MH_SubTitle_1"/>
          <p:cNvSpPr/>
          <p:nvPr/>
        </p:nvSpPr>
        <p:spPr>
          <a:xfrm>
            <a:off x="1325563" y="5189538"/>
            <a:ext cx="2519362" cy="5984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5" name="MH_SubTitle_5"/>
          <p:cNvSpPr/>
          <p:nvPr/>
        </p:nvSpPr>
        <p:spPr>
          <a:xfrm>
            <a:off x="552450" y="1101725"/>
            <a:ext cx="4086225" cy="1971675"/>
          </a:xfrm>
          <a:prstGeom prst="upArrow">
            <a:avLst>
              <a:gd name="adj1" fmla="val 61514"/>
              <a:gd name="adj2" fmla="val 83131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1627188" y="3184525"/>
            <a:ext cx="974725" cy="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4225925" y="3184525"/>
            <a:ext cx="977900" cy="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6975475" y="3184525"/>
            <a:ext cx="974725" cy="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9451975" y="3184525"/>
            <a:ext cx="974725" cy="2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1" name="组合 10"/>
          <p:cNvGrpSpPr/>
          <p:nvPr/>
        </p:nvGrpSpPr>
        <p:grpSpPr>
          <a:xfrm>
            <a:off x="1724025" y="3287714"/>
            <a:ext cx="779463" cy="1027113"/>
            <a:chOff x="736600" y="5478463"/>
            <a:chExt cx="779463" cy="1027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" name="Freeform 47"/>
            <p:cNvSpPr>
              <a:spLocks noEditPoints="1"/>
            </p:cNvSpPr>
            <p:nvPr/>
          </p:nvSpPr>
          <p:spPr bwMode="auto">
            <a:xfrm>
              <a:off x="736600" y="5740401"/>
              <a:ext cx="609600" cy="765175"/>
            </a:xfrm>
            <a:custGeom>
              <a:avLst/>
              <a:gdLst>
                <a:gd name="T0" fmla="*/ 127 w 144"/>
                <a:gd name="T1" fmla="*/ 110 h 180"/>
                <a:gd name="T2" fmla="*/ 143 w 144"/>
                <a:gd name="T3" fmla="*/ 61 h 180"/>
                <a:gd name="T4" fmla="*/ 82 w 144"/>
                <a:gd name="T5" fmla="*/ 0 h 180"/>
                <a:gd name="T6" fmla="*/ 21 w 144"/>
                <a:gd name="T7" fmla="*/ 61 h 180"/>
                <a:gd name="T8" fmla="*/ 20 w 144"/>
                <a:gd name="T9" fmla="*/ 76 h 180"/>
                <a:gd name="T10" fmla="*/ 0 w 144"/>
                <a:gd name="T11" fmla="*/ 112 h 180"/>
                <a:gd name="T12" fmla="*/ 20 w 144"/>
                <a:gd name="T13" fmla="*/ 112 h 180"/>
                <a:gd name="T14" fmla="*/ 20 w 144"/>
                <a:gd name="T15" fmla="*/ 150 h 180"/>
                <a:gd name="T16" fmla="*/ 22 w 144"/>
                <a:gd name="T17" fmla="*/ 150 h 180"/>
                <a:gd name="T18" fmla="*/ 35 w 144"/>
                <a:gd name="T19" fmla="*/ 150 h 180"/>
                <a:gd name="T20" fmla="*/ 57 w 144"/>
                <a:gd name="T21" fmla="*/ 149 h 180"/>
                <a:gd name="T22" fmla="*/ 62 w 144"/>
                <a:gd name="T23" fmla="*/ 180 h 180"/>
                <a:gd name="T24" fmla="*/ 144 w 144"/>
                <a:gd name="T25" fmla="*/ 180 h 180"/>
                <a:gd name="T26" fmla="*/ 126 w 144"/>
                <a:gd name="T27" fmla="*/ 113 h 180"/>
                <a:gd name="T28" fmla="*/ 127 w 144"/>
                <a:gd name="T29" fmla="*/ 110 h 180"/>
                <a:gd name="T30" fmla="*/ 139 w 144"/>
                <a:gd name="T31" fmla="*/ 176 h 180"/>
                <a:gd name="T32" fmla="*/ 66 w 144"/>
                <a:gd name="T33" fmla="*/ 176 h 180"/>
                <a:gd name="T34" fmla="*/ 60 w 144"/>
                <a:gd name="T35" fmla="*/ 145 h 180"/>
                <a:gd name="T36" fmla="*/ 58 w 144"/>
                <a:gd name="T37" fmla="*/ 145 h 180"/>
                <a:gd name="T38" fmla="*/ 35 w 144"/>
                <a:gd name="T39" fmla="*/ 146 h 180"/>
                <a:gd name="T40" fmla="*/ 24 w 144"/>
                <a:gd name="T41" fmla="*/ 146 h 180"/>
                <a:gd name="T42" fmla="*/ 24 w 144"/>
                <a:gd name="T43" fmla="*/ 108 h 180"/>
                <a:gd name="T44" fmla="*/ 7 w 144"/>
                <a:gd name="T45" fmla="*/ 108 h 180"/>
                <a:gd name="T46" fmla="*/ 24 w 144"/>
                <a:gd name="T47" fmla="*/ 77 h 180"/>
                <a:gd name="T48" fmla="*/ 25 w 144"/>
                <a:gd name="T49" fmla="*/ 61 h 180"/>
                <a:gd name="T50" fmla="*/ 82 w 144"/>
                <a:gd name="T51" fmla="*/ 3 h 180"/>
                <a:gd name="T52" fmla="*/ 139 w 144"/>
                <a:gd name="T53" fmla="*/ 61 h 180"/>
                <a:gd name="T54" fmla="*/ 124 w 144"/>
                <a:gd name="T55" fmla="*/ 108 h 180"/>
                <a:gd name="T56" fmla="*/ 122 w 144"/>
                <a:gd name="T57" fmla="*/ 111 h 180"/>
                <a:gd name="T58" fmla="*/ 122 w 144"/>
                <a:gd name="T59" fmla="*/ 112 h 180"/>
                <a:gd name="T60" fmla="*/ 139 w 144"/>
                <a:gd name="T61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180">
                  <a:moveTo>
                    <a:pt x="127" y="110"/>
                  </a:moveTo>
                  <a:cubicBezTo>
                    <a:pt x="133" y="101"/>
                    <a:pt x="143" y="84"/>
                    <a:pt x="143" y="61"/>
                  </a:cubicBezTo>
                  <a:cubicBezTo>
                    <a:pt x="143" y="27"/>
                    <a:pt x="116" y="0"/>
                    <a:pt x="82" y="0"/>
                  </a:cubicBezTo>
                  <a:cubicBezTo>
                    <a:pt x="48" y="0"/>
                    <a:pt x="21" y="27"/>
                    <a:pt x="21" y="6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7" y="150"/>
                    <a:pt x="35" y="150"/>
                  </a:cubicBezTo>
                  <a:cubicBezTo>
                    <a:pt x="43" y="150"/>
                    <a:pt x="50" y="150"/>
                    <a:pt x="57" y="14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2"/>
                    <a:pt x="127" y="111"/>
                    <a:pt x="127" y="110"/>
                  </a:cubicBezTo>
                  <a:close/>
                  <a:moveTo>
                    <a:pt x="139" y="176"/>
                  </a:moveTo>
                  <a:cubicBezTo>
                    <a:pt x="66" y="176"/>
                    <a:pt x="66" y="176"/>
                    <a:pt x="66" y="176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1" y="146"/>
                    <a:pt x="44" y="146"/>
                    <a:pt x="35" y="146"/>
                  </a:cubicBezTo>
                  <a:cubicBezTo>
                    <a:pt x="30" y="146"/>
                    <a:pt x="26" y="146"/>
                    <a:pt x="24" y="146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29"/>
                    <a:pt x="50" y="3"/>
                    <a:pt x="82" y="3"/>
                  </a:cubicBezTo>
                  <a:cubicBezTo>
                    <a:pt x="114" y="3"/>
                    <a:pt x="139" y="29"/>
                    <a:pt x="139" y="61"/>
                  </a:cubicBezTo>
                  <a:cubicBezTo>
                    <a:pt x="139" y="83"/>
                    <a:pt x="130" y="99"/>
                    <a:pt x="124" y="108"/>
                  </a:cubicBezTo>
                  <a:cubicBezTo>
                    <a:pt x="123" y="109"/>
                    <a:pt x="123" y="110"/>
                    <a:pt x="122" y="111"/>
                  </a:cubicBezTo>
                  <a:cubicBezTo>
                    <a:pt x="122" y="112"/>
                    <a:pt x="122" y="112"/>
                    <a:pt x="122" y="112"/>
                  </a:cubicBezTo>
                  <a:lnTo>
                    <a:pt x="139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3" name="Freeform 48"/>
            <p:cNvSpPr>
              <a:spLocks noEditPoints="1"/>
            </p:cNvSpPr>
            <p:nvPr/>
          </p:nvSpPr>
          <p:spPr bwMode="auto">
            <a:xfrm>
              <a:off x="896938" y="5791201"/>
              <a:ext cx="373062" cy="369888"/>
            </a:xfrm>
            <a:custGeom>
              <a:avLst/>
              <a:gdLst>
                <a:gd name="T0" fmla="*/ 44 w 88"/>
                <a:gd name="T1" fmla="*/ 0 h 87"/>
                <a:gd name="T2" fmla="*/ 0 w 88"/>
                <a:gd name="T3" fmla="*/ 43 h 87"/>
                <a:gd name="T4" fmla="*/ 44 w 88"/>
                <a:gd name="T5" fmla="*/ 87 h 87"/>
                <a:gd name="T6" fmla="*/ 88 w 88"/>
                <a:gd name="T7" fmla="*/ 43 h 87"/>
                <a:gd name="T8" fmla="*/ 44 w 88"/>
                <a:gd name="T9" fmla="*/ 0 h 87"/>
                <a:gd name="T10" fmla="*/ 44 w 88"/>
                <a:gd name="T11" fmla="*/ 83 h 87"/>
                <a:gd name="T12" fmla="*/ 3 w 88"/>
                <a:gd name="T13" fmla="*/ 43 h 87"/>
                <a:gd name="T14" fmla="*/ 44 w 88"/>
                <a:gd name="T15" fmla="*/ 4 h 87"/>
                <a:gd name="T16" fmla="*/ 84 w 88"/>
                <a:gd name="T17" fmla="*/ 43 h 87"/>
                <a:gd name="T18" fmla="*/ 44 w 88"/>
                <a:gd name="T19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44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44" y="83"/>
                  </a:moveTo>
                  <a:cubicBezTo>
                    <a:pt x="22" y="83"/>
                    <a:pt x="3" y="65"/>
                    <a:pt x="3" y="43"/>
                  </a:cubicBezTo>
                  <a:cubicBezTo>
                    <a:pt x="3" y="21"/>
                    <a:pt x="22" y="4"/>
                    <a:pt x="44" y="4"/>
                  </a:cubicBezTo>
                  <a:cubicBezTo>
                    <a:pt x="66" y="4"/>
                    <a:pt x="84" y="21"/>
                    <a:pt x="84" y="43"/>
                  </a:cubicBezTo>
                  <a:cubicBezTo>
                    <a:pt x="84" y="65"/>
                    <a:pt x="66" y="83"/>
                    <a:pt x="4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1112838" y="5478463"/>
              <a:ext cx="403225" cy="350838"/>
            </a:xfrm>
            <a:custGeom>
              <a:avLst/>
              <a:gdLst>
                <a:gd name="T0" fmla="*/ 47 w 95"/>
                <a:gd name="T1" fmla="*/ 0 h 83"/>
                <a:gd name="T2" fmla="*/ 0 w 95"/>
                <a:gd name="T3" fmla="*/ 32 h 83"/>
                <a:gd name="T4" fmla="*/ 47 w 95"/>
                <a:gd name="T5" fmla="*/ 65 h 83"/>
                <a:gd name="T6" fmla="*/ 54 w 95"/>
                <a:gd name="T7" fmla="*/ 65 h 83"/>
                <a:gd name="T8" fmla="*/ 53 w 95"/>
                <a:gd name="T9" fmla="*/ 79 h 83"/>
                <a:gd name="T10" fmla="*/ 52 w 95"/>
                <a:gd name="T11" fmla="*/ 83 h 83"/>
                <a:gd name="T12" fmla="*/ 55 w 95"/>
                <a:gd name="T13" fmla="*/ 82 h 83"/>
                <a:gd name="T14" fmla="*/ 74 w 95"/>
                <a:gd name="T15" fmla="*/ 59 h 83"/>
                <a:gd name="T16" fmla="*/ 95 w 95"/>
                <a:gd name="T17" fmla="*/ 32 h 83"/>
                <a:gd name="T18" fmla="*/ 47 w 95"/>
                <a:gd name="T19" fmla="*/ 0 h 83"/>
                <a:gd name="T20" fmla="*/ 72 w 95"/>
                <a:gd name="T21" fmla="*/ 56 h 83"/>
                <a:gd name="T22" fmla="*/ 71 w 95"/>
                <a:gd name="T23" fmla="*/ 57 h 83"/>
                <a:gd name="T24" fmla="*/ 71 w 95"/>
                <a:gd name="T25" fmla="*/ 57 h 83"/>
                <a:gd name="T26" fmla="*/ 57 w 95"/>
                <a:gd name="T27" fmla="*/ 76 h 83"/>
                <a:gd name="T28" fmla="*/ 57 w 95"/>
                <a:gd name="T29" fmla="*/ 62 h 83"/>
                <a:gd name="T30" fmla="*/ 57 w 95"/>
                <a:gd name="T31" fmla="*/ 60 h 83"/>
                <a:gd name="T32" fmla="*/ 55 w 95"/>
                <a:gd name="T33" fmla="*/ 60 h 83"/>
                <a:gd name="T34" fmla="*/ 47 w 95"/>
                <a:gd name="T35" fmla="*/ 61 h 83"/>
                <a:gd name="T36" fmla="*/ 4 w 95"/>
                <a:gd name="T37" fmla="*/ 32 h 83"/>
                <a:gd name="T38" fmla="*/ 47 w 95"/>
                <a:gd name="T39" fmla="*/ 4 h 83"/>
                <a:gd name="T40" fmla="*/ 91 w 95"/>
                <a:gd name="T41" fmla="*/ 32 h 83"/>
                <a:gd name="T42" fmla="*/ 72 w 95"/>
                <a:gd name="T4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3">
                  <a:moveTo>
                    <a:pt x="47" y="0"/>
                  </a:moveTo>
                  <a:cubicBezTo>
                    <a:pt x="21" y="0"/>
                    <a:pt x="0" y="14"/>
                    <a:pt x="0" y="32"/>
                  </a:cubicBezTo>
                  <a:cubicBezTo>
                    <a:pt x="0" y="50"/>
                    <a:pt x="21" y="65"/>
                    <a:pt x="47" y="65"/>
                  </a:cubicBezTo>
                  <a:cubicBezTo>
                    <a:pt x="50" y="65"/>
                    <a:pt x="52" y="65"/>
                    <a:pt x="54" y="65"/>
                  </a:cubicBezTo>
                  <a:cubicBezTo>
                    <a:pt x="55" y="69"/>
                    <a:pt x="54" y="74"/>
                    <a:pt x="53" y="79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70" y="76"/>
                    <a:pt x="74" y="59"/>
                  </a:cubicBezTo>
                  <a:cubicBezTo>
                    <a:pt x="87" y="53"/>
                    <a:pt x="95" y="43"/>
                    <a:pt x="95" y="32"/>
                  </a:cubicBezTo>
                  <a:cubicBezTo>
                    <a:pt x="95" y="14"/>
                    <a:pt x="74" y="0"/>
                    <a:pt x="47" y="0"/>
                  </a:cubicBezTo>
                  <a:close/>
                  <a:moveTo>
                    <a:pt x="72" y="56"/>
                  </a:move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8" y="68"/>
                    <a:pt x="62" y="74"/>
                    <a:pt x="57" y="76"/>
                  </a:cubicBezTo>
                  <a:cubicBezTo>
                    <a:pt x="58" y="72"/>
                    <a:pt x="58" y="67"/>
                    <a:pt x="57" y="62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3" y="61"/>
                    <a:pt x="50" y="61"/>
                    <a:pt x="47" y="61"/>
                  </a:cubicBezTo>
                  <a:cubicBezTo>
                    <a:pt x="23" y="61"/>
                    <a:pt x="4" y="48"/>
                    <a:pt x="4" y="32"/>
                  </a:cubicBezTo>
                  <a:cubicBezTo>
                    <a:pt x="4" y="16"/>
                    <a:pt x="23" y="4"/>
                    <a:pt x="47" y="4"/>
                  </a:cubicBezTo>
                  <a:cubicBezTo>
                    <a:pt x="71" y="4"/>
                    <a:pt x="91" y="16"/>
                    <a:pt x="91" y="32"/>
                  </a:cubicBezTo>
                  <a:cubicBezTo>
                    <a:pt x="91" y="42"/>
                    <a:pt x="84" y="51"/>
                    <a:pt x="7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Rectangle 50"/>
            <p:cNvSpPr>
              <a:spLocks noChangeArrowheads="1"/>
            </p:cNvSpPr>
            <p:nvPr/>
          </p:nvSpPr>
          <p:spPr bwMode="auto">
            <a:xfrm>
              <a:off x="1206500" y="5575301"/>
              <a:ext cx="207962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Rectangle 51"/>
            <p:cNvSpPr>
              <a:spLocks noChangeArrowheads="1"/>
            </p:cNvSpPr>
            <p:nvPr/>
          </p:nvSpPr>
          <p:spPr bwMode="auto">
            <a:xfrm>
              <a:off x="1206500" y="5643563"/>
              <a:ext cx="2079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97163" y="3498852"/>
            <a:ext cx="835025" cy="628650"/>
            <a:chOff x="2922588" y="5689601"/>
            <a:chExt cx="835025" cy="628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" name="Freeform 52"/>
            <p:cNvSpPr/>
            <p:nvPr/>
          </p:nvSpPr>
          <p:spPr bwMode="auto">
            <a:xfrm>
              <a:off x="2922588" y="5740401"/>
              <a:ext cx="835025" cy="577850"/>
            </a:xfrm>
            <a:custGeom>
              <a:avLst/>
              <a:gdLst>
                <a:gd name="T0" fmla="*/ 11 w 526"/>
                <a:gd name="T1" fmla="*/ 353 h 364"/>
                <a:gd name="T2" fmla="*/ 11 w 526"/>
                <a:gd name="T3" fmla="*/ 0 h 364"/>
                <a:gd name="T4" fmla="*/ 0 w 526"/>
                <a:gd name="T5" fmla="*/ 0 h 364"/>
                <a:gd name="T6" fmla="*/ 0 w 526"/>
                <a:gd name="T7" fmla="*/ 364 h 364"/>
                <a:gd name="T8" fmla="*/ 526 w 526"/>
                <a:gd name="T9" fmla="*/ 364 h 364"/>
                <a:gd name="T10" fmla="*/ 526 w 526"/>
                <a:gd name="T11" fmla="*/ 353 h 364"/>
                <a:gd name="T12" fmla="*/ 11 w 526"/>
                <a:gd name="T13" fmla="*/ 35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364">
                  <a:moveTo>
                    <a:pt x="11" y="35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526" y="364"/>
                  </a:lnTo>
                  <a:lnTo>
                    <a:pt x="526" y="353"/>
                  </a:lnTo>
                  <a:lnTo>
                    <a:pt x="11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Freeform 53"/>
            <p:cNvSpPr>
              <a:spLocks noEditPoints="1"/>
            </p:cNvSpPr>
            <p:nvPr/>
          </p:nvSpPr>
          <p:spPr bwMode="auto">
            <a:xfrm>
              <a:off x="3021013" y="6059488"/>
              <a:ext cx="130175" cy="212725"/>
            </a:xfrm>
            <a:custGeom>
              <a:avLst/>
              <a:gdLst>
                <a:gd name="T0" fmla="*/ 31 w 31"/>
                <a:gd name="T1" fmla="*/ 15 h 50"/>
                <a:gd name="T2" fmla="*/ 17 w 31"/>
                <a:gd name="T3" fmla="*/ 0 h 50"/>
                <a:gd name="T4" fmla="*/ 15 w 31"/>
                <a:gd name="T5" fmla="*/ 0 h 50"/>
                <a:gd name="T6" fmla="*/ 0 w 31"/>
                <a:gd name="T7" fmla="*/ 15 h 50"/>
                <a:gd name="T8" fmla="*/ 0 w 31"/>
                <a:gd name="T9" fmla="*/ 50 h 50"/>
                <a:gd name="T10" fmla="*/ 31 w 31"/>
                <a:gd name="T11" fmla="*/ 50 h 50"/>
                <a:gd name="T12" fmla="*/ 31 w 31"/>
                <a:gd name="T13" fmla="*/ 15 h 50"/>
                <a:gd name="T14" fmla="*/ 27 w 31"/>
                <a:gd name="T15" fmla="*/ 46 h 50"/>
                <a:gd name="T16" fmla="*/ 4 w 31"/>
                <a:gd name="T17" fmla="*/ 46 h 50"/>
                <a:gd name="T18" fmla="*/ 4 w 31"/>
                <a:gd name="T19" fmla="*/ 15 h 50"/>
                <a:gd name="T20" fmla="*/ 15 w 31"/>
                <a:gd name="T21" fmla="*/ 4 h 50"/>
                <a:gd name="T22" fmla="*/ 17 w 31"/>
                <a:gd name="T23" fmla="*/ 4 h 50"/>
                <a:gd name="T24" fmla="*/ 27 w 31"/>
                <a:gd name="T25" fmla="*/ 15 h 50"/>
                <a:gd name="T26" fmla="*/ 27 w 31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31" y="15"/>
                  </a:moveTo>
                  <a:cubicBezTo>
                    <a:pt x="31" y="7"/>
                    <a:pt x="25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50"/>
                    <a:pt x="31" y="50"/>
                    <a:pt x="31" y="50"/>
                  </a:cubicBezTo>
                  <a:lnTo>
                    <a:pt x="31" y="15"/>
                  </a:lnTo>
                  <a:close/>
                  <a:moveTo>
                    <a:pt x="27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0" name="Freeform 54"/>
            <p:cNvSpPr>
              <a:spLocks noEditPoints="1"/>
            </p:cNvSpPr>
            <p:nvPr/>
          </p:nvSpPr>
          <p:spPr bwMode="auto">
            <a:xfrm>
              <a:off x="3201988" y="5965826"/>
              <a:ext cx="131762" cy="306388"/>
            </a:xfrm>
            <a:custGeom>
              <a:avLst/>
              <a:gdLst>
                <a:gd name="T0" fmla="*/ 15 w 31"/>
                <a:gd name="T1" fmla="*/ 0 h 72"/>
                <a:gd name="T2" fmla="*/ 0 w 31"/>
                <a:gd name="T3" fmla="*/ 15 h 72"/>
                <a:gd name="T4" fmla="*/ 0 w 31"/>
                <a:gd name="T5" fmla="*/ 72 h 72"/>
                <a:gd name="T6" fmla="*/ 31 w 31"/>
                <a:gd name="T7" fmla="*/ 72 h 72"/>
                <a:gd name="T8" fmla="*/ 31 w 31"/>
                <a:gd name="T9" fmla="*/ 15 h 72"/>
                <a:gd name="T10" fmla="*/ 16 w 31"/>
                <a:gd name="T11" fmla="*/ 0 h 72"/>
                <a:gd name="T12" fmla="*/ 15 w 31"/>
                <a:gd name="T13" fmla="*/ 0 h 72"/>
                <a:gd name="T14" fmla="*/ 27 w 31"/>
                <a:gd name="T15" fmla="*/ 15 h 72"/>
                <a:gd name="T16" fmla="*/ 27 w 31"/>
                <a:gd name="T17" fmla="*/ 68 h 72"/>
                <a:gd name="T18" fmla="*/ 4 w 31"/>
                <a:gd name="T19" fmla="*/ 68 h 72"/>
                <a:gd name="T20" fmla="*/ 4 w 31"/>
                <a:gd name="T21" fmla="*/ 15 h 72"/>
                <a:gd name="T22" fmla="*/ 15 w 31"/>
                <a:gd name="T23" fmla="*/ 4 h 72"/>
                <a:gd name="T24" fmla="*/ 16 w 31"/>
                <a:gd name="T25" fmla="*/ 4 h 72"/>
                <a:gd name="T26" fmla="*/ 27 w 31"/>
                <a:gd name="T2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72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5"/>
                  </a:moveTo>
                  <a:cubicBezTo>
                    <a:pt x="27" y="68"/>
                    <a:pt x="27" y="68"/>
                    <a:pt x="27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Freeform 55"/>
            <p:cNvSpPr>
              <a:spLocks noEditPoints="1"/>
            </p:cNvSpPr>
            <p:nvPr/>
          </p:nvSpPr>
          <p:spPr bwMode="auto">
            <a:xfrm>
              <a:off x="3384550" y="5876926"/>
              <a:ext cx="131762" cy="395288"/>
            </a:xfrm>
            <a:custGeom>
              <a:avLst/>
              <a:gdLst>
                <a:gd name="T0" fmla="*/ 15 w 31"/>
                <a:gd name="T1" fmla="*/ 0 h 93"/>
                <a:gd name="T2" fmla="*/ 0 w 31"/>
                <a:gd name="T3" fmla="*/ 14 h 93"/>
                <a:gd name="T4" fmla="*/ 0 w 31"/>
                <a:gd name="T5" fmla="*/ 93 h 93"/>
                <a:gd name="T6" fmla="*/ 31 w 31"/>
                <a:gd name="T7" fmla="*/ 93 h 93"/>
                <a:gd name="T8" fmla="*/ 31 w 31"/>
                <a:gd name="T9" fmla="*/ 14 h 93"/>
                <a:gd name="T10" fmla="*/ 16 w 31"/>
                <a:gd name="T11" fmla="*/ 0 h 93"/>
                <a:gd name="T12" fmla="*/ 15 w 31"/>
                <a:gd name="T13" fmla="*/ 0 h 93"/>
                <a:gd name="T14" fmla="*/ 27 w 31"/>
                <a:gd name="T15" fmla="*/ 14 h 93"/>
                <a:gd name="T16" fmla="*/ 27 w 31"/>
                <a:gd name="T17" fmla="*/ 89 h 93"/>
                <a:gd name="T18" fmla="*/ 4 w 31"/>
                <a:gd name="T19" fmla="*/ 89 h 93"/>
                <a:gd name="T20" fmla="*/ 4 w 31"/>
                <a:gd name="T21" fmla="*/ 14 h 93"/>
                <a:gd name="T22" fmla="*/ 15 w 31"/>
                <a:gd name="T23" fmla="*/ 4 h 93"/>
                <a:gd name="T24" fmla="*/ 16 w 31"/>
                <a:gd name="T25" fmla="*/ 4 h 93"/>
                <a:gd name="T26" fmla="*/ 27 w 31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93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4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8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56"/>
            <p:cNvSpPr>
              <a:spLocks noEditPoints="1"/>
            </p:cNvSpPr>
            <p:nvPr/>
          </p:nvSpPr>
          <p:spPr bwMode="auto">
            <a:xfrm>
              <a:off x="3567113" y="5778501"/>
              <a:ext cx="131762" cy="493713"/>
            </a:xfrm>
            <a:custGeom>
              <a:avLst/>
              <a:gdLst>
                <a:gd name="T0" fmla="*/ 31 w 31"/>
                <a:gd name="T1" fmla="*/ 15 h 116"/>
                <a:gd name="T2" fmla="*/ 16 w 31"/>
                <a:gd name="T3" fmla="*/ 0 h 116"/>
                <a:gd name="T4" fmla="*/ 14 w 31"/>
                <a:gd name="T5" fmla="*/ 0 h 116"/>
                <a:gd name="T6" fmla="*/ 0 w 31"/>
                <a:gd name="T7" fmla="*/ 15 h 116"/>
                <a:gd name="T8" fmla="*/ 0 w 31"/>
                <a:gd name="T9" fmla="*/ 116 h 116"/>
                <a:gd name="T10" fmla="*/ 31 w 31"/>
                <a:gd name="T11" fmla="*/ 116 h 116"/>
                <a:gd name="T12" fmla="*/ 31 w 31"/>
                <a:gd name="T13" fmla="*/ 15 h 116"/>
                <a:gd name="T14" fmla="*/ 27 w 31"/>
                <a:gd name="T15" fmla="*/ 112 h 116"/>
                <a:gd name="T16" fmla="*/ 4 w 31"/>
                <a:gd name="T17" fmla="*/ 112 h 116"/>
                <a:gd name="T18" fmla="*/ 4 w 31"/>
                <a:gd name="T19" fmla="*/ 15 h 116"/>
                <a:gd name="T20" fmla="*/ 14 w 31"/>
                <a:gd name="T21" fmla="*/ 4 h 116"/>
                <a:gd name="T22" fmla="*/ 16 w 31"/>
                <a:gd name="T23" fmla="*/ 4 h 116"/>
                <a:gd name="T24" fmla="*/ 27 w 31"/>
                <a:gd name="T25" fmla="*/ 15 h 116"/>
                <a:gd name="T26" fmla="*/ 27 w 31"/>
                <a:gd name="T27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6">
                  <a:moveTo>
                    <a:pt x="31" y="15"/>
                  </a:moveTo>
                  <a:cubicBezTo>
                    <a:pt x="31" y="7"/>
                    <a:pt x="24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1" y="116"/>
                    <a:pt x="31" y="116"/>
                    <a:pt x="31" y="116"/>
                  </a:cubicBezTo>
                  <a:lnTo>
                    <a:pt x="31" y="15"/>
                  </a:lnTo>
                  <a:close/>
                  <a:moveTo>
                    <a:pt x="27" y="112"/>
                  </a:moveTo>
                  <a:cubicBezTo>
                    <a:pt x="4" y="112"/>
                    <a:pt x="4" y="112"/>
                    <a:pt x="4" y="1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8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57"/>
            <p:cNvSpPr/>
            <p:nvPr/>
          </p:nvSpPr>
          <p:spPr bwMode="auto">
            <a:xfrm>
              <a:off x="3024188" y="5689601"/>
              <a:ext cx="504825" cy="268288"/>
            </a:xfrm>
            <a:custGeom>
              <a:avLst/>
              <a:gdLst>
                <a:gd name="T0" fmla="*/ 3 w 318"/>
                <a:gd name="T1" fmla="*/ 169 h 169"/>
                <a:gd name="T2" fmla="*/ 299 w 318"/>
                <a:gd name="T3" fmla="*/ 38 h 169"/>
                <a:gd name="T4" fmla="*/ 267 w 318"/>
                <a:gd name="T5" fmla="*/ 97 h 169"/>
                <a:gd name="T6" fmla="*/ 278 w 318"/>
                <a:gd name="T7" fmla="*/ 102 h 169"/>
                <a:gd name="T8" fmla="*/ 318 w 318"/>
                <a:gd name="T9" fmla="*/ 24 h 169"/>
                <a:gd name="T10" fmla="*/ 233 w 318"/>
                <a:gd name="T11" fmla="*/ 0 h 169"/>
                <a:gd name="T12" fmla="*/ 230 w 318"/>
                <a:gd name="T13" fmla="*/ 11 h 169"/>
                <a:gd name="T14" fmla="*/ 297 w 318"/>
                <a:gd name="T15" fmla="*/ 27 h 169"/>
                <a:gd name="T16" fmla="*/ 0 w 318"/>
                <a:gd name="T17" fmla="*/ 158 h 169"/>
                <a:gd name="T18" fmla="*/ 3 w 318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69">
                  <a:moveTo>
                    <a:pt x="3" y="169"/>
                  </a:moveTo>
                  <a:lnTo>
                    <a:pt x="299" y="38"/>
                  </a:lnTo>
                  <a:lnTo>
                    <a:pt x="267" y="97"/>
                  </a:lnTo>
                  <a:lnTo>
                    <a:pt x="278" y="102"/>
                  </a:lnTo>
                  <a:lnTo>
                    <a:pt x="318" y="24"/>
                  </a:lnTo>
                  <a:lnTo>
                    <a:pt x="233" y="0"/>
                  </a:lnTo>
                  <a:lnTo>
                    <a:pt x="230" y="11"/>
                  </a:lnTo>
                  <a:lnTo>
                    <a:pt x="297" y="27"/>
                  </a:lnTo>
                  <a:lnTo>
                    <a:pt x="0" y="158"/>
                  </a:lnTo>
                  <a:lnTo>
                    <a:pt x="3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85727" y="3405189"/>
            <a:ext cx="954087" cy="844550"/>
            <a:chOff x="5041900" y="5595938"/>
            <a:chExt cx="954087" cy="8445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5" name="Freeform 58"/>
            <p:cNvSpPr>
              <a:spLocks noEditPoints="1"/>
            </p:cNvSpPr>
            <p:nvPr/>
          </p:nvSpPr>
          <p:spPr bwMode="auto">
            <a:xfrm>
              <a:off x="5041900" y="5595938"/>
              <a:ext cx="954087" cy="844550"/>
            </a:xfrm>
            <a:custGeom>
              <a:avLst/>
              <a:gdLst>
                <a:gd name="T0" fmla="*/ 187 w 225"/>
                <a:gd name="T1" fmla="*/ 70 h 199"/>
                <a:gd name="T2" fmla="*/ 147 w 225"/>
                <a:gd name="T3" fmla="*/ 70 h 199"/>
                <a:gd name="T4" fmla="*/ 147 w 225"/>
                <a:gd name="T5" fmla="*/ 12 h 199"/>
                <a:gd name="T6" fmla="*/ 135 w 225"/>
                <a:gd name="T7" fmla="*/ 0 h 199"/>
                <a:gd name="T8" fmla="*/ 35 w 225"/>
                <a:gd name="T9" fmla="*/ 0 h 199"/>
                <a:gd name="T10" fmla="*/ 23 w 225"/>
                <a:gd name="T11" fmla="*/ 12 h 199"/>
                <a:gd name="T12" fmla="*/ 23 w 225"/>
                <a:gd name="T13" fmla="*/ 79 h 199"/>
                <a:gd name="T14" fmla="*/ 35 w 225"/>
                <a:gd name="T15" fmla="*/ 92 h 199"/>
                <a:gd name="T16" fmla="*/ 124 w 225"/>
                <a:gd name="T17" fmla="*/ 92 h 199"/>
                <a:gd name="T18" fmla="*/ 124 w 225"/>
                <a:gd name="T19" fmla="*/ 96 h 199"/>
                <a:gd name="T20" fmla="*/ 24 w 225"/>
                <a:gd name="T21" fmla="*/ 96 h 199"/>
                <a:gd name="T22" fmla="*/ 0 w 225"/>
                <a:gd name="T23" fmla="*/ 121 h 199"/>
                <a:gd name="T24" fmla="*/ 124 w 225"/>
                <a:gd name="T25" fmla="*/ 121 h 199"/>
                <a:gd name="T26" fmla="*/ 124 w 225"/>
                <a:gd name="T27" fmla="*/ 199 h 199"/>
                <a:gd name="T28" fmla="*/ 225 w 225"/>
                <a:gd name="T29" fmla="*/ 199 h 199"/>
                <a:gd name="T30" fmla="*/ 225 w 225"/>
                <a:gd name="T31" fmla="*/ 108 h 199"/>
                <a:gd name="T32" fmla="*/ 187 w 225"/>
                <a:gd name="T33" fmla="*/ 70 h 199"/>
                <a:gd name="T34" fmla="*/ 188 w 225"/>
                <a:gd name="T35" fmla="*/ 76 h 199"/>
                <a:gd name="T36" fmla="*/ 218 w 225"/>
                <a:gd name="T37" fmla="*/ 106 h 199"/>
                <a:gd name="T38" fmla="*/ 188 w 225"/>
                <a:gd name="T39" fmla="*/ 106 h 199"/>
                <a:gd name="T40" fmla="*/ 188 w 225"/>
                <a:gd name="T41" fmla="*/ 76 h 199"/>
                <a:gd name="T42" fmla="*/ 35 w 225"/>
                <a:gd name="T43" fmla="*/ 88 h 199"/>
                <a:gd name="T44" fmla="*/ 27 w 225"/>
                <a:gd name="T45" fmla="*/ 79 h 199"/>
                <a:gd name="T46" fmla="*/ 27 w 225"/>
                <a:gd name="T47" fmla="*/ 12 h 199"/>
                <a:gd name="T48" fmla="*/ 35 w 225"/>
                <a:gd name="T49" fmla="*/ 3 h 199"/>
                <a:gd name="T50" fmla="*/ 135 w 225"/>
                <a:gd name="T51" fmla="*/ 3 h 199"/>
                <a:gd name="T52" fmla="*/ 144 w 225"/>
                <a:gd name="T53" fmla="*/ 12 h 199"/>
                <a:gd name="T54" fmla="*/ 144 w 225"/>
                <a:gd name="T55" fmla="*/ 70 h 199"/>
                <a:gd name="T56" fmla="*/ 137 w 225"/>
                <a:gd name="T57" fmla="*/ 70 h 199"/>
                <a:gd name="T58" fmla="*/ 137 w 225"/>
                <a:gd name="T59" fmla="*/ 10 h 199"/>
                <a:gd name="T60" fmla="*/ 33 w 225"/>
                <a:gd name="T61" fmla="*/ 10 h 199"/>
                <a:gd name="T62" fmla="*/ 33 w 225"/>
                <a:gd name="T63" fmla="*/ 81 h 199"/>
                <a:gd name="T64" fmla="*/ 124 w 225"/>
                <a:gd name="T65" fmla="*/ 81 h 199"/>
                <a:gd name="T66" fmla="*/ 124 w 225"/>
                <a:gd name="T67" fmla="*/ 88 h 199"/>
                <a:gd name="T68" fmla="*/ 35 w 225"/>
                <a:gd name="T69" fmla="*/ 88 h 199"/>
                <a:gd name="T70" fmla="*/ 124 w 225"/>
                <a:gd name="T71" fmla="*/ 70 h 199"/>
                <a:gd name="T72" fmla="*/ 124 w 225"/>
                <a:gd name="T73" fmla="*/ 78 h 199"/>
                <a:gd name="T74" fmla="*/ 37 w 225"/>
                <a:gd name="T75" fmla="*/ 78 h 199"/>
                <a:gd name="T76" fmla="*/ 37 w 225"/>
                <a:gd name="T77" fmla="*/ 14 h 199"/>
                <a:gd name="T78" fmla="*/ 133 w 225"/>
                <a:gd name="T79" fmla="*/ 14 h 199"/>
                <a:gd name="T80" fmla="*/ 133 w 225"/>
                <a:gd name="T81" fmla="*/ 70 h 199"/>
                <a:gd name="T82" fmla="*/ 124 w 225"/>
                <a:gd name="T83" fmla="*/ 70 h 199"/>
                <a:gd name="T84" fmla="*/ 9 w 225"/>
                <a:gd name="T85" fmla="*/ 117 h 199"/>
                <a:gd name="T86" fmla="*/ 26 w 225"/>
                <a:gd name="T87" fmla="*/ 99 h 199"/>
                <a:gd name="T88" fmla="*/ 124 w 225"/>
                <a:gd name="T89" fmla="*/ 99 h 199"/>
                <a:gd name="T90" fmla="*/ 124 w 225"/>
                <a:gd name="T91" fmla="*/ 117 h 199"/>
                <a:gd name="T92" fmla="*/ 9 w 225"/>
                <a:gd name="T93" fmla="*/ 117 h 199"/>
                <a:gd name="T94" fmla="*/ 128 w 225"/>
                <a:gd name="T95" fmla="*/ 195 h 199"/>
                <a:gd name="T96" fmla="*/ 128 w 225"/>
                <a:gd name="T97" fmla="*/ 74 h 199"/>
                <a:gd name="T98" fmla="*/ 184 w 225"/>
                <a:gd name="T99" fmla="*/ 74 h 199"/>
                <a:gd name="T100" fmla="*/ 184 w 225"/>
                <a:gd name="T101" fmla="*/ 110 h 199"/>
                <a:gd name="T102" fmla="*/ 221 w 225"/>
                <a:gd name="T103" fmla="*/ 110 h 199"/>
                <a:gd name="T104" fmla="*/ 221 w 225"/>
                <a:gd name="T105" fmla="*/ 195 h 199"/>
                <a:gd name="T106" fmla="*/ 128 w 225"/>
                <a:gd name="T107" fmla="*/ 1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99">
                  <a:moveTo>
                    <a:pt x="187" y="70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5"/>
                    <a:pt x="142" y="0"/>
                    <a:pt x="1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6"/>
                    <a:pt x="28" y="92"/>
                    <a:pt x="3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08"/>
                    <a:pt x="225" y="108"/>
                    <a:pt x="225" y="108"/>
                  </a:cubicBezTo>
                  <a:lnTo>
                    <a:pt x="187" y="70"/>
                  </a:lnTo>
                  <a:close/>
                  <a:moveTo>
                    <a:pt x="188" y="76"/>
                  </a:moveTo>
                  <a:cubicBezTo>
                    <a:pt x="218" y="106"/>
                    <a:pt x="218" y="106"/>
                    <a:pt x="218" y="106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8" y="76"/>
                  </a:lnTo>
                  <a:close/>
                  <a:moveTo>
                    <a:pt x="35" y="88"/>
                  </a:moveTo>
                  <a:cubicBezTo>
                    <a:pt x="30" y="88"/>
                    <a:pt x="27" y="84"/>
                    <a:pt x="27" y="7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7"/>
                    <a:pt x="30" y="3"/>
                    <a:pt x="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3"/>
                    <a:pt x="144" y="7"/>
                    <a:pt x="144" y="12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8"/>
                    <a:pt x="124" y="88"/>
                    <a:pt x="124" y="88"/>
                  </a:cubicBezTo>
                  <a:lnTo>
                    <a:pt x="35" y="88"/>
                  </a:lnTo>
                  <a:close/>
                  <a:moveTo>
                    <a:pt x="124" y="70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70"/>
                    <a:pt x="133" y="70"/>
                    <a:pt x="133" y="70"/>
                  </a:cubicBezTo>
                  <a:lnTo>
                    <a:pt x="124" y="70"/>
                  </a:lnTo>
                  <a:close/>
                  <a:moveTo>
                    <a:pt x="9" y="117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9" y="117"/>
                  </a:lnTo>
                  <a:close/>
                  <a:moveTo>
                    <a:pt x="128" y="195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95"/>
                    <a:pt x="221" y="195"/>
                    <a:pt x="221" y="195"/>
                  </a:cubicBezTo>
                  <a:lnTo>
                    <a:pt x="128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6" name="Freeform 59"/>
            <p:cNvSpPr/>
            <p:nvPr/>
          </p:nvSpPr>
          <p:spPr bwMode="auto">
            <a:xfrm>
              <a:off x="5711825" y="5656263"/>
              <a:ext cx="279400" cy="241300"/>
            </a:xfrm>
            <a:custGeom>
              <a:avLst/>
              <a:gdLst>
                <a:gd name="T0" fmla="*/ 55 w 66"/>
                <a:gd name="T1" fmla="*/ 50 h 57"/>
                <a:gd name="T2" fmla="*/ 32 w 66"/>
                <a:gd name="T3" fmla="*/ 40 h 57"/>
                <a:gd name="T4" fmla="*/ 30 w 66"/>
                <a:gd name="T5" fmla="*/ 43 h 57"/>
                <a:gd name="T6" fmla="*/ 60 w 66"/>
                <a:gd name="T7" fmla="*/ 57 h 57"/>
                <a:gd name="T8" fmla="*/ 66 w 66"/>
                <a:gd name="T9" fmla="*/ 25 h 57"/>
                <a:gd name="T10" fmla="*/ 62 w 66"/>
                <a:gd name="T11" fmla="*/ 24 h 57"/>
                <a:gd name="T12" fmla="*/ 58 w 66"/>
                <a:gd name="T13" fmla="*/ 47 h 57"/>
                <a:gd name="T14" fmla="*/ 1 w 66"/>
                <a:gd name="T15" fmla="*/ 0 h 57"/>
                <a:gd name="T16" fmla="*/ 0 w 66"/>
                <a:gd name="T17" fmla="*/ 4 h 57"/>
                <a:gd name="T18" fmla="*/ 55 w 6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7">
                  <a:moveTo>
                    <a:pt x="55" y="5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7" y="24"/>
                    <a:pt x="26" y="6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10"/>
                    <a:pt x="45" y="27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60"/>
            <p:cNvSpPr/>
            <p:nvPr/>
          </p:nvSpPr>
          <p:spPr bwMode="auto">
            <a:xfrm>
              <a:off x="5287963" y="6178551"/>
              <a:ext cx="228600" cy="195263"/>
            </a:xfrm>
            <a:custGeom>
              <a:avLst/>
              <a:gdLst>
                <a:gd name="T0" fmla="*/ 7 w 54"/>
                <a:gd name="T1" fmla="*/ 6 h 46"/>
                <a:gd name="T2" fmla="*/ 31 w 54"/>
                <a:gd name="T3" fmla="*/ 13 h 46"/>
                <a:gd name="T4" fmla="*/ 32 w 54"/>
                <a:gd name="T5" fmla="*/ 9 h 46"/>
                <a:gd name="T6" fmla="*/ 1 w 54"/>
                <a:gd name="T7" fmla="*/ 0 h 46"/>
                <a:gd name="T8" fmla="*/ 0 w 54"/>
                <a:gd name="T9" fmla="*/ 32 h 46"/>
                <a:gd name="T10" fmla="*/ 4 w 54"/>
                <a:gd name="T11" fmla="*/ 33 h 46"/>
                <a:gd name="T12" fmla="*/ 5 w 54"/>
                <a:gd name="T13" fmla="*/ 9 h 46"/>
                <a:gd name="T14" fmla="*/ 53 w 54"/>
                <a:gd name="T15" fmla="*/ 46 h 46"/>
                <a:gd name="T16" fmla="*/ 54 w 54"/>
                <a:gd name="T17" fmla="*/ 43 h 46"/>
                <a:gd name="T18" fmla="*/ 7 w 54"/>
                <a:gd name="T1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6">
                  <a:moveTo>
                    <a:pt x="7" y="6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" y="27"/>
                    <a:pt x="33" y="41"/>
                    <a:pt x="53" y="46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34" y="37"/>
                    <a:pt x="17" y="2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533796" y="3303589"/>
            <a:ext cx="809625" cy="955675"/>
            <a:chOff x="7385050" y="5494338"/>
            <a:chExt cx="809625" cy="955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Freeform 61"/>
            <p:cNvSpPr>
              <a:spLocks noEditPoints="1"/>
            </p:cNvSpPr>
            <p:nvPr/>
          </p:nvSpPr>
          <p:spPr bwMode="auto">
            <a:xfrm>
              <a:off x="7558088" y="6011863"/>
              <a:ext cx="93662" cy="149225"/>
            </a:xfrm>
            <a:custGeom>
              <a:avLst/>
              <a:gdLst>
                <a:gd name="T0" fmla="*/ 22 w 22"/>
                <a:gd name="T1" fmla="*/ 11 h 35"/>
                <a:gd name="T2" fmla="*/ 12 w 22"/>
                <a:gd name="T3" fmla="*/ 0 h 35"/>
                <a:gd name="T4" fmla="*/ 11 w 22"/>
                <a:gd name="T5" fmla="*/ 0 h 35"/>
                <a:gd name="T6" fmla="*/ 0 w 22"/>
                <a:gd name="T7" fmla="*/ 11 h 35"/>
                <a:gd name="T8" fmla="*/ 0 w 22"/>
                <a:gd name="T9" fmla="*/ 35 h 35"/>
                <a:gd name="T10" fmla="*/ 22 w 22"/>
                <a:gd name="T11" fmla="*/ 35 h 35"/>
                <a:gd name="T12" fmla="*/ 22 w 22"/>
                <a:gd name="T13" fmla="*/ 11 h 35"/>
                <a:gd name="T14" fmla="*/ 18 w 22"/>
                <a:gd name="T15" fmla="*/ 31 h 35"/>
                <a:gd name="T16" fmla="*/ 4 w 22"/>
                <a:gd name="T17" fmla="*/ 31 h 35"/>
                <a:gd name="T18" fmla="*/ 4 w 22"/>
                <a:gd name="T19" fmla="*/ 11 h 35"/>
                <a:gd name="T20" fmla="*/ 11 w 22"/>
                <a:gd name="T21" fmla="*/ 4 h 35"/>
                <a:gd name="T22" fmla="*/ 12 w 22"/>
                <a:gd name="T23" fmla="*/ 4 h 35"/>
                <a:gd name="T24" fmla="*/ 18 w 22"/>
                <a:gd name="T25" fmla="*/ 11 h 35"/>
                <a:gd name="T26" fmla="*/ 18 w 22"/>
                <a:gd name="T2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5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35"/>
                    <a:pt x="22" y="35"/>
                    <a:pt x="22" y="35"/>
                  </a:cubicBezTo>
                  <a:lnTo>
                    <a:pt x="22" y="11"/>
                  </a:lnTo>
                  <a:close/>
                  <a:moveTo>
                    <a:pt x="18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8" y="7"/>
                    <a:pt x="18" y="11"/>
                  </a:cubicBezTo>
                  <a:lnTo>
                    <a:pt x="1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0" name="Freeform 62"/>
            <p:cNvSpPr>
              <a:spLocks noEditPoints="1"/>
            </p:cNvSpPr>
            <p:nvPr/>
          </p:nvSpPr>
          <p:spPr bwMode="auto">
            <a:xfrm>
              <a:off x="7681913" y="5948363"/>
              <a:ext cx="93662" cy="212725"/>
            </a:xfrm>
            <a:custGeom>
              <a:avLst/>
              <a:gdLst>
                <a:gd name="T0" fmla="*/ 22 w 22"/>
                <a:gd name="T1" fmla="*/ 11 h 50"/>
                <a:gd name="T2" fmla="*/ 12 w 22"/>
                <a:gd name="T3" fmla="*/ 0 h 50"/>
                <a:gd name="T4" fmla="*/ 11 w 22"/>
                <a:gd name="T5" fmla="*/ 0 h 50"/>
                <a:gd name="T6" fmla="*/ 0 w 22"/>
                <a:gd name="T7" fmla="*/ 11 h 50"/>
                <a:gd name="T8" fmla="*/ 0 w 22"/>
                <a:gd name="T9" fmla="*/ 50 h 50"/>
                <a:gd name="T10" fmla="*/ 22 w 22"/>
                <a:gd name="T11" fmla="*/ 50 h 50"/>
                <a:gd name="T12" fmla="*/ 22 w 22"/>
                <a:gd name="T13" fmla="*/ 11 h 50"/>
                <a:gd name="T14" fmla="*/ 19 w 22"/>
                <a:gd name="T15" fmla="*/ 46 h 50"/>
                <a:gd name="T16" fmla="*/ 4 w 22"/>
                <a:gd name="T17" fmla="*/ 46 h 50"/>
                <a:gd name="T18" fmla="*/ 4 w 22"/>
                <a:gd name="T19" fmla="*/ 11 h 50"/>
                <a:gd name="T20" fmla="*/ 11 w 22"/>
                <a:gd name="T21" fmla="*/ 4 h 50"/>
                <a:gd name="T22" fmla="*/ 12 w 22"/>
                <a:gd name="T23" fmla="*/ 4 h 50"/>
                <a:gd name="T24" fmla="*/ 19 w 22"/>
                <a:gd name="T25" fmla="*/ 11 h 50"/>
                <a:gd name="T26" fmla="*/ 19 w 22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11"/>
                  </a:lnTo>
                  <a:close/>
                  <a:moveTo>
                    <a:pt x="19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1" name="Freeform 63"/>
            <p:cNvSpPr>
              <a:spLocks noEditPoints="1"/>
            </p:cNvSpPr>
            <p:nvPr/>
          </p:nvSpPr>
          <p:spPr bwMode="auto">
            <a:xfrm>
              <a:off x="7804150" y="5889626"/>
              <a:ext cx="93662" cy="271463"/>
            </a:xfrm>
            <a:custGeom>
              <a:avLst/>
              <a:gdLst>
                <a:gd name="T0" fmla="*/ 22 w 22"/>
                <a:gd name="T1" fmla="*/ 10 h 64"/>
                <a:gd name="T2" fmla="*/ 12 w 22"/>
                <a:gd name="T3" fmla="*/ 0 h 64"/>
                <a:gd name="T4" fmla="*/ 11 w 22"/>
                <a:gd name="T5" fmla="*/ 0 h 64"/>
                <a:gd name="T6" fmla="*/ 0 w 22"/>
                <a:gd name="T7" fmla="*/ 10 h 64"/>
                <a:gd name="T8" fmla="*/ 0 w 22"/>
                <a:gd name="T9" fmla="*/ 64 h 64"/>
                <a:gd name="T10" fmla="*/ 22 w 22"/>
                <a:gd name="T11" fmla="*/ 64 h 64"/>
                <a:gd name="T12" fmla="*/ 22 w 22"/>
                <a:gd name="T13" fmla="*/ 10 h 64"/>
                <a:gd name="T14" fmla="*/ 19 w 22"/>
                <a:gd name="T15" fmla="*/ 60 h 64"/>
                <a:gd name="T16" fmla="*/ 4 w 22"/>
                <a:gd name="T17" fmla="*/ 60 h 64"/>
                <a:gd name="T18" fmla="*/ 4 w 22"/>
                <a:gd name="T19" fmla="*/ 10 h 64"/>
                <a:gd name="T20" fmla="*/ 11 w 22"/>
                <a:gd name="T21" fmla="*/ 4 h 64"/>
                <a:gd name="T22" fmla="*/ 12 w 22"/>
                <a:gd name="T23" fmla="*/ 4 h 64"/>
                <a:gd name="T24" fmla="*/ 19 w 22"/>
                <a:gd name="T25" fmla="*/ 10 h 64"/>
                <a:gd name="T26" fmla="*/ 19 w 22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4">
                  <a:moveTo>
                    <a:pt x="22" y="10"/>
                  </a:moveTo>
                  <a:cubicBezTo>
                    <a:pt x="22" y="4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10"/>
                  </a:lnTo>
                  <a:close/>
                  <a:moveTo>
                    <a:pt x="19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6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6"/>
                    <a:pt x="19" y="10"/>
                  </a:cubicBezTo>
                  <a:lnTo>
                    <a:pt x="1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64"/>
            <p:cNvSpPr>
              <a:spLocks noEditPoints="1"/>
            </p:cNvSpPr>
            <p:nvPr/>
          </p:nvSpPr>
          <p:spPr bwMode="auto">
            <a:xfrm>
              <a:off x="7927975" y="5821363"/>
              <a:ext cx="92075" cy="339725"/>
            </a:xfrm>
            <a:custGeom>
              <a:avLst/>
              <a:gdLst>
                <a:gd name="T0" fmla="*/ 22 w 22"/>
                <a:gd name="T1" fmla="*/ 11 h 80"/>
                <a:gd name="T2" fmla="*/ 12 w 22"/>
                <a:gd name="T3" fmla="*/ 0 h 80"/>
                <a:gd name="T4" fmla="*/ 11 w 22"/>
                <a:gd name="T5" fmla="*/ 0 h 80"/>
                <a:gd name="T6" fmla="*/ 0 w 22"/>
                <a:gd name="T7" fmla="*/ 11 h 80"/>
                <a:gd name="T8" fmla="*/ 0 w 22"/>
                <a:gd name="T9" fmla="*/ 80 h 80"/>
                <a:gd name="T10" fmla="*/ 22 w 22"/>
                <a:gd name="T11" fmla="*/ 80 h 80"/>
                <a:gd name="T12" fmla="*/ 22 w 22"/>
                <a:gd name="T13" fmla="*/ 11 h 80"/>
                <a:gd name="T14" fmla="*/ 19 w 22"/>
                <a:gd name="T15" fmla="*/ 76 h 80"/>
                <a:gd name="T16" fmla="*/ 4 w 22"/>
                <a:gd name="T17" fmla="*/ 76 h 80"/>
                <a:gd name="T18" fmla="*/ 4 w 22"/>
                <a:gd name="T19" fmla="*/ 11 h 80"/>
                <a:gd name="T20" fmla="*/ 11 w 22"/>
                <a:gd name="T21" fmla="*/ 4 h 80"/>
                <a:gd name="T22" fmla="*/ 12 w 22"/>
                <a:gd name="T23" fmla="*/ 4 h 80"/>
                <a:gd name="T24" fmla="*/ 19 w 22"/>
                <a:gd name="T25" fmla="*/ 11 h 80"/>
                <a:gd name="T26" fmla="*/ 19 w 22"/>
                <a:gd name="T2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8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2" y="80"/>
                    <a:pt x="22" y="80"/>
                    <a:pt x="22" y="80"/>
                  </a:cubicBezTo>
                  <a:lnTo>
                    <a:pt x="22" y="11"/>
                  </a:lnTo>
                  <a:close/>
                  <a:moveTo>
                    <a:pt x="19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65"/>
            <p:cNvSpPr>
              <a:spLocks noEditPoints="1"/>
            </p:cNvSpPr>
            <p:nvPr/>
          </p:nvSpPr>
          <p:spPr bwMode="auto">
            <a:xfrm>
              <a:off x="7385050" y="5494338"/>
              <a:ext cx="809625" cy="955675"/>
            </a:xfrm>
            <a:custGeom>
              <a:avLst/>
              <a:gdLst>
                <a:gd name="T0" fmla="*/ 106 w 191"/>
                <a:gd name="T1" fmla="*/ 55 h 225"/>
                <a:gd name="T2" fmla="*/ 57 w 191"/>
                <a:gd name="T3" fmla="*/ 0 h 225"/>
                <a:gd name="T4" fmla="*/ 8 w 191"/>
                <a:gd name="T5" fmla="*/ 55 h 225"/>
                <a:gd name="T6" fmla="*/ 0 w 191"/>
                <a:gd name="T7" fmla="*/ 172 h 225"/>
                <a:gd name="T8" fmla="*/ 69 w 191"/>
                <a:gd name="T9" fmla="*/ 180 h 225"/>
                <a:gd name="T10" fmla="*/ 57 w 191"/>
                <a:gd name="T11" fmla="*/ 207 h 225"/>
                <a:gd name="T12" fmla="*/ 48 w 191"/>
                <a:gd name="T13" fmla="*/ 216 h 225"/>
                <a:gd name="T14" fmla="*/ 135 w 191"/>
                <a:gd name="T15" fmla="*/ 225 h 225"/>
                <a:gd name="T16" fmla="*/ 143 w 191"/>
                <a:gd name="T17" fmla="*/ 215 h 225"/>
                <a:gd name="T18" fmla="*/ 123 w 191"/>
                <a:gd name="T19" fmla="*/ 207 h 225"/>
                <a:gd name="T20" fmla="*/ 183 w 191"/>
                <a:gd name="T21" fmla="*/ 180 h 225"/>
                <a:gd name="T22" fmla="*/ 191 w 191"/>
                <a:gd name="T23" fmla="*/ 64 h 225"/>
                <a:gd name="T24" fmla="*/ 57 w 191"/>
                <a:gd name="T25" fmla="*/ 4 h 225"/>
                <a:gd name="T26" fmla="*/ 83 w 191"/>
                <a:gd name="T27" fmla="*/ 69 h 225"/>
                <a:gd name="T28" fmla="*/ 84 w 191"/>
                <a:gd name="T29" fmla="*/ 85 h 225"/>
                <a:gd name="T30" fmla="*/ 67 w 191"/>
                <a:gd name="T31" fmla="*/ 74 h 225"/>
                <a:gd name="T32" fmla="*/ 7 w 191"/>
                <a:gd name="T33" fmla="*/ 39 h 225"/>
                <a:gd name="T34" fmla="*/ 57 w 191"/>
                <a:gd name="T35" fmla="*/ 78 h 225"/>
                <a:gd name="T36" fmla="*/ 89 w 191"/>
                <a:gd name="T37" fmla="*/ 93 h 225"/>
                <a:gd name="T38" fmla="*/ 89 w 191"/>
                <a:gd name="T39" fmla="*/ 71 h 225"/>
                <a:gd name="T40" fmla="*/ 172 w 191"/>
                <a:gd name="T41" fmla="*/ 164 h 225"/>
                <a:gd name="T42" fmla="*/ 19 w 191"/>
                <a:gd name="T43" fmla="*/ 71 h 225"/>
                <a:gd name="T44" fmla="*/ 57 w 191"/>
                <a:gd name="T45" fmla="*/ 78 h 225"/>
                <a:gd name="T46" fmla="*/ 140 w 191"/>
                <a:gd name="T47" fmla="*/ 216 h 225"/>
                <a:gd name="T48" fmla="*/ 57 w 191"/>
                <a:gd name="T49" fmla="*/ 221 h 225"/>
                <a:gd name="T50" fmla="*/ 52 w 191"/>
                <a:gd name="T51" fmla="*/ 215 h 225"/>
                <a:gd name="T52" fmla="*/ 135 w 191"/>
                <a:gd name="T53" fmla="*/ 211 h 225"/>
                <a:gd name="T54" fmla="*/ 119 w 191"/>
                <a:gd name="T55" fmla="*/ 207 h 225"/>
                <a:gd name="T56" fmla="*/ 73 w 191"/>
                <a:gd name="T57" fmla="*/ 180 h 225"/>
                <a:gd name="T58" fmla="*/ 119 w 191"/>
                <a:gd name="T59" fmla="*/ 207 h 225"/>
                <a:gd name="T60" fmla="*/ 183 w 191"/>
                <a:gd name="T61" fmla="*/ 176 h 225"/>
                <a:gd name="T62" fmla="*/ 4 w 191"/>
                <a:gd name="T63" fmla="*/ 172 h 225"/>
                <a:gd name="T64" fmla="*/ 9 w 191"/>
                <a:gd name="T65" fmla="*/ 59 h 225"/>
                <a:gd name="T66" fmla="*/ 19 w 191"/>
                <a:gd name="T67" fmla="*/ 67 h 225"/>
                <a:gd name="T68" fmla="*/ 15 w 191"/>
                <a:gd name="T69" fmla="*/ 168 h 225"/>
                <a:gd name="T70" fmla="*/ 176 w 191"/>
                <a:gd name="T71" fmla="*/ 67 h 225"/>
                <a:gd name="T72" fmla="*/ 104 w 191"/>
                <a:gd name="T73" fmla="*/ 59 h 225"/>
                <a:gd name="T74" fmla="*/ 187 w 191"/>
                <a:gd name="T75" fmla="*/ 6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225">
                  <a:moveTo>
                    <a:pt x="183" y="55"/>
                  </a:moveTo>
                  <a:cubicBezTo>
                    <a:pt x="106" y="55"/>
                    <a:pt x="106" y="55"/>
                    <a:pt x="106" y="55"/>
                  </a:cubicBezTo>
                  <a:cubicBezTo>
                    <a:pt x="109" y="50"/>
                    <a:pt x="111" y="45"/>
                    <a:pt x="111" y="39"/>
                  </a:cubicBezTo>
                  <a:cubicBezTo>
                    <a:pt x="111" y="17"/>
                    <a:pt x="87" y="0"/>
                    <a:pt x="57" y="0"/>
                  </a:cubicBezTo>
                  <a:cubicBezTo>
                    <a:pt x="28" y="0"/>
                    <a:pt x="3" y="17"/>
                    <a:pt x="3" y="39"/>
                  </a:cubicBezTo>
                  <a:cubicBezTo>
                    <a:pt x="3" y="45"/>
                    <a:pt x="5" y="50"/>
                    <a:pt x="8" y="55"/>
                  </a:cubicBezTo>
                  <a:cubicBezTo>
                    <a:pt x="4" y="56"/>
                    <a:pt x="0" y="59"/>
                    <a:pt x="0" y="6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4" y="180"/>
                    <a:pt x="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69" y="207"/>
                    <a:pt x="69" y="207"/>
                    <a:pt x="69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2" y="207"/>
                    <a:pt x="48" y="211"/>
                    <a:pt x="48" y="215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21"/>
                    <a:pt x="52" y="225"/>
                    <a:pt x="57" y="225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40" y="225"/>
                    <a:pt x="143" y="221"/>
                    <a:pt x="143" y="216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3" y="211"/>
                    <a:pt x="140" y="207"/>
                    <a:pt x="135" y="207"/>
                  </a:cubicBezTo>
                  <a:cubicBezTo>
                    <a:pt x="123" y="207"/>
                    <a:pt x="123" y="207"/>
                    <a:pt x="123" y="207"/>
                  </a:cubicBezTo>
                  <a:cubicBezTo>
                    <a:pt x="123" y="180"/>
                    <a:pt x="123" y="180"/>
                    <a:pt x="12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7" y="180"/>
                    <a:pt x="191" y="176"/>
                    <a:pt x="191" y="172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59"/>
                    <a:pt x="187" y="55"/>
                    <a:pt x="183" y="55"/>
                  </a:cubicBezTo>
                  <a:close/>
                  <a:moveTo>
                    <a:pt x="57" y="4"/>
                  </a:moveTo>
                  <a:cubicBezTo>
                    <a:pt x="85" y="4"/>
                    <a:pt x="107" y="20"/>
                    <a:pt x="107" y="39"/>
                  </a:cubicBezTo>
                  <a:cubicBezTo>
                    <a:pt x="107" y="51"/>
                    <a:pt x="98" y="63"/>
                    <a:pt x="83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4"/>
                    <a:pt x="61" y="74"/>
                    <a:pt x="57" y="74"/>
                  </a:cubicBezTo>
                  <a:cubicBezTo>
                    <a:pt x="30" y="74"/>
                    <a:pt x="7" y="59"/>
                    <a:pt x="7" y="39"/>
                  </a:cubicBezTo>
                  <a:cubicBezTo>
                    <a:pt x="7" y="20"/>
                    <a:pt x="30" y="4"/>
                    <a:pt x="57" y="4"/>
                  </a:cubicBezTo>
                  <a:close/>
                  <a:moveTo>
                    <a:pt x="57" y="78"/>
                  </a:moveTo>
                  <a:cubicBezTo>
                    <a:pt x="61" y="78"/>
                    <a:pt x="64" y="78"/>
                    <a:pt x="67" y="78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7" y="72"/>
                    <a:pt x="88" y="71"/>
                    <a:pt x="89" y="71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35" y="75"/>
                    <a:pt x="45" y="78"/>
                    <a:pt x="57" y="78"/>
                  </a:cubicBezTo>
                  <a:close/>
                  <a:moveTo>
                    <a:pt x="140" y="215"/>
                  </a:moveTo>
                  <a:cubicBezTo>
                    <a:pt x="140" y="216"/>
                    <a:pt x="140" y="216"/>
                    <a:pt x="140" y="216"/>
                  </a:cubicBezTo>
                  <a:cubicBezTo>
                    <a:pt x="140" y="219"/>
                    <a:pt x="137" y="221"/>
                    <a:pt x="135" y="221"/>
                  </a:cubicBezTo>
                  <a:cubicBezTo>
                    <a:pt x="57" y="221"/>
                    <a:pt x="57" y="221"/>
                    <a:pt x="57" y="221"/>
                  </a:cubicBezTo>
                  <a:cubicBezTo>
                    <a:pt x="54" y="221"/>
                    <a:pt x="52" y="219"/>
                    <a:pt x="52" y="216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3"/>
                    <a:pt x="54" y="211"/>
                    <a:pt x="57" y="211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7" y="211"/>
                    <a:pt x="140" y="213"/>
                    <a:pt x="140" y="215"/>
                  </a:cubicBezTo>
                  <a:close/>
                  <a:moveTo>
                    <a:pt x="119" y="207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119" y="180"/>
                    <a:pt x="119" y="180"/>
                    <a:pt x="119" y="180"/>
                  </a:cubicBezTo>
                  <a:lnTo>
                    <a:pt x="119" y="207"/>
                  </a:lnTo>
                  <a:close/>
                  <a:moveTo>
                    <a:pt x="187" y="172"/>
                  </a:moveTo>
                  <a:cubicBezTo>
                    <a:pt x="187" y="174"/>
                    <a:pt x="185" y="176"/>
                    <a:pt x="183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6" y="176"/>
                    <a:pt x="4" y="174"/>
                    <a:pt x="4" y="17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1"/>
                    <a:pt x="6" y="59"/>
                    <a:pt x="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3" y="62"/>
                    <a:pt x="16" y="65"/>
                    <a:pt x="19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8" y="65"/>
                    <a:pt x="101" y="62"/>
                    <a:pt x="104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5" y="59"/>
                    <a:pt x="187" y="61"/>
                    <a:pt x="187" y="64"/>
                  </a:cubicBezTo>
                  <a:lnTo>
                    <a:pt x="187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组合 1075"/>
          <p:cNvGrpSpPr/>
          <p:nvPr/>
        </p:nvGrpSpPr>
        <p:grpSpPr bwMode="auto">
          <a:xfrm>
            <a:off x="1906588" y="2127250"/>
            <a:ext cx="414337" cy="841375"/>
            <a:chOff x="622300" y="2260601"/>
            <a:chExt cx="414337" cy="841375"/>
          </a:xfrm>
          <a:solidFill>
            <a:schemeClr val="accent1"/>
          </a:solidFill>
        </p:grpSpPr>
        <p:sp>
          <p:nvSpPr>
            <p:cNvPr id="35" name="Oval 66"/>
            <p:cNvSpPr>
              <a:spLocks noChangeArrowheads="1"/>
            </p:cNvSpPr>
            <p:nvPr/>
          </p:nvSpPr>
          <p:spPr bwMode="auto">
            <a:xfrm>
              <a:off x="757238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36" name="Freeform 67"/>
            <p:cNvSpPr>
              <a:spLocks noEditPoints="1"/>
            </p:cNvSpPr>
            <p:nvPr/>
          </p:nvSpPr>
          <p:spPr bwMode="auto">
            <a:xfrm>
              <a:off x="622300" y="2298701"/>
              <a:ext cx="414337" cy="803275"/>
            </a:xfrm>
            <a:custGeom>
              <a:avLst/>
              <a:gdLst>
                <a:gd name="T0" fmla="*/ 2147483646 w 98"/>
                <a:gd name="T1" fmla="*/ 2147483646 h 189"/>
                <a:gd name="T2" fmla="*/ 2147483646 w 98"/>
                <a:gd name="T3" fmla="*/ 2147483646 h 189"/>
                <a:gd name="T4" fmla="*/ 2147483646 w 98"/>
                <a:gd name="T5" fmla="*/ 2147483646 h 189"/>
                <a:gd name="T6" fmla="*/ 2147483646 w 98"/>
                <a:gd name="T7" fmla="*/ 0 h 189"/>
                <a:gd name="T8" fmla="*/ 2147483646 w 98"/>
                <a:gd name="T9" fmla="*/ 2147483646 h 189"/>
                <a:gd name="T10" fmla="*/ 2147483646 w 98"/>
                <a:gd name="T11" fmla="*/ 2147483646 h 189"/>
                <a:gd name="T12" fmla="*/ 2147483646 w 98"/>
                <a:gd name="T13" fmla="*/ 2147483646 h 189"/>
                <a:gd name="T14" fmla="*/ 2147483646 w 98"/>
                <a:gd name="T15" fmla="*/ 2147483646 h 189"/>
                <a:gd name="T16" fmla="*/ 2147483646 w 98"/>
                <a:gd name="T17" fmla="*/ 2147483646 h 189"/>
                <a:gd name="T18" fmla="*/ 2147483646 w 98"/>
                <a:gd name="T19" fmla="*/ 2147483646 h 189"/>
                <a:gd name="T20" fmla="*/ 2147483646 w 98"/>
                <a:gd name="T21" fmla="*/ 2147483646 h 189"/>
                <a:gd name="T22" fmla="*/ 2147483646 w 98"/>
                <a:gd name="T23" fmla="*/ 2147483646 h 189"/>
                <a:gd name="T24" fmla="*/ 2147483646 w 98"/>
                <a:gd name="T25" fmla="*/ 2147483646 h 189"/>
                <a:gd name="T26" fmla="*/ 2147483646 w 98"/>
                <a:gd name="T27" fmla="*/ 2147483646 h 189"/>
                <a:gd name="T28" fmla="*/ 2147483646 w 98"/>
                <a:gd name="T29" fmla="*/ 2147483646 h 189"/>
                <a:gd name="T30" fmla="*/ 2147483646 w 98"/>
                <a:gd name="T31" fmla="*/ 2147483646 h 189"/>
                <a:gd name="T32" fmla="*/ 2147483646 w 98"/>
                <a:gd name="T33" fmla="*/ 2147483646 h 189"/>
                <a:gd name="T34" fmla="*/ 2147483646 w 98"/>
                <a:gd name="T35" fmla="*/ 2147483646 h 189"/>
                <a:gd name="T36" fmla="*/ 2147483646 w 98"/>
                <a:gd name="T37" fmla="*/ 2147483646 h 189"/>
                <a:gd name="T38" fmla="*/ 2147483646 w 98"/>
                <a:gd name="T39" fmla="*/ 2147483646 h 189"/>
                <a:gd name="T40" fmla="*/ 2147483646 w 98"/>
                <a:gd name="T41" fmla="*/ 2147483646 h 189"/>
                <a:gd name="T42" fmla="*/ 2147483646 w 98"/>
                <a:gd name="T43" fmla="*/ 2147483646 h 189"/>
                <a:gd name="T44" fmla="*/ 2147483646 w 98"/>
                <a:gd name="T45" fmla="*/ 2147483646 h 189"/>
                <a:gd name="T46" fmla="*/ 2147483646 w 98"/>
                <a:gd name="T47" fmla="*/ 2147483646 h 189"/>
                <a:gd name="T48" fmla="*/ 2147483646 w 98"/>
                <a:gd name="T49" fmla="*/ 0 h 189"/>
                <a:gd name="T50" fmla="*/ 2147483646 w 98"/>
                <a:gd name="T51" fmla="*/ 2147483646 h 189"/>
                <a:gd name="T52" fmla="*/ 2147483646 w 98"/>
                <a:gd name="T53" fmla="*/ 0 h 189"/>
                <a:gd name="T54" fmla="*/ 2147483646 w 98"/>
                <a:gd name="T55" fmla="*/ 2147483646 h 189"/>
                <a:gd name="T56" fmla="*/ 2147483646 w 98"/>
                <a:gd name="T57" fmla="*/ 2147483646 h 189"/>
                <a:gd name="T58" fmla="*/ 2147483646 w 98"/>
                <a:gd name="T59" fmla="*/ 2147483646 h 189"/>
                <a:gd name="T60" fmla="*/ 2147483646 w 98"/>
                <a:gd name="T61" fmla="*/ 2147483646 h 189"/>
                <a:gd name="T62" fmla="*/ 2147483646 w 98"/>
                <a:gd name="T63" fmla="*/ 2147483646 h 189"/>
                <a:gd name="T64" fmla="*/ 2147483646 w 98"/>
                <a:gd name="T65" fmla="*/ 2147483646 h 189"/>
                <a:gd name="T66" fmla="*/ 2147483646 w 98"/>
                <a:gd name="T67" fmla="*/ 2147483646 h 189"/>
                <a:gd name="T68" fmla="*/ 2147483646 w 98"/>
                <a:gd name="T69" fmla="*/ 2147483646 h 189"/>
                <a:gd name="T70" fmla="*/ 2147483646 w 98"/>
                <a:gd name="T71" fmla="*/ 2147483646 h 189"/>
                <a:gd name="T72" fmla="*/ 2147483646 w 98"/>
                <a:gd name="T73" fmla="*/ 2147483646 h 189"/>
                <a:gd name="T74" fmla="*/ 2147483646 w 98"/>
                <a:gd name="T75" fmla="*/ 2147483646 h 1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189">
                  <a:moveTo>
                    <a:pt x="93" y="27"/>
                  </a:moveTo>
                  <a:cubicBezTo>
                    <a:pt x="92" y="23"/>
                    <a:pt x="89" y="20"/>
                    <a:pt x="84" y="21"/>
                  </a:cubicBez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3" y="21"/>
                    <a:pt x="83" y="2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1" y="0"/>
                    <a:pt x="7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9" y="2"/>
                    <a:pt x="69" y="4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3"/>
                    <a:pt x="71" y="25"/>
                    <a:pt x="74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6"/>
                    <a:pt x="78" y="28"/>
                    <a:pt x="78" y="30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69" y="30"/>
                    <a:pt x="67" y="30"/>
                  </a:cubicBezTo>
                  <a:cubicBezTo>
                    <a:pt x="66" y="30"/>
                    <a:pt x="66" y="30"/>
                    <a:pt x="6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30"/>
                    <a:pt x="33" y="31"/>
                  </a:cubicBezTo>
                  <a:cubicBezTo>
                    <a:pt x="31" y="31"/>
                    <a:pt x="29" y="32"/>
                    <a:pt x="28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0" y="105"/>
                    <a:pt x="2" y="109"/>
                    <a:pt x="6" y="111"/>
                  </a:cubicBezTo>
                  <a:cubicBezTo>
                    <a:pt x="10" y="112"/>
                    <a:pt x="14" y="111"/>
                    <a:pt x="16" y="10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9"/>
                    <a:pt x="29" y="101"/>
                    <a:pt x="30" y="10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5"/>
                    <a:pt x="34" y="189"/>
                    <a:pt x="38" y="189"/>
                  </a:cubicBezTo>
                  <a:cubicBezTo>
                    <a:pt x="43" y="189"/>
                    <a:pt x="47" y="185"/>
                    <a:pt x="47" y="180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185"/>
                    <a:pt x="57" y="189"/>
                    <a:pt x="62" y="189"/>
                  </a:cubicBezTo>
                  <a:cubicBezTo>
                    <a:pt x="67" y="189"/>
                    <a:pt x="71" y="185"/>
                    <a:pt x="71" y="180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1"/>
                    <a:pt x="73" y="99"/>
                    <a:pt x="73" y="9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6" y="64"/>
                    <a:pt x="88" y="65"/>
                    <a:pt x="91" y="65"/>
                  </a:cubicBezTo>
                  <a:cubicBezTo>
                    <a:pt x="95" y="64"/>
                    <a:pt x="98" y="61"/>
                    <a:pt x="97" y="56"/>
                  </a:cubicBezTo>
                  <a:lnTo>
                    <a:pt x="93" y="27"/>
                  </a:lnTo>
                  <a:close/>
                  <a:moveTo>
                    <a:pt x="77" y="0"/>
                  </a:moveTo>
                  <a:cubicBezTo>
                    <a:pt x="78" y="0"/>
                    <a:pt x="78" y="0"/>
                    <a:pt x="78" y="1"/>
                  </a:cubicBezTo>
                  <a:cubicBezTo>
                    <a:pt x="78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0"/>
                    <a:pt x="77" y="0"/>
                    <a:pt x="77" y="0"/>
                  </a:cubicBezTo>
                  <a:close/>
                  <a:moveTo>
                    <a:pt x="76" y="0"/>
                  </a:moveTo>
                  <a:cubicBezTo>
                    <a:pt x="76" y="0"/>
                    <a:pt x="77" y="0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lose/>
                  <a:moveTo>
                    <a:pt x="75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3"/>
                    <a:pt x="78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3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9" y="20"/>
                    <a:pt x="79" y="20"/>
                    <a:pt x="79" y="21"/>
                  </a:cubicBezTo>
                  <a:lnTo>
                    <a:pt x="79" y="22"/>
                  </a:lnTo>
                  <a:close/>
                  <a:moveTo>
                    <a:pt x="81" y="15"/>
                  </a:moveTo>
                  <a:cubicBezTo>
                    <a:pt x="81" y="16"/>
                    <a:pt x="80" y="17"/>
                    <a:pt x="78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1" y="16"/>
                    <a:pt x="71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4"/>
                    <a:pt x="73" y="2"/>
                    <a:pt x="74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0" y="2"/>
                    <a:pt x="81" y="4"/>
                    <a:pt x="81" y="5"/>
                  </a:cubicBezTo>
                  <a:lnTo>
                    <a:pt x="8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7" name="组合 1073"/>
          <p:cNvGrpSpPr/>
          <p:nvPr/>
        </p:nvGrpSpPr>
        <p:grpSpPr bwMode="auto">
          <a:xfrm>
            <a:off x="7202488" y="2146300"/>
            <a:ext cx="520700" cy="841375"/>
            <a:chOff x="7504113" y="2260601"/>
            <a:chExt cx="520700" cy="841375"/>
          </a:xfrm>
          <a:solidFill>
            <a:schemeClr val="accent3"/>
          </a:solidFill>
        </p:grpSpPr>
        <p:sp>
          <p:nvSpPr>
            <p:cNvPr id="38" name="Freeform 68"/>
            <p:cNvSpPr/>
            <p:nvPr/>
          </p:nvSpPr>
          <p:spPr bwMode="auto">
            <a:xfrm>
              <a:off x="7504113" y="2425701"/>
              <a:ext cx="490537" cy="676275"/>
            </a:xfrm>
            <a:custGeom>
              <a:avLst/>
              <a:gdLst>
                <a:gd name="T0" fmla="*/ 2147483646 w 116"/>
                <a:gd name="T1" fmla="*/ 2147483646 h 159"/>
                <a:gd name="T2" fmla="*/ 2147483646 w 116"/>
                <a:gd name="T3" fmla="*/ 2147483646 h 159"/>
                <a:gd name="T4" fmla="*/ 2147483646 w 116"/>
                <a:gd name="T5" fmla="*/ 2147483646 h 159"/>
                <a:gd name="T6" fmla="*/ 2147483646 w 116"/>
                <a:gd name="T7" fmla="*/ 2147483646 h 159"/>
                <a:gd name="T8" fmla="*/ 2147483646 w 116"/>
                <a:gd name="T9" fmla="*/ 2147483646 h 159"/>
                <a:gd name="T10" fmla="*/ 2147483646 w 116"/>
                <a:gd name="T11" fmla="*/ 2147483646 h 159"/>
                <a:gd name="T12" fmla="*/ 2147483646 w 116"/>
                <a:gd name="T13" fmla="*/ 0 h 159"/>
                <a:gd name="T14" fmla="*/ 2147483646 w 116"/>
                <a:gd name="T15" fmla="*/ 0 h 159"/>
                <a:gd name="T16" fmla="*/ 2147483646 w 116"/>
                <a:gd name="T17" fmla="*/ 2147483646 h 159"/>
                <a:gd name="T18" fmla="*/ 2147483646 w 116"/>
                <a:gd name="T19" fmla="*/ 2147483646 h 159"/>
                <a:gd name="T20" fmla="*/ 2147483646 w 116"/>
                <a:gd name="T21" fmla="*/ 2147483646 h 159"/>
                <a:gd name="T22" fmla="*/ 2147483646 w 116"/>
                <a:gd name="T23" fmla="*/ 2147483646 h 159"/>
                <a:gd name="T24" fmla="*/ 2147483646 w 116"/>
                <a:gd name="T25" fmla="*/ 2147483646 h 159"/>
                <a:gd name="T26" fmla="*/ 2147483646 w 116"/>
                <a:gd name="T27" fmla="*/ 2147483646 h 159"/>
                <a:gd name="T28" fmla="*/ 2147483646 w 116"/>
                <a:gd name="T29" fmla="*/ 2147483646 h 159"/>
                <a:gd name="T30" fmla="*/ 2147483646 w 116"/>
                <a:gd name="T31" fmla="*/ 2147483646 h 159"/>
                <a:gd name="T32" fmla="*/ 2147483646 w 116"/>
                <a:gd name="T33" fmla="*/ 2147483646 h 159"/>
                <a:gd name="T34" fmla="*/ 2147483646 w 116"/>
                <a:gd name="T35" fmla="*/ 2147483646 h 159"/>
                <a:gd name="T36" fmla="*/ 2147483646 w 116"/>
                <a:gd name="T37" fmla="*/ 2147483646 h 159"/>
                <a:gd name="T38" fmla="*/ 2147483646 w 116"/>
                <a:gd name="T39" fmla="*/ 2147483646 h 159"/>
                <a:gd name="T40" fmla="*/ 2147483646 w 116"/>
                <a:gd name="T41" fmla="*/ 2147483646 h 159"/>
                <a:gd name="T42" fmla="*/ 2147483646 w 116"/>
                <a:gd name="T43" fmla="*/ 2147483646 h 159"/>
                <a:gd name="T44" fmla="*/ 2147483646 w 116"/>
                <a:gd name="T45" fmla="*/ 2147483646 h 159"/>
                <a:gd name="T46" fmla="*/ 2147483646 w 116"/>
                <a:gd name="T47" fmla="*/ 2147483646 h 159"/>
                <a:gd name="T48" fmla="*/ 2147483646 w 116"/>
                <a:gd name="T49" fmla="*/ 2147483646 h 159"/>
                <a:gd name="T50" fmla="*/ 2147483646 w 116"/>
                <a:gd name="T51" fmla="*/ 2147483646 h 159"/>
                <a:gd name="T52" fmla="*/ 2147483646 w 116"/>
                <a:gd name="T53" fmla="*/ 2147483646 h 159"/>
                <a:gd name="T54" fmla="*/ 2147483646 w 116"/>
                <a:gd name="T55" fmla="*/ 2147483646 h 159"/>
                <a:gd name="T56" fmla="*/ 2147483646 w 116"/>
                <a:gd name="T57" fmla="*/ 2147483646 h 159"/>
                <a:gd name="T58" fmla="*/ 2147483646 w 116"/>
                <a:gd name="T59" fmla="*/ 2147483646 h 159"/>
                <a:gd name="T60" fmla="*/ 2147483646 w 116"/>
                <a:gd name="T61" fmla="*/ 2147483646 h 159"/>
                <a:gd name="T62" fmla="*/ 2147483646 w 116"/>
                <a:gd name="T63" fmla="*/ 2147483646 h 159"/>
                <a:gd name="T64" fmla="*/ 2147483646 w 116"/>
                <a:gd name="T65" fmla="*/ 2147483646 h 159"/>
                <a:gd name="T66" fmla="*/ 2147483646 w 116"/>
                <a:gd name="T67" fmla="*/ 2147483646 h 159"/>
                <a:gd name="T68" fmla="*/ 2147483646 w 116"/>
                <a:gd name="T69" fmla="*/ 2147483646 h 159"/>
                <a:gd name="T70" fmla="*/ 2147483646 w 116"/>
                <a:gd name="T71" fmla="*/ 2147483646 h 159"/>
                <a:gd name="T72" fmla="*/ 2147483646 w 116"/>
                <a:gd name="T73" fmla="*/ 2147483646 h 159"/>
                <a:gd name="T74" fmla="*/ 2147483646 w 116"/>
                <a:gd name="T75" fmla="*/ 2147483646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6" h="159">
                  <a:moveTo>
                    <a:pt x="105" y="14"/>
                  </a:moveTo>
                  <a:cubicBezTo>
                    <a:pt x="104" y="14"/>
                    <a:pt x="103" y="15"/>
                    <a:pt x="102" y="15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6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0" y="155"/>
                    <a:pt x="70" y="150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6" y="24"/>
                    <a:pt x="116" y="19"/>
                    <a:pt x="113" y="16"/>
                  </a:cubicBezTo>
                  <a:cubicBezTo>
                    <a:pt x="112" y="15"/>
                    <a:pt x="111" y="14"/>
                    <a:pt x="109" y="14"/>
                  </a:cubicBezTo>
                  <a:cubicBezTo>
                    <a:pt x="108" y="13"/>
                    <a:pt x="105" y="14"/>
                    <a:pt x="10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Oval 69"/>
            <p:cNvSpPr>
              <a:spLocks noChangeArrowheads="1"/>
            </p:cNvSpPr>
            <p:nvPr/>
          </p:nvSpPr>
          <p:spPr bwMode="auto">
            <a:xfrm>
              <a:off x="7639050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0" name="Freeform 70"/>
            <p:cNvSpPr>
              <a:spLocks noEditPoints="1"/>
            </p:cNvSpPr>
            <p:nvPr/>
          </p:nvSpPr>
          <p:spPr bwMode="auto">
            <a:xfrm>
              <a:off x="7897813" y="2278063"/>
              <a:ext cx="127000" cy="190500"/>
            </a:xfrm>
            <a:custGeom>
              <a:avLst/>
              <a:gdLst>
                <a:gd name="T0" fmla="*/ 2147483646 w 30"/>
                <a:gd name="T1" fmla="*/ 0 h 45"/>
                <a:gd name="T2" fmla="*/ 0 w 30"/>
                <a:gd name="T3" fmla="*/ 2147483646 h 45"/>
                <a:gd name="T4" fmla="*/ 2147483646 w 30"/>
                <a:gd name="T5" fmla="*/ 2147483646 h 45"/>
                <a:gd name="T6" fmla="*/ 2147483646 w 30"/>
                <a:gd name="T7" fmla="*/ 2147483646 h 45"/>
                <a:gd name="T8" fmla="*/ 2147483646 w 30"/>
                <a:gd name="T9" fmla="*/ 2147483646 h 45"/>
                <a:gd name="T10" fmla="*/ 2147483646 w 30"/>
                <a:gd name="T11" fmla="*/ 2147483646 h 45"/>
                <a:gd name="T12" fmla="*/ 2147483646 w 30"/>
                <a:gd name="T13" fmla="*/ 2147483646 h 45"/>
                <a:gd name="T14" fmla="*/ 2147483646 w 30"/>
                <a:gd name="T15" fmla="*/ 2147483646 h 45"/>
                <a:gd name="T16" fmla="*/ 2147483646 w 30"/>
                <a:gd name="T17" fmla="*/ 2147483646 h 45"/>
                <a:gd name="T18" fmla="*/ 2147483646 w 30"/>
                <a:gd name="T19" fmla="*/ 2147483646 h 45"/>
                <a:gd name="T20" fmla="*/ 2147483646 w 30"/>
                <a:gd name="T21" fmla="*/ 2147483646 h 45"/>
                <a:gd name="T22" fmla="*/ 2147483646 w 30"/>
                <a:gd name="T23" fmla="*/ 2147483646 h 45"/>
                <a:gd name="T24" fmla="*/ 2147483646 w 30"/>
                <a:gd name="T25" fmla="*/ 2147483646 h 45"/>
                <a:gd name="T26" fmla="*/ 2147483646 w 30"/>
                <a:gd name="T27" fmla="*/ 2147483646 h 45"/>
                <a:gd name="T28" fmla="*/ 2147483646 w 30"/>
                <a:gd name="T29" fmla="*/ 0 h 45"/>
                <a:gd name="T30" fmla="*/ 2147483646 w 30"/>
                <a:gd name="T31" fmla="*/ 2147483646 h 45"/>
                <a:gd name="T32" fmla="*/ 2147483646 w 30"/>
                <a:gd name="T33" fmla="*/ 2147483646 h 45"/>
                <a:gd name="T34" fmla="*/ 2147483646 w 30"/>
                <a:gd name="T35" fmla="*/ 2147483646 h 45"/>
                <a:gd name="T36" fmla="*/ 2147483646 w 30"/>
                <a:gd name="T37" fmla="*/ 2147483646 h 45"/>
                <a:gd name="T38" fmla="*/ 2147483646 w 30"/>
                <a:gd name="T39" fmla="*/ 2147483646 h 45"/>
                <a:gd name="T40" fmla="*/ 2147483646 w 30"/>
                <a:gd name="T41" fmla="*/ 2147483646 h 45"/>
                <a:gd name="T42" fmla="*/ 2147483646 w 30"/>
                <a:gd name="T43" fmla="*/ 2147483646 h 45"/>
                <a:gd name="T44" fmla="*/ 2147483646 w 30"/>
                <a:gd name="T45" fmla="*/ 2147483646 h 45"/>
                <a:gd name="T46" fmla="*/ 2147483646 w 30"/>
                <a:gd name="T47" fmla="*/ 2147483646 h 45"/>
                <a:gd name="T48" fmla="*/ 2147483646 w 30"/>
                <a:gd name="T49" fmla="*/ 2147483646 h 45"/>
                <a:gd name="T50" fmla="*/ 2147483646 w 30"/>
                <a:gd name="T51" fmla="*/ 2147483646 h 45"/>
                <a:gd name="T52" fmla="*/ 2147483646 w 30"/>
                <a:gd name="T53" fmla="*/ 2147483646 h 45"/>
                <a:gd name="T54" fmla="*/ 2147483646 w 30"/>
                <a:gd name="T55" fmla="*/ 2147483646 h 45"/>
                <a:gd name="T56" fmla="*/ 2147483646 w 30"/>
                <a:gd name="T57" fmla="*/ 2147483646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5" y="28"/>
                    <a:pt x="6" y="30"/>
                    <a:pt x="6" y="3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8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5"/>
                    <a:pt x="14" y="45"/>
                    <a:pt x="15" y="45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3" y="42"/>
                    <a:pt x="23" y="4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0"/>
                    <a:pt x="24" y="28"/>
                    <a:pt x="27" y="25"/>
                  </a:cubicBezTo>
                  <a:cubicBezTo>
                    <a:pt x="29" y="22"/>
                    <a:pt x="30" y="18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23" y="22"/>
                  </a:moveTo>
                  <a:cubicBezTo>
                    <a:pt x="21" y="24"/>
                    <a:pt x="20" y="27"/>
                    <a:pt x="1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7" y="24"/>
                    <a:pt x="18" y="20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0"/>
                    <a:pt x="11" y="20"/>
                    <a:pt x="11" y="20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7"/>
                    <a:pt x="8" y="24"/>
                    <a:pt x="7" y="22"/>
                  </a:cubicBezTo>
                  <a:cubicBezTo>
                    <a:pt x="5" y="20"/>
                    <a:pt x="4" y="17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17"/>
                    <a:pt x="25" y="20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1" name="组合 1074"/>
          <p:cNvGrpSpPr/>
          <p:nvPr/>
        </p:nvGrpSpPr>
        <p:grpSpPr bwMode="auto">
          <a:xfrm>
            <a:off x="9496425" y="2127250"/>
            <a:ext cx="885825" cy="841375"/>
            <a:chOff x="10736263" y="2260601"/>
            <a:chExt cx="885825" cy="841375"/>
          </a:xfrm>
          <a:solidFill>
            <a:schemeClr val="accent4"/>
          </a:solidFill>
        </p:grpSpPr>
        <p:sp>
          <p:nvSpPr>
            <p:cNvPr id="42" name="Freeform 71"/>
            <p:cNvSpPr>
              <a:spLocks noEditPoints="1"/>
            </p:cNvSpPr>
            <p:nvPr/>
          </p:nvSpPr>
          <p:spPr bwMode="auto">
            <a:xfrm>
              <a:off x="10736263" y="2397126"/>
              <a:ext cx="885825" cy="704850"/>
            </a:xfrm>
            <a:custGeom>
              <a:avLst/>
              <a:gdLst>
                <a:gd name="T0" fmla="*/ 2147483646 w 209"/>
                <a:gd name="T1" fmla="*/ 2147483646 h 166"/>
                <a:gd name="T2" fmla="*/ 2147483646 w 209"/>
                <a:gd name="T3" fmla="*/ 2147483646 h 166"/>
                <a:gd name="T4" fmla="*/ 2147483646 w 209"/>
                <a:gd name="T5" fmla="*/ 2147483646 h 166"/>
                <a:gd name="T6" fmla="*/ 2147483646 w 209"/>
                <a:gd name="T7" fmla="*/ 2147483646 h 166"/>
                <a:gd name="T8" fmla="*/ 2147483646 w 209"/>
                <a:gd name="T9" fmla="*/ 2147483646 h 166"/>
                <a:gd name="T10" fmla="*/ 2147483646 w 209"/>
                <a:gd name="T11" fmla="*/ 2147483646 h 166"/>
                <a:gd name="T12" fmla="*/ 2147483646 w 209"/>
                <a:gd name="T13" fmla="*/ 0 h 166"/>
                <a:gd name="T14" fmla="*/ 2147483646 w 209"/>
                <a:gd name="T15" fmla="*/ 2147483646 h 166"/>
                <a:gd name="T16" fmla="*/ 2147483646 w 209"/>
                <a:gd name="T17" fmla="*/ 2147483646 h 166"/>
                <a:gd name="T18" fmla="*/ 2147483646 w 209"/>
                <a:gd name="T19" fmla="*/ 2147483646 h 166"/>
                <a:gd name="T20" fmla="*/ 2147483646 w 209"/>
                <a:gd name="T21" fmla="*/ 2147483646 h 166"/>
                <a:gd name="T22" fmla="*/ 2147483646 w 209"/>
                <a:gd name="T23" fmla="*/ 2147483646 h 166"/>
                <a:gd name="T24" fmla="*/ 2147483646 w 209"/>
                <a:gd name="T25" fmla="*/ 2147483646 h 166"/>
                <a:gd name="T26" fmla="*/ 2147483646 w 209"/>
                <a:gd name="T27" fmla="*/ 2147483646 h 166"/>
                <a:gd name="T28" fmla="*/ 2147483646 w 209"/>
                <a:gd name="T29" fmla="*/ 2147483646 h 166"/>
                <a:gd name="T30" fmla="*/ 2147483646 w 209"/>
                <a:gd name="T31" fmla="*/ 2147483646 h 166"/>
                <a:gd name="T32" fmla="*/ 2147483646 w 209"/>
                <a:gd name="T33" fmla="*/ 2147483646 h 166"/>
                <a:gd name="T34" fmla="*/ 2147483646 w 209"/>
                <a:gd name="T35" fmla="*/ 2147483646 h 166"/>
                <a:gd name="T36" fmla="*/ 2147483646 w 209"/>
                <a:gd name="T37" fmla="*/ 2147483646 h 166"/>
                <a:gd name="T38" fmla="*/ 2147483646 w 209"/>
                <a:gd name="T39" fmla="*/ 2147483646 h 166"/>
                <a:gd name="T40" fmla="*/ 2147483646 w 209"/>
                <a:gd name="T41" fmla="*/ 2147483646 h 166"/>
                <a:gd name="T42" fmla="*/ 2147483646 w 209"/>
                <a:gd name="T43" fmla="*/ 2147483646 h 166"/>
                <a:gd name="T44" fmla="*/ 2147483646 w 209"/>
                <a:gd name="T45" fmla="*/ 2147483646 h 166"/>
                <a:gd name="T46" fmla="*/ 2147483646 w 209"/>
                <a:gd name="T47" fmla="*/ 2147483646 h 166"/>
                <a:gd name="T48" fmla="*/ 2147483646 w 209"/>
                <a:gd name="T49" fmla="*/ 2147483646 h 166"/>
                <a:gd name="T50" fmla="*/ 2147483646 w 209"/>
                <a:gd name="T51" fmla="*/ 2147483646 h 166"/>
                <a:gd name="T52" fmla="*/ 2147483646 w 209"/>
                <a:gd name="T53" fmla="*/ 2147483646 h 166"/>
                <a:gd name="T54" fmla="*/ 2147483646 w 209"/>
                <a:gd name="T55" fmla="*/ 2147483646 h 166"/>
                <a:gd name="T56" fmla="*/ 2147483646 w 209"/>
                <a:gd name="T57" fmla="*/ 2147483646 h 166"/>
                <a:gd name="T58" fmla="*/ 2147483646 w 209"/>
                <a:gd name="T59" fmla="*/ 2147483646 h 166"/>
                <a:gd name="T60" fmla="*/ 2147483646 w 209"/>
                <a:gd name="T61" fmla="*/ 2147483646 h 166"/>
                <a:gd name="T62" fmla="*/ 2147483646 w 209"/>
                <a:gd name="T63" fmla="*/ 2147483646 h 166"/>
                <a:gd name="T64" fmla="*/ 2147483646 w 209"/>
                <a:gd name="T65" fmla="*/ 2147483646 h 166"/>
                <a:gd name="T66" fmla="*/ 2147483646 w 209"/>
                <a:gd name="T67" fmla="*/ 2147483646 h 166"/>
                <a:gd name="T68" fmla="*/ 2147483646 w 209"/>
                <a:gd name="T69" fmla="*/ 2147483646 h 166"/>
                <a:gd name="T70" fmla="*/ 2147483646 w 209"/>
                <a:gd name="T71" fmla="*/ 2147483646 h 166"/>
                <a:gd name="T72" fmla="*/ 2147483646 w 209"/>
                <a:gd name="T73" fmla="*/ 2147483646 h 166"/>
                <a:gd name="T74" fmla="*/ 2147483646 w 209"/>
                <a:gd name="T75" fmla="*/ 2147483646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9" h="166">
                  <a:moveTo>
                    <a:pt x="205" y="66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3"/>
                    <a:pt x="174" y="13"/>
                    <a:pt x="173" y="12"/>
                  </a:cubicBezTo>
                  <a:cubicBezTo>
                    <a:pt x="172" y="11"/>
                    <a:pt x="171" y="10"/>
                    <a:pt x="170" y="9"/>
                  </a:cubicBezTo>
                  <a:cubicBezTo>
                    <a:pt x="170" y="9"/>
                    <a:pt x="169" y="9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8" y="9"/>
                    <a:pt x="167" y="8"/>
                    <a:pt x="16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1" y="8"/>
                    <a:pt x="128" y="11"/>
                    <a:pt x="126" y="15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7" y="39"/>
                    <a:pt x="76" y="3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4" y="0"/>
                    <a:pt x="7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3"/>
                    <a:pt x="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9"/>
                    <a:pt x="6" y="51"/>
                    <a:pt x="9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9"/>
                    <a:pt x="22" y="60"/>
                  </a:cubicBezTo>
                  <a:cubicBezTo>
                    <a:pt x="22" y="61"/>
                    <a:pt x="22" y="62"/>
                    <a:pt x="2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" y="62"/>
                    <a:pt x="0" y="67"/>
                    <a:pt x="0" y="74"/>
                  </a:cubicBezTo>
                  <a:cubicBezTo>
                    <a:pt x="0" y="80"/>
                    <a:pt x="5" y="86"/>
                    <a:pt x="12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21" y="166"/>
                    <a:pt x="24" y="166"/>
                  </a:cubicBezTo>
                  <a:cubicBezTo>
                    <a:pt x="27" y="166"/>
                    <a:pt x="29" y="163"/>
                    <a:pt x="29" y="16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62"/>
                    <a:pt x="134" y="166"/>
                    <a:pt x="138" y="166"/>
                  </a:cubicBezTo>
                  <a:cubicBezTo>
                    <a:pt x="143" y="166"/>
                    <a:pt x="147" y="162"/>
                    <a:pt x="147" y="157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2"/>
                    <a:pt x="157" y="166"/>
                    <a:pt x="162" y="166"/>
                  </a:cubicBezTo>
                  <a:cubicBezTo>
                    <a:pt x="167" y="166"/>
                    <a:pt x="170" y="162"/>
                    <a:pt x="170" y="15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3"/>
                    <a:pt x="186" y="166"/>
                    <a:pt x="189" y="166"/>
                  </a:cubicBezTo>
                  <a:cubicBezTo>
                    <a:pt x="192" y="166"/>
                    <a:pt x="194" y="163"/>
                    <a:pt x="194" y="161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204" y="86"/>
                    <a:pt x="209" y="80"/>
                    <a:pt x="209" y="74"/>
                  </a:cubicBezTo>
                  <a:cubicBezTo>
                    <a:pt x="209" y="71"/>
                    <a:pt x="208" y="68"/>
                    <a:pt x="205" y="66"/>
                  </a:cubicBezTo>
                  <a:close/>
                  <a:moveTo>
                    <a:pt x="10" y="42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2"/>
                    <a:pt x="70" y="42"/>
                    <a:pt x="70" y="42"/>
                  </a:cubicBezTo>
                  <a:lnTo>
                    <a:pt x="10" y="42"/>
                  </a:lnTo>
                  <a:close/>
                  <a:moveTo>
                    <a:pt x="57" y="62"/>
                  </a:moveTo>
                  <a:cubicBezTo>
                    <a:pt x="57" y="62"/>
                    <a:pt x="58" y="61"/>
                    <a:pt x="58" y="60"/>
                  </a:cubicBezTo>
                  <a:cubicBezTo>
                    <a:pt x="58" y="59"/>
                    <a:pt x="57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3"/>
                    <a:pt x="48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1"/>
                    <a:pt x="74" y="50"/>
                  </a:cubicBezTo>
                  <a:cubicBezTo>
                    <a:pt x="75" y="52"/>
                    <a:pt x="78" y="54"/>
                    <a:pt x="80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7" y="53"/>
                  </a:cubicBezTo>
                  <a:cubicBezTo>
                    <a:pt x="119" y="53"/>
                    <a:pt x="120" y="52"/>
                    <a:pt x="122" y="5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62"/>
                    <a:pt x="127" y="62"/>
                    <a:pt x="127" y="62"/>
                  </a:cubicBezTo>
                  <a:lnTo>
                    <a:pt x="57" y="62"/>
                  </a:lnTo>
                  <a:close/>
                  <a:moveTo>
                    <a:pt x="175" y="4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74" y="62"/>
                    <a:pt x="174" y="62"/>
                    <a:pt x="174" y="62"/>
                  </a:cubicBezTo>
                  <a:lnTo>
                    <a:pt x="17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Oval 72"/>
            <p:cNvSpPr>
              <a:spLocks noChangeArrowheads="1"/>
            </p:cNvSpPr>
            <p:nvPr/>
          </p:nvSpPr>
          <p:spPr bwMode="auto">
            <a:xfrm>
              <a:off x="11296650" y="2260601"/>
              <a:ext cx="157162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</p:grpSp>
      <p:grpSp>
        <p:nvGrpSpPr>
          <p:cNvPr id="44" name="组合 1072"/>
          <p:cNvGrpSpPr/>
          <p:nvPr/>
        </p:nvGrpSpPr>
        <p:grpSpPr bwMode="auto">
          <a:xfrm>
            <a:off x="4438650" y="2127250"/>
            <a:ext cx="550863" cy="841375"/>
            <a:chOff x="4084638" y="2260601"/>
            <a:chExt cx="550862" cy="841375"/>
          </a:xfrm>
          <a:solidFill>
            <a:schemeClr val="accent2"/>
          </a:solidFill>
        </p:grpSpPr>
        <p:sp>
          <p:nvSpPr>
            <p:cNvPr id="45" name="Oval 73"/>
            <p:cNvSpPr>
              <a:spLocks noChangeArrowheads="1"/>
            </p:cNvSpPr>
            <p:nvPr/>
          </p:nvSpPr>
          <p:spPr bwMode="auto">
            <a:xfrm>
              <a:off x="4219575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6" name="Freeform 74"/>
            <p:cNvSpPr>
              <a:spLocks noEditPoints="1"/>
            </p:cNvSpPr>
            <p:nvPr/>
          </p:nvSpPr>
          <p:spPr bwMode="auto">
            <a:xfrm>
              <a:off x="4470400" y="2379663"/>
              <a:ext cx="142875" cy="98425"/>
            </a:xfrm>
            <a:custGeom>
              <a:avLst/>
              <a:gdLst>
                <a:gd name="T0" fmla="*/ 2147483646 w 34"/>
                <a:gd name="T1" fmla="*/ 2147483646 h 23"/>
                <a:gd name="T2" fmla="*/ 2147483646 w 34"/>
                <a:gd name="T3" fmla="*/ 2147483646 h 23"/>
                <a:gd name="T4" fmla="*/ 2147483646 w 34"/>
                <a:gd name="T5" fmla="*/ 2147483646 h 23"/>
                <a:gd name="T6" fmla="*/ 2147483646 w 34"/>
                <a:gd name="T7" fmla="*/ 2147483646 h 23"/>
                <a:gd name="T8" fmla="*/ 2147483646 w 34"/>
                <a:gd name="T9" fmla="*/ 0 h 23"/>
                <a:gd name="T10" fmla="*/ 2147483646 w 34"/>
                <a:gd name="T11" fmla="*/ 0 h 23"/>
                <a:gd name="T12" fmla="*/ 0 w 34"/>
                <a:gd name="T13" fmla="*/ 2147483646 h 23"/>
                <a:gd name="T14" fmla="*/ 0 w 34"/>
                <a:gd name="T15" fmla="*/ 2147483646 h 23"/>
                <a:gd name="T16" fmla="*/ 2147483646 w 34"/>
                <a:gd name="T17" fmla="*/ 2147483646 h 23"/>
                <a:gd name="T18" fmla="*/ 2147483646 w 34"/>
                <a:gd name="T19" fmla="*/ 2147483646 h 23"/>
                <a:gd name="T20" fmla="*/ 2147483646 w 34"/>
                <a:gd name="T21" fmla="*/ 2147483646 h 23"/>
                <a:gd name="T22" fmla="*/ 2147483646 w 34"/>
                <a:gd name="T23" fmla="*/ 2147483646 h 23"/>
                <a:gd name="T24" fmla="*/ 2147483646 w 34"/>
                <a:gd name="T25" fmla="*/ 2147483646 h 23"/>
                <a:gd name="T26" fmla="*/ 2147483646 w 34"/>
                <a:gd name="T27" fmla="*/ 2147483646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3">
                  <a:moveTo>
                    <a:pt x="3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lose/>
                  <a:moveTo>
                    <a:pt x="5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Freeform 75"/>
            <p:cNvSpPr/>
            <p:nvPr/>
          </p:nvSpPr>
          <p:spPr bwMode="auto">
            <a:xfrm>
              <a:off x="4084638" y="2425701"/>
              <a:ext cx="550862" cy="676275"/>
            </a:xfrm>
            <a:custGeom>
              <a:avLst/>
              <a:gdLst>
                <a:gd name="T0" fmla="*/ 2147483646 w 130"/>
                <a:gd name="T1" fmla="*/ 2147483646 h 159"/>
                <a:gd name="T2" fmla="*/ 2147483646 w 130"/>
                <a:gd name="T3" fmla="*/ 2147483646 h 159"/>
                <a:gd name="T4" fmla="*/ 2147483646 w 130"/>
                <a:gd name="T5" fmla="*/ 2147483646 h 159"/>
                <a:gd name="T6" fmla="*/ 2147483646 w 130"/>
                <a:gd name="T7" fmla="*/ 2147483646 h 159"/>
                <a:gd name="T8" fmla="*/ 2147483646 w 130"/>
                <a:gd name="T9" fmla="*/ 2147483646 h 159"/>
                <a:gd name="T10" fmla="*/ 2147483646 w 130"/>
                <a:gd name="T11" fmla="*/ 2147483646 h 159"/>
                <a:gd name="T12" fmla="*/ 2147483646 w 130"/>
                <a:gd name="T13" fmla="*/ 2147483646 h 159"/>
                <a:gd name="T14" fmla="*/ 2147483646 w 130"/>
                <a:gd name="T15" fmla="*/ 2147483646 h 159"/>
                <a:gd name="T16" fmla="*/ 2147483646 w 130"/>
                <a:gd name="T17" fmla="*/ 2147483646 h 159"/>
                <a:gd name="T18" fmla="*/ 2147483646 w 130"/>
                <a:gd name="T19" fmla="*/ 2147483646 h 159"/>
                <a:gd name="T20" fmla="*/ 2147483646 w 130"/>
                <a:gd name="T21" fmla="*/ 2147483646 h 159"/>
                <a:gd name="T22" fmla="*/ 2147483646 w 130"/>
                <a:gd name="T23" fmla="*/ 2147483646 h 159"/>
                <a:gd name="T24" fmla="*/ 2147483646 w 130"/>
                <a:gd name="T25" fmla="*/ 2147483646 h 159"/>
                <a:gd name="T26" fmla="*/ 2147483646 w 130"/>
                <a:gd name="T27" fmla="*/ 2147483646 h 159"/>
                <a:gd name="T28" fmla="*/ 2147483646 w 130"/>
                <a:gd name="T29" fmla="*/ 0 h 159"/>
                <a:gd name="T30" fmla="*/ 2147483646 w 130"/>
                <a:gd name="T31" fmla="*/ 0 h 159"/>
                <a:gd name="T32" fmla="*/ 2147483646 w 130"/>
                <a:gd name="T33" fmla="*/ 2147483646 h 159"/>
                <a:gd name="T34" fmla="*/ 2147483646 w 130"/>
                <a:gd name="T35" fmla="*/ 2147483646 h 159"/>
                <a:gd name="T36" fmla="*/ 2147483646 w 130"/>
                <a:gd name="T37" fmla="*/ 2147483646 h 159"/>
                <a:gd name="T38" fmla="*/ 2147483646 w 130"/>
                <a:gd name="T39" fmla="*/ 2147483646 h 159"/>
                <a:gd name="T40" fmla="*/ 2147483646 w 130"/>
                <a:gd name="T41" fmla="*/ 2147483646 h 159"/>
                <a:gd name="T42" fmla="*/ 2147483646 w 130"/>
                <a:gd name="T43" fmla="*/ 2147483646 h 159"/>
                <a:gd name="T44" fmla="*/ 2147483646 w 130"/>
                <a:gd name="T45" fmla="*/ 2147483646 h 159"/>
                <a:gd name="T46" fmla="*/ 2147483646 w 130"/>
                <a:gd name="T47" fmla="*/ 2147483646 h 159"/>
                <a:gd name="T48" fmla="*/ 2147483646 w 130"/>
                <a:gd name="T49" fmla="*/ 2147483646 h 159"/>
                <a:gd name="T50" fmla="*/ 2147483646 w 130"/>
                <a:gd name="T51" fmla="*/ 2147483646 h 159"/>
                <a:gd name="T52" fmla="*/ 2147483646 w 130"/>
                <a:gd name="T53" fmla="*/ 2147483646 h 159"/>
                <a:gd name="T54" fmla="*/ 2147483646 w 130"/>
                <a:gd name="T55" fmla="*/ 2147483646 h 159"/>
                <a:gd name="T56" fmla="*/ 2147483646 w 130"/>
                <a:gd name="T57" fmla="*/ 2147483646 h 159"/>
                <a:gd name="T58" fmla="*/ 2147483646 w 130"/>
                <a:gd name="T59" fmla="*/ 2147483646 h 159"/>
                <a:gd name="T60" fmla="*/ 2147483646 w 130"/>
                <a:gd name="T61" fmla="*/ 2147483646 h 159"/>
                <a:gd name="T62" fmla="*/ 2147483646 w 130"/>
                <a:gd name="T63" fmla="*/ 2147483646 h 159"/>
                <a:gd name="T64" fmla="*/ 2147483646 w 130"/>
                <a:gd name="T65" fmla="*/ 2147483646 h 159"/>
                <a:gd name="T66" fmla="*/ 2147483646 w 130"/>
                <a:gd name="T67" fmla="*/ 2147483646 h 159"/>
                <a:gd name="T68" fmla="*/ 2147483646 w 130"/>
                <a:gd name="T69" fmla="*/ 2147483646 h 159"/>
                <a:gd name="T70" fmla="*/ 2147483646 w 130"/>
                <a:gd name="T71" fmla="*/ 2147483646 h 159"/>
                <a:gd name="T72" fmla="*/ 2147483646 w 130"/>
                <a:gd name="T73" fmla="*/ 2147483646 h 159"/>
                <a:gd name="T74" fmla="*/ 2147483646 w 130"/>
                <a:gd name="T75" fmla="*/ 2147483646 h 159"/>
                <a:gd name="T76" fmla="*/ 2147483646 w 130"/>
                <a:gd name="T77" fmla="*/ 2147483646 h 159"/>
                <a:gd name="T78" fmla="*/ 2147483646 w 130"/>
                <a:gd name="T79" fmla="*/ 2147483646 h 159"/>
                <a:gd name="T80" fmla="*/ 2147483646 w 130"/>
                <a:gd name="T81" fmla="*/ 2147483646 h 159"/>
                <a:gd name="T82" fmla="*/ 2147483646 w 130"/>
                <a:gd name="T83" fmla="*/ 2147483646 h 159"/>
                <a:gd name="T84" fmla="*/ 2147483646 w 130"/>
                <a:gd name="T85" fmla="*/ 2147483646 h 159"/>
                <a:gd name="T86" fmla="*/ 2147483646 w 130"/>
                <a:gd name="T87" fmla="*/ 2147483646 h 159"/>
                <a:gd name="T88" fmla="*/ 2147483646 w 130"/>
                <a:gd name="T89" fmla="*/ 2147483646 h 159"/>
                <a:gd name="T90" fmla="*/ 2147483646 w 130"/>
                <a:gd name="T91" fmla="*/ 2147483646 h 159"/>
                <a:gd name="T92" fmla="*/ 2147483646 w 130"/>
                <a:gd name="T93" fmla="*/ 2147483646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0" h="159">
                  <a:moveTo>
                    <a:pt x="129" y="16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1" y="14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6" y="17"/>
                    <a:pt x="86" y="18"/>
                  </a:cubicBezTo>
                  <a:cubicBezTo>
                    <a:pt x="86" y="19"/>
                    <a:pt x="87" y="20"/>
                    <a:pt x="8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7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1" y="155"/>
                    <a:pt x="71" y="150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5"/>
                    <a:pt x="115" y="22"/>
                    <a:pt x="115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30" y="19"/>
                    <a:pt x="130" y="18"/>
                  </a:cubicBezTo>
                  <a:cubicBezTo>
                    <a:pt x="130" y="17"/>
                    <a:pt x="129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8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1568450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49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4168775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0" name="MH_SubTitle_1"/>
          <p:cNvSpPr txBox="1"/>
          <p:nvPr>
            <p:custDataLst>
              <p:tags r:id="rId5"/>
            </p:custDataLst>
          </p:nvPr>
        </p:nvSpPr>
        <p:spPr bwMode="auto">
          <a:xfrm>
            <a:off x="6916738" y="1458913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1" name="MH_SubTitle_1"/>
          <p:cNvSpPr txBox="1"/>
          <p:nvPr>
            <p:custDataLst>
              <p:tags r:id="rId6"/>
            </p:custDataLst>
          </p:nvPr>
        </p:nvSpPr>
        <p:spPr bwMode="auto">
          <a:xfrm>
            <a:off x="9393238" y="1458913"/>
            <a:ext cx="1090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 animBg="1"/>
      <p:bldP spid="10" grpId="0" animBg="1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/>
          <p:nvPr/>
        </p:nvSpPr>
        <p:spPr bwMode="auto">
          <a:xfrm>
            <a:off x="1679643" y="1028657"/>
            <a:ext cx="8832713" cy="3356431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3108960" y="4522248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4751572" y="1404902"/>
            <a:ext cx="2688856" cy="268703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1622425" y="1017588"/>
            <a:ext cx="8942388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17"/>
          <p:cNvSpPr>
            <a:spLocks noChangeArrowheads="1"/>
          </p:cNvSpPr>
          <p:nvPr/>
        </p:nvSpPr>
        <p:spPr bwMode="auto">
          <a:xfrm>
            <a:off x="1824038" y="460375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873250" y="5080000"/>
            <a:ext cx="1882775" cy="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50" y="1395413"/>
            <a:ext cx="2979738" cy="245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02738" y="1392238"/>
            <a:ext cx="2984500" cy="2454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角三角形 9"/>
          <p:cNvSpPr/>
          <p:nvPr/>
        </p:nvSpPr>
        <p:spPr>
          <a:xfrm rot="13481815">
            <a:off x="2463800" y="2109788"/>
            <a:ext cx="1023938" cy="10255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直角三角形 10"/>
          <p:cNvSpPr/>
          <p:nvPr/>
        </p:nvSpPr>
        <p:spPr>
          <a:xfrm rot="2680177">
            <a:off x="8699500" y="2109788"/>
            <a:ext cx="1025525" cy="10255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2"/>
          <p:cNvSpPr>
            <a:spLocks noChangeArrowheads="1"/>
          </p:cNvSpPr>
          <p:nvPr/>
        </p:nvSpPr>
        <p:spPr bwMode="auto">
          <a:xfrm>
            <a:off x="1166813" y="43608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227138" y="483870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168275" y="17684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42888" y="2260600"/>
            <a:ext cx="252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9"/>
          <p:cNvSpPr>
            <a:spLocks noChangeArrowheads="1"/>
          </p:cNvSpPr>
          <p:nvPr/>
        </p:nvSpPr>
        <p:spPr bwMode="auto">
          <a:xfrm>
            <a:off x="9391650" y="17843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9466263" y="2276475"/>
            <a:ext cx="2525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/>
      <p:bldP spid="16" grpId="0"/>
      <p:bldP spid="19" grpId="0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35863" y="2686050"/>
            <a:ext cx="2160587" cy="2995613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014913" y="2686050"/>
            <a:ext cx="2162175" cy="2995613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2495550" y="2686050"/>
            <a:ext cx="2160588" cy="299561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矩形 117"/>
          <p:cNvSpPr>
            <a:spLocks noChangeArrowheads="1"/>
          </p:cNvSpPr>
          <p:nvPr/>
        </p:nvSpPr>
        <p:spPr bwMode="auto">
          <a:xfrm>
            <a:off x="4284663" y="1257300"/>
            <a:ext cx="36258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spc="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2605088" y="2794000"/>
            <a:ext cx="1946275" cy="2343150"/>
          </a:xfrm>
          <a:prstGeom prst="rect">
            <a:avLst/>
          </a:prstGeom>
          <a:blipFill dpi="0" rotWithShape="1">
            <a:blip r:embed="rId4" cstate="email">
              <a:grayscl/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24450" y="2794000"/>
            <a:ext cx="1946275" cy="2343150"/>
          </a:xfrm>
          <a:prstGeom prst="rect">
            <a:avLst/>
          </a:prstGeom>
          <a:blipFill dpi="0" rotWithShape="1">
            <a:blip r:embed="rId5" cstate="email">
              <a:grayscl/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43813" y="2794000"/>
            <a:ext cx="1946275" cy="2343150"/>
          </a:xfrm>
          <a:prstGeom prst="rect">
            <a:avLst/>
          </a:prstGeom>
          <a:blipFill dpi="0" rotWithShape="1">
            <a:blip r:embed="rId6" cstate="email">
              <a:grayscl/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 animBg="1"/>
      <p:bldP spid="10" grpId="0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Text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5363" y="2911475"/>
            <a:ext cx="1514475" cy="1655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" name="MH_SubTitle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60838" y="2911475"/>
            <a:ext cx="1514475" cy="165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MH_Text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78100" y="4635500"/>
            <a:ext cx="1514475" cy="1655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MH_Text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78100" y="1187450"/>
            <a:ext cx="1514475" cy="1655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MH_Picture_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78100" y="2911475"/>
            <a:ext cx="1514475" cy="1655763"/>
          </a:xfrm>
          <a:prstGeom prst="rect">
            <a:avLst/>
          </a:prstGeom>
          <a:blipFill dpi="0" rotWithShape="1">
            <a:blip r:embed="rId13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MH_Picture_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5363" y="4635500"/>
            <a:ext cx="1514475" cy="1655763"/>
          </a:xfrm>
          <a:prstGeom prst="rect">
            <a:avLst/>
          </a:prstGeom>
          <a:blipFill dpi="0" rotWithShape="1">
            <a:blip r:embed="rId14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MH_Picture_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60838" y="4635500"/>
            <a:ext cx="1514475" cy="1655763"/>
          </a:xfrm>
          <a:prstGeom prst="rect">
            <a:avLst/>
          </a:prstGeom>
          <a:blipFill dpi="0" rotWithShape="1">
            <a:blip r:embed="rId15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MH_Picture_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5363" y="1187450"/>
            <a:ext cx="1514475" cy="1655763"/>
          </a:xfrm>
          <a:prstGeom prst="rect">
            <a:avLst/>
          </a:prstGeom>
          <a:blipFill dpi="0" rotWithShape="1">
            <a:blip r:embed="rId16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MH_Picture_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60838" y="1187450"/>
            <a:ext cx="1514475" cy="1655763"/>
          </a:xfrm>
          <a:prstGeom prst="rect">
            <a:avLst/>
          </a:prstGeom>
          <a:blipFill dpi="0" rotWithShape="1">
            <a:blip r:embed="rId17" cstate="email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51"/>
          <p:cNvSpPr>
            <a:spLocks noChangeArrowheads="1"/>
          </p:cNvSpPr>
          <p:nvPr/>
        </p:nvSpPr>
        <p:spPr bwMode="auto">
          <a:xfrm>
            <a:off x="7369175" y="185102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7477125" y="2360613"/>
            <a:ext cx="2525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/>
          <p:nvPr/>
        </p:nvSpPr>
        <p:spPr bwMode="auto">
          <a:xfrm>
            <a:off x="1679643" y="1028657"/>
            <a:ext cx="8832713" cy="3356431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3108960" y="4522248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4751572" y="1404902"/>
            <a:ext cx="2688856" cy="268703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椭圆 1"/>
          <p:cNvSpPr/>
          <p:nvPr/>
        </p:nvSpPr>
        <p:spPr>
          <a:xfrm>
            <a:off x="2138363" y="1454150"/>
            <a:ext cx="1836737" cy="2130425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noFill/>
          <a:ln w="203200" cap="flat" cmpd="sng" algn="ctr">
            <a:solidFill>
              <a:schemeClr val="accent2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36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28"/>
          <p:cNvSpPr>
            <a:spLocks noChangeArrowheads="1"/>
          </p:cNvSpPr>
          <p:nvPr/>
        </p:nvSpPr>
        <p:spPr bwMode="auto">
          <a:xfrm>
            <a:off x="2635250" y="3735388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9" name="圆角矩形 29"/>
          <p:cNvSpPr>
            <a:spLocks noChangeArrowheads="1"/>
          </p:cNvSpPr>
          <p:nvPr/>
        </p:nvSpPr>
        <p:spPr bwMode="auto">
          <a:xfrm>
            <a:off x="2709863" y="3990975"/>
            <a:ext cx="709612" cy="179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0" name="圆角矩形 30"/>
          <p:cNvSpPr>
            <a:spLocks noChangeArrowheads="1"/>
          </p:cNvSpPr>
          <p:nvPr/>
        </p:nvSpPr>
        <p:spPr bwMode="auto">
          <a:xfrm>
            <a:off x="2635250" y="4248150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1" name="圆角矩形 31"/>
          <p:cNvSpPr>
            <a:spLocks noChangeArrowheads="1"/>
          </p:cNvSpPr>
          <p:nvPr/>
        </p:nvSpPr>
        <p:spPr bwMode="auto">
          <a:xfrm>
            <a:off x="2794000" y="4505325"/>
            <a:ext cx="541338" cy="1349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12" name="椭圆 32"/>
          <p:cNvSpPr>
            <a:spLocks noChangeArrowheads="1"/>
          </p:cNvSpPr>
          <p:nvPr/>
        </p:nvSpPr>
        <p:spPr bwMode="auto">
          <a:xfrm>
            <a:off x="825500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cxnSp>
        <p:nvCxnSpPr>
          <p:cNvPr id="13" name="直接连接符 33"/>
          <p:cNvCxnSpPr>
            <a:cxnSpLocks noChangeShapeType="1"/>
          </p:cNvCxnSpPr>
          <p:nvPr/>
        </p:nvCxnSpPr>
        <p:spPr bwMode="auto">
          <a:xfrm>
            <a:off x="1382713" y="1704975"/>
            <a:ext cx="647700" cy="271463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椭圆 34"/>
          <p:cNvSpPr>
            <a:spLocks noChangeArrowheads="1"/>
          </p:cNvSpPr>
          <p:nvPr/>
        </p:nvSpPr>
        <p:spPr bwMode="auto">
          <a:xfrm>
            <a:off x="4810125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cxnSp>
        <p:nvCxnSpPr>
          <p:cNvPr id="15" name="直接连接符 35"/>
          <p:cNvCxnSpPr>
            <a:cxnSpLocks noChangeShapeType="1"/>
          </p:cNvCxnSpPr>
          <p:nvPr/>
        </p:nvCxnSpPr>
        <p:spPr bwMode="auto">
          <a:xfrm rot="8309691">
            <a:off x="4095750" y="1690688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椭圆 36"/>
          <p:cNvSpPr>
            <a:spLocks noChangeArrowheads="1"/>
          </p:cNvSpPr>
          <p:nvPr/>
        </p:nvSpPr>
        <p:spPr bwMode="auto">
          <a:xfrm>
            <a:off x="1457325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cxnSp>
        <p:nvCxnSpPr>
          <p:cNvPr id="17" name="直接连接符 37"/>
          <p:cNvCxnSpPr>
            <a:cxnSpLocks noChangeShapeType="1"/>
          </p:cNvCxnSpPr>
          <p:nvPr/>
        </p:nvCxnSpPr>
        <p:spPr bwMode="auto">
          <a:xfrm rot="-3781756">
            <a:off x="1855788" y="3668712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椭圆 38"/>
          <p:cNvSpPr>
            <a:spLocks noChangeArrowheads="1"/>
          </p:cNvSpPr>
          <p:nvPr/>
        </p:nvSpPr>
        <p:spPr bwMode="auto">
          <a:xfrm>
            <a:off x="4211638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</a:p>
        </p:txBody>
      </p:sp>
      <p:cxnSp>
        <p:nvCxnSpPr>
          <p:cNvPr id="19" name="直接连接符 39"/>
          <p:cNvCxnSpPr>
            <a:cxnSpLocks noChangeShapeType="1"/>
          </p:cNvCxnSpPr>
          <p:nvPr/>
        </p:nvCxnSpPr>
        <p:spPr bwMode="auto">
          <a:xfrm flipH="1" flipV="1">
            <a:off x="3679825" y="3575050"/>
            <a:ext cx="557213" cy="438150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45"/>
          <p:cNvSpPr txBox="1">
            <a:spLocks noChangeArrowheads="1"/>
          </p:cNvSpPr>
          <p:nvPr/>
        </p:nvSpPr>
        <p:spPr bwMode="auto">
          <a:xfrm flipH="1">
            <a:off x="460375" y="2027238"/>
            <a:ext cx="1216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2" name="TextBox 47"/>
          <p:cNvSpPr txBox="1">
            <a:spLocks noChangeArrowheads="1"/>
          </p:cNvSpPr>
          <p:nvPr/>
        </p:nvSpPr>
        <p:spPr bwMode="auto">
          <a:xfrm flipH="1">
            <a:off x="4446588" y="2027238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4" name="TextBox 49"/>
          <p:cNvSpPr txBox="1">
            <a:spLocks noChangeArrowheads="1"/>
          </p:cNvSpPr>
          <p:nvPr/>
        </p:nvSpPr>
        <p:spPr bwMode="auto">
          <a:xfrm flipH="1">
            <a:off x="1093788" y="4603750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6" name="TextBox 51"/>
          <p:cNvSpPr txBox="1">
            <a:spLocks noChangeArrowheads="1"/>
          </p:cNvSpPr>
          <p:nvPr/>
        </p:nvSpPr>
        <p:spPr bwMode="auto">
          <a:xfrm flipH="1">
            <a:off x="3848100" y="4603750"/>
            <a:ext cx="1214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8" name="椭圆 27"/>
          <p:cNvSpPr/>
          <p:nvPr/>
        </p:nvSpPr>
        <p:spPr>
          <a:xfrm>
            <a:off x="8294688" y="4992688"/>
            <a:ext cx="1677987" cy="6064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34"/>
          <p:cNvSpPr/>
          <p:nvPr/>
        </p:nvSpPr>
        <p:spPr>
          <a:xfrm>
            <a:off x="9082088" y="1847850"/>
            <a:ext cx="107950" cy="344646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五边形 35"/>
          <p:cNvSpPr/>
          <p:nvPr/>
        </p:nvSpPr>
        <p:spPr>
          <a:xfrm rot="201853">
            <a:off x="8859838" y="2152650"/>
            <a:ext cx="1319212" cy="403225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dist="38100" dir="30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2" name="五边形 37"/>
          <p:cNvSpPr/>
          <p:nvPr/>
        </p:nvSpPr>
        <p:spPr>
          <a:xfrm rot="21347357" flipH="1">
            <a:off x="8081963" y="2840038"/>
            <a:ext cx="1319212" cy="4032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dist="38100" dir="78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4" name="五边形 39"/>
          <p:cNvSpPr/>
          <p:nvPr/>
        </p:nvSpPr>
        <p:spPr>
          <a:xfrm rot="201853">
            <a:off x="8859838" y="3602038"/>
            <a:ext cx="1319212" cy="403225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dist="38100" dir="30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6" name="五边形 41"/>
          <p:cNvSpPr/>
          <p:nvPr/>
        </p:nvSpPr>
        <p:spPr>
          <a:xfrm rot="21347357" flipH="1">
            <a:off x="8081963" y="4303713"/>
            <a:ext cx="1319212" cy="40322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7800000" algn="tl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6096000" y="1300163"/>
            <a:ext cx="0" cy="4775200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20" grpId="0"/>
      <p:bldP spid="22" grpId="0"/>
      <p:bldP spid="24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KSO_Shape"/>
          <p:cNvSpPr/>
          <p:nvPr/>
        </p:nvSpPr>
        <p:spPr bwMode="auto">
          <a:xfrm>
            <a:off x="4789181" y="2487723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KSO_Shape"/>
          <p:cNvSpPr/>
          <p:nvPr/>
        </p:nvSpPr>
        <p:spPr bwMode="auto">
          <a:xfrm>
            <a:off x="4789181" y="3613986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KSO_Shape"/>
          <p:cNvSpPr/>
          <p:nvPr/>
        </p:nvSpPr>
        <p:spPr bwMode="auto">
          <a:xfrm>
            <a:off x="4789181" y="4618155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8100" y="4087809"/>
            <a:ext cx="4625340" cy="27892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0633115" y="3973830"/>
            <a:ext cx="1355899" cy="2667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51781" y="421521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6" name="MH_Others_1"/>
          <p:cNvSpPr txBox="1"/>
          <p:nvPr>
            <p:custDataLst>
              <p:tags r:id="rId1"/>
            </p:custDataLst>
          </p:nvPr>
        </p:nvSpPr>
        <p:spPr>
          <a:xfrm>
            <a:off x="704181" y="1742608"/>
            <a:ext cx="1925311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92416" y="3238269"/>
            <a:ext cx="1762125" cy="702942"/>
          </a:xfrm>
          <a:prstGeom prst="rect">
            <a:avLst/>
          </a:prstGeom>
        </p:spPr>
      </p:pic>
      <p:sp>
        <p:nvSpPr>
          <p:cNvPr id="28" name="MH_Entry_1"/>
          <p:cNvSpPr/>
          <p:nvPr>
            <p:custDataLst>
              <p:tags r:id="rId2"/>
            </p:custDataLst>
          </p:nvPr>
        </p:nvSpPr>
        <p:spPr>
          <a:xfrm>
            <a:off x="6702839" y="1529616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29" name="MH_Entry_2"/>
          <p:cNvSpPr/>
          <p:nvPr>
            <p:custDataLst>
              <p:tags r:id="rId3"/>
            </p:custDataLst>
          </p:nvPr>
        </p:nvSpPr>
        <p:spPr>
          <a:xfrm>
            <a:off x="6702839" y="2586825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30" name="MH_Number_2"/>
          <p:cNvSpPr/>
          <p:nvPr>
            <p:custDataLst>
              <p:tags r:id="rId4"/>
            </p:custDataLst>
          </p:nvPr>
        </p:nvSpPr>
        <p:spPr>
          <a:xfrm>
            <a:off x="5496791" y="2583627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MH_Number_1"/>
          <p:cNvSpPr/>
          <p:nvPr>
            <p:custDataLst>
              <p:tags r:id="rId5"/>
            </p:custDataLst>
          </p:nvPr>
        </p:nvSpPr>
        <p:spPr>
          <a:xfrm>
            <a:off x="5492932" y="370098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MH_Entry_1"/>
          <p:cNvSpPr/>
          <p:nvPr>
            <p:custDataLst>
              <p:tags r:id="rId6"/>
            </p:custDataLst>
          </p:nvPr>
        </p:nvSpPr>
        <p:spPr>
          <a:xfrm>
            <a:off x="6702839" y="3701514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33" name="MH_Entry_2"/>
          <p:cNvSpPr/>
          <p:nvPr>
            <p:custDataLst>
              <p:tags r:id="rId7"/>
            </p:custDataLst>
          </p:nvPr>
        </p:nvSpPr>
        <p:spPr>
          <a:xfrm>
            <a:off x="6702838" y="4723680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34" name="MH_Number_2"/>
          <p:cNvSpPr/>
          <p:nvPr>
            <p:custDataLst>
              <p:tags r:id="rId8"/>
            </p:custDataLst>
          </p:nvPr>
        </p:nvSpPr>
        <p:spPr>
          <a:xfrm>
            <a:off x="5492932" y="4723680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KSO_Shape"/>
          <p:cNvSpPr/>
          <p:nvPr/>
        </p:nvSpPr>
        <p:spPr bwMode="auto">
          <a:xfrm>
            <a:off x="4789181" y="1433174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MH_Number_1"/>
          <p:cNvSpPr/>
          <p:nvPr>
            <p:custDataLst>
              <p:tags r:id="rId9"/>
            </p:custDataLst>
          </p:nvPr>
        </p:nvSpPr>
        <p:spPr>
          <a:xfrm>
            <a:off x="5487266" y="1515469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10587293" y="442705"/>
            <a:ext cx="1447544" cy="217382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9235441" y="5482496"/>
            <a:ext cx="1118542" cy="1306402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MH_Other_1"/>
          <p:cNvSpPr>
            <a:spLocks noEditPoints="1"/>
          </p:cNvSpPr>
          <p:nvPr/>
        </p:nvSpPr>
        <p:spPr bwMode="auto">
          <a:xfrm>
            <a:off x="5187950" y="2906713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MH_Other_2"/>
          <p:cNvSpPr/>
          <p:nvPr/>
        </p:nvSpPr>
        <p:spPr bwMode="auto">
          <a:xfrm>
            <a:off x="4267200" y="1978025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MH_Other_3"/>
          <p:cNvSpPr/>
          <p:nvPr/>
        </p:nvSpPr>
        <p:spPr bwMode="auto">
          <a:xfrm>
            <a:off x="4267200" y="3897313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MH_Other_4"/>
          <p:cNvSpPr/>
          <p:nvPr/>
        </p:nvSpPr>
        <p:spPr bwMode="auto">
          <a:xfrm>
            <a:off x="6186488" y="1978025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MH_Other_5"/>
          <p:cNvSpPr/>
          <p:nvPr/>
        </p:nvSpPr>
        <p:spPr bwMode="auto">
          <a:xfrm>
            <a:off x="6186488" y="3897313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MH_Other_6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30750" y="2559050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MH_Other_7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8788" y="2535238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H_Other_8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24400" y="455295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H_Other_9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18325" y="44243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170"/>
          <p:cNvGrpSpPr/>
          <p:nvPr/>
        </p:nvGrpSpPr>
        <p:grpSpPr bwMode="auto">
          <a:xfrm>
            <a:off x="7229475" y="3590925"/>
            <a:ext cx="4895850" cy="3151188"/>
            <a:chOff x="3613151" y="4186238"/>
            <a:chExt cx="2209800" cy="1422400"/>
          </a:xfrm>
        </p:grpSpPr>
        <p:sp>
          <p:nvSpPr>
            <p:cNvPr id="7" name="Freeform 5"/>
            <p:cNvSpPr/>
            <p:nvPr/>
          </p:nvSpPr>
          <p:spPr bwMode="auto">
            <a:xfrm>
              <a:off x="3613151" y="5535613"/>
              <a:ext cx="787400" cy="73025"/>
            </a:xfrm>
            <a:custGeom>
              <a:avLst/>
              <a:gdLst>
                <a:gd name="T0" fmla="*/ 2147483646 w 185"/>
                <a:gd name="T1" fmla="*/ 0 h 17"/>
                <a:gd name="T2" fmla="*/ 2147483646 w 185"/>
                <a:gd name="T3" fmla="*/ 0 h 17"/>
                <a:gd name="T4" fmla="*/ 0 w 185"/>
                <a:gd name="T5" fmla="*/ 2147483646 h 17"/>
                <a:gd name="T6" fmla="*/ 0 w 185"/>
                <a:gd name="T7" fmla="*/ 2147483646 h 17"/>
                <a:gd name="T8" fmla="*/ 2147483646 w 185"/>
                <a:gd name="T9" fmla="*/ 0 h 17"/>
                <a:gd name="T10" fmla="*/ 2147483646 w 185"/>
                <a:gd name="T11" fmla="*/ 0 h 17"/>
                <a:gd name="T12" fmla="*/ 2147483646 w 185"/>
                <a:gd name="T13" fmla="*/ 2147483646 h 17"/>
                <a:gd name="T14" fmla="*/ 2147483646 w 185"/>
                <a:gd name="T15" fmla="*/ 2147483646 h 17"/>
                <a:gd name="T16" fmla="*/ 2147483646 w 185"/>
                <a:gd name="T17" fmla="*/ 2147483646 h 17"/>
                <a:gd name="T18" fmla="*/ 0 w 185"/>
                <a:gd name="T19" fmla="*/ 2147483646 h 17"/>
                <a:gd name="T20" fmla="*/ 2147483646 w 185"/>
                <a:gd name="T21" fmla="*/ 2147483646 h 17"/>
                <a:gd name="T22" fmla="*/ 2147483646 w 185"/>
                <a:gd name="T23" fmla="*/ 2147483646 h 17"/>
                <a:gd name="T24" fmla="*/ 2147483646 w 185"/>
                <a:gd name="T25" fmla="*/ 2147483646 h 17"/>
                <a:gd name="T26" fmla="*/ 2147483646 w 185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17">
                  <a:moveTo>
                    <a:pt x="137" y="0"/>
                  </a:moveTo>
                  <a:cubicBezTo>
                    <a:pt x="137" y="0"/>
                    <a:pt x="136" y="0"/>
                    <a:pt x="136" y="0"/>
                  </a:cubicBezTo>
                  <a:cubicBezTo>
                    <a:pt x="86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5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82" y="0"/>
                    <a:pt x="176" y="4"/>
                    <a:pt x="176" y="9"/>
                  </a:cubicBezTo>
                  <a:cubicBezTo>
                    <a:pt x="176" y="13"/>
                    <a:pt x="182" y="17"/>
                    <a:pt x="134" y="1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84" y="17"/>
                    <a:pt x="0" y="13"/>
                    <a:pt x="0" y="9"/>
                  </a:cubicBezTo>
                  <a:cubicBezTo>
                    <a:pt x="0" y="14"/>
                    <a:pt x="85" y="17"/>
                    <a:pt x="135" y="17"/>
                  </a:cubicBezTo>
                  <a:cubicBezTo>
                    <a:pt x="135" y="17"/>
                    <a:pt x="136" y="17"/>
                    <a:pt x="136" y="17"/>
                  </a:cubicBezTo>
                  <a:cubicBezTo>
                    <a:pt x="185" y="17"/>
                    <a:pt x="179" y="13"/>
                    <a:pt x="179" y="9"/>
                  </a:cubicBezTo>
                  <a:cubicBezTo>
                    <a:pt x="179" y="4"/>
                    <a:pt x="185" y="0"/>
                    <a:pt x="1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613151" y="5535613"/>
              <a:ext cx="774700" cy="73025"/>
            </a:xfrm>
            <a:custGeom>
              <a:avLst/>
              <a:gdLst>
                <a:gd name="T0" fmla="*/ 2147483646 w 182"/>
                <a:gd name="T1" fmla="*/ 0 h 17"/>
                <a:gd name="T2" fmla="*/ 2147483646 w 182"/>
                <a:gd name="T3" fmla="*/ 0 h 17"/>
                <a:gd name="T4" fmla="*/ 0 w 182"/>
                <a:gd name="T5" fmla="*/ 2147483646 h 17"/>
                <a:gd name="T6" fmla="*/ 0 w 182"/>
                <a:gd name="T7" fmla="*/ 2147483646 h 17"/>
                <a:gd name="T8" fmla="*/ 2147483646 w 182"/>
                <a:gd name="T9" fmla="*/ 0 h 17"/>
                <a:gd name="T10" fmla="*/ 2147483646 w 182"/>
                <a:gd name="T11" fmla="*/ 0 h 17"/>
                <a:gd name="T12" fmla="*/ 2147483646 w 182"/>
                <a:gd name="T13" fmla="*/ 2147483646 h 17"/>
                <a:gd name="T14" fmla="*/ 2147483646 w 182"/>
                <a:gd name="T15" fmla="*/ 2147483646 h 17"/>
                <a:gd name="T16" fmla="*/ 2147483646 w 182"/>
                <a:gd name="T17" fmla="*/ 2147483646 h 17"/>
                <a:gd name="T18" fmla="*/ 0 w 182"/>
                <a:gd name="T19" fmla="*/ 2147483646 h 17"/>
                <a:gd name="T20" fmla="*/ 0 w 182"/>
                <a:gd name="T21" fmla="*/ 2147483646 h 17"/>
                <a:gd name="T22" fmla="*/ 2147483646 w 182"/>
                <a:gd name="T23" fmla="*/ 2147483646 h 17"/>
                <a:gd name="T24" fmla="*/ 2147483646 w 182"/>
                <a:gd name="T25" fmla="*/ 2147483646 h 17"/>
                <a:gd name="T26" fmla="*/ 2147483646 w 182"/>
                <a:gd name="T27" fmla="*/ 2147483646 h 17"/>
                <a:gd name="T28" fmla="*/ 2147483646 w 182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2" h="17">
                  <a:moveTo>
                    <a:pt x="13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5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3" y="0"/>
                    <a:pt x="131" y="0"/>
                  </a:cubicBezTo>
                  <a:cubicBezTo>
                    <a:pt x="131" y="0"/>
                    <a:pt x="132" y="0"/>
                    <a:pt x="132" y="0"/>
                  </a:cubicBezTo>
                  <a:cubicBezTo>
                    <a:pt x="179" y="0"/>
                    <a:pt x="172" y="4"/>
                    <a:pt x="172" y="9"/>
                  </a:cubicBezTo>
                  <a:cubicBezTo>
                    <a:pt x="172" y="13"/>
                    <a:pt x="179" y="17"/>
                    <a:pt x="131" y="17"/>
                  </a:cubicBezTo>
                  <a:cubicBezTo>
                    <a:pt x="131" y="17"/>
                    <a:pt x="130" y="17"/>
                    <a:pt x="130" y="17"/>
                  </a:cubicBezTo>
                  <a:cubicBezTo>
                    <a:pt x="82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4" y="17"/>
                    <a:pt x="133" y="17"/>
                  </a:cubicBezTo>
                  <a:cubicBezTo>
                    <a:pt x="133" y="17"/>
                    <a:pt x="133" y="17"/>
                    <a:pt x="134" y="17"/>
                  </a:cubicBezTo>
                  <a:cubicBezTo>
                    <a:pt x="182" y="17"/>
                    <a:pt x="176" y="13"/>
                    <a:pt x="176" y="9"/>
                  </a:cubicBezTo>
                  <a:cubicBezTo>
                    <a:pt x="176" y="4"/>
                    <a:pt x="182" y="0"/>
                    <a:pt x="134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613151" y="5535613"/>
              <a:ext cx="762000" cy="73025"/>
            </a:xfrm>
            <a:custGeom>
              <a:avLst/>
              <a:gdLst>
                <a:gd name="T0" fmla="*/ 2147483646 w 179"/>
                <a:gd name="T1" fmla="*/ 0 h 17"/>
                <a:gd name="T2" fmla="*/ 2147483646 w 179"/>
                <a:gd name="T3" fmla="*/ 0 h 17"/>
                <a:gd name="T4" fmla="*/ 0 w 179"/>
                <a:gd name="T5" fmla="*/ 2147483646 h 17"/>
                <a:gd name="T6" fmla="*/ 2147483646 w 179"/>
                <a:gd name="T7" fmla="*/ 0 h 17"/>
                <a:gd name="T8" fmla="*/ 2147483646 w 179"/>
                <a:gd name="T9" fmla="*/ 0 h 17"/>
                <a:gd name="T10" fmla="*/ 2147483646 w 179"/>
                <a:gd name="T11" fmla="*/ 2147483646 h 17"/>
                <a:gd name="T12" fmla="*/ 2147483646 w 179"/>
                <a:gd name="T13" fmla="*/ 2147483646 h 17"/>
                <a:gd name="T14" fmla="*/ 2147483646 w 179"/>
                <a:gd name="T15" fmla="*/ 2147483646 h 17"/>
                <a:gd name="T16" fmla="*/ 0 w 179"/>
                <a:gd name="T17" fmla="*/ 2147483646 h 17"/>
                <a:gd name="T18" fmla="*/ 0 w 179"/>
                <a:gd name="T19" fmla="*/ 2147483646 h 17"/>
                <a:gd name="T20" fmla="*/ 2147483646 w 179"/>
                <a:gd name="T21" fmla="*/ 2147483646 h 17"/>
                <a:gd name="T22" fmla="*/ 2147483646 w 179"/>
                <a:gd name="T23" fmla="*/ 2147483646 h 17"/>
                <a:gd name="T24" fmla="*/ 2147483646 w 179"/>
                <a:gd name="T25" fmla="*/ 2147483646 h 17"/>
                <a:gd name="T26" fmla="*/ 2147483646 w 179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7">
                  <a:moveTo>
                    <a:pt x="132" y="0"/>
                  </a:moveTo>
                  <a:cubicBezTo>
                    <a:pt x="132" y="0"/>
                    <a:pt x="131" y="0"/>
                    <a:pt x="131" y="0"/>
                  </a:cubicBezTo>
                  <a:cubicBezTo>
                    <a:pt x="83" y="0"/>
                    <a:pt x="0" y="4"/>
                    <a:pt x="0" y="9"/>
                  </a:cubicBezTo>
                  <a:cubicBezTo>
                    <a:pt x="0" y="4"/>
                    <a:pt x="82" y="0"/>
                    <a:pt x="129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75" y="0"/>
                    <a:pt x="169" y="4"/>
                    <a:pt x="169" y="9"/>
                  </a:cubicBezTo>
                  <a:cubicBezTo>
                    <a:pt x="169" y="13"/>
                    <a:pt x="176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81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2" y="17"/>
                    <a:pt x="130" y="17"/>
                  </a:cubicBezTo>
                  <a:cubicBezTo>
                    <a:pt x="130" y="17"/>
                    <a:pt x="131" y="17"/>
                    <a:pt x="131" y="17"/>
                  </a:cubicBezTo>
                  <a:cubicBezTo>
                    <a:pt x="179" y="17"/>
                    <a:pt x="172" y="13"/>
                    <a:pt x="172" y="9"/>
                  </a:cubicBezTo>
                  <a:cubicBezTo>
                    <a:pt x="172" y="4"/>
                    <a:pt x="179" y="0"/>
                    <a:pt x="132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613151" y="5535613"/>
              <a:ext cx="749300" cy="73025"/>
            </a:xfrm>
            <a:custGeom>
              <a:avLst/>
              <a:gdLst>
                <a:gd name="T0" fmla="*/ 2147483646 w 176"/>
                <a:gd name="T1" fmla="*/ 0 h 17"/>
                <a:gd name="T2" fmla="*/ 2147483646 w 176"/>
                <a:gd name="T3" fmla="*/ 0 h 17"/>
                <a:gd name="T4" fmla="*/ 0 w 176"/>
                <a:gd name="T5" fmla="*/ 2147483646 h 17"/>
                <a:gd name="T6" fmla="*/ 0 w 176"/>
                <a:gd name="T7" fmla="*/ 2147483646 h 17"/>
                <a:gd name="T8" fmla="*/ 0 w 176"/>
                <a:gd name="T9" fmla="*/ 2147483646 h 17"/>
                <a:gd name="T10" fmla="*/ 0 w 176"/>
                <a:gd name="T11" fmla="*/ 2147483646 h 17"/>
                <a:gd name="T12" fmla="*/ 0 w 176"/>
                <a:gd name="T13" fmla="*/ 2147483646 h 17"/>
                <a:gd name="T14" fmla="*/ 2147483646 w 176"/>
                <a:gd name="T15" fmla="*/ 2147483646 h 17"/>
                <a:gd name="T16" fmla="*/ 2147483646 w 176"/>
                <a:gd name="T17" fmla="*/ 2147483646 h 17"/>
                <a:gd name="T18" fmla="*/ 2147483646 w 176"/>
                <a:gd name="T19" fmla="*/ 2147483646 h 17"/>
                <a:gd name="T20" fmla="*/ 2147483646 w 176"/>
                <a:gd name="T21" fmla="*/ 2147483646 h 17"/>
                <a:gd name="T22" fmla="*/ 2147483646 w 176"/>
                <a:gd name="T23" fmla="*/ 2147483646 h 17"/>
                <a:gd name="T24" fmla="*/ 0 w 176"/>
                <a:gd name="T25" fmla="*/ 2147483646 h 17"/>
                <a:gd name="T26" fmla="*/ 0 w 176"/>
                <a:gd name="T27" fmla="*/ 2147483646 h 17"/>
                <a:gd name="T28" fmla="*/ 0 w 176"/>
                <a:gd name="T29" fmla="*/ 2147483646 h 17"/>
                <a:gd name="T30" fmla="*/ 2147483646 w 176"/>
                <a:gd name="T31" fmla="*/ 2147483646 h 17"/>
                <a:gd name="T32" fmla="*/ 2147483646 w 176"/>
                <a:gd name="T33" fmla="*/ 2147483646 h 17"/>
                <a:gd name="T34" fmla="*/ 2147483646 w 176"/>
                <a:gd name="T35" fmla="*/ 2147483646 h 17"/>
                <a:gd name="T36" fmla="*/ 2147483646 w 17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6" h="17">
                  <a:moveTo>
                    <a:pt x="13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82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0" y="1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72" y="1"/>
                    <a:pt x="166" y="4"/>
                    <a:pt x="166" y="9"/>
                  </a:cubicBezTo>
                  <a:cubicBezTo>
                    <a:pt x="166" y="13"/>
                    <a:pt x="172" y="17"/>
                    <a:pt x="126" y="17"/>
                  </a:cubicBezTo>
                  <a:cubicBezTo>
                    <a:pt x="126" y="17"/>
                    <a:pt x="126" y="17"/>
                    <a:pt x="125" y="17"/>
                  </a:cubicBezTo>
                  <a:cubicBezTo>
                    <a:pt x="79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1" y="17"/>
                    <a:pt x="128" y="17"/>
                  </a:cubicBezTo>
                  <a:cubicBezTo>
                    <a:pt x="128" y="17"/>
                    <a:pt x="128" y="17"/>
                    <a:pt x="129" y="17"/>
                  </a:cubicBezTo>
                  <a:cubicBezTo>
                    <a:pt x="176" y="17"/>
                    <a:pt x="169" y="13"/>
                    <a:pt x="169" y="9"/>
                  </a:cubicBezTo>
                  <a:cubicBezTo>
                    <a:pt x="169" y="4"/>
                    <a:pt x="175" y="0"/>
                    <a:pt x="130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613151" y="5540375"/>
              <a:ext cx="731838" cy="68263"/>
            </a:xfrm>
            <a:custGeom>
              <a:avLst/>
              <a:gdLst>
                <a:gd name="T0" fmla="*/ 2147483646 w 172"/>
                <a:gd name="T1" fmla="*/ 0 h 16"/>
                <a:gd name="T2" fmla="*/ 2147483646 w 172"/>
                <a:gd name="T3" fmla="*/ 0 h 16"/>
                <a:gd name="T4" fmla="*/ 0 w 172"/>
                <a:gd name="T5" fmla="*/ 2147483646 h 16"/>
                <a:gd name="T6" fmla="*/ 0 w 172"/>
                <a:gd name="T7" fmla="*/ 2147483646 h 16"/>
                <a:gd name="T8" fmla="*/ 2147483646 w 172"/>
                <a:gd name="T9" fmla="*/ 0 h 16"/>
                <a:gd name="T10" fmla="*/ 2147483646 w 172"/>
                <a:gd name="T11" fmla="*/ 0 h 16"/>
                <a:gd name="T12" fmla="*/ 2147483646 w 172"/>
                <a:gd name="T13" fmla="*/ 2147483646 h 16"/>
                <a:gd name="T14" fmla="*/ 2147483646 w 172"/>
                <a:gd name="T15" fmla="*/ 2147483646 h 16"/>
                <a:gd name="T16" fmla="*/ 2147483646 w 172"/>
                <a:gd name="T17" fmla="*/ 2147483646 h 16"/>
                <a:gd name="T18" fmla="*/ 0 w 172"/>
                <a:gd name="T19" fmla="*/ 2147483646 h 16"/>
                <a:gd name="T20" fmla="*/ 0 w 172"/>
                <a:gd name="T21" fmla="*/ 2147483646 h 16"/>
                <a:gd name="T22" fmla="*/ 0 w 172"/>
                <a:gd name="T23" fmla="*/ 2147483646 h 16"/>
                <a:gd name="T24" fmla="*/ 0 w 172"/>
                <a:gd name="T25" fmla="*/ 2147483646 h 16"/>
                <a:gd name="T26" fmla="*/ 0 w 172"/>
                <a:gd name="T27" fmla="*/ 2147483646 h 16"/>
                <a:gd name="T28" fmla="*/ 0 w 172"/>
                <a:gd name="T29" fmla="*/ 2147483646 h 16"/>
                <a:gd name="T30" fmla="*/ 0 w 172"/>
                <a:gd name="T31" fmla="*/ 2147483646 h 16"/>
                <a:gd name="T32" fmla="*/ 0 w 172"/>
                <a:gd name="T33" fmla="*/ 2147483646 h 16"/>
                <a:gd name="T34" fmla="*/ 0 w 172"/>
                <a:gd name="T35" fmla="*/ 2147483646 h 16"/>
                <a:gd name="T36" fmla="*/ 2147483646 w 172"/>
                <a:gd name="T37" fmla="*/ 2147483646 h 16"/>
                <a:gd name="T38" fmla="*/ 2147483646 w 172"/>
                <a:gd name="T39" fmla="*/ 2147483646 h 16"/>
                <a:gd name="T40" fmla="*/ 2147483646 w 172"/>
                <a:gd name="T41" fmla="*/ 2147483646 h 16"/>
                <a:gd name="T42" fmla="*/ 2147483646 w 172"/>
                <a:gd name="T43" fmla="*/ 0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2" h="16">
                  <a:moveTo>
                    <a:pt x="127" y="0"/>
                  </a:moveTo>
                  <a:cubicBezTo>
                    <a:pt x="127" y="0"/>
                    <a:pt x="127" y="0"/>
                    <a:pt x="126" y="0"/>
                  </a:cubicBezTo>
                  <a:cubicBezTo>
                    <a:pt x="80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9" y="0"/>
                    <a:pt x="124" y="0"/>
                  </a:cubicBezTo>
                  <a:cubicBezTo>
                    <a:pt x="124" y="0"/>
                    <a:pt x="124" y="0"/>
                    <a:pt x="125" y="0"/>
                  </a:cubicBezTo>
                  <a:cubicBezTo>
                    <a:pt x="169" y="0"/>
                    <a:pt x="163" y="3"/>
                    <a:pt x="163" y="8"/>
                  </a:cubicBezTo>
                  <a:cubicBezTo>
                    <a:pt x="163" y="12"/>
                    <a:pt x="169" y="15"/>
                    <a:pt x="124" y="16"/>
                  </a:cubicBezTo>
                  <a:cubicBezTo>
                    <a:pt x="124" y="16"/>
                    <a:pt x="123" y="16"/>
                    <a:pt x="123" y="16"/>
                  </a:cubicBezTo>
                  <a:cubicBezTo>
                    <a:pt x="78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9" y="16"/>
                    <a:pt x="125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72" y="16"/>
                    <a:pt x="166" y="12"/>
                    <a:pt x="166" y="8"/>
                  </a:cubicBezTo>
                  <a:cubicBezTo>
                    <a:pt x="166" y="3"/>
                    <a:pt x="172" y="0"/>
                    <a:pt x="127" y="0"/>
                  </a:cubicBezTo>
                </a:path>
              </a:pathLst>
            </a:custGeom>
            <a:solidFill>
              <a:srgbClr val="F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613151" y="5540375"/>
              <a:ext cx="719138" cy="68263"/>
            </a:xfrm>
            <a:custGeom>
              <a:avLst/>
              <a:gdLst>
                <a:gd name="T0" fmla="*/ 2147483646 w 169"/>
                <a:gd name="T1" fmla="*/ 0 h 16"/>
                <a:gd name="T2" fmla="*/ 2147483646 w 169"/>
                <a:gd name="T3" fmla="*/ 0 h 16"/>
                <a:gd name="T4" fmla="*/ 0 w 169"/>
                <a:gd name="T5" fmla="*/ 2147483646 h 16"/>
                <a:gd name="T6" fmla="*/ 0 w 169"/>
                <a:gd name="T7" fmla="*/ 2147483646 h 16"/>
                <a:gd name="T8" fmla="*/ 2147483646 w 169"/>
                <a:gd name="T9" fmla="*/ 0 h 16"/>
                <a:gd name="T10" fmla="*/ 2147483646 w 169"/>
                <a:gd name="T11" fmla="*/ 0 h 16"/>
                <a:gd name="T12" fmla="*/ 2147483646 w 169"/>
                <a:gd name="T13" fmla="*/ 2147483646 h 16"/>
                <a:gd name="T14" fmla="*/ 2147483646 w 169"/>
                <a:gd name="T15" fmla="*/ 2147483646 h 16"/>
                <a:gd name="T16" fmla="*/ 2147483646 w 169"/>
                <a:gd name="T17" fmla="*/ 2147483646 h 16"/>
                <a:gd name="T18" fmla="*/ 0 w 169"/>
                <a:gd name="T19" fmla="*/ 2147483646 h 16"/>
                <a:gd name="T20" fmla="*/ 2147483646 w 169"/>
                <a:gd name="T21" fmla="*/ 2147483646 h 16"/>
                <a:gd name="T22" fmla="*/ 2147483646 w 169"/>
                <a:gd name="T23" fmla="*/ 2147483646 h 16"/>
                <a:gd name="T24" fmla="*/ 2147483646 w 169"/>
                <a:gd name="T25" fmla="*/ 2147483646 h 16"/>
                <a:gd name="T26" fmla="*/ 2147483646 w 169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" h="16">
                  <a:moveTo>
                    <a:pt x="125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79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7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66" y="0"/>
                    <a:pt x="160" y="3"/>
                    <a:pt x="160" y="8"/>
                  </a:cubicBezTo>
                  <a:cubicBezTo>
                    <a:pt x="160" y="12"/>
                    <a:pt x="16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76" y="15"/>
                    <a:pt x="0" y="12"/>
                    <a:pt x="0" y="8"/>
                  </a:cubicBezTo>
                  <a:cubicBezTo>
                    <a:pt x="0" y="12"/>
                    <a:pt x="78" y="16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69" y="15"/>
                    <a:pt x="163" y="12"/>
                    <a:pt x="163" y="8"/>
                  </a:cubicBezTo>
                  <a:cubicBezTo>
                    <a:pt x="163" y="3"/>
                    <a:pt x="169" y="0"/>
                    <a:pt x="125" y="0"/>
                  </a:cubicBezTo>
                </a:path>
              </a:pathLst>
            </a:custGeom>
            <a:solidFill>
              <a:srgbClr val="F9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3613151" y="5540375"/>
              <a:ext cx="706438" cy="63500"/>
            </a:xfrm>
            <a:custGeom>
              <a:avLst/>
              <a:gdLst>
                <a:gd name="T0" fmla="*/ 2147483646 w 166"/>
                <a:gd name="T1" fmla="*/ 0 h 15"/>
                <a:gd name="T2" fmla="*/ 2147483646 w 166"/>
                <a:gd name="T3" fmla="*/ 0 h 15"/>
                <a:gd name="T4" fmla="*/ 0 w 166"/>
                <a:gd name="T5" fmla="*/ 2147483646 h 15"/>
                <a:gd name="T6" fmla="*/ 0 w 166"/>
                <a:gd name="T7" fmla="*/ 2147483646 h 15"/>
                <a:gd name="T8" fmla="*/ 0 w 166"/>
                <a:gd name="T9" fmla="*/ 2147483646 h 15"/>
                <a:gd name="T10" fmla="*/ 2147483646 w 166"/>
                <a:gd name="T11" fmla="*/ 0 h 15"/>
                <a:gd name="T12" fmla="*/ 2147483646 w 166"/>
                <a:gd name="T13" fmla="*/ 0 h 15"/>
                <a:gd name="T14" fmla="*/ 2147483646 w 166"/>
                <a:gd name="T15" fmla="*/ 2147483646 h 15"/>
                <a:gd name="T16" fmla="*/ 2147483646 w 166"/>
                <a:gd name="T17" fmla="*/ 2147483646 h 15"/>
                <a:gd name="T18" fmla="*/ 2147483646 w 166"/>
                <a:gd name="T19" fmla="*/ 2147483646 h 15"/>
                <a:gd name="T20" fmla="*/ 0 w 166"/>
                <a:gd name="T21" fmla="*/ 2147483646 h 15"/>
                <a:gd name="T22" fmla="*/ 0 w 166"/>
                <a:gd name="T23" fmla="*/ 2147483646 h 15"/>
                <a:gd name="T24" fmla="*/ 2147483646 w 166"/>
                <a:gd name="T25" fmla="*/ 2147483646 h 15"/>
                <a:gd name="T26" fmla="*/ 2147483646 w 166"/>
                <a:gd name="T27" fmla="*/ 2147483646 h 15"/>
                <a:gd name="T28" fmla="*/ 2147483646 w 166"/>
                <a:gd name="T29" fmla="*/ 2147483646 h 15"/>
                <a:gd name="T30" fmla="*/ 2147483646 w 166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6" h="15">
                  <a:moveTo>
                    <a:pt x="122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77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6" y="0"/>
                    <a:pt x="119" y="0"/>
                  </a:cubicBezTo>
                  <a:cubicBezTo>
                    <a:pt x="119" y="0"/>
                    <a:pt x="120" y="0"/>
                    <a:pt x="120" y="0"/>
                  </a:cubicBezTo>
                  <a:cubicBezTo>
                    <a:pt x="162" y="0"/>
                    <a:pt x="156" y="3"/>
                    <a:pt x="156" y="8"/>
                  </a:cubicBezTo>
                  <a:cubicBezTo>
                    <a:pt x="156" y="12"/>
                    <a:pt x="162" y="15"/>
                    <a:pt x="119" y="15"/>
                  </a:cubicBezTo>
                  <a:cubicBezTo>
                    <a:pt x="119" y="15"/>
                    <a:pt x="118" y="15"/>
                    <a:pt x="118" y="15"/>
                  </a:cubicBezTo>
                  <a:cubicBezTo>
                    <a:pt x="75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66" y="15"/>
                    <a:pt x="160" y="12"/>
                    <a:pt x="160" y="8"/>
                  </a:cubicBezTo>
                  <a:cubicBezTo>
                    <a:pt x="160" y="3"/>
                    <a:pt x="166" y="0"/>
                    <a:pt x="122" y="0"/>
                  </a:cubicBezTo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613151" y="5540375"/>
              <a:ext cx="688975" cy="63500"/>
            </a:xfrm>
            <a:custGeom>
              <a:avLst/>
              <a:gdLst>
                <a:gd name="T0" fmla="*/ 2147483646 w 162"/>
                <a:gd name="T1" fmla="*/ 0 h 15"/>
                <a:gd name="T2" fmla="*/ 2147483646 w 162"/>
                <a:gd name="T3" fmla="*/ 0 h 15"/>
                <a:gd name="T4" fmla="*/ 0 w 162"/>
                <a:gd name="T5" fmla="*/ 2147483646 h 15"/>
                <a:gd name="T6" fmla="*/ 2147483646 w 162"/>
                <a:gd name="T7" fmla="*/ 0 h 15"/>
                <a:gd name="T8" fmla="*/ 2147483646 w 162"/>
                <a:gd name="T9" fmla="*/ 0 h 15"/>
                <a:gd name="T10" fmla="*/ 2147483646 w 162"/>
                <a:gd name="T11" fmla="*/ 2147483646 h 15"/>
                <a:gd name="T12" fmla="*/ 2147483646 w 162"/>
                <a:gd name="T13" fmla="*/ 2147483646 h 15"/>
                <a:gd name="T14" fmla="*/ 2147483646 w 162"/>
                <a:gd name="T15" fmla="*/ 2147483646 h 15"/>
                <a:gd name="T16" fmla="*/ 0 w 162"/>
                <a:gd name="T17" fmla="*/ 2147483646 h 15"/>
                <a:gd name="T18" fmla="*/ 0 w 162"/>
                <a:gd name="T19" fmla="*/ 2147483646 h 15"/>
                <a:gd name="T20" fmla="*/ 2147483646 w 162"/>
                <a:gd name="T21" fmla="*/ 2147483646 h 15"/>
                <a:gd name="T22" fmla="*/ 2147483646 w 162"/>
                <a:gd name="T23" fmla="*/ 2147483646 h 15"/>
                <a:gd name="T24" fmla="*/ 2147483646 w 162"/>
                <a:gd name="T25" fmla="*/ 2147483646 h 15"/>
                <a:gd name="T26" fmla="*/ 2147483646 w 162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2" h="15">
                  <a:moveTo>
                    <a:pt x="120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76" y="0"/>
                    <a:pt x="0" y="4"/>
                    <a:pt x="0" y="8"/>
                  </a:cubicBezTo>
                  <a:cubicBezTo>
                    <a:pt x="0" y="4"/>
                    <a:pt x="74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59" y="0"/>
                    <a:pt x="153" y="4"/>
                    <a:pt x="153" y="8"/>
                  </a:cubicBezTo>
                  <a:cubicBezTo>
                    <a:pt x="153" y="12"/>
                    <a:pt x="159" y="15"/>
                    <a:pt x="117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7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5" y="15"/>
                    <a:pt x="118" y="15"/>
                  </a:cubicBezTo>
                  <a:cubicBezTo>
                    <a:pt x="118" y="15"/>
                    <a:pt x="119" y="15"/>
                    <a:pt x="119" y="15"/>
                  </a:cubicBezTo>
                  <a:cubicBezTo>
                    <a:pt x="162" y="15"/>
                    <a:pt x="156" y="12"/>
                    <a:pt x="156" y="8"/>
                  </a:cubicBezTo>
                  <a:cubicBezTo>
                    <a:pt x="156" y="3"/>
                    <a:pt x="162" y="0"/>
                    <a:pt x="120" y="0"/>
                  </a:cubicBezTo>
                </a:path>
              </a:pathLst>
            </a:custGeom>
            <a:solidFill>
              <a:srgbClr val="F6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613151" y="5540375"/>
              <a:ext cx="676275" cy="63500"/>
            </a:xfrm>
            <a:custGeom>
              <a:avLst/>
              <a:gdLst>
                <a:gd name="T0" fmla="*/ 2147483646 w 159"/>
                <a:gd name="T1" fmla="*/ 0 h 15"/>
                <a:gd name="T2" fmla="*/ 2147483646 w 159"/>
                <a:gd name="T3" fmla="*/ 0 h 15"/>
                <a:gd name="T4" fmla="*/ 0 w 159"/>
                <a:gd name="T5" fmla="*/ 2147483646 h 15"/>
                <a:gd name="T6" fmla="*/ 0 w 159"/>
                <a:gd name="T7" fmla="*/ 2147483646 h 15"/>
                <a:gd name="T8" fmla="*/ 0 w 159"/>
                <a:gd name="T9" fmla="*/ 2147483646 h 15"/>
                <a:gd name="T10" fmla="*/ 0 w 159"/>
                <a:gd name="T11" fmla="*/ 2147483646 h 15"/>
                <a:gd name="T12" fmla="*/ 2147483646 w 159"/>
                <a:gd name="T13" fmla="*/ 0 h 15"/>
                <a:gd name="T14" fmla="*/ 2147483646 w 159"/>
                <a:gd name="T15" fmla="*/ 0 h 15"/>
                <a:gd name="T16" fmla="*/ 2147483646 w 159"/>
                <a:gd name="T17" fmla="*/ 2147483646 h 15"/>
                <a:gd name="T18" fmla="*/ 2147483646 w 159"/>
                <a:gd name="T19" fmla="*/ 2147483646 h 15"/>
                <a:gd name="T20" fmla="*/ 2147483646 w 159"/>
                <a:gd name="T21" fmla="*/ 2147483646 h 15"/>
                <a:gd name="T22" fmla="*/ 0 w 159"/>
                <a:gd name="T23" fmla="*/ 2147483646 h 15"/>
                <a:gd name="T24" fmla="*/ 0 w 159"/>
                <a:gd name="T25" fmla="*/ 2147483646 h 15"/>
                <a:gd name="T26" fmla="*/ 0 w 159"/>
                <a:gd name="T27" fmla="*/ 2147483646 h 15"/>
                <a:gd name="T28" fmla="*/ 0 w 159"/>
                <a:gd name="T29" fmla="*/ 2147483646 h 15"/>
                <a:gd name="T30" fmla="*/ 0 w 159"/>
                <a:gd name="T31" fmla="*/ 2147483646 h 15"/>
                <a:gd name="T32" fmla="*/ 0 w 159"/>
                <a:gd name="T33" fmla="*/ 2147483646 h 15"/>
                <a:gd name="T34" fmla="*/ 2147483646 w 159"/>
                <a:gd name="T35" fmla="*/ 2147483646 h 15"/>
                <a:gd name="T36" fmla="*/ 2147483646 w 159"/>
                <a:gd name="T37" fmla="*/ 2147483646 h 15"/>
                <a:gd name="T38" fmla="*/ 2147483646 w 159"/>
                <a:gd name="T39" fmla="*/ 2147483646 h 15"/>
                <a:gd name="T40" fmla="*/ 2147483646 w 159"/>
                <a:gd name="T41" fmla="*/ 0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9" h="15"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7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3" y="0"/>
                    <a:pt x="114" y="0"/>
                  </a:cubicBezTo>
                  <a:cubicBezTo>
                    <a:pt x="114" y="0"/>
                    <a:pt x="115" y="0"/>
                    <a:pt x="115" y="0"/>
                  </a:cubicBezTo>
                  <a:cubicBezTo>
                    <a:pt x="156" y="0"/>
                    <a:pt x="150" y="4"/>
                    <a:pt x="150" y="8"/>
                  </a:cubicBezTo>
                  <a:cubicBezTo>
                    <a:pt x="150" y="12"/>
                    <a:pt x="156" y="15"/>
                    <a:pt x="114" y="15"/>
                  </a:cubicBezTo>
                  <a:cubicBezTo>
                    <a:pt x="114" y="15"/>
                    <a:pt x="114" y="15"/>
                    <a:pt x="113" y="15"/>
                  </a:cubicBezTo>
                  <a:cubicBezTo>
                    <a:pt x="72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3" y="15"/>
                    <a:pt x="116" y="15"/>
                  </a:cubicBezTo>
                  <a:cubicBezTo>
                    <a:pt x="116" y="15"/>
                    <a:pt x="116" y="15"/>
                    <a:pt x="117" y="15"/>
                  </a:cubicBezTo>
                  <a:cubicBezTo>
                    <a:pt x="159" y="15"/>
                    <a:pt x="153" y="12"/>
                    <a:pt x="153" y="8"/>
                  </a:cubicBezTo>
                  <a:cubicBezTo>
                    <a:pt x="153" y="4"/>
                    <a:pt x="159" y="0"/>
                    <a:pt x="117" y="0"/>
                  </a:cubicBezTo>
                </a:path>
              </a:pathLst>
            </a:custGeom>
            <a:solidFill>
              <a:srgbClr val="F5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613151" y="5540375"/>
              <a:ext cx="663575" cy="63500"/>
            </a:xfrm>
            <a:custGeom>
              <a:avLst/>
              <a:gdLst>
                <a:gd name="T0" fmla="*/ 2147483646 w 156"/>
                <a:gd name="T1" fmla="*/ 0 h 15"/>
                <a:gd name="T2" fmla="*/ 2147483646 w 156"/>
                <a:gd name="T3" fmla="*/ 0 h 15"/>
                <a:gd name="T4" fmla="*/ 0 w 156"/>
                <a:gd name="T5" fmla="*/ 2147483646 h 15"/>
                <a:gd name="T6" fmla="*/ 2147483646 w 156"/>
                <a:gd name="T7" fmla="*/ 2147483646 h 15"/>
                <a:gd name="T8" fmla="*/ 2147483646 w 156"/>
                <a:gd name="T9" fmla="*/ 2147483646 h 15"/>
                <a:gd name="T10" fmla="*/ 2147483646 w 156"/>
                <a:gd name="T11" fmla="*/ 2147483646 h 15"/>
                <a:gd name="T12" fmla="*/ 2147483646 w 156"/>
                <a:gd name="T13" fmla="*/ 2147483646 h 15"/>
                <a:gd name="T14" fmla="*/ 2147483646 w 156"/>
                <a:gd name="T15" fmla="*/ 2147483646 h 15"/>
                <a:gd name="T16" fmla="*/ 0 w 156"/>
                <a:gd name="T17" fmla="*/ 2147483646 h 15"/>
                <a:gd name="T18" fmla="*/ 2147483646 w 156"/>
                <a:gd name="T19" fmla="*/ 2147483646 h 15"/>
                <a:gd name="T20" fmla="*/ 2147483646 w 156"/>
                <a:gd name="T21" fmla="*/ 2147483646 h 15"/>
                <a:gd name="T22" fmla="*/ 2147483646 w 156"/>
                <a:gd name="T23" fmla="*/ 2147483646 h 15"/>
                <a:gd name="T24" fmla="*/ 2147483646 w 15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15">
                  <a:moveTo>
                    <a:pt x="115" y="0"/>
                  </a:moveTo>
                  <a:cubicBezTo>
                    <a:pt x="115" y="0"/>
                    <a:pt x="114" y="0"/>
                    <a:pt x="114" y="0"/>
                  </a:cubicBezTo>
                  <a:cubicBezTo>
                    <a:pt x="73" y="0"/>
                    <a:pt x="0" y="4"/>
                    <a:pt x="0" y="8"/>
                  </a:cubicBezTo>
                  <a:cubicBezTo>
                    <a:pt x="0" y="4"/>
                    <a:pt x="71" y="1"/>
                    <a:pt x="112" y="1"/>
                  </a:cubicBezTo>
                  <a:cubicBezTo>
                    <a:pt x="112" y="1"/>
                    <a:pt x="112" y="1"/>
                    <a:pt x="113" y="1"/>
                  </a:cubicBezTo>
                  <a:cubicBezTo>
                    <a:pt x="152" y="1"/>
                    <a:pt x="147" y="4"/>
                    <a:pt x="147" y="8"/>
                  </a:cubicBezTo>
                  <a:cubicBezTo>
                    <a:pt x="147" y="11"/>
                    <a:pt x="15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70" y="15"/>
                    <a:pt x="0" y="12"/>
                    <a:pt x="0" y="8"/>
                  </a:cubicBezTo>
                  <a:cubicBezTo>
                    <a:pt x="0" y="12"/>
                    <a:pt x="72" y="15"/>
                    <a:pt x="113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56" y="15"/>
                    <a:pt x="150" y="12"/>
                    <a:pt x="150" y="8"/>
                  </a:cubicBezTo>
                  <a:cubicBezTo>
                    <a:pt x="150" y="4"/>
                    <a:pt x="156" y="0"/>
                    <a:pt x="115" y="0"/>
                  </a:cubicBezTo>
                </a:path>
              </a:pathLst>
            </a:custGeom>
            <a:solidFill>
              <a:srgbClr val="F4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613151" y="5543550"/>
              <a:ext cx="646113" cy="60325"/>
            </a:xfrm>
            <a:custGeom>
              <a:avLst/>
              <a:gdLst>
                <a:gd name="T0" fmla="*/ 2147483646 w 152"/>
                <a:gd name="T1" fmla="*/ 0 h 14"/>
                <a:gd name="T2" fmla="*/ 2147483646 w 152"/>
                <a:gd name="T3" fmla="*/ 0 h 14"/>
                <a:gd name="T4" fmla="*/ 0 w 152"/>
                <a:gd name="T5" fmla="*/ 2147483646 h 14"/>
                <a:gd name="T6" fmla="*/ 0 w 152"/>
                <a:gd name="T7" fmla="*/ 2147483646 h 14"/>
                <a:gd name="T8" fmla="*/ 0 w 152"/>
                <a:gd name="T9" fmla="*/ 2147483646 h 14"/>
                <a:gd name="T10" fmla="*/ 2147483646 w 152"/>
                <a:gd name="T11" fmla="*/ 0 h 14"/>
                <a:gd name="T12" fmla="*/ 2147483646 w 152"/>
                <a:gd name="T13" fmla="*/ 0 h 14"/>
                <a:gd name="T14" fmla="*/ 2147483646 w 152"/>
                <a:gd name="T15" fmla="*/ 2147483646 h 14"/>
                <a:gd name="T16" fmla="*/ 2147483646 w 152"/>
                <a:gd name="T17" fmla="*/ 2147483646 h 14"/>
                <a:gd name="T18" fmla="*/ 2147483646 w 152"/>
                <a:gd name="T19" fmla="*/ 2147483646 h 14"/>
                <a:gd name="T20" fmla="*/ 0 w 152"/>
                <a:gd name="T21" fmla="*/ 2147483646 h 14"/>
                <a:gd name="T22" fmla="*/ 0 w 152"/>
                <a:gd name="T23" fmla="*/ 2147483646 h 14"/>
                <a:gd name="T24" fmla="*/ 0 w 152"/>
                <a:gd name="T25" fmla="*/ 2147483646 h 14"/>
                <a:gd name="T26" fmla="*/ 0 w 152"/>
                <a:gd name="T27" fmla="*/ 2147483646 h 14"/>
                <a:gd name="T28" fmla="*/ 0 w 152"/>
                <a:gd name="T29" fmla="*/ 2147483646 h 14"/>
                <a:gd name="T30" fmla="*/ 0 w 152"/>
                <a:gd name="T31" fmla="*/ 2147483646 h 14"/>
                <a:gd name="T32" fmla="*/ 0 w 152"/>
                <a:gd name="T33" fmla="*/ 2147483646 h 14"/>
                <a:gd name="T34" fmla="*/ 0 w 152"/>
                <a:gd name="T35" fmla="*/ 2147483646 h 14"/>
                <a:gd name="T36" fmla="*/ 0 w 152"/>
                <a:gd name="T37" fmla="*/ 2147483646 h 14"/>
                <a:gd name="T38" fmla="*/ 0 w 152"/>
                <a:gd name="T39" fmla="*/ 2147483646 h 14"/>
                <a:gd name="T40" fmla="*/ 2147483646 w 152"/>
                <a:gd name="T41" fmla="*/ 2147483646 h 14"/>
                <a:gd name="T42" fmla="*/ 2147483646 w 152"/>
                <a:gd name="T43" fmla="*/ 2147483646 h 14"/>
                <a:gd name="T44" fmla="*/ 2147483646 w 152"/>
                <a:gd name="T45" fmla="*/ 2147483646 h 14"/>
                <a:gd name="T46" fmla="*/ 2147483646 w 152"/>
                <a:gd name="T47" fmla="*/ 0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2" h="14"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71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0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49" y="0"/>
                    <a:pt x="144" y="3"/>
                    <a:pt x="144" y="7"/>
                  </a:cubicBezTo>
                  <a:cubicBezTo>
                    <a:pt x="144" y="10"/>
                    <a:pt x="14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69" y="13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70" y="14"/>
                    <a:pt x="111" y="14"/>
                  </a:cubicBezTo>
                  <a:cubicBezTo>
                    <a:pt x="111" y="14"/>
                    <a:pt x="111" y="14"/>
                    <a:pt x="112" y="14"/>
                  </a:cubicBezTo>
                  <a:cubicBezTo>
                    <a:pt x="152" y="14"/>
                    <a:pt x="147" y="10"/>
                    <a:pt x="147" y="7"/>
                  </a:cubicBezTo>
                  <a:cubicBezTo>
                    <a:pt x="147" y="3"/>
                    <a:pt x="152" y="0"/>
                    <a:pt x="113" y="0"/>
                  </a:cubicBezTo>
                </a:path>
              </a:pathLst>
            </a:custGeom>
            <a:solidFill>
              <a:srgbClr val="F2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613151" y="5543550"/>
              <a:ext cx="633413" cy="55563"/>
            </a:xfrm>
            <a:custGeom>
              <a:avLst/>
              <a:gdLst>
                <a:gd name="T0" fmla="*/ 2147483646 w 149"/>
                <a:gd name="T1" fmla="*/ 0 h 13"/>
                <a:gd name="T2" fmla="*/ 2147483646 w 149"/>
                <a:gd name="T3" fmla="*/ 0 h 13"/>
                <a:gd name="T4" fmla="*/ 0 w 149"/>
                <a:gd name="T5" fmla="*/ 2147483646 h 13"/>
                <a:gd name="T6" fmla="*/ 0 w 149"/>
                <a:gd name="T7" fmla="*/ 2147483646 h 13"/>
                <a:gd name="T8" fmla="*/ 2147483646 w 149"/>
                <a:gd name="T9" fmla="*/ 0 h 13"/>
                <a:gd name="T10" fmla="*/ 2147483646 w 149"/>
                <a:gd name="T11" fmla="*/ 0 h 13"/>
                <a:gd name="T12" fmla="*/ 2147483646 w 149"/>
                <a:gd name="T13" fmla="*/ 2147483646 h 13"/>
                <a:gd name="T14" fmla="*/ 2147483646 w 149"/>
                <a:gd name="T15" fmla="*/ 2147483646 h 13"/>
                <a:gd name="T16" fmla="*/ 2147483646 w 149"/>
                <a:gd name="T17" fmla="*/ 2147483646 h 13"/>
                <a:gd name="T18" fmla="*/ 0 w 149"/>
                <a:gd name="T19" fmla="*/ 2147483646 h 13"/>
                <a:gd name="T20" fmla="*/ 2147483646 w 149"/>
                <a:gd name="T21" fmla="*/ 2147483646 h 13"/>
                <a:gd name="T22" fmla="*/ 2147483646 w 149"/>
                <a:gd name="T23" fmla="*/ 2147483646 h 13"/>
                <a:gd name="T24" fmla="*/ 2147483646 w 149"/>
                <a:gd name="T25" fmla="*/ 2147483646 h 13"/>
                <a:gd name="T26" fmla="*/ 2147483646 w 149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" h="13">
                  <a:moveTo>
                    <a:pt x="110" y="0"/>
                  </a:moveTo>
                  <a:cubicBezTo>
                    <a:pt x="110" y="0"/>
                    <a:pt x="110" y="0"/>
                    <a:pt x="109" y="0"/>
                  </a:cubicBezTo>
                  <a:cubicBezTo>
                    <a:pt x="70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8" y="0"/>
                    <a:pt x="107" y="0"/>
                  </a:cubicBezTo>
                  <a:cubicBezTo>
                    <a:pt x="107" y="0"/>
                    <a:pt x="107" y="0"/>
                    <a:pt x="108" y="0"/>
                  </a:cubicBezTo>
                  <a:cubicBezTo>
                    <a:pt x="146" y="0"/>
                    <a:pt x="141" y="3"/>
                    <a:pt x="141" y="7"/>
                  </a:cubicBezTo>
                  <a:cubicBezTo>
                    <a:pt x="141" y="10"/>
                    <a:pt x="146" y="13"/>
                    <a:pt x="107" y="13"/>
                  </a:cubicBezTo>
                  <a:cubicBezTo>
                    <a:pt x="107" y="13"/>
                    <a:pt x="106" y="13"/>
                    <a:pt x="106" y="13"/>
                  </a:cubicBezTo>
                  <a:cubicBezTo>
                    <a:pt x="67" y="13"/>
                    <a:pt x="0" y="10"/>
                    <a:pt x="0" y="7"/>
                  </a:cubicBezTo>
                  <a:cubicBezTo>
                    <a:pt x="0" y="11"/>
                    <a:pt x="6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49" y="13"/>
                    <a:pt x="144" y="10"/>
                    <a:pt x="144" y="7"/>
                  </a:cubicBezTo>
                  <a:cubicBezTo>
                    <a:pt x="144" y="3"/>
                    <a:pt x="149" y="0"/>
                    <a:pt x="110" y="0"/>
                  </a:cubicBezTo>
                </a:path>
              </a:pathLst>
            </a:custGeom>
            <a:solidFill>
              <a:srgbClr val="F1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613151" y="5543550"/>
              <a:ext cx="620713" cy="55563"/>
            </a:xfrm>
            <a:custGeom>
              <a:avLst/>
              <a:gdLst>
                <a:gd name="T0" fmla="*/ 2147483646 w 146"/>
                <a:gd name="T1" fmla="*/ 0 h 13"/>
                <a:gd name="T2" fmla="*/ 2147483646 w 146"/>
                <a:gd name="T3" fmla="*/ 0 h 13"/>
                <a:gd name="T4" fmla="*/ 0 w 146"/>
                <a:gd name="T5" fmla="*/ 2147483646 h 13"/>
                <a:gd name="T6" fmla="*/ 0 w 146"/>
                <a:gd name="T7" fmla="*/ 2147483646 h 13"/>
                <a:gd name="T8" fmla="*/ 0 w 146"/>
                <a:gd name="T9" fmla="*/ 2147483646 h 13"/>
                <a:gd name="T10" fmla="*/ 0 w 146"/>
                <a:gd name="T11" fmla="*/ 2147483646 h 13"/>
                <a:gd name="T12" fmla="*/ 2147483646 w 146"/>
                <a:gd name="T13" fmla="*/ 0 h 13"/>
                <a:gd name="T14" fmla="*/ 2147483646 w 146"/>
                <a:gd name="T15" fmla="*/ 0 h 13"/>
                <a:gd name="T16" fmla="*/ 2147483646 w 146"/>
                <a:gd name="T17" fmla="*/ 2147483646 h 13"/>
                <a:gd name="T18" fmla="*/ 2147483646 w 146"/>
                <a:gd name="T19" fmla="*/ 2147483646 h 13"/>
                <a:gd name="T20" fmla="*/ 2147483646 w 146"/>
                <a:gd name="T21" fmla="*/ 2147483646 h 13"/>
                <a:gd name="T22" fmla="*/ 0 w 146"/>
                <a:gd name="T23" fmla="*/ 2147483646 h 13"/>
                <a:gd name="T24" fmla="*/ 0 w 146"/>
                <a:gd name="T25" fmla="*/ 2147483646 h 13"/>
                <a:gd name="T26" fmla="*/ 2147483646 w 146"/>
                <a:gd name="T27" fmla="*/ 2147483646 h 13"/>
                <a:gd name="T28" fmla="*/ 2147483646 w 146"/>
                <a:gd name="T29" fmla="*/ 2147483646 h 13"/>
                <a:gd name="T30" fmla="*/ 2147483646 w 146"/>
                <a:gd name="T31" fmla="*/ 2147483646 h 13"/>
                <a:gd name="T32" fmla="*/ 2147483646 w 14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" h="13">
                  <a:moveTo>
                    <a:pt x="108" y="0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68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6" y="0"/>
                    <a:pt x="1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42" y="0"/>
                    <a:pt x="137" y="3"/>
                    <a:pt x="137" y="7"/>
                  </a:cubicBezTo>
                  <a:cubicBezTo>
                    <a:pt x="137" y="10"/>
                    <a:pt x="143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66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7" y="13"/>
                    <a:pt x="106" y="13"/>
                  </a:cubicBezTo>
                  <a:cubicBezTo>
                    <a:pt x="106" y="13"/>
                    <a:pt x="107" y="13"/>
                    <a:pt x="107" y="13"/>
                  </a:cubicBezTo>
                  <a:cubicBezTo>
                    <a:pt x="146" y="13"/>
                    <a:pt x="141" y="10"/>
                    <a:pt x="141" y="7"/>
                  </a:cubicBezTo>
                  <a:cubicBezTo>
                    <a:pt x="141" y="3"/>
                    <a:pt x="146" y="0"/>
                    <a:pt x="108" y="0"/>
                  </a:cubicBezTo>
                </a:path>
              </a:pathLst>
            </a:custGeom>
            <a:solidFill>
              <a:srgbClr val="F0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3613151" y="5543550"/>
              <a:ext cx="608013" cy="55563"/>
            </a:xfrm>
            <a:custGeom>
              <a:avLst/>
              <a:gdLst>
                <a:gd name="T0" fmla="*/ 2147483646 w 143"/>
                <a:gd name="T1" fmla="*/ 0 h 13"/>
                <a:gd name="T2" fmla="*/ 2147483646 w 143"/>
                <a:gd name="T3" fmla="*/ 0 h 13"/>
                <a:gd name="T4" fmla="*/ 0 w 143"/>
                <a:gd name="T5" fmla="*/ 2147483646 h 13"/>
                <a:gd name="T6" fmla="*/ 2147483646 w 143"/>
                <a:gd name="T7" fmla="*/ 0 h 13"/>
                <a:gd name="T8" fmla="*/ 2147483646 w 143"/>
                <a:gd name="T9" fmla="*/ 0 h 13"/>
                <a:gd name="T10" fmla="*/ 2147483646 w 143"/>
                <a:gd name="T11" fmla="*/ 2147483646 h 13"/>
                <a:gd name="T12" fmla="*/ 2147483646 w 143"/>
                <a:gd name="T13" fmla="*/ 2147483646 h 13"/>
                <a:gd name="T14" fmla="*/ 2147483646 w 143"/>
                <a:gd name="T15" fmla="*/ 2147483646 h 13"/>
                <a:gd name="T16" fmla="*/ 0 w 143"/>
                <a:gd name="T17" fmla="*/ 2147483646 h 13"/>
                <a:gd name="T18" fmla="*/ 0 w 143"/>
                <a:gd name="T19" fmla="*/ 2147483646 h 13"/>
                <a:gd name="T20" fmla="*/ 2147483646 w 143"/>
                <a:gd name="T21" fmla="*/ 2147483646 h 13"/>
                <a:gd name="T22" fmla="*/ 2147483646 w 143"/>
                <a:gd name="T23" fmla="*/ 2147483646 h 13"/>
                <a:gd name="T24" fmla="*/ 2147483646 w 143"/>
                <a:gd name="T25" fmla="*/ 2147483646 h 13"/>
                <a:gd name="T26" fmla="*/ 2147483646 w 143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3" h="13">
                  <a:moveTo>
                    <a:pt x="105" y="0"/>
                  </a:moveTo>
                  <a:cubicBezTo>
                    <a:pt x="105" y="0"/>
                    <a:pt x="105" y="0"/>
                    <a:pt x="104" y="0"/>
                  </a:cubicBezTo>
                  <a:cubicBezTo>
                    <a:pt x="66" y="0"/>
                    <a:pt x="0" y="3"/>
                    <a:pt x="0" y="7"/>
                  </a:cubicBezTo>
                  <a:cubicBezTo>
                    <a:pt x="0" y="3"/>
                    <a:pt x="65" y="0"/>
                    <a:pt x="102" y="0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39" y="0"/>
                    <a:pt x="134" y="3"/>
                    <a:pt x="134" y="7"/>
                  </a:cubicBezTo>
                  <a:cubicBezTo>
                    <a:pt x="134" y="10"/>
                    <a:pt x="139" y="13"/>
                    <a:pt x="102" y="13"/>
                  </a:cubicBezTo>
                  <a:cubicBezTo>
                    <a:pt x="102" y="13"/>
                    <a:pt x="102" y="13"/>
                    <a:pt x="101" y="13"/>
                  </a:cubicBezTo>
                  <a:cubicBezTo>
                    <a:pt x="64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6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43" y="13"/>
                    <a:pt x="137" y="10"/>
                    <a:pt x="137" y="7"/>
                  </a:cubicBezTo>
                  <a:cubicBezTo>
                    <a:pt x="137" y="3"/>
                    <a:pt x="142" y="0"/>
                    <a:pt x="105" y="0"/>
                  </a:cubicBezTo>
                </a:path>
              </a:pathLst>
            </a:custGeom>
            <a:solidFill>
              <a:srgbClr val="EF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613151" y="5543550"/>
              <a:ext cx="592138" cy="55563"/>
            </a:xfrm>
            <a:custGeom>
              <a:avLst/>
              <a:gdLst>
                <a:gd name="T0" fmla="*/ 2147483646 w 139"/>
                <a:gd name="T1" fmla="*/ 0 h 13"/>
                <a:gd name="T2" fmla="*/ 2147483646 w 139"/>
                <a:gd name="T3" fmla="*/ 0 h 13"/>
                <a:gd name="T4" fmla="*/ 0 w 139"/>
                <a:gd name="T5" fmla="*/ 2147483646 h 13"/>
                <a:gd name="T6" fmla="*/ 0 w 139"/>
                <a:gd name="T7" fmla="*/ 2147483646 h 13"/>
                <a:gd name="T8" fmla="*/ 2147483646 w 139"/>
                <a:gd name="T9" fmla="*/ 2147483646 h 13"/>
                <a:gd name="T10" fmla="*/ 2147483646 w 139"/>
                <a:gd name="T11" fmla="*/ 2147483646 h 13"/>
                <a:gd name="T12" fmla="*/ 2147483646 w 139"/>
                <a:gd name="T13" fmla="*/ 2147483646 h 13"/>
                <a:gd name="T14" fmla="*/ 2147483646 w 139"/>
                <a:gd name="T15" fmla="*/ 2147483646 h 13"/>
                <a:gd name="T16" fmla="*/ 2147483646 w 139"/>
                <a:gd name="T17" fmla="*/ 2147483646 h 13"/>
                <a:gd name="T18" fmla="*/ 0 w 139"/>
                <a:gd name="T19" fmla="*/ 2147483646 h 13"/>
                <a:gd name="T20" fmla="*/ 0 w 139"/>
                <a:gd name="T21" fmla="*/ 2147483646 h 13"/>
                <a:gd name="T22" fmla="*/ 0 w 139"/>
                <a:gd name="T23" fmla="*/ 2147483646 h 13"/>
                <a:gd name="T24" fmla="*/ 0 w 139"/>
                <a:gd name="T25" fmla="*/ 2147483646 h 13"/>
                <a:gd name="T26" fmla="*/ 0 w 139"/>
                <a:gd name="T27" fmla="*/ 2147483646 h 13"/>
                <a:gd name="T28" fmla="*/ 0 w 139"/>
                <a:gd name="T29" fmla="*/ 2147483646 h 13"/>
                <a:gd name="T30" fmla="*/ 0 w 139"/>
                <a:gd name="T31" fmla="*/ 2147483646 h 13"/>
                <a:gd name="T32" fmla="*/ 0 w 139"/>
                <a:gd name="T33" fmla="*/ 2147483646 h 13"/>
                <a:gd name="T34" fmla="*/ 2147483646 w 139"/>
                <a:gd name="T35" fmla="*/ 2147483646 h 13"/>
                <a:gd name="T36" fmla="*/ 2147483646 w 139"/>
                <a:gd name="T37" fmla="*/ 2147483646 h 13"/>
                <a:gd name="T38" fmla="*/ 2147483646 w 139"/>
                <a:gd name="T39" fmla="*/ 2147483646 h 13"/>
                <a:gd name="T40" fmla="*/ 2147483646 w 139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3">
                  <a:moveTo>
                    <a:pt x="103" y="0"/>
                  </a:moveTo>
                  <a:cubicBezTo>
                    <a:pt x="103" y="0"/>
                    <a:pt x="102" y="0"/>
                    <a:pt x="102" y="0"/>
                  </a:cubicBezTo>
                  <a:cubicBezTo>
                    <a:pt x="65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3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36" y="1"/>
                    <a:pt x="131" y="3"/>
                    <a:pt x="131" y="7"/>
                  </a:cubicBezTo>
                  <a:cubicBezTo>
                    <a:pt x="131" y="10"/>
                    <a:pt x="136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63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4" y="13"/>
                    <a:pt x="101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39" y="13"/>
                    <a:pt x="134" y="10"/>
                    <a:pt x="134" y="7"/>
                  </a:cubicBezTo>
                  <a:cubicBezTo>
                    <a:pt x="134" y="3"/>
                    <a:pt x="139" y="0"/>
                    <a:pt x="103" y="0"/>
                  </a:cubicBezTo>
                </a:path>
              </a:pathLst>
            </a:custGeom>
            <a:solidFill>
              <a:srgbClr val="ED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613151" y="5548313"/>
              <a:ext cx="577850" cy="50800"/>
            </a:xfrm>
            <a:custGeom>
              <a:avLst/>
              <a:gdLst>
                <a:gd name="T0" fmla="*/ 2147483646 w 136"/>
                <a:gd name="T1" fmla="*/ 0 h 12"/>
                <a:gd name="T2" fmla="*/ 2147483646 w 136"/>
                <a:gd name="T3" fmla="*/ 0 h 12"/>
                <a:gd name="T4" fmla="*/ 0 w 136"/>
                <a:gd name="T5" fmla="*/ 2147483646 h 12"/>
                <a:gd name="T6" fmla="*/ 0 w 136"/>
                <a:gd name="T7" fmla="*/ 2147483646 h 12"/>
                <a:gd name="T8" fmla="*/ 0 w 136"/>
                <a:gd name="T9" fmla="*/ 2147483646 h 12"/>
                <a:gd name="T10" fmla="*/ 2147483646 w 136"/>
                <a:gd name="T11" fmla="*/ 0 h 12"/>
                <a:gd name="T12" fmla="*/ 2147483646 w 136"/>
                <a:gd name="T13" fmla="*/ 0 h 12"/>
                <a:gd name="T14" fmla="*/ 2147483646 w 136"/>
                <a:gd name="T15" fmla="*/ 2147483646 h 12"/>
                <a:gd name="T16" fmla="*/ 2147483646 w 136"/>
                <a:gd name="T17" fmla="*/ 2147483646 h 12"/>
                <a:gd name="T18" fmla="*/ 2147483646 w 136"/>
                <a:gd name="T19" fmla="*/ 2147483646 h 12"/>
                <a:gd name="T20" fmla="*/ 0 w 136"/>
                <a:gd name="T21" fmla="*/ 2147483646 h 12"/>
                <a:gd name="T22" fmla="*/ 2147483646 w 136"/>
                <a:gd name="T23" fmla="*/ 2147483646 h 12"/>
                <a:gd name="T24" fmla="*/ 2147483646 w 136"/>
                <a:gd name="T25" fmla="*/ 2147483646 h 12"/>
                <a:gd name="T26" fmla="*/ 2147483646 w 136"/>
                <a:gd name="T27" fmla="*/ 2147483646 h 12"/>
                <a:gd name="T28" fmla="*/ 2147483646 w 136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6" h="12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3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62" y="0"/>
                    <a:pt x="97" y="0"/>
                  </a:cubicBezTo>
                  <a:cubicBezTo>
                    <a:pt x="97" y="0"/>
                    <a:pt x="98" y="0"/>
                    <a:pt x="98" y="0"/>
                  </a:cubicBezTo>
                  <a:cubicBezTo>
                    <a:pt x="133" y="0"/>
                    <a:pt x="128" y="2"/>
                    <a:pt x="128" y="6"/>
                  </a:cubicBezTo>
                  <a:cubicBezTo>
                    <a:pt x="128" y="9"/>
                    <a:pt x="133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61" y="12"/>
                    <a:pt x="0" y="9"/>
                    <a:pt x="0" y="6"/>
                  </a:cubicBezTo>
                  <a:cubicBezTo>
                    <a:pt x="0" y="9"/>
                    <a:pt x="63" y="12"/>
                    <a:pt x="99" y="12"/>
                  </a:cubicBezTo>
                  <a:cubicBezTo>
                    <a:pt x="99" y="12"/>
                    <a:pt x="99" y="12"/>
                    <a:pt x="100" y="12"/>
                  </a:cubicBezTo>
                  <a:cubicBezTo>
                    <a:pt x="136" y="12"/>
                    <a:pt x="131" y="9"/>
                    <a:pt x="131" y="6"/>
                  </a:cubicBezTo>
                  <a:cubicBezTo>
                    <a:pt x="131" y="2"/>
                    <a:pt x="136" y="0"/>
                    <a:pt x="100" y="0"/>
                  </a:cubicBezTo>
                </a:path>
              </a:pathLst>
            </a:custGeom>
            <a:solidFill>
              <a:srgbClr val="ECE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613151" y="5548313"/>
              <a:ext cx="565150" cy="50800"/>
            </a:xfrm>
            <a:custGeom>
              <a:avLst/>
              <a:gdLst>
                <a:gd name="T0" fmla="*/ 2147483646 w 133"/>
                <a:gd name="T1" fmla="*/ 0 h 12"/>
                <a:gd name="T2" fmla="*/ 2147483646 w 133"/>
                <a:gd name="T3" fmla="*/ 0 h 12"/>
                <a:gd name="T4" fmla="*/ 0 w 133"/>
                <a:gd name="T5" fmla="*/ 2147483646 h 12"/>
                <a:gd name="T6" fmla="*/ 0 w 133"/>
                <a:gd name="T7" fmla="*/ 2147483646 h 12"/>
                <a:gd name="T8" fmla="*/ 0 w 133"/>
                <a:gd name="T9" fmla="*/ 2147483646 h 12"/>
                <a:gd name="T10" fmla="*/ 2147483646 w 133"/>
                <a:gd name="T11" fmla="*/ 0 h 12"/>
                <a:gd name="T12" fmla="*/ 2147483646 w 133"/>
                <a:gd name="T13" fmla="*/ 0 h 12"/>
                <a:gd name="T14" fmla="*/ 2147483646 w 133"/>
                <a:gd name="T15" fmla="*/ 2147483646 h 12"/>
                <a:gd name="T16" fmla="*/ 2147483646 w 133"/>
                <a:gd name="T17" fmla="*/ 2147483646 h 12"/>
                <a:gd name="T18" fmla="*/ 2147483646 w 133"/>
                <a:gd name="T19" fmla="*/ 2147483646 h 12"/>
                <a:gd name="T20" fmla="*/ 0 w 133"/>
                <a:gd name="T21" fmla="*/ 2147483646 h 12"/>
                <a:gd name="T22" fmla="*/ 0 w 133"/>
                <a:gd name="T23" fmla="*/ 2147483646 h 12"/>
                <a:gd name="T24" fmla="*/ 2147483646 w 133"/>
                <a:gd name="T25" fmla="*/ 2147483646 h 12"/>
                <a:gd name="T26" fmla="*/ 2147483646 w 133"/>
                <a:gd name="T27" fmla="*/ 2147483646 h 12"/>
                <a:gd name="T28" fmla="*/ 2147483646 w 133"/>
                <a:gd name="T29" fmla="*/ 2147483646 h 12"/>
                <a:gd name="T30" fmla="*/ 2147483646 w 133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2">
                  <a:moveTo>
                    <a:pt x="98" y="0"/>
                  </a:moveTo>
                  <a:cubicBezTo>
                    <a:pt x="98" y="0"/>
                    <a:pt x="97" y="0"/>
                    <a:pt x="97" y="0"/>
                  </a:cubicBezTo>
                  <a:cubicBezTo>
                    <a:pt x="62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0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9" y="0"/>
                    <a:pt x="125" y="2"/>
                    <a:pt x="125" y="6"/>
                  </a:cubicBezTo>
                  <a:cubicBezTo>
                    <a:pt x="125" y="9"/>
                    <a:pt x="129" y="11"/>
                    <a:pt x="95" y="11"/>
                  </a:cubicBezTo>
                  <a:cubicBezTo>
                    <a:pt x="95" y="11"/>
                    <a:pt x="94" y="11"/>
                    <a:pt x="94" y="11"/>
                  </a:cubicBezTo>
                  <a:cubicBezTo>
                    <a:pt x="59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61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33" y="12"/>
                    <a:pt x="128" y="9"/>
                    <a:pt x="128" y="6"/>
                  </a:cubicBezTo>
                  <a:cubicBezTo>
                    <a:pt x="128" y="2"/>
                    <a:pt x="133" y="0"/>
                    <a:pt x="98" y="0"/>
                  </a:cubicBezTo>
                </a:path>
              </a:pathLst>
            </a:custGeom>
            <a:solidFill>
              <a:srgbClr val="E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613151" y="5548313"/>
              <a:ext cx="549275" cy="47625"/>
            </a:xfrm>
            <a:custGeom>
              <a:avLst/>
              <a:gdLst>
                <a:gd name="T0" fmla="*/ 2147483646 w 129"/>
                <a:gd name="T1" fmla="*/ 0 h 11"/>
                <a:gd name="T2" fmla="*/ 2147483646 w 129"/>
                <a:gd name="T3" fmla="*/ 0 h 11"/>
                <a:gd name="T4" fmla="*/ 0 w 129"/>
                <a:gd name="T5" fmla="*/ 2147483646 h 11"/>
                <a:gd name="T6" fmla="*/ 2147483646 w 129"/>
                <a:gd name="T7" fmla="*/ 0 h 11"/>
                <a:gd name="T8" fmla="*/ 2147483646 w 129"/>
                <a:gd name="T9" fmla="*/ 0 h 11"/>
                <a:gd name="T10" fmla="*/ 2147483646 w 129"/>
                <a:gd name="T11" fmla="*/ 2147483646 h 11"/>
                <a:gd name="T12" fmla="*/ 2147483646 w 129"/>
                <a:gd name="T13" fmla="*/ 2147483646 h 11"/>
                <a:gd name="T14" fmla="*/ 2147483646 w 129"/>
                <a:gd name="T15" fmla="*/ 2147483646 h 11"/>
                <a:gd name="T16" fmla="*/ 0 w 129"/>
                <a:gd name="T17" fmla="*/ 2147483646 h 11"/>
                <a:gd name="T18" fmla="*/ 0 w 129"/>
                <a:gd name="T19" fmla="*/ 2147483646 h 11"/>
                <a:gd name="T20" fmla="*/ 0 w 129"/>
                <a:gd name="T21" fmla="*/ 2147483646 h 11"/>
                <a:gd name="T22" fmla="*/ 0 w 129"/>
                <a:gd name="T23" fmla="*/ 2147483646 h 11"/>
                <a:gd name="T24" fmla="*/ 0 w 129"/>
                <a:gd name="T25" fmla="*/ 2147483646 h 11"/>
                <a:gd name="T26" fmla="*/ 0 w 129"/>
                <a:gd name="T27" fmla="*/ 2147483646 h 11"/>
                <a:gd name="T28" fmla="*/ 2147483646 w 129"/>
                <a:gd name="T29" fmla="*/ 2147483646 h 11"/>
                <a:gd name="T30" fmla="*/ 2147483646 w 129"/>
                <a:gd name="T31" fmla="*/ 2147483646 h 11"/>
                <a:gd name="T32" fmla="*/ 2147483646 w 129"/>
                <a:gd name="T33" fmla="*/ 2147483646 h 11"/>
                <a:gd name="T34" fmla="*/ 2147483646 w 129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11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60" y="0"/>
                    <a:pt x="0" y="3"/>
                    <a:pt x="0" y="6"/>
                  </a:cubicBezTo>
                  <a:cubicBezTo>
                    <a:pt x="0" y="3"/>
                    <a:pt x="59" y="0"/>
                    <a:pt x="9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26" y="0"/>
                    <a:pt x="122" y="3"/>
                    <a:pt x="122" y="6"/>
                  </a:cubicBezTo>
                  <a:cubicBezTo>
                    <a:pt x="122" y="9"/>
                    <a:pt x="126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58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9" y="11"/>
                    <a:pt x="94" y="11"/>
                  </a:cubicBezTo>
                  <a:cubicBezTo>
                    <a:pt x="94" y="11"/>
                    <a:pt x="95" y="11"/>
                    <a:pt x="95" y="11"/>
                  </a:cubicBezTo>
                  <a:cubicBezTo>
                    <a:pt x="129" y="11"/>
                    <a:pt x="125" y="9"/>
                    <a:pt x="125" y="6"/>
                  </a:cubicBezTo>
                  <a:cubicBezTo>
                    <a:pt x="125" y="2"/>
                    <a:pt x="129" y="0"/>
                    <a:pt x="95" y="0"/>
                  </a:cubicBezTo>
                </a:path>
              </a:pathLst>
            </a:custGeom>
            <a:solidFill>
              <a:srgbClr val="E9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3613151" y="5548313"/>
              <a:ext cx="536575" cy="47625"/>
            </a:xfrm>
            <a:custGeom>
              <a:avLst/>
              <a:gdLst>
                <a:gd name="T0" fmla="*/ 2147483646 w 126"/>
                <a:gd name="T1" fmla="*/ 0 h 11"/>
                <a:gd name="T2" fmla="*/ 2147483646 w 126"/>
                <a:gd name="T3" fmla="*/ 0 h 11"/>
                <a:gd name="T4" fmla="*/ 0 w 126"/>
                <a:gd name="T5" fmla="*/ 2147483646 h 11"/>
                <a:gd name="T6" fmla="*/ 0 w 126"/>
                <a:gd name="T7" fmla="*/ 2147483646 h 11"/>
                <a:gd name="T8" fmla="*/ 0 w 126"/>
                <a:gd name="T9" fmla="*/ 2147483646 h 11"/>
                <a:gd name="T10" fmla="*/ 0 w 126"/>
                <a:gd name="T11" fmla="*/ 2147483646 h 11"/>
                <a:gd name="T12" fmla="*/ 2147483646 w 126"/>
                <a:gd name="T13" fmla="*/ 0 h 11"/>
                <a:gd name="T14" fmla="*/ 2147483646 w 126"/>
                <a:gd name="T15" fmla="*/ 0 h 11"/>
                <a:gd name="T16" fmla="*/ 2147483646 w 126"/>
                <a:gd name="T17" fmla="*/ 2147483646 h 11"/>
                <a:gd name="T18" fmla="*/ 2147483646 w 126"/>
                <a:gd name="T19" fmla="*/ 2147483646 h 11"/>
                <a:gd name="T20" fmla="*/ 2147483646 w 126"/>
                <a:gd name="T21" fmla="*/ 2147483646 h 11"/>
                <a:gd name="T22" fmla="*/ 0 w 126"/>
                <a:gd name="T23" fmla="*/ 2147483646 h 11"/>
                <a:gd name="T24" fmla="*/ 2147483646 w 126"/>
                <a:gd name="T25" fmla="*/ 2147483646 h 11"/>
                <a:gd name="T26" fmla="*/ 2147483646 w 126"/>
                <a:gd name="T27" fmla="*/ 2147483646 h 11"/>
                <a:gd name="T28" fmla="*/ 2147483646 w 126"/>
                <a:gd name="T29" fmla="*/ 2147483646 h 11"/>
                <a:gd name="T30" fmla="*/ 2147483646 w 126"/>
                <a:gd name="T31" fmla="*/ 0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6" h="11">
                  <a:moveTo>
                    <a:pt x="93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59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7" y="0"/>
                    <a:pt x="90" y="0"/>
                  </a:cubicBezTo>
                  <a:cubicBezTo>
                    <a:pt x="90" y="0"/>
                    <a:pt x="90" y="0"/>
                    <a:pt x="91" y="0"/>
                  </a:cubicBezTo>
                  <a:cubicBezTo>
                    <a:pt x="123" y="0"/>
                    <a:pt x="118" y="3"/>
                    <a:pt x="118" y="6"/>
                  </a:cubicBezTo>
                  <a:cubicBezTo>
                    <a:pt x="118" y="9"/>
                    <a:pt x="123" y="11"/>
                    <a:pt x="90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56" y="11"/>
                    <a:pt x="0" y="9"/>
                    <a:pt x="0" y="6"/>
                  </a:cubicBezTo>
                  <a:cubicBezTo>
                    <a:pt x="0" y="9"/>
                    <a:pt x="58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26" y="11"/>
                    <a:pt x="122" y="9"/>
                    <a:pt x="122" y="6"/>
                  </a:cubicBezTo>
                  <a:cubicBezTo>
                    <a:pt x="122" y="3"/>
                    <a:pt x="126" y="0"/>
                    <a:pt x="93" y="0"/>
                  </a:cubicBezTo>
                </a:path>
              </a:pathLst>
            </a:custGeom>
            <a:solidFill>
              <a:srgbClr val="E8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3613151" y="5548313"/>
              <a:ext cx="523875" cy="47625"/>
            </a:xfrm>
            <a:custGeom>
              <a:avLst/>
              <a:gdLst>
                <a:gd name="T0" fmla="*/ 2147483646 w 123"/>
                <a:gd name="T1" fmla="*/ 0 h 11"/>
                <a:gd name="T2" fmla="*/ 2147483646 w 123"/>
                <a:gd name="T3" fmla="*/ 0 h 11"/>
                <a:gd name="T4" fmla="*/ 0 w 123"/>
                <a:gd name="T5" fmla="*/ 2147483646 h 11"/>
                <a:gd name="T6" fmla="*/ 2147483646 w 123"/>
                <a:gd name="T7" fmla="*/ 0 h 11"/>
                <a:gd name="T8" fmla="*/ 2147483646 w 123"/>
                <a:gd name="T9" fmla="*/ 0 h 11"/>
                <a:gd name="T10" fmla="*/ 2147483646 w 123"/>
                <a:gd name="T11" fmla="*/ 2147483646 h 11"/>
                <a:gd name="T12" fmla="*/ 2147483646 w 123"/>
                <a:gd name="T13" fmla="*/ 2147483646 h 11"/>
                <a:gd name="T14" fmla="*/ 2147483646 w 123"/>
                <a:gd name="T15" fmla="*/ 2147483646 h 11"/>
                <a:gd name="T16" fmla="*/ 0 w 123"/>
                <a:gd name="T17" fmla="*/ 2147483646 h 11"/>
                <a:gd name="T18" fmla="*/ 0 w 123"/>
                <a:gd name="T19" fmla="*/ 2147483646 h 11"/>
                <a:gd name="T20" fmla="*/ 0 w 123"/>
                <a:gd name="T21" fmla="*/ 2147483646 h 11"/>
                <a:gd name="T22" fmla="*/ 0 w 123"/>
                <a:gd name="T23" fmla="*/ 2147483646 h 11"/>
                <a:gd name="T24" fmla="*/ 0 w 123"/>
                <a:gd name="T25" fmla="*/ 2147483646 h 11"/>
                <a:gd name="T26" fmla="*/ 0 w 123"/>
                <a:gd name="T27" fmla="*/ 2147483646 h 11"/>
                <a:gd name="T28" fmla="*/ 2147483646 w 123"/>
                <a:gd name="T29" fmla="*/ 2147483646 h 11"/>
                <a:gd name="T30" fmla="*/ 2147483646 w 123"/>
                <a:gd name="T31" fmla="*/ 2147483646 h 11"/>
                <a:gd name="T32" fmla="*/ 2147483646 w 123"/>
                <a:gd name="T33" fmla="*/ 2147483646 h 11"/>
                <a:gd name="T34" fmla="*/ 2147483646 w 12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3" h="11">
                  <a:moveTo>
                    <a:pt x="9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57" y="0"/>
                    <a:pt x="0" y="3"/>
                    <a:pt x="0" y="6"/>
                  </a:cubicBezTo>
                  <a:cubicBezTo>
                    <a:pt x="0" y="3"/>
                    <a:pt x="56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9" y="0"/>
                    <a:pt x="115" y="3"/>
                    <a:pt x="115" y="6"/>
                  </a:cubicBezTo>
                  <a:cubicBezTo>
                    <a:pt x="115" y="9"/>
                    <a:pt x="119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55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6" y="11"/>
                    <a:pt x="89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123" y="11"/>
                    <a:pt x="118" y="9"/>
                    <a:pt x="118" y="6"/>
                  </a:cubicBezTo>
                  <a:cubicBezTo>
                    <a:pt x="118" y="3"/>
                    <a:pt x="123" y="0"/>
                    <a:pt x="91" y="0"/>
                  </a:cubicBezTo>
                </a:path>
              </a:pathLst>
            </a:custGeom>
            <a:solidFill>
              <a:srgbClr val="E7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3613151" y="5548313"/>
              <a:ext cx="506413" cy="47625"/>
            </a:xfrm>
            <a:custGeom>
              <a:avLst/>
              <a:gdLst>
                <a:gd name="T0" fmla="*/ 2147483646 w 119"/>
                <a:gd name="T1" fmla="*/ 0 h 11"/>
                <a:gd name="T2" fmla="*/ 2147483646 w 119"/>
                <a:gd name="T3" fmla="*/ 0 h 11"/>
                <a:gd name="T4" fmla="*/ 0 w 119"/>
                <a:gd name="T5" fmla="*/ 2147483646 h 11"/>
                <a:gd name="T6" fmla="*/ 0 w 119"/>
                <a:gd name="T7" fmla="*/ 2147483646 h 11"/>
                <a:gd name="T8" fmla="*/ 0 w 119"/>
                <a:gd name="T9" fmla="*/ 2147483646 h 11"/>
                <a:gd name="T10" fmla="*/ 0 w 119"/>
                <a:gd name="T11" fmla="*/ 2147483646 h 11"/>
                <a:gd name="T12" fmla="*/ 2147483646 w 119"/>
                <a:gd name="T13" fmla="*/ 2147483646 h 11"/>
                <a:gd name="T14" fmla="*/ 2147483646 w 119"/>
                <a:gd name="T15" fmla="*/ 2147483646 h 11"/>
                <a:gd name="T16" fmla="*/ 2147483646 w 119"/>
                <a:gd name="T17" fmla="*/ 2147483646 h 11"/>
                <a:gd name="T18" fmla="*/ 2147483646 w 119"/>
                <a:gd name="T19" fmla="*/ 2147483646 h 11"/>
                <a:gd name="T20" fmla="*/ 2147483646 w 119"/>
                <a:gd name="T21" fmla="*/ 2147483646 h 11"/>
                <a:gd name="T22" fmla="*/ 0 w 119"/>
                <a:gd name="T23" fmla="*/ 2147483646 h 11"/>
                <a:gd name="T24" fmla="*/ 0 w 119"/>
                <a:gd name="T25" fmla="*/ 2147483646 h 11"/>
                <a:gd name="T26" fmla="*/ 2147483646 w 119"/>
                <a:gd name="T27" fmla="*/ 2147483646 h 11"/>
                <a:gd name="T28" fmla="*/ 2147483646 w 119"/>
                <a:gd name="T29" fmla="*/ 2147483646 h 11"/>
                <a:gd name="T30" fmla="*/ 2147483646 w 119"/>
                <a:gd name="T31" fmla="*/ 2147483646 h 11"/>
                <a:gd name="T32" fmla="*/ 2147483646 w 119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9" h="11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56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4" y="1"/>
                    <a:pt x="85" y="1"/>
                  </a:cubicBezTo>
                  <a:cubicBezTo>
                    <a:pt x="85" y="1"/>
                    <a:pt x="86" y="1"/>
                    <a:pt x="86" y="1"/>
                  </a:cubicBezTo>
                  <a:cubicBezTo>
                    <a:pt x="116" y="1"/>
                    <a:pt x="112" y="3"/>
                    <a:pt x="112" y="6"/>
                  </a:cubicBezTo>
                  <a:cubicBezTo>
                    <a:pt x="112" y="8"/>
                    <a:pt x="116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5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5" y="11"/>
                    <a:pt x="87" y="11"/>
                  </a:cubicBezTo>
                  <a:cubicBezTo>
                    <a:pt x="87" y="11"/>
                    <a:pt x="87" y="11"/>
                    <a:pt x="88" y="11"/>
                  </a:cubicBezTo>
                  <a:cubicBezTo>
                    <a:pt x="119" y="11"/>
                    <a:pt x="115" y="9"/>
                    <a:pt x="115" y="6"/>
                  </a:cubicBezTo>
                  <a:cubicBezTo>
                    <a:pt x="115" y="3"/>
                    <a:pt x="119" y="0"/>
                    <a:pt x="88" y="0"/>
                  </a:cubicBezTo>
                </a:path>
              </a:pathLst>
            </a:custGeom>
            <a:solidFill>
              <a:srgbClr val="E6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3613151" y="5553075"/>
              <a:ext cx="493713" cy="42863"/>
            </a:xfrm>
            <a:custGeom>
              <a:avLst/>
              <a:gdLst>
                <a:gd name="T0" fmla="*/ 2147483646 w 116"/>
                <a:gd name="T1" fmla="*/ 0 h 10"/>
                <a:gd name="T2" fmla="*/ 2147483646 w 116"/>
                <a:gd name="T3" fmla="*/ 0 h 10"/>
                <a:gd name="T4" fmla="*/ 0 w 116"/>
                <a:gd name="T5" fmla="*/ 2147483646 h 10"/>
                <a:gd name="T6" fmla="*/ 2147483646 w 116"/>
                <a:gd name="T7" fmla="*/ 0 h 10"/>
                <a:gd name="T8" fmla="*/ 2147483646 w 116"/>
                <a:gd name="T9" fmla="*/ 0 h 10"/>
                <a:gd name="T10" fmla="*/ 2147483646 w 116"/>
                <a:gd name="T11" fmla="*/ 2147483646 h 10"/>
                <a:gd name="T12" fmla="*/ 2147483646 w 116"/>
                <a:gd name="T13" fmla="*/ 2147483646 h 10"/>
                <a:gd name="T14" fmla="*/ 2147483646 w 116"/>
                <a:gd name="T15" fmla="*/ 2147483646 h 10"/>
                <a:gd name="T16" fmla="*/ 0 w 116"/>
                <a:gd name="T17" fmla="*/ 2147483646 h 10"/>
                <a:gd name="T18" fmla="*/ 2147483646 w 116"/>
                <a:gd name="T19" fmla="*/ 2147483646 h 10"/>
                <a:gd name="T20" fmla="*/ 2147483646 w 116"/>
                <a:gd name="T21" fmla="*/ 2147483646 h 10"/>
                <a:gd name="T22" fmla="*/ 2147483646 w 116"/>
                <a:gd name="T23" fmla="*/ 2147483646 h 10"/>
                <a:gd name="T24" fmla="*/ 2147483646 w 116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6" h="10">
                  <a:moveTo>
                    <a:pt x="86" y="0"/>
                  </a:moveTo>
                  <a:cubicBezTo>
                    <a:pt x="86" y="0"/>
                    <a:pt x="85" y="0"/>
                    <a:pt x="85" y="0"/>
                  </a:cubicBezTo>
                  <a:cubicBezTo>
                    <a:pt x="54" y="0"/>
                    <a:pt x="0" y="2"/>
                    <a:pt x="0" y="5"/>
                  </a:cubicBezTo>
                  <a:cubicBezTo>
                    <a:pt x="0" y="2"/>
                    <a:pt x="5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3" y="0"/>
                    <a:pt x="109" y="2"/>
                    <a:pt x="109" y="5"/>
                  </a:cubicBezTo>
                  <a:cubicBezTo>
                    <a:pt x="109" y="7"/>
                    <a:pt x="113" y="10"/>
                    <a:pt x="83" y="10"/>
                  </a:cubicBezTo>
                  <a:cubicBezTo>
                    <a:pt x="83" y="10"/>
                    <a:pt x="82" y="10"/>
                    <a:pt x="82" y="10"/>
                  </a:cubicBezTo>
                  <a:cubicBezTo>
                    <a:pt x="52" y="10"/>
                    <a:pt x="0" y="7"/>
                    <a:pt x="0" y="5"/>
                  </a:cubicBezTo>
                  <a:cubicBezTo>
                    <a:pt x="0" y="8"/>
                    <a:pt x="53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16" y="10"/>
                    <a:pt x="112" y="7"/>
                    <a:pt x="112" y="5"/>
                  </a:cubicBezTo>
                  <a:cubicBezTo>
                    <a:pt x="112" y="2"/>
                    <a:pt x="116" y="0"/>
                    <a:pt x="86" y="0"/>
                  </a:cubicBezTo>
                </a:path>
              </a:pathLst>
            </a:custGeom>
            <a:solidFill>
              <a:srgbClr val="E4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3613151" y="5553075"/>
              <a:ext cx="481013" cy="42863"/>
            </a:xfrm>
            <a:custGeom>
              <a:avLst/>
              <a:gdLst>
                <a:gd name="T0" fmla="*/ 2147483646 w 113"/>
                <a:gd name="T1" fmla="*/ 0 h 10"/>
                <a:gd name="T2" fmla="*/ 2147483646 w 113"/>
                <a:gd name="T3" fmla="*/ 0 h 10"/>
                <a:gd name="T4" fmla="*/ 0 w 113"/>
                <a:gd name="T5" fmla="*/ 2147483646 h 10"/>
                <a:gd name="T6" fmla="*/ 0 w 113"/>
                <a:gd name="T7" fmla="*/ 2147483646 h 10"/>
                <a:gd name="T8" fmla="*/ 0 w 113"/>
                <a:gd name="T9" fmla="*/ 2147483646 h 10"/>
                <a:gd name="T10" fmla="*/ 2147483646 w 113"/>
                <a:gd name="T11" fmla="*/ 0 h 10"/>
                <a:gd name="T12" fmla="*/ 2147483646 w 113"/>
                <a:gd name="T13" fmla="*/ 0 h 10"/>
                <a:gd name="T14" fmla="*/ 2147483646 w 113"/>
                <a:gd name="T15" fmla="*/ 2147483646 h 10"/>
                <a:gd name="T16" fmla="*/ 2147483646 w 113"/>
                <a:gd name="T17" fmla="*/ 2147483646 h 10"/>
                <a:gd name="T18" fmla="*/ 2147483646 w 113"/>
                <a:gd name="T19" fmla="*/ 2147483646 h 10"/>
                <a:gd name="T20" fmla="*/ 0 w 113"/>
                <a:gd name="T21" fmla="*/ 2147483646 h 10"/>
                <a:gd name="T22" fmla="*/ 0 w 113"/>
                <a:gd name="T23" fmla="*/ 2147483646 h 10"/>
                <a:gd name="T24" fmla="*/ 0 w 113"/>
                <a:gd name="T25" fmla="*/ 2147483646 h 10"/>
                <a:gd name="T26" fmla="*/ 0 w 113"/>
                <a:gd name="T27" fmla="*/ 2147483646 h 10"/>
                <a:gd name="T28" fmla="*/ 0 w 113"/>
                <a:gd name="T29" fmla="*/ 2147483646 h 10"/>
                <a:gd name="T30" fmla="*/ 2147483646 w 113"/>
                <a:gd name="T31" fmla="*/ 2147483646 h 10"/>
                <a:gd name="T32" fmla="*/ 2147483646 w 113"/>
                <a:gd name="T33" fmla="*/ 2147483646 h 10"/>
                <a:gd name="T34" fmla="*/ 2147483646 w 113"/>
                <a:gd name="T35" fmla="*/ 2147483646 h 10"/>
                <a:gd name="T36" fmla="*/ 2147483646 w 113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10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5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1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110" y="0"/>
                    <a:pt x="106" y="2"/>
                    <a:pt x="106" y="5"/>
                  </a:cubicBezTo>
                  <a:cubicBezTo>
                    <a:pt x="106" y="7"/>
                    <a:pt x="11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50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2" y="10"/>
                    <a:pt x="82" y="10"/>
                  </a:cubicBezTo>
                  <a:cubicBezTo>
                    <a:pt x="82" y="10"/>
                    <a:pt x="83" y="10"/>
                    <a:pt x="83" y="10"/>
                  </a:cubicBezTo>
                  <a:cubicBezTo>
                    <a:pt x="113" y="10"/>
                    <a:pt x="109" y="7"/>
                    <a:pt x="109" y="5"/>
                  </a:cubicBezTo>
                  <a:cubicBezTo>
                    <a:pt x="109" y="2"/>
                    <a:pt x="113" y="0"/>
                    <a:pt x="83" y="0"/>
                  </a:cubicBezTo>
                </a:path>
              </a:pathLst>
            </a:custGeom>
            <a:solidFill>
              <a:srgbClr val="E3E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3613151" y="5553075"/>
              <a:ext cx="468313" cy="38100"/>
            </a:xfrm>
            <a:custGeom>
              <a:avLst/>
              <a:gdLst>
                <a:gd name="T0" fmla="*/ 2147483646 w 110"/>
                <a:gd name="T1" fmla="*/ 0 h 9"/>
                <a:gd name="T2" fmla="*/ 2147483646 w 110"/>
                <a:gd name="T3" fmla="*/ 0 h 9"/>
                <a:gd name="T4" fmla="*/ 0 w 110"/>
                <a:gd name="T5" fmla="*/ 2147483646 h 9"/>
                <a:gd name="T6" fmla="*/ 0 w 110"/>
                <a:gd name="T7" fmla="*/ 2147483646 h 9"/>
                <a:gd name="T8" fmla="*/ 2147483646 w 110"/>
                <a:gd name="T9" fmla="*/ 0 h 9"/>
                <a:gd name="T10" fmla="*/ 2147483646 w 110"/>
                <a:gd name="T11" fmla="*/ 0 h 9"/>
                <a:gd name="T12" fmla="*/ 2147483646 w 110"/>
                <a:gd name="T13" fmla="*/ 2147483646 h 9"/>
                <a:gd name="T14" fmla="*/ 2147483646 w 110"/>
                <a:gd name="T15" fmla="*/ 2147483646 h 9"/>
                <a:gd name="T16" fmla="*/ 2147483646 w 110"/>
                <a:gd name="T17" fmla="*/ 2147483646 h 9"/>
                <a:gd name="T18" fmla="*/ 0 w 110"/>
                <a:gd name="T19" fmla="*/ 2147483646 h 9"/>
                <a:gd name="T20" fmla="*/ 0 w 110"/>
                <a:gd name="T21" fmla="*/ 2147483646 h 9"/>
                <a:gd name="T22" fmla="*/ 0 w 110"/>
                <a:gd name="T23" fmla="*/ 2147483646 h 9"/>
                <a:gd name="T24" fmla="*/ 2147483646 w 110"/>
                <a:gd name="T25" fmla="*/ 2147483646 h 9"/>
                <a:gd name="T26" fmla="*/ 2147483646 w 110"/>
                <a:gd name="T27" fmla="*/ 2147483646 h 9"/>
                <a:gd name="T28" fmla="*/ 2147483646 w 110"/>
                <a:gd name="T29" fmla="*/ 2147483646 h 9"/>
                <a:gd name="T30" fmla="*/ 2147483646 w 110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0" h="9">
                  <a:moveTo>
                    <a:pt x="81" y="0"/>
                  </a:moveTo>
                  <a:cubicBezTo>
                    <a:pt x="81" y="0"/>
                    <a:pt x="80" y="0"/>
                    <a:pt x="80" y="0"/>
                  </a:cubicBezTo>
                  <a:cubicBezTo>
                    <a:pt x="51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9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06" y="0"/>
                    <a:pt x="102" y="2"/>
                    <a:pt x="102" y="5"/>
                  </a:cubicBezTo>
                  <a:cubicBezTo>
                    <a:pt x="102" y="7"/>
                    <a:pt x="106" y="9"/>
                    <a:pt x="78" y="9"/>
                  </a:cubicBezTo>
                  <a:cubicBezTo>
                    <a:pt x="78" y="9"/>
                    <a:pt x="77" y="9"/>
                    <a:pt x="77" y="9"/>
                  </a:cubicBezTo>
                  <a:cubicBezTo>
                    <a:pt x="49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110" y="9"/>
                    <a:pt x="106" y="7"/>
                    <a:pt x="106" y="5"/>
                  </a:cubicBezTo>
                  <a:cubicBezTo>
                    <a:pt x="106" y="2"/>
                    <a:pt x="110" y="0"/>
                    <a:pt x="81" y="0"/>
                  </a:cubicBezTo>
                </a:path>
              </a:pathLst>
            </a:custGeom>
            <a:solidFill>
              <a:srgbClr val="E2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3613151" y="5553075"/>
              <a:ext cx="450850" cy="38100"/>
            </a:xfrm>
            <a:custGeom>
              <a:avLst/>
              <a:gdLst>
                <a:gd name="T0" fmla="*/ 2147483646 w 106"/>
                <a:gd name="T1" fmla="*/ 0 h 9"/>
                <a:gd name="T2" fmla="*/ 2147483646 w 106"/>
                <a:gd name="T3" fmla="*/ 0 h 9"/>
                <a:gd name="T4" fmla="*/ 0 w 106"/>
                <a:gd name="T5" fmla="*/ 2147483646 h 9"/>
                <a:gd name="T6" fmla="*/ 0 w 106"/>
                <a:gd name="T7" fmla="*/ 2147483646 h 9"/>
                <a:gd name="T8" fmla="*/ 2147483646 w 106"/>
                <a:gd name="T9" fmla="*/ 0 h 9"/>
                <a:gd name="T10" fmla="*/ 2147483646 w 106"/>
                <a:gd name="T11" fmla="*/ 0 h 9"/>
                <a:gd name="T12" fmla="*/ 2147483646 w 106"/>
                <a:gd name="T13" fmla="*/ 2147483646 h 9"/>
                <a:gd name="T14" fmla="*/ 2147483646 w 106"/>
                <a:gd name="T15" fmla="*/ 2147483646 h 9"/>
                <a:gd name="T16" fmla="*/ 2147483646 w 106"/>
                <a:gd name="T17" fmla="*/ 2147483646 h 9"/>
                <a:gd name="T18" fmla="*/ 0 w 106"/>
                <a:gd name="T19" fmla="*/ 2147483646 h 9"/>
                <a:gd name="T20" fmla="*/ 0 w 106"/>
                <a:gd name="T21" fmla="*/ 2147483646 h 9"/>
                <a:gd name="T22" fmla="*/ 0 w 106"/>
                <a:gd name="T23" fmla="*/ 2147483646 h 9"/>
                <a:gd name="T24" fmla="*/ 2147483646 w 106"/>
                <a:gd name="T25" fmla="*/ 2147483646 h 9"/>
                <a:gd name="T26" fmla="*/ 2147483646 w 106"/>
                <a:gd name="T27" fmla="*/ 2147483646 h 9"/>
                <a:gd name="T28" fmla="*/ 2147483646 w 106"/>
                <a:gd name="T29" fmla="*/ 2147483646 h 9"/>
                <a:gd name="T30" fmla="*/ 2147483646 w 106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6" h="9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49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8" y="0"/>
                    <a:pt x="7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03" y="0"/>
                    <a:pt x="99" y="2"/>
                    <a:pt x="99" y="5"/>
                  </a:cubicBezTo>
                  <a:cubicBezTo>
                    <a:pt x="99" y="7"/>
                    <a:pt x="103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47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9" y="9"/>
                    <a:pt x="77" y="9"/>
                  </a:cubicBezTo>
                  <a:cubicBezTo>
                    <a:pt x="77" y="9"/>
                    <a:pt x="78" y="9"/>
                    <a:pt x="78" y="9"/>
                  </a:cubicBezTo>
                  <a:cubicBezTo>
                    <a:pt x="106" y="9"/>
                    <a:pt x="102" y="7"/>
                    <a:pt x="102" y="5"/>
                  </a:cubicBezTo>
                  <a:cubicBezTo>
                    <a:pt x="102" y="2"/>
                    <a:pt x="106" y="0"/>
                    <a:pt x="78" y="0"/>
                  </a:cubicBezTo>
                </a:path>
              </a:pathLst>
            </a:custGeom>
            <a:solidFill>
              <a:srgbClr val="E1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3613151" y="5553075"/>
              <a:ext cx="438150" cy="38100"/>
            </a:xfrm>
            <a:custGeom>
              <a:avLst/>
              <a:gdLst>
                <a:gd name="T0" fmla="*/ 2147483646 w 103"/>
                <a:gd name="T1" fmla="*/ 0 h 9"/>
                <a:gd name="T2" fmla="*/ 2147483646 w 103"/>
                <a:gd name="T3" fmla="*/ 0 h 9"/>
                <a:gd name="T4" fmla="*/ 0 w 103"/>
                <a:gd name="T5" fmla="*/ 2147483646 h 9"/>
                <a:gd name="T6" fmla="*/ 2147483646 w 103"/>
                <a:gd name="T7" fmla="*/ 0 h 9"/>
                <a:gd name="T8" fmla="*/ 2147483646 w 103"/>
                <a:gd name="T9" fmla="*/ 0 h 9"/>
                <a:gd name="T10" fmla="*/ 2147483646 w 103"/>
                <a:gd name="T11" fmla="*/ 2147483646 h 9"/>
                <a:gd name="T12" fmla="*/ 2147483646 w 103"/>
                <a:gd name="T13" fmla="*/ 2147483646 h 9"/>
                <a:gd name="T14" fmla="*/ 2147483646 w 103"/>
                <a:gd name="T15" fmla="*/ 2147483646 h 9"/>
                <a:gd name="T16" fmla="*/ 0 w 103"/>
                <a:gd name="T17" fmla="*/ 2147483646 h 9"/>
                <a:gd name="T18" fmla="*/ 0 w 103"/>
                <a:gd name="T19" fmla="*/ 2147483646 h 9"/>
                <a:gd name="T20" fmla="*/ 0 w 103"/>
                <a:gd name="T21" fmla="*/ 2147483646 h 9"/>
                <a:gd name="T22" fmla="*/ 2147483646 w 103"/>
                <a:gd name="T23" fmla="*/ 2147483646 h 9"/>
                <a:gd name="T24" fmla="*/ 2147483646 w 103"/>
                <a:gd name="T25" fmla="*/ 2147483646 h 9"/>
                <a:gd name="T26" fmla="*/ 2147483646 w 103"/>
                <a:gd name="T27" fmla="*/ 2147483646 h 9"/>
                <a:gd name="T28" fmla="*/ 2147483646 w 103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">
                  <a:moveTo>
                    <a:pt x="76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48" y="0"/>
                    <a:pt x="0" y="2"/>
                    <a:pt x="0" y="5"/>
                  </a:cubicBezTo>
                  <a:cubicBezTo>
                    <a:pt x="0" y="2"/>
                    <a:pt x="46" y="1"/>
                    <a:pt x="73" y="0"/>
                  </a:cubicBezTo>
                  <a:cubicBezTo>
                    <a:pt x="73" y="0"/>
                    <a:pt x="73" y="0"/>
                    <a:pt x="74" y="0"/>
                  </a:cubicBezTo>
                  <a:cubicBezTo>
                    <a:pt x="100" y="0"/>
                    <a:pt x="96" y="2"/>
                    <a:pt x="96" y="5"/>
                  </a:cubicBezTo>
                  <a:cubicBezTo>
                    <a:pt x="96" y="7"/>
                    <a:pt x="100" y="9"/>
                    <a:pt x="73" y="9"/>
                  </a:cubicBezTo>
                  <a:cubicBezTo>
                    <a:pt x="73" y="9"/>
                    <a:pt x="73" y="9"/>
                    <a:pt x="72" y="9"/>
                  </a:cubicBezTo>
                  <a:cubicBezTo>
                    <a:pt x="46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7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99" y="7"/>
                    <a:pt x="99" y="5"/>
                  </a:cubicBezTo>
                  <a:cubicBezTo>
                    <a:pt x="99" y="2"/>
                    <a:pt x="103" y="0"/>
                    <a:pt x="76" y="0"/>
                  </a:cubicBezTo>
                </a:path>
              </a:pathLst>
            </a:custGeom>
            <a:solidFill>
              <a:srgbClr val="DFD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3613151" y="5553075"/>
              <a:ext cx="425450" cy="38100"/>
            </a:xfrm>
            <a:custGeom>
              <a:avLst/>
              <a:gdLst>
                <a:gd name="T0" fmla="*/ 2147483646 w 100"/>
                <a:gd name="T1" fmla="*/ 2147483646 h 9"/>
                <a:gd name="T2" fmla="*/ 0 w 100"/>
                <a:gd name="T3" fmla="*/ 2147483646 h 9"/>
                <a:gd name="T4" fmla="*/ 2147483646 w 100"/>
                <a:gd name="T5" fmla="*/ 2147483646 h 9"/>
                <a:gd name="T6" fmla="*/ 2147483646 w 100"/>
                <a:gd name="T7" fmla="*/ 2147483646 h 9"/>
                <a:gd name="T8" fmla="*/ 2147483646 w 100"/>
                <a:gd name="T9" fmla="*/ 2147483646 h 9"/>
                <a:gd name="T10" fmla="*/ 2147483646 w 100"/>
                <a:gd name="T11" fmla="*/ 2147483646 h 9"/>
                <a:gd name="T12" fmla="*/ 2147483646 w 100"/>
                <a:gd name="T13" fmla="*/ 2147483646 h 9"/>
                <a:gd name="T14" fmla="*/ 2147483646 w 100"/>
                <a:gd name="T15" fmla="*/ 0 h 9"/>
                <a:gd name="T16" fmla="*/ 2147483646 w 100"/>
                <a:gd name="T17" fmla="*/ 0 h 9"/>
                <a:gd name="T18" fmla="*/ 0 w 100"/>
                <a:gd name="T19" fmla="*/ 2147483646 h 9"/>
                <a:gd name="T20" fmla="*/ 0 w 100"/>
                <a:gd name="T21" fmla="*/ 2147483646 h 9"/>
                <a:gd name="T22" fmla="*/ 0 w 100"/>
                <a:gd name="T23" fmla="*/ 2147483646 h 9"/>
                <a:gd name="T24" fmla="*/ 0 w 100"/>
                <a:gd name="T25" fmla="*/ 2147483646 h 9"/>
                <a:gd name="T26" fmla="*/ 0 w 100"/>
                <a:gd name="T27" fmla="*/ 2147483646 h 9"/>
                <a:gd name="T28" fmla="*/ 0 w 100"/>
                <a:gd name="T29" fmla="*/ 2147483646 h 9"/>
                <a:gd name="T30" fmla="*/ 0 w 100"/>
                <a:gd name="T31" fmla="*/ 2147483646 h 9"/>
                <a:gd name="T32" fmla="*/ 0 w 100"/>
                <a:gd name="T33" fmla="*/ 2147483646 h 9"/>
                <a:gd name="T34" fmla="*/ 0 w 100"/>
                <a:gd name="T35" fmla="*/ 2147483646 h 9"/>
                <a:gd name="T36" fmla="*/ 0 w 100"/>
                <a:gd name="T37" fmla="*/ 2147483646 h 9"/>
                <a:gd name="T38" fmla="*/ 0 w 100"/>
                <a:gd name="T39" fmla="*/ 2147483646 h 9"/>
                <a:gd name="T40" fmla="*/ 0 w 100"/>
                <a:gd name="T41" fmla="*/ 2147483646 h 9"/>
                <a:gd name="T42" fmla="*/ 0 w 100"/>
                <a:gd name="T43" fmla="*/ 2147483646 h 9"/>
                <a:gd name="T44" fmla="*/ 0 w 100"/>
                <a:gd name="T45" fmla="*/ 2147483646 h 9"/>
                <a:gd name="T46" fmla="*/ 0 w 100"/>
                <a:gd name="T47" fmla="*/ 2147483646 h 9"/>
                <a:gd name="T48" fmla="*/ 0 w 100"/>
                <a:gd name="T49" fmla="*/ 2147483646 h 9"/>
                <a:gd name="T50" fmla="*/ 0 w 100"/>
                <a:gd name="T51" fmla="*/ 2147483646 h 9"/>
                <a:gd name="T52" fmla="*/ 0 w 100"/>
                <a:gd name="T53" fmla="*/ 2147483646 h 9"/>
                <a:gd name="T54" fmla="*/ 2147483646 w 100"/>
                <a:gd name="T55" fmla="*/ 2147483646 h 9"/>
                <a:gd name="T56" fmla="*/ 2147483646 w 100"/>
                <a:gd name="T57" fmla="*/ 2147483646 h 9"/>
                <a:gd name="T58" fmla="*/ 2147483646 w 100"/>
                <a:gd name="T59" fmla="*/ 2147483646 h 9"/>
                <a:gd name="T60" fmla="*/ 2147483646 w 100"/>
                <a:gd name="T61" fmla="*/ 0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9">
                  <a:moveTo>
                    <a:pt x="70" y="9"/>
                  </a:moveTo>
                  <a:cubicBezTo>
                    <a:pt x="44" y="9"/>
                    <a:pt x="0" y="7"/>
                    <a:pt x="0" y="5"/>
                  </a:cubicBezTo>
                  <a:cubicBezTo>
                    <a:pt x="0" y="3"/>
                    <a:pt x="45" y="1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96" y="1"/>
                    <a:pt x="93" y="2"/>
                    <a:pt x="93" y="5"/>
                  </a:cubicBezTo>
                  <a:cubicBezTo>
                    <a:pt x="93" y="7"/>
                    <a:pt x="96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moveTo>
                    <a:pt x="7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46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6" y="9"/>
                    <a:pt x="72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00" y="9"/>
                    <a:pt x="96" y="7"/>
                    <a:pt x="96" y="5"/>
                  </a:cubicBezTo>
                  <a:cubicBezTo>
                    <a:pt x="96" y="2"/>
                    <a:pt x="100" y="0"/>
                    <a:pt x="74" y="0"/>
                  </a:cubicBezTo>
                </a:path>
              </a:pathLst>
            </a:custGeom>
            <a:solidFill>
              <a:srgbClr val="D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auto">
            <a:xfrm>
              <a:off x="3613151" y="5556250"/>
              <a:ext cx="407988" cy="34925"/>
            </a:xfrm>
            <a:custGeom>
              <a:avLst/>
              <a:gdLst>
                <a:gd name="T0" fmla="*/ 2147483646 w 96"/>
                <a:gd name="T1" fmla="*/ 2147483646 h 8"/>
                <a:gd name="T2" fmla="*/ 0 w 96"/>
                <a:gd name="T3" fmla="*/ 2147483646 h 8"/>
                <a:gd name="T4" fmla="*/ 2147483646 w 96"/>
                <a:gd name="T5" fmla="*/ 0 h 8"/>
                <a:gd name="T6" fmla="*/ 2147483646 w 96"/>
                <a:gd name="T7" fmla="*/ 0 h 8"/>
                <a:gd name="T8" fmla="*/ 2147483646 w 96"/>
                <a:gd name="T9" fmla="*/ 2147483646 h 8"/>
                <a:gd name="T10" fmla="*/ 2147483646 w 96"/>
                <a:gd name="T11" fmla="*/ 2147483646 h 8"/>
                <a:gd name="T12" fmla="*/ 2147483646 w 96"/>
                <a:gd name="T13" fmla="*/ 2147483646 h 8"/>
                <a:gd name="T14" fmla="*/ 2147483646 w 96"/>
                <a:gd name="T15" fmla="*/ 0 h 8"/>
                <a:gd name="T16" fmla="*/ 2147483646 w 96"/>
                <a:gd name="T17" fmla="*/ 0 h 8"/>
                <a:gd name="T18" fmla="*/ 0 w 96"/>
                <a:gd name="T19" fmla="*/ 2147483646 h 8"/>
                <a:gd name="T20" fmla="*/ 2147483646 w 96"/>
                <a:gd name="T21" fmla="*/ 2147483646 h 8"/>
                <a:gd name="T22" fmla="*/ 2147483646 w 96"/>
                <a:gd name="T23" fmla="*/ 2147483646 h 8"/>
                <a:gd name="T24" fmla="*/ 2147483646 w 96"/>
                <a:gd name="T25" fmla="*/ 2147483646 h 8"/>
                <a:gd name="T26" fmla="*/ 2147483646 w 96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8">
                  <a:moveTo>
                    <a:pt x="67" y="8"/>
                  </a:moveTo>
                  <a:cubicBezTo>
                    <a:pt x="42" y="8"/>
                    <a:pt x="0" y="6"/>
                    <a:pt x="0" y="4"/>
                  </a:cubicBezTo>
                  <a:cubicBezTo>
                    <a:pt x="0" y="2"/>
                    <a:pt x="43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92" y="0"/>
                    <a:pt x="89" y="2"/>
                    <a:pt x="89" y="4"/>
                  </a:cubicBezTo>
                  <a:cubicBezTo>
                    <a:pt x="89" y="6"/>
                    <a:pt x="93" y="8"/>
                    <a:pt x="68" y="8"/>
                  </a:cubicBezTo>
                  <a:cubicBezTo>
                    <a:pt x="68" y="8"/>
                    <a:pt x="67" y="8"/>
                    <a:pt x="67" y="8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45" y="0"/>
                    <a:pt x="0" y="2"/>
                    <a:pt x="0" y="4"/>
                  </a:cubicBezTo>
                  <a:cubicBezTo>
                    <a:pt x="0" y="6"/>
                    <a:pt x="44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96" y="8"/>
                    <a:pt x="93" y="6"/>
                    <a:pt x="93" y="4"/>
                  </a:cubicBezTo>
                  <a:cubicBezTo>
                    <a:pt x="93" y="1"/>
                    <a:pt x="96" y="0"/>
                    <a:pt x="71" y="0"/>
                  </a:cubicBezTo>
                </a:path>
              </a:pathLst>
            </a:custGeom>
            <a:solidFill>
              <a:srgbClr val="DB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3613151" y="5556250"/>
              <a:ext cx="395288" cy="34925"/>
            </a:xfrm>
            <a:custGeom>
              <a:avLst/>
              <a:gdLst>
                <a:gd name="T0" fmla="*/ 2147483646 w 93"/>
                <a:gd name="T1" fmla="*/ 2147483646 h 8"/>
                <a:gd name="T2" fmla="*/ 0 w 93"/>
                <a:gd name="T3" fmla="*/ 2147483646 h 8"/>
                <a:gd name="T4" fmla="*/ 2147483646 w 93"/>
                <a:gd name="T5" fmla="*/ 0 h 8"/>
                <a:gd name="T6" fmla="*/ 2147483646 w 93"/>
                <a:gd name="T7" fmla="*/ 0 h 8"/>
                <a:gd name="T8" fmla="*/ 2147483646 w 93"/>
                <a:gd name="T9" fmla="*/ 2147483646 h 8"/>
                <a:gd name="T10" fmla="*/ 2147483646 w 93"/>
                <a:gd name="T11" fmla="*/ 2147483646 h 8"/>
                <a:gd name="T12" fmla="*/ 2147483646 w 93"/>
                <a:gd name="T13" fmla="*/ 2147483646 h 8"/>
                <a:gd name="T14" fmla="*/ 2147483646 w 93"/>
                <a:gd name="T15" fmla="*/ 0 h 8"/>
                <a:gd name="T16" fmla="*/ 2147483646 w 93"/>
                <a:gd name="T17" fmla="*/ 0 h 8"/>
                <a:gd name="T18" fmla="*/ 0 w 93"/>
                <a:gd name="T19" fmla="*/ 2147483646 h 8"/>
                <a:gd name="T20" fmla="*/ 2147483646 w 93"/>
                <a:gd name="T21" fmla="*/ 2147483646 h 8"/>
                <a:gd name="T22" fmla="*/ 2147483646 w 93"/>
                <a:gd name="T23" fmla="*/ 2147483646 h 8"/>
                <a:gd name="T24" fmla="*/ 2147483646 w 93"/>
                <a:gd name="T25" fmla="*/ 2147483646 h 8"/>
                <a:gd name="T26" fmla="*/ 2147483646 w 93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8">
                  <a:moveTo>
                    <a:pt x="65" y="7"/>
                  </a:moveTo>
                  <a:cubicBezTo>
                    <a:pt x="41" y="7"/>
                    <a:pt x="0" y="6"/>
                    <a:pt x="0" y="4"/>
                  </a:cubicBezTo>
                  <a:cubicBezTo>
                    <a:pt x="0" y="2"/>
                    <a:pt x="41" y="0"/>
                    <a:pt x="65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89" y="0"/>
                    <a:pt x="86" y="2"/>
                    <a:pt x="86" y="4"/>
                  </a:cubicBezTo>
                  <a:cubicBezTo>
                    <a:pt x="86" y="6"/>
                    <a:pt x="89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3" y="0"/>
                    <a:pt x="0" y="2"/>
                    <a:pt x="0" y="4"/>
                  </a:cubicBezTo>
                  <a:cubicBezTo>
                    <a:pt x="0" y="6"/>
                    <a:pt x="42" y="8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93" y="8"/>
                    <a:pt x="89" y="6"/>
                    <a:pt x="89" y="4"/>
                  </a:cubicBezTo>
                  <a:cubicBezTo>
                    <a:pt x="89" y="2"/>
                    <a:pt x="92" y="0"/>
                    <a:pt x="68" y="0"/>
                  </a:cubicBezTo>
                </a:path>
              </a:pathLst>
            </a:custGeom>
            <a:solidFill>
              <a:srgbClr val="D9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3613151" y="5556250"/>
              <a:ext cx="377825" cy="30163"/>
            </a:xfrm>
            <a:custGeom>
              <a:avLst/>
              <a:gdLst>
                <a:gd name="T0" fmla="*/ 2147483646 w 89"/>
                <a:gd name="T1" fmla="*/ 2147483646 h 7"/>
                <a:gd name="T2" fmla="*/ 0 w 89"/>
                <a:gd name="T3" fmla="*/ 2147483646 h 7"/>
                <a:gd name="T4" fmla="*/ 2147483646 w 89"/>
                <a:gd name="T5" fmla="*/ 0 h 7"/>
                <a:gd name="T6" fmla="*/ 2147483646 w 89"/>
                <a:gd name="T7" fmla="*/ 0 h 7"/>
                <a:gd name="T8" fmla="*/ 2147483646 w 89"/>
                <a:gd name="T9" fmla="*/ 2147483646 h 7"/>
                <a:gd name="T10" fmla="*/ 2147483646 w 89"/>
                <a:gd name="T11" fmla="*/ 2147483646 h 7"/>
                <a:gd name="T12" fmla="*/ 2147483646 w 89"/>
                <a:gd name="T13" fmla="*/ 2147483646 h 7"/>
                <a:gd name="T14" fmla="*/ 2147483646 w 89"/>
                <a:gd name="T15" fmla="*/ 0 h 7"/>
                <a:gd name="T16" fmla="*/ 2147483646 w 89"/>
                <a:gd name="T17" fmla="*/ 0 h 7"/>
                <a:gd name="T18" fmla="*/ 0 w 89"/>
                <a:gd name="T19" fmla="*/ 2147483646 h 7"/>
                <a:gd name="T20" fmla="*/ 2147483646 w 89"/>
                <a:gd name="T21" fmla="*/ 2147483646 h 7"/>
                <a:gd name="T22" fmla="*/ 2147483646 w 89"/>
                <a:gd name="T23" fmla="*/ 2147483646 h 7"/>
                <a:gd name="T24" fmla="*/ 2147483646 w 89"/>
                <a:gd name="T25" fmla="*/ 2147483646 h 7"/>
                <a:gd name="T26" fmla="*/ 2147483646 w 89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9" h="7">
                  <a:moveTo>
                    <a:pt x="62" y="7"/>
                  </a:moveTo>
                  <a:cubicBezTo>
                    <a:pt x="39" y="7"/>
                    <a:pt x="0" y="6"/>
                    <a:pt x="0" y="4"/>
                  </a:cubicBezTo>
                  <a:cubicBezTo>
                    <a:pt x="0" y="2"/>
                    <a:pt x="40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2" y="2"/>
                    <a:pt x="82" y="4"/>
                  </a:cubicBezTo>
                  <a:cubicBezTo>
                    <a:pt x="82" y="6"/>
                    <a:pt x="85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moveTo>
                    <a:pt x="6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41" y="0"/>
                    <a:pt x="0" y="2"/>
                    <a:pt x="0" y="4"/>
                  </a:cubicBezTo>
                  <a:cubicBezTo>
                    <a:pt x="0" y="6"/>
                    <a:pt x="41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89" y="7"/>
                    <a:pt x="86" y="6"/>
                    <a:pt x="86" y="4"/>
                  </a:cubicBezTo>
                  <a:cubicBezTo>
                    <a:pt x="86" y="2"/>
                    <a:pt x="89" y="0"/>
                    <a:pt x="66" y="0"/>
                  </a:cubicBezTo>
                </a:path>
              </a:pathLst>
            </a:custGeom>
            <a:solidFill>
              <a:srgbClr val="D6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613151" y="5556250"/>
              <a:ext cx="361950" cy="30163"/>
            </a:xfrm>
            <a:custGeom>
              <a:avLst/>
              <a:gdLst>
                <a:gd name="T0" fmla="*/ 2147483646 w 85"/>
                <a:gd name="T1" fmla="*/ 2147483646 h 7"/>
                <a:gd name="T2" fmla="*/ 0 w 85"/>
                <a:gd name="T3" fmla="*/ 2147483646 h 7"/>
                <a:gd name="T4" fmla="*/ 2147483646 w 85"/>
                <a:gd name="T5" fmla="*/ 0 h 7"/>
                <a:gd name="T6" fmla="*/ 2147483646 w 85"/>
                <a:gd name="T7" fmla="*/ 0 h 7"/>
                <a:gd name="T8" fmla="*/ 2147483646 w 85"/>
                <a:gd name="T9" fmla="*/ 2147483646 h 7"/>
                <a:gd name="T10" fmla="*/ 2147483646 w 85"/>
                <a:gd name="T11" fmla="*/ 2147483646 h 7"/>
                <a:gd name="T12" fmla="*/ 2147483646 w 85"/>
                <a:gd name="T13" fmla="*/ 2147483646 h 7"/>
                <a:gd name="T14" fmla="*/ 2147483646 w 85"/>
                <a:gd name="T15" fmla="*/ 0 h 7"/>
                <a:gd name="T16" fmla="*/ 2147483646 w 85"/>
                <a:gd name="T17" fmla="*/ 0 h 7"/>
                <a:gd name="T18" fmla="*/ 0 w 85"/>
                <a:gd name="T19" fmla="*/ 2147483646 h 7"/>
                <a:gd name="T20" fmla="*/ 2147483646 w 85"/>
                <a:gd name="T21" fmla="*/ 2147483646 h 7"/>
                <a:gd name="T22" fmla="*/ 2147483646 w 85"/>
                <a:gd name="T23" fmla="*/ 2147483646 h 7"/>
                <a:gd name="T24" fmla="*/ 2147483646 w 85"/>
                <a:gd name="T25" fmla="*/ 2147483646 h 7"/>
                <a:gd name="T26" fmla="*/ 2147483646 w 85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7">
                  <a:moveTo>
                    <a:pt x="59" y="7"/>
                  </a:moveTo>
                  <a:cubicBezTo>
                    <a:pt x="38" y="7"/>
                    <a:pt x="0" y="6"/>
                    <a:pt x="0" y="4"/>
                  </a:cubicBezTo>
                  <a:cubicBezTo>
                    <a:pt x="0" y="2"/>
                    <a:pt x="38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2" y="0"/>
                    <a:pt x="79" y="2"/>
                    <a:pt x="79" y="4"/>
                  </a:cubicBezTo>
                  <a:cubicBezTo>
                    <a:pt x="79" y="6"/>
                    <a:pt x="82" y="7"/>
                    <a:pt x="60" y="7"/>
                  </a:cubicBezTo>
                  <a:cubicBezTo>
                    <a:pt x="60" y="7"/>
                    <a:pt x="60" y="7"/>
                    <a:pt x="59" y="7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0" y="2"/>
                    <a:pt x="0" y="4"/>
                  </a:cubicBezTo>
                  <a:cubicBezTo>
                    <a:pt x="0" y="6"/>
                    <a:pt x="39" y="7"/>
                    <a:pt x="62" y="7"/>
                  </a:cubicBezTo>
                  <a:cubicBezTo>
                    <a:pt x="62" y="7"/>
                    <a:pt x="62" y="7"/>
                    <a:pt x="63" y="7"/>
                  </a:cubicBezTo>
                  <a:cubicBezTo>
                    <a:pt x="85" y="7"/>
                    <a:pt x="82" y="6"/>
                    <a:pt x="82" y="4"/>
                  </a:cubicBezTo>
                  <a:cubicBezTo>
                    <a:pt x="82" y="2"/>
                    <a:pt x="85" y="0"/>
                    <a:pt x="63" y="0"/>
                  </a:cubicBezTo>
                </a:path>
              </a:pathLst>
            </a:custGeom>
            <a:solidFill>
              <a:srgbClr val="D3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3613151" y="5556250"/>
              <a:ext cx="349250" cy="30163"/>
            </a:xfrm>
            <a:custGeom>
              <a:avLst/>
              <a:gdLst>
                <a:gd name="T0" fmla="*/ 2147483646 w 82"/>
                <a:gd name="T1" fmla="*/ 2147483646 h 7"/>
                <a:gd name="T2" fmla="*/ 0 w 82"/>
                <a:gd name="T3" fmla="*/ 2147483646 h 7"/>
                <a:gd name="T4" fmla="*/ 2147483646 w 82"/>
                <a:gd name="T5" fmla="*/ 0 h 7"/>
                <a:gd name="T6" fmla="*/ 2147483646 w 82"/>
                <a:gd name="T7" fmla="*/ 0 h 7"/>
                <a:gd name="T8" fmla="*/ 2147483646 w 82"/>
                <a:gd name="T9" fmla="*/ 2147483646 h 7"/>
                <a:gd name="T10" fmla="*/ 2147483646 w 82"/>
                <a:gd name="T11" fmla="*/ 2147483646 h 7"/>
                <a:gd name="T12" fmla="*/ 2147483646 w 82"/>
                <a:gd name="T13" fmla="*/ 2147483646 h 7"/>
                <a:gd name="T14" fmla="*/ 2147483646 w 82"/>
                <a:gd name="T15" fmla="*/ 0 h 7"/>
                <a:gd name="T16" fmla="*/ 2147483646 w 82"/>
                <a:gd name="T17" fmla="*/ 0 h 7"/>
                <a:gd name="T18" fmla="*/ 0 w 82"/>
                <a:gd name="T19" fmla="*/ 2147483646 h 7"/>
                <a:gd name="T20" fmla="*/ 2147483646 w 82"/>
                <a:gd name="T21" fmla="*/ 2147483646 h 7"/>
                <a:gd name="T22" fmla="*/ 2147483646 w 82"/>
                <a:gd name="T23" fmla="*/ 2147483646 h 7"/>
                <a:gd name="T24" fmla="*/ 2147483646 w 82"/>
                <a:gd name="T25" fmla="*/ 2147483646 h 7"/>
                <a:gd name="T26" fmla="*/ 2147483646 w 82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7">
                  <a:moveTo>
                    <a:pt x="57" y="7"/>
                  </a:moveTo>
                  <a:cubicBezTo>
                    <a:pt x="36" y="7"/>
                    <a:pt x="0" y="6"/>
                    <a:pt x="0" y="4"/>
                  </a:cubicBezTo>
                  <a:cubicBezTo>
                    <a:pt x="0" y="2"/>
                    <a:pt x="36" y="0"/>
                    <a:pt x="57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78" y="0"/>
                    <a:pt x="76" y="2"/>
                    <a:pt x="76" y="4"/>
                  </a:cubicBezTo>
                  <a:cubicBezTo>
                    <a:pt x="76" y="6"/>
                    <a:pt x="7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38" y="0"/>
                    <a:pt x="0" y="2"/>
                    <a:pt x="0" y="4"/>
                  </a:cubicBezTo>
                  <a:cubicBezTo>
                    <a:pt x="0" y="6"/>
                    <a:pt x="38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82" y="7"/>
                    <a:pt x="79" y="6"/>
                    <a:pt x="79" y="4"/>
                  </a:cubicBezTo>
                  <a:cubicBezTo>
                    <a:pt x="79" y="2"/>
                    <a:pt x="82" y="0"/>
                    <a:pt x="60" y="0"/>
                  </a:cubicBezTo>
                </a:path>
              </a:pathLst>
            </a:custGeom>
            <a:solidFill>
              <a:srgbClr val="D1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3613151" y="5556250"/>
              <a:ext cx="331788" cy="30163"/>
            </a:xfrm>
            <a:custGeom>
              <a:avLst/>
              <a:gdLst>
                <a:gd name="T0" fmla="*/ 2147483646 w 78"/>
                <a:gd name="T1" fmla="*/ 2147483646 h 7"/>
                <a:gd name="T2" fmla="*/ 0 w 78"/>
                <a:gd name="T3" fmla="*/ 2147483646 h 7"/>
                <a:gd name="T4" fmla="*/ 2147483646 w 78"/>
                <a:gd name="T5" fmla="*/ 2147483646 h 7"/>
                <a:gd name="T6" fmla="*/ 2147483646 w 78"/>
                <a:gd name="T7" fmla="*/ 2147483646 h 7"/>
                <a:gd name="T8" fmla="*/ 2147483646 w 78"/>
                <a:gd name="T9" fmla="*/ 2147483646 h 7"/>
                <a:gd name="T10" fmla="*/ 2147483646 w 78"/>
                <a:gd name="T11" fmla="*/ 2147483646 h 7"/>
                <a:gd name="T12" fmla="*/ 2147483646 w 78"/>
                <a:gd name="T13" fmla="*/ 2147483646 h 7"/>
                <a:gd name="T14" fmla="*/ 2147483646 w 78"/>
                <a:gd name="T15" fmla="*/ 0 h 7"/>
                <a:gd name="T16" fmla="*/ 2147483646 w 78"/>
                <a:gd name="T17" fmla="*/ 0 h 7"/>
                <a:gd name="T18" fmla="*/ 0 w 78"/>
                <a:gd name="T19" fmla="*/ 2147483646 h 7"/>
                <a:gd name="T20" fmla="*/ 2147483646 w 78"/>
                <a:gd name="T21" fmla="*/ 2147483646 h 7"/>
                <a:gd name="T22" fmla="*/ 2147483646 w 78"/>
                <a:gd name="T23" fmla="*/ 2147483646 h 7"/>
                <a:gd name="T24" fmla="*/ 2147483646 w 78"/>
                <a:gd name="T25" fmla="*/ 2147483646 h 7"/>
                <a:gd name="T26" fmla="*/ 2147483646 w 78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7">
                  <a:moveTo>
                    <a:pt x="54" y="7"/>
                  </a:moveTo>
                  <a:cubicBezTo>
                    <a:pt x="34" y="7"/>
                    <a:pt x="0" y="5"/>
                    <a:pt x="0" y="4"/>
                  </a:cubicBezTo>
                  <a:cubicBezTo>
                    <a:pt x="0" y="2"/>
                    <a:pt x="3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74" y="1"/>
                    <a:pt x="72" y="2"/>
                    <a:pt x="72" y="4"/>
                  </a:cubicBezTo>
                  <a:cubicBezTo>
                    <a:pt x="72" y="5"/>
                    <a:pt x="75" y="7"/>
                    <a:pt x="55" y="7"/>
                  </a:cubicBezTo>
                  <a:cubicBezTo>
                    <a:pt x="55" y="7"/>
                    <a:pt x="54" y="7"/>
                    <a:pt x="54" y="7"/>
                  </a:cubicBezTo>
                  <a:moveTo>
                    <a:pt x="58" y="0"/>
                  </a:moveTo>
                  <a:cubicBezTo>
                    <a:pt x="58" y="0"/>
                    <a:pt x="57" y="0"/>
                    <a:pt x="57" y="0"/>
                  </a:cubicBezTo>
                  <a:cubicBezTo>
                    <a:pt x="36" y="0"/>
                    <a:pt x="0" y="2"/>
                    <a:pt x="0" y="4"/>
                  </a:cubicBezTo>
                  <a:cubicBezTo>
                    <a:pt x="0" y="6"/>
                    <a:pt x="36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78" y="7"/>
                    <a:pt x="76" y="6"/>
                    <a:pt x="76" y="4"/>
                  </a:cubicBezTo>
                  <a:cubicBezTo>
                    <a:pt x="76" y="2"/>
                    <a:pt x="78" y="0"/>
                    <a:pt x="58" y="0"/>
                  </a:cubicBezTo>
                </a:path>
              </a:pathLst>
            </a:custGeom>
            <a:solidFill>
              <a:srgbClr val="CE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3613151" y="5561013"/>
              <a:ext cx="319088" cy="25400"/>
            </a:xfrm>
            <a:custGeom>
              <a:avLst/>
              <a:gdLst>
                <a:gd name="T0" fmla="*/ 2147483646 w 75"/>
                <a:gd name="T1" fmla="*/ 2147483646 h 6"/>
                <a:gd name="T2" fmla="*/ 0 w 75"/>
                <a:gd name="T3" fmla="*/ 2147483646 h 6"/>
                <a:gd name="T4" fmla="*/ 2147483646 w 75"/>
                <a:gd name="T5" fmla="*/ 0 h 6"/>
                <a:gd name="T6" fmla="*/ 2147483646 w 75"/>
                <a:gd name="T7" fmla="*/ 0 h 6"/>
                <a:gd name="T8" fmla="*/ 2147483646 w 75"/>
                <a:gd name="T9" fmla="*/ 2147483646 h 6"/>
                <a:gd name="T10" fmla="*/ 2147483646 w 75"/>
                <a:gd name="T11" fmla="*/ 2147483646 h 6"/>
                <a:gd name="T12" fmla="*/ 2147483646 w 75"/>
                <a:gd name="T13" fmla="*/ 2147483646 h 6"/>
                <a:gd name="T14" fmla="*/ 2147483646 w 75"/>
                <a:gd name="T15" fmla="*/ 0 h 6"/>
                <a:gd name="T16" fmla="*/ 2147483646 w 75"/>
                <a:gd name="T17" fmla="*/ 0 h 6"/>
                <a:gd name="T18" fmla="*/ 0 w 75"/>
                <a:gd name="T19" fmla="*/ 2147483646 h 6"/>
                <a:gd name="T20" fmla="*/ 2147483646 w 75"/>
                <a:gd name="T21" fmla="*/ 2147483646 h 6"/>
                <a:gd name="T22" fmla="*/ 2147483646 w 75"/>
                <a:gd name="T23" fmla="*/ 2147483646 h 6"/>
                <a:gd name="T24" fmla="*/ 2147483646 w 75"/>
                <a:gd name="T25" fmla="*/ 2147483646 h 6"/>
                <a:gd name="T26" fmla="*/ 2147483646 w 75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6">
                  <a:moveTo>
                    <a:pt x="52" y="6"/>
                  </a:moveTo>
                  <a:cubicBezTo>
                    <a:pt x="33" y="6"/>
                    <a:pt x="0" y="4"/>
                    <a:pt x="0" y="3"/>
                  </a:cubicBezTo>
                  <a:cubicBezTo>
                    <a:pt x="0" y="1"/>
                    <a:pt x="3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1" y="0"/>
                    <a:pt x="69" y="1"/>
                    <a:pt x="69" y="3"/>
                  </a:cubicBezTo>
                  <a:cubicBezTo>
                    <a:pt x="69" y="4"/>
                    <a:pt x="71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35" y="0"/>
                    <a:pt x="0" y="1"/>
                    <a:pt x="0" y="3"/>
                  </a:cubicBezTo>
                  <a:cubicBezTo>
                    <a:pt x="0" y="4"/>
                    <a:pt x="34" y="6"/>
                    <a:pt x="54" y="6"/>
                  </a:cubicBezTo>
                  <a:cubicBezTo>
                    <a:pt x="54" y="6"/>
                    <a:pt x="55" y="6"/>
                    <a:pt x="55" y="6"/>
                  </a:cubicBezTo>
                  <a:cubicBezTo>
                    <a:pt x="75" y="6"/>
                    <a:pt x="72" y="4"/>
                    <a:pt x="72" y="3"/>
                  </a:cubicBezTo>
                  <a:cubicBezTo>
                    <a:pt x="72" y="1"/>
                    <a:pt x="74" y="0"/>
                    <a:pt x="55" y="0"/>
                  </a:cubicBezTo>
                </a:path>
              </a:pathLst>
            </a:custGeom>
            <a:solidFill>
              <a:srgbClr val="CB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3613151" y="5561013"/>
              <a:ext cx="301625" cy="25400"/>
            </a:xfrm>
            <a:custGeom>
              <a:avLst/>
              <a:gdLst>
                <a:gd name="T0" fmla="*/ 2147483646 w 71"/>
                <a:gd name="T1" fmla="*/ 2147483646 h 6"/>
                <a:gd name="T2" fmla="*/ 0 w 71"/>
                <a:gd name="T3" fmla="*/ 2147483646 h 6"/>
                <a:gd name="T4" fmla="*/ 2147483646 w 71"/>
                <a:gd name="T5" fmla="*/ 0 h 6"/>
                <a:gd name="T6" fmla="*/ 2147483646 w 71"/>
                <a:gd name="T7" fmla="*/ 0 h 6"/>
                <a:gd name="T8" fmla="*/ 2147483646 w 71"/>
                <a:gd name="T9" fmla="*/ 2147483646 h 6"/>
                <a:gd name="T10" fmla="*/ 2147483646 w 71"/>
                <a:gd name="T11" fmla="*/ 2147483646 h 6"/>
                <a:gd name="T12" fmla="*/ 2147483646 w 71"/>
                <a:gd name="T13" fmla="*/ 2147483646 h 6"/>
                <a:gd name="T14" fmla="*/ 2147483646 w 71"/>
                <a:gd name="T15" fmla="*/ 0 h 6"/>
                <a:gd name="T16" fmla="*/ 2147483646 w 71"/>
                <a:gd name="T17" fmla="*/ 0 h 6"/>
                <a:gd name="T18" fmla="*/ 0 w 71"/>
                <a:gd name="T19" fmla="*/ 2147483646 h 6"/>
                <a:gd name="T20" fmla="*/ 2147483646 w 71"/>
                <a:gd name="T21" fmla="*/ 2147483646 h 6"/>
                <a:gd name="T22" fmla="*/ 2147483646 w 71"/>
                <a:gd name="T23" fmla="*/ 2147483646 h 6"/>
                <a:gd name="T24" fmla="*/ 2147483646 w 71"/>
                <a:gd name="T25" fmla="*/ 2147483646 h 6"/>
                <a:gd name="T26" fmla="*/ 2147483646 w 71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6">
                  <a:moveTo>
                    <a:pt x="49" y="6"/>
                  </a:moveTo>
                  <a:cubicBezTo>
                    <a:pt x="31" y="6"/>
                    <a:pt x="0" y="4"/>
                    <a:pt x="0" y="3"/>
                  </a:cubicBezTo>
                  <a:cubicBezTo>
                    <a:pt x="0" y="1"/>
                    <a:pt x="31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7" y="0"/>
                    <a:pt x="65" y="1"/>
                    <a:pt x="65" y="3"/>
                  </a:cubicBezTo>
                  <a:cubicBezTo>
                    <a:pt x="65" y="4"/>
                    <a:pt x="67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0" y="1"/>
                    <a:pt x="0" y="3"/>
                  </a:cubicBezTo>
                  <a:cubicBezTo>
                    <a:pt x="0" y="4"/>
                    <a:pt x="33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71" y="6"/>
                    <a:pt x="69" y="4"/>
                    <a:pt x="69" y="3"/>
                  </a:cubicBezTo>
                  <a:cubicBezTo>
                    <a:pt x="69" y="1"/>
                    <a:pt x="71" y="0"/>
                    <a:pt x="52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3613151" y="5561013"/>
              <a:ext cx="284163" cy="25400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0 h 6"/>
                <a:gd name="T6" fmla="*/ 2147483646 w 67"/>
                <a:gd name="T7" fmla="*/ 0 h 6"/>
                <a:gd name="T8" fmla="*/ 2147483646 w 67"/>
                <a:gd name="T9" fmla="*/ 2147483646 h 6"/>
                <a:gd name="T10" fmla="*/ 2147483646 w 67"/>
                <a:gd name="T11" fmla="*/ 2147483646 h 6"/>
                <a:gd name="T12" fmla="*/ 2147483646 w 67"/>
                <a:gd name="T13" fmla="*/ 2147483646 h 6"/>
                <a:gd name="T14" fmla="*/ 2147483646 w 67"/>
                <a:gd name="T15" fmla="*/ 0 h 6"/>
                <a:gd name="T16" fmla="*/ 2147483646 w 67"/>
                <a:gd name="T17" fmla="*/ 0 h 6"/>
                <a:gd name="T18" fmla="*/ 0 w 67"/>
                <a:gd name="T19" fmla="*/ 2147483646 h 6"/>
                <a:gd name="T20" fmla="*/ 2147483646 w 67"/>
                <a:gd name="T21" fmla="*/ 2147483646 h 6"/>
                <a:gd name="T22" fmla="*/ 2147483646 w 67"/>
                <a:gd name="T23" fmla="*/ 2147483646 h 6"/>
                <a:gd name="T24" fmla="*/ 2147483646 w 67"/>
                <a:gd name="T25" fmla="*/ 2147483646 h 6"/>
                <a:gd name="T26" fmla="*/ 2147483646 w 67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6">
                  <a:moveTo>
                    <a:pt x="46" y="5"/>
                  </a:moveTo>
                  <a:cubicBezTo>
                    <a:pt x="29" y="5"/>
                    <a:pt x="1" y="4"/>
                    <a:pt x="1" y="3"/>
                  </a:cubicBezTo>
                  <a:cubicBezTo>
                    <a:pt x="1" y="1"/>
                    <a:pt x="30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4" y="0"/>
                    <a:pt x="62" y="1"/>
                    <a:pt x="62" y="3"/>
                  </a:cubicBezTo>
                  <a:cubicBezTo>
                    <a:pt x="62" y="4"/>
                    <a:pt x="64" y="5"/>
                    <a:pt x="47" y="5"/>
                  </a:cubicBezTo>
                  <a:cubicBezTo>
                    <a:pt x="47" y="5"/>
                    <a:pt x="47" y="5"/>
                    <a:pt x="46" y="5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49" y="0"/>
                  </a:cubicBezTo>
                  <a:cubicBezTo>
                    <a:pt x="31" y="0"/>
                    <a:pt x="0" y="1"/>
                    <a:pt x="0" y="3"/>
                  </a:cubicBezTo>
                  <a:cubicBezTo>
                    <a:pt x="0" y="4"/>
                    <a:pt x="31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67" y="6"/>
                    <a:pt x="65" y="4"/>
                    <a:pt x="65" y="3"/>
                  </a:cubicBezTo>
                  <a:cubicBezTo>
                    <a:pt x="65" y="1"/>
                    <a:pt x="67" y="0"/>
                    <a:pt x="50" y="0"/>
                  </a:cubicBezTo>
                </a:path>
              </a:pathLst>
            </a:custGeom>
            <a:solidFill>
              <a:srgbClr val="C6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3616326" y="5561013"/>
              <a:ext cx="268288" cy="20638"/>
            </a:xfrm>
            <a:custGeom>
              <a:avLst/>
              <a:gdLst>
                <a:gd name="T0" fmla="*/ 2147483646 w 63"/>
                <a:gd name="T1" fmla="*/ 2147483646 h 5"/>
                <a:gd name="T2" fmla="*/ 0 w 63"/>
                <a:gd name="T3" fmla="*/ 2147483646 h 5"/>
                <a:gd name="T4" fmla="*/ 2147483646 w 63"/>
                <a:gd name="T5" fmla="*/ 0 h 5"/>
                <a:gd name="T6" fmla="*/ 2147483646 w 63"/>
                <a:gd name="T7" fmla="*/ 0 h 5"/>
                <a:gd name="T8" fmla="*/ 2147483646 w 63"/>
                <a:gd name="T9" fmla="*/ 2147483646 h 5"/>
                <a:gd name="T10" fmla="*/ 2147483646 w 63"/>
                <a:gd name="T11" fmla="*/ 2147483646 h 5"/>
                <a:gd name="T12" fmla="*/ 2147483646 w 63"/>
                <a:gd name="T13" fmla="*/ 2147483646 h 5"/>
                <a:gd name="T14" fmla="*/ 2147483646 w 63"/>
                <a:gd name="T15" fmla="*/ 0 h 5"/>
                <a:gd name="T16" fmla="*/ 2147483646 w 63"/>
                <a:gd name="T17" fmla="*/ 0 h 5"/>
                <a:gd name="T18" fmla="*/ 0 w 63"/>
                <a:gd name="T19" fmla="*/ 2147483646 h 5"/>
                <a:gd name="T20" fmla="*/ 2147483646 w 63"/>
                <a:gd name="T21" fmla="*/ 2147483646 h 5"/>
                <a:gd name="T22" fmla="*/ 2147483646 w 63"/>
                <a:gd name="T23" fmla="*/ 2147483646 h 5"/>
                <a:gd name="T24" fmla="*/ 2147483646 w 63"/>
                <a:gd name="T25" fmla="*/ 2147483646 h 5"/>
                <a:gd name="T26" fmla="*/ 2147483646 w 63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5">
                  <a:moveTo>
                    <a:pt x="43" y="5"/>
                  </a:moveTo>
                  <a:cubicBezTo>
                    <a:pt x="27" y="5"/>
                    <a:pt x="0" y="4"/>
                    <a:pt x="0" y="3"/>
                  </a:cubicBezTo>
                  <a:cubicBezTo>
                    <a:pt x="0" y="1"/>
                    <a:pt x="27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9" y="0"/>
                    <a:pt x="58" y="1"/>
                    <a:pt x="58" y="3"/>
                  </a:cubicBezTo>
                  <a:cubicBezTo>
                    <a:pt x="58" y="4"/>
                    <a:pt x="59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9" y="0"/>
                    <a:pt x="0" y="1"/>
                    <a:pt x="0" y="3"/>
                  </a:cubicBezTo>
                  <a:cubicBezTo>
                    <a:pt x="0" y="4"/>
                    <a:pt x="28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63" y="5"/>
                    <a:pt x="61" y="4"/>
                    <a:pt x="61" y="3"/>
                  </a:cubicBezTo>
                  <a:cubicBezTo>
                    <a:pt x="61" y="1"/>
                    <a:pt x="63" y="0"/>
                    <a:pt x="46" y="0"/>
                  </a:cubicBezTo>
                </a:path>
              </a:pathLst>
            </a:custGeom>
            <a:solidFill>
              <a:srgbClr val="C3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3616326" y="5561013"/>
              <a:ext cx="252413" cy="20638"/>
            </a:xfrm>
            <a:custGeom>
              <a:avLst/>
              <a:gdLst>
                <a:gd name="T0" fmla="*/ 2147483646 w 59"/>
                <a:gd name="T1" fmla="*/ 2147483646 h 5"/>
                <a:gd name="T2" fmla="*/ 0 w 59"/>
                <a:gd name="T3" fmla="*/ 2147483646 h 5"/>
                <a:gd name="T4" fmla="*/ 2147483646 w 59"/>
                <a:gd name="T5" fmla="*/ 0 h 5"/>
                <a:gd name="T6" fmla="*/ 2147483646 w 59"/>
                <a:gd name="T7" fmla="*/ 0 h 5"/>
                <a:gd name="T8" fmla="*/ 2147483646 w 59"/>
                <a:gd name="T9" fmla="*/ 2147483646 h 5"/>
                <a:gd name="T10" fmla="*/ 2147483646 w 59"/>
                <a:gd name="T11" fmla="*/ 2147483646 h 5"/>
                <a:gd name="T12" fmla="*/ 2147483646 w 59"/>
                <a:gd name="T13" fmla="*/ 2147483646 h 5"/>
                <a:gd name="T14" fmla="*/ 2147483646 w 59"/>
                <a:gd name="T15" fmla="*/ 0 h 5"/>
                <a:gd name="T16" fmla="*/ 2147483646 w 59"/>
                <a:gd name="T17" fmla="*/ 0 h 5"/>
                <a:gd name="T18" fmla="*/ 0 w 59"/>
                <a:gd name="T19" fmla="*/ 2147483646 h 5"/>
                <a:gd name="T20" fmla="*/ 2147483646 w 59"/>
                <a:gd name="T21" fmla="*/ 2147483646 h 5"/>
                <a:gd name="T22" fmla="*/ 2147483646 w 59"/>
                <a:gd name="T23" fmla="*/ 2147483646 h 5"/>
                <a:gd name="T24" fmla="*/ 2147483646 w 59"/>
                <a:gd name="T25" fmla="*/ 2147483646 h 5"/>
                <a:gd name="T26" fmla="*/ 2147483646 w 59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5">
                  <a:moveTo>
                    <a:pt x="40" y="5"/>
                  </a:moveTo>
                  <a:cubicBezTo>
                    <a:pt x="25" y="5"/>
                    <a:pt x="0" y="4"/>
                    <a:pt x="0" y="3"/>
                  </a:cubicBezTo>
                  <a:cubicBezTo>
                    <a:pt x="0" y="1"/>
                    <a:pt x="25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4" y="1"/>
                    <a:pt x="54" y="3"/>
                  </a:cubicBezTo>
                  <a:cubicBezTo>
                    <a:pt x="54" y="4"/>
                    <a:pt x="56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7" y="0"/>
                    <a:pt x="0" y="1"/>
                    <a:pt x="0" y="3"/>
                  </a:cubicBezTo>
                  <a:cubicBezTo>
                    <a:pt x="0" y="4"/>
                    <a:pt x="27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59" y="5"/>
                    <a:pt x="58" y="4"/>
                    <a:pt x="58" y="3"/>
                  </a:cubicBezTo>
                  <a:cubicBezTo>
                    <a:pt x="58" y="1"/>
                    <a:pt x="59" y="0"/>
                    <a:pt x="43" y="0"/>
                  </a:cubicBezTo>
                </a:path>
              </a:pathLst>
            </a:custGeom>
            <a:solidFill>
              <a:srgbClr val="C0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3616326" y="5561013"/>
              <a:ext cx="239713" cy="20638"/>
            </a:xfrm>
            <a:custGeom>
              <a:avLst/>
              <a:gdLst>
                <a:gd name="T0" fmla="*/ 2147483646 w 56"/>
                <a:gd name="T1" fmla="*/ 2147483646 h 5"/>
                <a:gd name="T2" fmla="*/ 0 w 56"/>
                <a:gd name="T3" fmla="*/ 2147483646 h 5"/>
                <a:gd name="T4" fmla="*/ 2147483646 w 56"/>
                <a:gd name="T5" fmla="*/ 0 h 5"/>
                <a:gd name="T6" fmla="*/ 2147483646 w 56"/>
                <a:gd name="T7" fmla="*/ 0 h 5"/>
                <a:gd name="T8" fmla="*/ 2147483646 w 56"/>
                <a:gd name="T9" fmla="*/ 2147483646 h 5"/>
                <a:gd name="T10" fmla="*/ 2147483646 w 56"/>
                <a:gd name="T11" fmla="*/ 2147483646 h 5"/>
                <a:gd name="T12" fmla="*/ 2147483646 w 56"/>
                <a:gd name="T13" fmla="*/ 2147483646 h 5"/>
                <a:gd name="T14" fmla="*/ 2147483646 w 56"/>
                <a:gd name="T15" fmla="*/ 0 h 5"/>
                <a:gd name="T16" fmla="*/ 2147483646 w 56"/>
                <a:gd name="T17" fmla="*/ 0 h 5"/>
                <a:gd name="T18" fmla="*/ 0 w 56"/>
                <a:gd name="T19" fmla="*/ 2147483646 h 5"/>
                <a:gd name="T20" fmla="*/ 2147483646 w 56"/>
                <a:gd name="T21" fmla="*/ 2147483646 h 5"/>
                <a:gd name="T22" fmla="*/ 2147483646 w 56"/>
                <a:gd name="T23" fmla="*/ 2147483646 h 5"/>
                <a:gd name="T24" fmla="*/ 2147483646 w 56"/>
                <a:gd name="T25" fmla="*/ 2147483646 h 5"/>
                <a:gd name="T26" fmla="*/ 2147483646 w 5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5">
                  <a:moveTo>
                    <a:pt x="38" y="5"/>
                  </a:moveTo>
                  <a:cubicBezTo>
                    <a:pt x="23" y="5"/>
                    <a:pt x="0" y="4"/>
                    <a:pt x="0" y="3"/>
                  </a:cubicBezTo>
                  <a:cubicBezTo>
                    <a:pt x="0" y="1"/>
                    <a:pt x="2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0"/>
                    <a:pt x="51" y="1"/>
                    <a:pt x="51" y="3"/>
                  </a:cubicBezTo>
                  <a:cubicBezTo>
                    <a:pt x="51" y="4"/>
                    <a:pt x="52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5" y="0"/>
                    <a:pt x="0" y="1"/>
                    <a:pt x="0" y="3"/>
                  </a:cubicBezTo>
                  <a:cubicBezTo>
                    <a:pt x="0" y="4"/>
                    <a:pt x="25" y="5"/>
                    <a:pt x="40" y="5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56" y="5"/>
                    <a:pt x="54" y="4"/>
                    <a:pt x="54" y="3"/>
                  </a:cubicBezTo>
                  <a:cubicBezTo>
                    <a:pt x="54" y="1"/>
                    <a:pt x="56" y="0"/>
                    <a:pt x="41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3616326" y="5561013"/>
              <a:ext cx="222250" cy="20638"/>
            </a:xfrm>
            <a:custGeom>
              <a:avLst/>
              <a:gdLst>
                <a:gd name="T0" fmla="*/ 2147483646 w 52"/>
                <a:gd name="T1" fmla="*/ 2147483646 h 5"/>
                <a:gd name="T2" fmla="*/ 0 w 52"/>
                <a:gd name="T3" fmla="*/ 2147483646 h 5"/>
                <a:gd name="T4" fmla="*/ 2147483646 w 52"/>
                <a:gd name="T5" fmla="*/ 2147483646 h 5"/>
                <a:gd name="T6" fmla="*/ 2147483646 w 52"/>
                <a:gd name="T7" fmla="*/ 2147483646 h 5"/>
                <a:gd name="T8" fmla="*/ 2147483646 w 52"/>
                <a:gd name="T9" fmla="*/ 2147483646 h 5"/>
                <a:gd name="T10" fmla="*/ 2147483646 w 52"/>
                <a:gd name="T11" fmla="*/ 2147483646 h 5"/>
                <a:gd name="T12" fmla="*/ 2147483646 w 52"/>
                <a:gd name="T13" fmla="*/ 2147483646 h 5"/>
                <a:gd name="T14" fmla="*/ 2147483646 w 52"/>
                <a:gd name="T15" fmla="*/ 0 h 5"/>
                <a:gd name="T16" fmla="*/ 2147483646 w 52"/>
                <a:gd name="T17" fmla="*/ 0 h 5"/>
                <a:gd name="T18" fmla="*/ 0 w 52"/>
                <a:gd name="T19" fmla="*/ 2147483646 h 5"/>
                <a:gd name="T20" fmla="*/ 2147483646 w 52"/>
                <a:gd name="T21" fmla="*/ 2147483646 h 5"/>
                <a:gd name="T22" fmla="*/ 2147483646 w 52"/>
                <a:gd name="T23" fmla="*/ 2147483646 h 5"/>
                <a:gd name="T24" fmla="*/ 2147483646 w 52"/>
                <a:gd name="T25" fmla="*/ 2147483646 h 5"/>
                <a:gd name="T26" fmla="*/ 2147483646 w 52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5">
                  <a:moveTo>
                    <a:pt x="35" y="5"/>
                  </a:moveTo>
                  <a:cubicBezTo>
                    <a:pt x="22" y="5"/>
                    <a:pt x="0" y="4"/>
                    <a:pt x="0" y="3"/>
                  </a:cubicBezTo>
                  <a:cubicBezTo>
                    <a:pt x="0" y="2"/>
                    <a:pt x="22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48" y="1"/>
                    <a:pt x="47" y="2"/>
                    <a:pt x="47" y="3"/>
                  </a:cubicBezTo>
                  <a:cubicBezTo>
                    <a:pt x="47" y="4"/>
                    <a:pt x="48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4" y="0"/>
                    <a:pt x="0" y="1"/>
                    <a:pt x="0" y="3"/>
                  </a:cubicBezTo>
                  <a:cubicBezTo>
                    <a:pt x="0" y="4"/>
                    <a:pt x="23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52" y="5"/>
                    <a:pt x="51" y="4"/>
                    <a:pt x="51" y="3"/>
                  </a:cubicBezTo>
                  <a:cubicBezTo>
                    <a:pt x="51" y="1"/>
                    <a:pt x="52" y="0"/>
                    <a:pt x="38" y="0"/>
                  </a:cubicBezTo>
                </a:path>
              </a:pathLst>
            </a:custGeom>
            <a:solidFill>
              <a:srgbClr val="BB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3616326" y="5565775"/>
              <a:ext cx="204788" cy="15875"/>
            </a:xfrm>
            <a:custGeom>
              <a:avLst/>
              <a:gdLst>
                <a:gd name="T0" fmla="*/ 2147483646 w 48"/>
                <a:gd name="T1" fmla="*/ 2147483646 h 4"/>
                <a:gd name="T2" fmla="*/ 0 w 48"/>
                <a:gd name="T3" fmla="*/ 2147483646 h 4"/>
                <a:gd name="T4" fmla="*/ 2147483646 w 48"/>
                <a:gd name="T5" fmla="*/ 0 h 4"/>
                <a:gd name="T6" fmla="*/ 2147483646 w 48"/>
                <a:gd name="T7" fmla="*/ 0 h 4"/>
                <a:gd name="T8" fmla="*/ 2147483646 w 48"/>
                <a:gd name="T9" fmla="*/ 2147483646 h 4"/>
                <a:gd name="T10" fmla="*/ 2147483646 w 48"/>
                <a:gd name="T11" fmla="*/ 2147483646 h 4"/>
                <a:gd name="T12" fmla="*/ 2147483646 w 48"/>
                <a:gd name="T13" fmla="*/ 2147483646 h 4"/>
                <a:gd name="T14" fmla="*/ 2147483646 w 48"/>
                <a:gd name="T15" fmla="*/ 0 h 4"/>
                <a:gd name="T16" fmla="*/ 2147483646 w 48"/>
                <a:gd name="T17" fmla="*/ 0 h 4"/>
                <a:gd name="T18" fmla="*/ 0 w 48"/>
                <a:gd name="T19" fmla="*/ 2147483646 h 4"/>
                <a:gd name="T20" fmla="*/ 2147483646 w 48"/>
                <a:gd name="T21" fmla="*/ 2147483646 h 4"/>
                <a:gd name="T22" fmla="*/ 2147483646 w 48"/>
                <a:gd name="T23" fmla="*/ 2147483646 h 4"/>
                <a:gd name="T24" fmla="*/ 2147483646 w 48"/>
                <a:gd name="T25" fmla="*/ 2147483646 h 4"/>
                <a:gd name="T26" fmla="*/ 2147483646 w 48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">
                  <a:moveTo>
                    <a:pt x="32" y="4"/>
                  </a:moveTo>
                  <a:cubicBezTo>
                    <a:pt x="20" y="4"/>
                    <a:pt x="0" y="3"/>
                    <a:pt x="0" y="2"/>
                  </a:cubicBezTo>
                  <a:cubicBezTo>
                    <a:pt x="0" y="1"/>
                    <a:pt x="21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3"/>
                    <a:pt x="45" y="4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2" y="0"/>
                    <a:pt x="0" y="1"/>
                    <a:pt x="0" y="2"/>
                  </a:cubicBezTo>
                  <a:cubicBezTo>
                    <a:pt x="0" y="3"/>
                    <a:pt x="22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48" y="4"/>
                    <a:pt x="47" y="3"/>
                    <a:pt x="47" y="2"/>
                  </a:cubicBezTo>
                  <a:cubicBezTo>
                    <a:pt x="47" y="1"/>
                    <a:pt x="48" y="0"/>
                    <a:pt x="36" y="0"/>
                  </a:cubicBezTo>
                </a:path>
              </a:pathLst>
            </a:custGeom>
            <a:solidFill>
              <a:srgbClr val="B8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3616326" y="5565775"/>
              <a:ext cx="192088" cy="15875"/>
            </a:xfrm>
            <a:custGeom>
              <a:avLst/>
              <a:gdLst>
                <a:gd name="T0" fmla="*/ 2147483646 w 45"/>
                <a:gd name="T1" fmla="*/ 2147483646 h 4"/>
                <a:gd name="T2" fmla="*/ 0 w 45"/>
                <a:gd name="T3" fmla="*/ 2147483646 h 4"/>
                <a:gd name="T4" fmla="*/ 2147483646 w 45"/>
                <a:gd name="T5" fmla="*/ 0 h 4"/>
                <a:gd name="T6" fmla="*/ 2147483646 w 45"/>
                <a:gd name="T7" fmla="*/ 0 h 4"/>
                <a:gd name="T8" fmla="*/ 2147483646 w 45"/>
                <a:gd name="T9" fmla="*/ 2147483646 h 4"/>
                <a:gd name="T10" fmla="*/ 2147483646 w 45"/>
                <a:gd name="T11" fmla="*/ 2147483646 h 4"/>
                <a:gd name="T12" fmla="*/ 2147483646 w 45"/>
                <a:gd name="T13" fmla="*/ 2147483646 h 4"/>
                <a:gd name="T14" fmla="*/ 2147483646 w 45"/>
                <a:gd name="T15" fmla="*/ 0 h 4"/>
                <a:gd name="T16" fmla="*/ 2147483646 w 45"/>
                <a:gd name="T17" fmla="*/ 0 h 4"/>
                <a:gd name="T18" fmla="*/ 0 w 45"/>
                <a:gd name="T19" fmla="*/ 2147483646 h 4"/>
                <a:gd name="T20" fmla="*/ 2147483646 w 45"/>
                <a:gd name="T21" fmla="*/ 2147483646 h 4"/>
                <a:gd name="T22" fmla="*/ 2147483646 w 45"/>
                <a:gd name="T23" fmla="*/ 2147483646 h 4"/>
                <a:gd name="T24" fmla="*/ 2147483646 w 45"/>
                <a:gd name="T25" fmla="*/ 2147483646 h 4"/>
                <a:gd name="T26" fmla="*/ 2147483646 w 4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" h="4">
                  <a:moveTo>
                    <a:pt x="30" y="4"/>
                  </a:moveTo>
                  <a:cubicBezTo>
                    <a:pt x="19" y="4"/>
                    <a:pt x="0" y="3"/>
                    <a:pt x="0" y="2"/>
                  </a:cubicBezTo>
                  <a:cubicBezTo>
                    <a:pt x="0" y="1"/>
                    <a:pt x="1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1"/>
                    <a:pt x="41" y="2"/>
                  </a:cubicBezTo>
                  <a:cubicBezTo>
                    <a:pt x="41" y="3"/>
                    <a:pt x="41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1" y="0"/>
                    <a:pt x="0" y="1"/>
                    <a:pt x="0" y="2"/>
                  </a:cubicBezTo>
                  <a:cubicBezTo>
                    <a:pt x="0" y="3"/>
                    <a:pt x="20" y="4"/>
                    <a:pt x="32" y="4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45" y="4"/>
                    <a:pt x="44" y="3"/>
                    <a:pt x="44" y="2"/>
                  </a:cubicBezTo>
                  <a:cubicBezTo>
                    <a:pt x="44" y="1"/>
                    <a:pt x="45" y="0"/>
                    <a:pt x="33" y="0"/>
                  </a:cubicBezTo>
                </a:path>
              </a:pathLst>
            </a:custGeom>
            <a:solidFill>
              <a:srgbClr val="B6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3616326" y="5565775"/>
              <a:ext cx="174625" cy="15875"/>
            </a:xfrm>
            <a:custGeom>
              <a:avLst/>
              <a:gdLst>
                <a:gd name="T0" fmla="*/ 2147483646 w 41"/>
                <a:gd name="T1" fmla="*/ 2147483646 h 4"/>
                <a:gd name="T2" fmla="*/ 0 w 41"/>
                <a:gd name="T3" fmla="*/ 2147483646 h 4"/>
                <a:gd name="T4" fmla="*/ 2147483646 w 41"/>
                <a:gd name="T5" fmla="*/ 0 h 4"/>
                <a:gd name="T6" fmla="*/ 2147483646 w 41"/>
                <a:gd name="T7" fmla="*/ 0 h 4"/>
                <a:gd name="T8" fmla="*/ 2147483646 w 41"/>
                <a:gd name="T9" fmla="*/ 2147483646 h 4"/>
                <a:gd name="T10" fmla="*/ 2147483646 w 41"/>
                <a:gd name="T11" fmla="*/ 2147483646 h 4"/>
                <a:gd name="T12" fmla="*/ 2147483646 w 41"/>
                <a:gd name="T13" fmla="*/ 2147483646 h 4"/>
                <a:gd name="T14" fmla="*/ 2147483646 w 41"/>
                <a:gd name="T15" fmla="*/ 0 h 4"/>
                <a:gd name="T16" fmla="*/ 2147483646 w 41"/>
                <a:gd name="T17" fmla="*/ 0 h 4"/>
                <a:gd name="T18" fmla="*/ 0 w 41"/>
                <a:gd name="T19" fmla="*/ 2147483646 h 4"/>
                <a:gd name="T20" fmla="*/ 2147483646 w 41"/>
                <a:gd name="T21" fmla="*/ 2147483646 h 4"/>
                <a:gd name="T22" fmla="*/ 2147483646 w 41"/>
                <a:gd name="T23" fmla="*/ 2147483646 h 4"/>
                <a:gd name="T24" fmla="*/ 2147483646 w 41"/>
                <a:gd name="T25" fmla="*/ 2147483646 h 4"/>
                <a:gd name="T26" fmla="*/ 2147483646 w 41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4">
                  <a:moveTo>
                    <a:pt x="27" y="3"/>
                  </a:moveTo>
                  <a:cubicBezTo>
                    <a:pt x="17" y="3"/>
                    <a:pt x="0" y="3"/>
                    <a:pt x="0" y="2"/>
                  </a:cubicBezTo>
                  <a:cubicBezTo>
                    <a:pt x="0" y="1"/>
                    <a:pt x="17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8" y="0"/>
                    <a:pt x="37" y="1"/>
                    <a:pt x="37" y="2"/>
                  </a:cubicBezTo>
                  <a:cubicBezTo>
                    <a:pt x="37" y="3"/>
                    <a:pt x="3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9" y="0"/>
                    <a:pt x="0" y="1"/>
                    <a:pt x="0" y="2"/>
                  </a:cubicBezTo>
                  <a:cubicBezTo>
                    <a:pt x="0" y="3"/>
                    <a:pt x="19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1" y="0"/>
                    <a:pt x="30" y="0"/>
                  </a:cubicBezTo>
                </a:path>
              </a:pathLst>
            </a:custGeom>
            <a:solidFill>
              <a:srgbClr val="B3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3616326" y="5565775"/>
              <a:ext cx="161925" cy="12700"/>
            </a:xfrm>
            <a:custGeom>
              <a:avLst/>
              <a:gdLst>
                <a:gd name="T0" fmla="*/ 2147483646 w 38"/>
                <a:gd name="T1" fmla="*/ 2147483646 h 3"/>
                <a:gd name="T2" fmla="*/ 0 w 38"/>
                <a:gd name="T3" fmla="*/ 2147483646 h 3"/>
                <a:gd name="T4" fmla="*/ 2147483646 w 38"/>
                <a:gd name="T5" fmla="*/ 0 h 3"/>
                <a:gd name="T6" fmla="*/ 2147483646 w 38"/>
                <a:gd name="T7" fmla="*/ 0 h 3"/>
                <a:gd name="T8" fmla="*/ 2147483646 w 38"/>
                <a:gd name="T9" fmla="*/ 2147483646 h 3"/>
                <a:gd name="T10" fmla="*/ 2147483646 w 38"/>
                <a:gd name="T11" fmla="*/ 2147483646 h 3"/>
                <a:gd name="T12" fmla="*/ 2147483646 w 38"/>
                <a:gd name="T13" fmla="*/ 2147483646 h 3"/>
                <a:gd name="T14" fmla="*/ 2147483646 w 38"/>
                <a:gd name="T15" fmla="*/ 0 h 3"/>
                <a:gd name="T16" fmla="*/ 2147483646 w 38"/>
                <a:gd name="T17" fmla="*/ 0 h 3"/>
                <a:gd name="T18" fmla="*/ 0 w 38"/>
                <a:gd name="T19" fmla="*/ 2147483646 h 3"/>
                <a:gd name="T20" fmla="*/ 2147483646 w 38"/>
                <a:gd name="T21" fmla="*/ 2147483646 h 3"/>
                <a:gd name="T22" fmla="*/ 2147483646 w 38"/>
                <a:gd name="T23" fmla="*/ 2147483646 h 3"/>
                <a:gd name="T24" fmla="*/ 2147483646 w 38"/>
                <a:gd name="T25" fmla="*/ 2147483646 h 3"/>
                <a:gd name="T26" fmla="*/ 2147483646 w 38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3">
                  <a:moveTo>
                    <a:pt x="25" y="3"/>
                  </a:moveTo>
                  <a:cubicBezTo>
                    <a:pt x="15" y="3"/>
                    <a:pt x="0" y="3"/>
                    <a:pt x="0" y="2"/>
                  </a:cubicBezTo>
                  <a:cubicBezTo>
                    <a:pt x="0" y="1"/>
                    <a:pt x="1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4" y="0"/>
                    <a:pt x="34" y="1"/>
                    <a:pt x="34" y="2"/>
                  </a:cubicBezTo>
                  <a:cubicBezTo>
                    <a:pt x="34" y="3"/>
                    <a:pt x="3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0"/>
                  </a:cubicBezTo>
                  <a:cubicBezTo>
                    <a:pt x="17" y="0"/>
                    <a:pt x="0" y="1"/>
                    <a:pt x="0" y="2"/>
                  </a:cubicBezTo>
                  <a:cubicBezTo>
                    <a:pt x="0" y="3"/>
                    <a:pt x="1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8" y="3"/>
                    <a:pt x="37" y="3"/>
                    <a:pt x="37" y="2"/>
                  </a:cubicBezTo>
                  <a:cubicBezTo>
                    <a:pt x="37" y="1"/>
                    <a:pt x="38" y="0"/>
                    <a:pt x="28" y="0"/>
                  </a:cubicBezTo>
                </a:path>
              </a:pathLst>
            </a:custGeom>
            <a:solidFill>
              <a:srgbClr val="B0B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3616326" y="5565775"/>
              <a:ext cx="146050" cy="12700"/>
            </a:xfrm>
            <a:custGeom>
              <a:avLst/>
              <a:gdLst>
                <a:gd name="T0" fmla="*/ 2147483646 w 34"/>
                <a:gd name="T1" fmla="*/ 2147483646 h 3"/>
                <a:gd name="T2" fmla="*/ 0 w 34"/>
                <a:gd name="T3" fmla="*/ 2147483646 h 3"/>
                <a:gd name="T4" fmla="*/ 2147483646 w 34"/>
                <a:gd name="T5" fmla="*/ 0 h 3"/>
                <a:gd name="T6" fmla="*/ 2147483646 w 34"/>
                <a:gd name="T7" fmla="*/ 0 h 3"/>
                <a:gd name="T8" fmla="*/ 2147483646 w 34"/>
                <a:gd name="T9" fmla="*/ 2147483646 h 3"/>
                <a:gd name="T10" fmla="*/ 2147483646 w 34"/>
                <a:gd name="T11" fmla="*/ 2147483646 h 3"/>
                <a:gd name="T12" fmla="*/ 2147483646 w 34"/>
                <a:gd name="T13" fmla="*/ 2147483646 h 3"/>
                <a:gd name="T14" fmla="*/ 2147483646 w 34"/>
                <a:gd name="T15" fmla="*/ 0 h 3"/>
                <a:gd name="T16" fmla="*/ 2147483646 w 34"/>
                <a:gd name="T17" fmla="*/ 0 h 3"/>
                <a:gd name="T18" fmla="*/ 0 w 34"/>
                <a:gd name="T19" fmla="*/ 2147483646 h 3"/>
                <a:gd name="T20" fmla="*/ 2147483646 w 34"/>
                <a:gd name="T21" fmla="*/ 2147483646 h 3"/>
                <a:gd name="T22" fmla="*/ 2147483646 w 34"/>
                <a:gd name="T23" fmla="*/ 2147483646 h 3"/>
                <a:gd name="T24" fmla="*/ 2147483646 w 34"/>
                <a:gd name="T25" fmla="*/ 2147483646 h 3"/>
                <a:gd name="T26" fmla="*/ 2147483646 w 34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">
                  <a:moveTo>
                    <a:pt x="22" y="3"/>
                  </a:moveTo>
                  <a:cubicBezTo>
                    <a:pt x="14" y="3"/>
                    <a:pt x="0" y="3"/>
                    <a:pt x="0" y="2"/>
                  </a:cubicBezTo>
                  <a:cubicBezTo>
                    <a:pt x="0" y="1"/>
                    <a:pt x="1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0" y="1"/>
                    <a:pt x="30" y="2"/>
                  </a:cubicBezTo>
                  <a:cubicBezTo>
                    <a:pt x="30" y="3"/>
                    <a:pt x="30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0" y="1"/>
                    <a:pt x="0" y="2"/>
                  </a:cubicBezTo>
                  <a:cubicBezTo>
                    <a:pt x="0" y="3"/>
                    <a:pt x="1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34" y="3"/>
                    <a:pt x="34" y="2"/>
                  </a:cubicBezTo>
                  <a:cubicBezTo>
                    <a:pt x="34" y="1"/>
                    <a:pt x="34" y="0"/>
                    <a:pt x="25" y="0"/>
                  </a:cubicBezTo>
                </a:path>
              </a:pathLst>
            </a:custGeom>
            <a:solidFill>
              <a:srgbClr val="AE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50"/>
            <p:cNvSpPr>
              <a:spLocks noEditPoints="1"/>
            </p:cNvSpPr>
            <p:nvPr/>
          </p:nvSpPr>
          <p:spPr bwMode="auto">
            <a:xfrm>
              <a:off x="3616326" y="5565775"/>
              <a:ext cx="128588" cy="12700"/>
            </a:xfrm>
            <a:custGeom>
              <a:avLst/>
              <a:gdLst>
                <a:gd name="T0" fmla="*/ 2147483646 w 30"/>
                <a:gd name="T1" fmla="*/ 2147483646 h 3"/>
                <a:gd name="T2" fmla="*/ 0 w 30"/>
                <a:gd name="T3" fmla="*/ 2147483646 h 3"/>
                <a:gd name="T4" fmla="*/ 2147483646 w 30"/>
                <a:gd name="T5" fmla="*/ 0 h 3"/>
                <a:gd name="T6" fmla="*/ 2147483646 w 30"/>
                <a:gd name="T7" fmla="*/ 0 h 3"/>
                <a:gd name="T8" fmla="*/ 2147483646 w 30"/>
                <a:gd name="T9" fmla="*/ 2147483646 h 3"/>
                <a:gd name="T10" fmla="*/ 2147483646 w 30"/>
                <a:gd name="T11" fmla="*/ 2147483646 h 3"/>
                <a:gd name="T12" fmla="*/ 2147483646 w 30"/>
                <a:gd name="T13" fmla="*/ 2147483646 h 3"/>
                <a:gd name="T14" fmla="*/ 2147483646 w 30"/>
                <a:gd name="T15" fmla="*/ 0 h 3"/>
                <a:gd name="T16" fmla="*/ 2147483646 w 30"/>
                <a:gd name="T17" fmla="*/ 0 h 3"/>
                <a:gd name="T18" fmla="*/ 0 w 30"/>
                <a:gd name="T19" fmla="*/ 2147483646 h 3"/>
                <a:gd name="T20" fmla="*/ 2147483646 w 30"/>
                <a:gd name="T21" fmla="*/ 2147483646 h 3"/>
                <a:gd name="T22" fmla="*/ 2147483646 w 30"/>
                <a:gd name="T23" fmla="*/ 2147483646 h 3"/>
                <a:gd name="T24" fmla="*/ 2147483646 w 30"/>
                <a:gd name="T25" fmla="*/ 2147483646 h 3"/>
                <a:gd name="T26" fmla="*/ 2147483646 w 30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" h="3">
                  <a:moveTo>
                    <a:pt x="19" y="3"/>
                  </a:moveTo>
                  <a:cubicBezTo>
                    <a:pt x="12" y="3"/>
                    <a:pt x="0" y="2"/>
                    <a:pt x="0" y="2"/>
                  </a:cubicBezTo>
                  <a:cubicBezTo>
                    <a:pt x="0" y="1"/>
                    <a:pt x="12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27" y="2"/>
                    <a:pt x="27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0" y="1"/>
                    <a:pt x="0" y="2"/>
                  </a:cubicBezTo>
                  <a:cubicBezTo>
                    <a:pt x="0" y="3"/>
                    <a:pt x="14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0" y="3"/>
                    <a:pt x="30" y="3"/>
                    <a:pt x="30" y="2"/>
                  </a:cubicBezTo>
                  <a:cubicBezTo>
                    <a:pt x="30" y="1"/>
                    <a:pt x="30" y="0"/>
                    <a:pt x="22" y="0"/>
                  </a:cubicBezTo>
                </a:path>
              </a:pathLst>
            </a:custGeom>
            <a:solidFill>
              <a:srgbClr val="ABA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51"/>
            <p:cNvSpPr>
              <a:spLocks noEditPoints="1"/>
            </p:cNvSpPr>
            <p:nvPr/>
          </p:nvSpPr>
          <p:spPr bwMode="auto">
            <a:xfrm>
              <a:off x="3616326" y="5565775"/>
              <a:ext cx="115888" cy="12700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2147483646 h 3"/>
                <a:gd name="T6" fmla="*/ 2147483646 w 27"/>
                <a:gd name="T7" fmla="*/ 2147483646 h 3"/>
                <a:gd name="T8" fmla="*/ 2147483646 w 27"/>
                <a:gd name="T9" fmla="*/ 2147483646 h 3"/>
                <a:gd name="T10" fmla="*/ 2147483646 w 27"/>
                <a:gd name="T11" fmla="*/ 2147483646 h 3"/>
                <a:gd name="T12" fmla="*/ 2147483646 w 27"/>
                <a:gd name="T13" fmla="*/ 2147483646 h 3"/>
                <a:gd name="T14" fmla="*/ 2147483646 w 27"/>
                <a:gd name="T15" fmla="*/ 0 h 3"/>
                <a:gd name="T16" fmla="*/ 2147483646 w 27"/>
                <a:gd name="T17" fmla="*/ 0 h 3"/>
                <a:gd name="T18" fmla="*/ 0 w 27"/>
                <a:gd name="T19" fmla="*/ 2147483646 h 3"/>
                <a:gd name="T20" fmla="*/ 2147483646 w 27"/>
                <a:gd name="T21" fmla="*/ 2147483646 h 3"/>
                <a:gd name="T22" fmla="*/ 2147483646 w 27"/>
                <a:gd name="T23" fmla="*/ 2147483646 h 3"/>
                <a:gd name="T24" fmla="*/ 2147483646 w 27"/>
                <a:gd name="T25" fmla="*/ 2147483646 h 3"/>
                <a:gd name="T26" fmla="*/ 2147483646 w 27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3">
                  <a:moveTo>
                    <a:pt x="17" y="3"/>
                  </a:moveTo>
                  <a:cubicBezTo>
                    <a:pt x="10" y="3"/>
                    <a:pt x="1" y="2"/>
                    <a:pt x="1" y="2"/>
                  </a:cubicBezTo>
                  <a:cubicBezTo>
                    <a:pt x="1" y="1"/>
                    <a:pt x="11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3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0" y="1"/>
                    <a:pt x="0" y="2"/>
                  </a:cubicBezTo>
                  <a:cubicBezTo>
                    <a:pt x="0" y="2"/>
                    <a:pt x="12" y="3"/>
                    <a:pt x="19" y="3"/>
                  </a:cubicBezTo>
                  <a:cubicBezTo>
                    <a:pt x="19" y="3"/>
                    <a:pt x="19" y="3"/>
                    <a:pt x="20" y="3"/>
                  </a:cubicBezTo>
                  <a:cubicBezTo>
                    <a:pt x="27" y="3"/>
                    <a:pt x="27" y="2"/>
                    <a:pt x="27" y="2"/>
                  </a:cubicBezTo>
                  <a:cubicBezTo>
                    <a:pt x="27" y="1"/>
                    <a:pt x="27" y="0"/>
                    <a:pt x="20" y="0"/>
                  </a:cubicBezTo>
                </a:path>
              </a:pathLst>
            </a:custGeom>
            <a:solidFill>
              <a:srgbClr val="A8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3621088" y="5568950"/>
              <a:ext cx="93663" cy="9525"/>
            </a:xfrm>
            <a:custGeom>
              <a:avLst/>
              <a:gdLst>
                <a:gd name="T0" fmla="*/ 2147483646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2147483646 w 22"/>
                <a:gd name="T9" fmla="*/ 2147483646 h 2"/>
                <a:gd name="T10" fmla="*/ 2147483646 w 22"/>
                <a:gd name="T11" fmla="*/ 2147483646 h 2"/>
                <a:gd name="T12" fmla="*/ 2147483646 w 22"/>
                <a:gd name="T13" fmla="*/ 2147483646 h 2"/>
                <a:gd name="T14" fmla="*/ 2147483646 w 22"/>
                <a:gd name="T15" fmla="*/ 0 h 2"/>
                <a:gd name="T16" fmla="*/ 2147483646 w 22"/>
                <a:gd name="T17" fmla="*/ 0 h 2"/>
                <a:gd name="T18" fmla="*/ 0 w 22"/>
                <a:gd name="T19" fmla="*/ 2147483646 h 2"/>
                <a:gd name="T20" fmla="*/ 2147483646 w 22"/>
                <a:gd name="T21" fmla="*/ 2147483646 h 2"/>
                <a:gd name="T22" fmla="*/ 2147483646 w 22"/>
                <a:gd name="T23" fmla="*/ 2147483646 h 2"/>
                <a:gd name="T24" fmla="*/ 2147483646 w 22"/>
                <a:gd name="T25" fmla="*/ 2147483646 h 2"/>
                <a:gd name="T26" fmla="*/ 2147483646 w 22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2">
                  <a:moveTo>
                    <a:pt x="13" y="2"/>
                  </a:moveTo>
                  <a:cubicBezTo>
                    <a:pt x="8" y="2"/>
                    <a:pt x="0" y="1"/>
                    <a:pt x="0" y="1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9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0" y="0"/>
                    <a:pt x="0" y="1"/>
                  </a:cubicBezTo>
                  <a:cubicBezTo>
                    <a:pt x="0" y="1"/>
                    <a:pt x="9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0"/>
                    <a:pt x="22" y="0"/>
                    <a:pt x="16" y="0"/>
                  </a:cubicBezTo>
                </a:path>
              </a:pathLst>
            </a:custGeom>
            <a:solidFill>
              <a:srgbClr val="A5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3"/>
            <p:cNvSpPr>
              <a:spLocks noEditPoints="1"/>
            </p:cNvSpPr>
            <p:nvPr/>
          </p:nvSpPr>
          <p:spPr bwMode="auto">
            <a:xfrm>
              <a:off x="3621088" y="5568950"/>
              <a:ext cx="80963" cy="9525"/>
            </a:xfrm>
            <a:custGeom>
              <a:avLst/>
              <a:gdLst>
                <a:gd name="T0" fmla="*/ 2147483646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2147483646 w 19"/>
                <a:gd name="T7" fmla="*/ 0 h 2"/>
                <a:gd name="T8" fmla="*/ 2147483646 w 19"/>
                <a:gd name="T9" fmla="*/ 2147483646 h 2"/>
                <a:gd name="T10" fmla="*/ 2147483646 w 19"/>
                <a:gd name="T11" fmla="*/ 2147483646 h 2"/>
                <a:gd name="T12" fmla="*/ 2147483646 w 19"/>
                <a:gd name="T13" fmla="*/ 2147483646 h 2"/>
                <a:gd name="T14" fmla="*/ 2147483646 w 19"/>
                <a:gd name="T15" fmla="*/ 0 h 2"/>
                <a:gd name="T16" fmla="*/ 2147483646 w 19"/>
                <a:gd name="T17" fmla="*/ 0 h 2"/>
                <a:gd name="T18" fmla="*/ 0 w 19"/>
                <a:gd name="T19" fmla="*/ 2147483646 h 2"/>
                <a:gd name="T20" fmla="*/ 2147483646 w 19"/>
                <a:gd name="T21" fmla="*/ 2147483646 h 2"/>
                <a:gd name="T22" fmla="*/ 2147483646 w 19"/>
                <a:gd name="T23" fmla="*/ 2147483646 h 2"/>
                <a:gd name="T24" fmla="*/ 2147483646 w 19"/>
                <a:gd name="T25" fmla="*/ 2147483646 h 2"/>
                <a:gd name="T26" fmla="*/ 2147483646 w 19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">
                  <a:moveTo>
                    <a:pt x="11" y="2"/>
                  </a:moveTo>
                  <a:cubicBezTo>
                    <a:pt x="6" y="2"/>
                    <a:pt x="0" y="1"/>
                    <a:pt x="0" y="1"/>
                  </a:cubicBezTo>
                  <a:cubicBezTo>
                    <a:pt x="0" y="0"/>
                    <a:pt x="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5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0" y="0"/>
                    <a:pt x="0" y="1"/>
                  </a:cubicBezTo>
                  <a:cubicBezTo>
                    <a:pt x="0" y="1"/>
                    <a:pt x="8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0"/>
                    <a:pt x="19" y="0"/>
                    <a:pt x="13" y="0"/>
                  </a:cubicBezTo>
                </a:path>
              </a:pathLst>
            </a:custGeom>
            <a:solidFill>
              <a:srgbClr val="A3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4"/>
            <p:cNvSpPr>
              <a:spLocks noEditPoints="1"/>
            </p:cNvSpPr>
            <p:nvPr/>
          </p:nvSpPr>
          <p:spPr bwMode="auto">
            <a:xfrm>
              <a:off x="3621088" y="5568950"/>
              <a:ext cx="68263" cy="9525"/>
            </a:xfrm>
            <a:custGeom>
              <a:avLst/>
              <a:gdLst>
                <a:gd name="T0" fmla="*/ 2147483646 w 16"/>
                <a:gd name="T1" fmla="*/ 2147483646 h 2"/>
                <a:gd name="T2" fmla="*/ 0 w 16"/>
                <a:gd name="T3" fmla="*/ 2147483646 h 2"/>
                <a:gd name="T4" fmla="*/ 2147483646 w 16"/>
                <a:gd name="T5" fmla="*/ 0 h 2"/>
                <a:gd name="T6" fmla="*/ 2147483646 w 16"/>
                <a:gd name="T7" fmla="*/ 0 h 2"/>
                <a:gd name="T8" fmla="*/ 2147483646 w 16"/>
                <a:gd name="T9" fmla="*/ 2147483646 h 2"/>
                <a:gd name="T10" fmla="*/ 2147483646 w 16"/>
                <a:gd name="T11" fmla="*/ 2147483646 h 2"/>
                <a:gd name="T12" fmla="*/ 2147483646 w 16"/>
                <a:gd name="T13" fmla="*/ 2147483646 h 2"/>
                <a:gd name="T14" fmla="*/ 2147483646 w 16"/>
                <a:gd name="T15" fmla="*/ 0 h 2"/>
                <a:gd name="T16" fmla="*/ 2147483646 w 16"/>
                <a:gd name="T17" fmla="*/ 0 h 2"/>
                <a:gd name="T18" fmla="*/ 0 w 16"/>
                <a:gd name="T19" fmla="*/ 2147483646 h 2"/>
                <a:gd name="T20" fmla="*/ 2147483646 w 16"/>
                <a:gd name="T21" fmla="*/ 2147483646 h 2"/>
                <a:gd name="T22" fmla="*/ 2147483646 w 16"/>
                <a:gd name="T23" fmla="*/ 2147483646 h 2"/>
                <a:gd name="T24" fmla="*/ 2147483646 w 16"/>
                <a:gd name="T25" fmla="*/ 2147483646 h 2"/>
                <a:gd name="T26" fmla="*/ 2147483646 w 16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2">
                  <a:moveTo>
                    <a:pt x="8" y="1"/>
                  </a:moveTo>
                  <a:cubicBezTo>
                    <a:pt x="5" y="1"/>
                    <a:pt x="0" y="1"/>
                    <a:pt x="0" y="1"/>
                  </a:cubicBezTo>
                  <a:cubicBezTo>
                    <a:pt x="0" y="0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1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0" y="0"/>
                    <a:pt x="0" y="1"/>
                  </a:cubicBezTo>
                  <a:cubicBezTo>
                    <a:pt x="0" y="1"/>
                    <a:pt x="6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2"/>
                    <a:pt x="16" y="1"/>
                    <a:pt x="16" y="1"/>
                  </a:cubicBezTo>
                  <a:cubicBezTo>
                    <a:pt x="16" y="0"/>
                    <a:pt x="15" y="0"/>
                    <a:pt x="11" y="0"/>
                  </a:cubicBezTo>
                </a:path>
              </a:pathLst>
            </a:custGeom>
            <a:solidFill>
              <a:srgbClr val="A0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3621088" y="5568950"/>
              <a:ext cx="50800" cy="4763"/>
            </a:xfrm>
            <a:custGeom>
              <a:avLst/>
              <a:gdLst>
                <a:gd name="T0" fmla="*/ 2147483646 w 12"/>
                <a:gd name="T1" fmla="*/ 2147483646 h 1"/>
                <a:gd name="T2" fmla="*/ 0 w 12"/>
                <a:gd name="T3" fmla="*/ 2147483646 h 1"/>
                <a:gd name="T4" fmla="*/ 2147483646 w 12"/>
                <a:gd name="T5" fmla="*/ 0 h 1"/>
                <a:gd name="T6" fmla="*/ 2147483646 w 12"/>
                <a:gd name="T7" fmla="*/ 0 h 1"/>
                <a:gd name="T8" fmla="*/ 2147483646 w 12"/>
                <a:gd name="T9" fmla="*/ 2147483646 h 1"/>
                <a:gd name="T10" fmla="*/ 2147483646 w 12"/>
                <a:gd name="T11" fmla="*/ 2147483646 h 1"/>
                <a:gd name="T12" fmla="*/ 2147483646 w 12"/>
                <a:gd name="T13" fmla="*/ 2147483646 h 1"/>
                <a:gd name="T14" fmla="*/ 2147483646 w 12"/>
                <a:gd name="T15" fmla="*/ 0 h 1"/>
                <a:gd name="T16" fmla="*/ 2147483646 w 12"/>
                <a:gd name="T17" fmla="*/ 0 h 1"/>
                <a:gd name="T18" fmla="*/ 0 w 12"/>
                <a:gd name="T19" fmla="*/ 2147483646 h 1"/>
                <a:gd name="T20" fmla="*/ 2147483646 w 12"/>
                <a:gd name="T21" fmla="*/ 2147483646 h 1"/>
                <a:gd name="T22" fmla="*/ 2147483646 w 12"/>
                <a:gd name="T23" fmla="*/ 2147483646 h 1"/>
                <a:gd name="T24" fmla="*/ 2147483646 w 12"/>
                <a:gd name="T25" fmla="*/ 2147483646 h 1"/>
                <a:gd name="T26" fmla="*/ 2147483646 w 12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">
                  <a:moveTo>
                    <a:pt x="5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8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0"/>
                    <a:pt x="11" y="0"/>
                    <a:pt x="8" y="0"/>
                  </a:cubicBezTo>
                </a:path>
              </a:pathLst>
            </a:custGeom>
            <a:solidFill>
              <a:srgbClr val="9D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3621088" y="5568950"/>
              <a:ext cx="38100" cy="4763"/>
            </a:xfrm>
            <a:custGeom>
              <a:avLst/>
              <a:gdLst>
                <a:gd name="T0" fmla="*/ 2147483646 w 9"/>
                <a:gd name="T1" fmla="*/ 2147483646 h 1"/>
                <a:gd name="T2" fmla="*/ 0 w 9"/>
                <a:gd name="T3" fmla="*/ 2147483646 h 1"/>
                <a:gd name="T4" fmla="*/ 2147483646 w 9"/>
                <a:gd name="T5" fmla="*/ 0 h 1"/>
                <a:gd name="T6" fmla="*/ 2147483646 w 9"/>
                <a:gd name="T7" fmla="*/ 0 h 1"/>
                <a:gd name="T8" fmla="*/ 2147483646 w 9"/>
                <a:gd name="T9" fmla="*/ 2147483646 h 1"/>
                <a:gd name="T10" fmla="*/ 2147483646 w 9"/>
                <a:gd name="T11" fmla="*/ 2147483646 h 1"/>
                <a:gd name="T12" fmla="*/ 2147483646 w 9"/>
                <a:gd name="T13" fmla="*/ 2147483646 h 1"/>
                <a:gd name="T14" fmla="*/ 2147483646 w 9"/>
                <a:gd name="T15" fmla="*/ 0 h 1"/>
                <a:gd name="T16" fmla="*/ 2147483646 w 9"/>
                <a:gd name="T17" fmla="*/ 0 h 1"/>
                <a:gd name="T18" fmla="*/ 0 w 9"/>
                <a:gd name="T19" fmla="*/ 2147483646 h 1"/>
                <a:gd name="T20" fmla="*/ 2147483646 w 9"/>
                <a:gd name="T21" fmla="*/ 2147483646 h 1"/>
                <a:gd name="T22" fmla="*/ 2147483646 w 9"/>
                <a:gd name="T23" fmla="*/ 2147483646 h 1"/>
                <a:gd name="T24" fmla="*/ 2147483646 w 9"/>
                <a:gd name="T25" fmla="*/ 2147483646 h 1"/>
                <a:gd name="T26" fmla="*/ 2147483646 w 9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">
                  <a:moveTo>
                    <a:pt x="3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0"/>
                    <a:pt x="0" y="1"/>
                  </a:cubicBezTo>
                  <a:cubicBezTo>
                    <a:pt x="0" y="1"/>
                    <a:pt x="3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8" y="0"/>
                    <a:pt x="5" y="0"/>
                  </a:cubicBezTo>
                </a:path>
              </a:pathLst>
            </a:custGeom>
            <a:solidFill>
              <a:srgbClr val="9B9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3621088" y="5568950"/>
              <a:ext cx="22225" cy="4763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2147483646 h 1"/>
                <a:gd name="T8" fmla="*/ 2147483646 w 5"/>
                <a:gd name="T9" fmla="*/ 2147483646 h 1"/>
                <a:gd name="T10" fmla="*/ 2147483646 w 5"/>
                <a:gd name="T11" fmla="*/ 2147483646 h 1"/>
                <a:gd name="T12" fmla="*/ 2147483646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989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solidFill>
              <a:srgbClr val="B07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233863" y="4899025"/>
              <a:ext cx="184150" cy="179388"/>
            </a:xfrm>
            <a:custGeom>
              <a:avLst/>
              <a:gdLst>
                <a:gd name="T0" fmla="*/ 2147483646 w 43"/>
                <a:gd name="T1" fmla="*/ 0 h 42"/>
                <a:gd name="T2" fmla="*/ 2147483646 w 43"/>
                <a:gd name="T3" fmla="*/ 2147483646 h 42"/>
                <a:gd name="T4" fmla="*/ 2147483646 w 43"/>
                <a:gd name="T5" fmla="*/ 2147483646 h 42"/>
                <a:gd name="T6" fmla="*/ 2147483646 w 43"/>
                <a:gd name="T7" fmla="*/ 2147483646 h 42"/>
                <a:gd name="T8" fmla="*/ 2147483646 w 43"/>
                <a:gd name="T9" fmla="*/ 2147483646 h 42"/>
                <a:gd name="T10" fmla="*/ 0 w 43"/>
                <a:gd name="T11" fmla="*/ 2147483646 h 42"/>
                <a:gd name="T12" fmla="*/ 2147483646 w 43"/>
                <a:gd name="T13" fmla="*/ 2147483646 h 42"/>
                <a:gd name="T14" fmla="*/ 2147483646 w 43"/>
                <a:gd name="T15" fmla="*/ 2147483646 h 42"/>
                <a:gd name="T16" fmla="*/ 2147483646 w 43"/>
                <a:gd name="T17" fmla="*/ 2147483646 h 42"/>
                <a:gd name="T18" fmla="*/ 2147483646 w 43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cubicBezTo>
                    <a:pt x="42" y="1"/>
                    <a:pt x="42" y="1"/>
                    <a:pt x="41" y="2"/>
                  </a:cubicBezTo>
                  <a:cubicBezTo>
                    <a:pt x="41" y="5"/>
                    <a:pt x="40" y="8"/>
                    <a:pt x="40" y="11"/>
                  </a:cubicBezTo>
                  <a:cubicBezTo>
                    <a:pt x="37" y="21"/>
                    <a:pt x="17" y="29"/>
                    <a:pt x="17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7" y="35"/>
                    <a:pt x="4" y="38"/>
                    <a:pt x="0" y="4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38" y="27"/>
                    <a:pt x="41" y="16"/>
                  </a:cubicBezTo>
                  <a:cubicBezTo>
                    <a:pt x="42" y="15"/>
                    <a:pt x="42" y="14"/>
                    <a:pt x="42" y="13"/>
                  </a:cubicBezTo>
                  <a:cubicBezTo>
                    <a:pt x="42" y="9"/>
                    <a:pt x="43" y="5"/>
                    <a:pt x="43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3990976" y="4749800"/>
              <a:ext cx="268288" cy="307975"/>
            </a:xfrm>
            <a:custGeom>
              <a:avLst/>
              <a:gdLst>
                <a:gd name="T0" fmla="*/ 2147483646 w 63"/>
                <a:gd name="T1" fmla="*/ 0 h 72"/>
                <a:gd name="T2" fmla="*/ 0 w 63"/>
                <a:gd name="T3" fmla="*/ 0 h 72"/>
                <a:gd name="T4" fmla="*/ 0 w 63"/>
                <a:gd name="T5" fmla="*/ 2147483646 h 72"/>
                <a:gd name="T6" fmla="*/ 2147483646 w 63"/>
                <a:gd name="T7" fmla="*/ 2147483646 h 72"/>
                <a:gd name="T8" fmla="*/ 2147483646 w 63"/>
                <a:gd name="T9" fmla="*/ 2147483646 h 72"/>
                <a:gd name="T10" fmla="*/ 2147483646 w 63"/>
                <a:gd name="T11" fmla="*/ 2147483646 h 72"/>
                <a:gd name="T12" fmla="*/ 2147483646 w 63"/>
                <a:gd name="T13" fmla="*/ 2147483646 h 72"/>
                <a:gd name="T14" fmla="*/ 2147483646 w 63"/>
                <a:gd name="T15" fmla="*/ 2147483646 h 72"/>
                <a:gd name="T16" fmla="*/ 2147483646 w 63"/>
                <a:gd name="T17" fmla="*/ 2147483646 h 72"/>
                <a:gd name="T18" fmla="*/ 2147483646 w 63"/>
                <a:gd name="T19" fmla="*/ 2147483646 h 72"/>
                <a:gd name="T20" fmla="*/ 2147483646 w 63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72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68"/>
                    <a:pt x="8" y="64"/>
                    <a:pt x="12" y="60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7" y="14"/>
                    <a:pt x="60" y="11"/>
                    <a:pt x="63" y="8"/>
                  </a:cubicBezTo>
                  <a:cubicBezTo>
                    <a:pt x="58" y="7"/>
                    <a:pt x="55" y="7"/>
                    <a:pt x="55" y="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3978276" y="5053013"/>
              <a:ext cx="427038" cy="341313"/>
            </a:xfrm>
            <a:custGeom>
              <a:avLst/>
              <a:gdLst>
                <a:gd name="T0" fmla="*/ 2147483646 w 100"/>
                <a:gd name="T1" fmla="*/ 0 h 80"/>
                <a:gd name="T2" fmla="*/ 0 w 100"/>
                <a:gd name="T3" fmla="*/ 2147483646 h 80"/>
                <a:gd name="T4" fmla="*/ 2147483646 w 100"/>
                <a:gd name="T5" fmla="*/ 2147483646 h 80"/>
                <a:gd name="T6" fmla="*/ 2147483646 w 100"/>
                <a:gd name="T7" fmla="*/ 2147483646 h 80"/>
                <a:gd name="T8" fmla="*/ 2147483646 w 10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80">
                  <a:moveTo>
                    <a:pt x="23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9" y="55"/>
                    <a:pt x="69" y="79"/>
                    <a:pt x="69" y="79"/>
                  </a:cubicBezTo>
                  <a:cubicBezTo>
                    <a:pt x="79" y="80"/>
                    <a:pt x="100" y="58"/>
                    <a:pt x="74" y="3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3978276" y="5154613"/>
              <a:ext cx="328613" cy="239713"/>
            </a:xfrm>
            <a:custGeom>
              <a:avLst/>
              <a:gdLst>
                <a:gd name="T0" fmla="*/ 0 w 77"/>
                <a:gd name="T1" fmla="*/ 2147483646 h 56"/>
                <a:gd name="T2" fmla="*/ 2147483646 w 77"/>
                <a:gd name="T3" fmla="*/ 2147483646 h 56"/>
                <a:gd name="T4" fmla="*/ 2147483646 w 77"/>
                <a:gd name="T5" fmla="*/ 2147483646 h 56"/>
                <a:gd name="T6" fmla="*/ 2147483646 w 77"/>
                <a:gd name="T7" fmla="*/ 2147483646 h 56"/>
                <a:gd name="T8" fmla="*/ 2147483646 w 77"/>
                <a:gd name="T9" fmla="*/ 0 h 56"/>
                <a:gd name="T10" fmla="*/ 0 w 77"/>
                <a:gd name="T11" fmla="*/ 214748364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" h="56">
                  <a:moveTo>
                    <a:pt x="0" y="13"/>
                  </a:moveTo>
                  <a:cubicBezTo>
                    <a:pt x="29" y="31"/>
                    <a:pt x="69" y="55"/>
                    <a:pt x="69" y="55"/>
                  </a:cubicBezTo>
                  <a:cubicBezTo>
                    <a:pt x="70" y="56"/>
                    <a:pt x="72" y="56"/>
                    <a:pt x="76" y="53"/>
                  </a:cubicBezTo>
                  <a:cubicBezTo>
                    <a:pt x="77" y="51"/>
                    <a:pt x="75" y="41"/>
                    <a:pt x="68" y="37"/>
                  </a:cubicBezTo>
                  <a:cubicBezTo>
                    <a:pt x="56" y="30"/>
                    <a:pt x="27" y="11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4051301" y="5053013"/>
              <a:ext cx="311150" cy="303213"/>
            </a:xfrm>
            <a:custGeom>
              <a:avLst/>
              <a:gdLst>
                <a:gd name="T0" fmla="*/ 0 w 73"/>
                <a:gd name="T1" fmla="*/ 2147483646 h 71"/>
                <a:gd name="T2" fmla="*/ 2147483646 w 73"/>
                <a:gd name="T3" fmla="*/ 2147483646 h 71"/>
                <a:gd name="T4" fmla="*/ 2147483646 w 73"/>
                <a:gd name="T5" fmla="*/ 2147483646 h 71"/>
                <a:gd name="T6" fmla="*/ 2147483646 w 73"/>
                <a:gd name="T7" fmla="*/ 2147483646 h 71"/>
                <a:gd name="T8" fmla="*/ 2147483646 w 73"/>
                <a:gd name="T9" fmla="*/ 0 h 71"/>
                <a:gd name="T10" fmla="*/ 0 w 73"/>
                <a:gd name="T11" fmla="*/ 2147483646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1">
                  <a:moveTo>
                    <a:pt x="0" y="10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68" y="50"/>
                    <a:pt x="65" y="71"/>
                  </a:cubicBezTo>
                  <a:cubicBezTo>
                    <a:pt x="71" y="63"/>
                    <a:pt x="73" y="48"/>
                    <a:pt x="5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4165601" y="5326063"/>
              <a:ext cx="103188" cy="63500"/>
            </a:xfrm>
            <a:custGeom>
              <a:avLst/>
              <a:gdLst>
                <a:gd name="T0" fmla="*/ 0 w 24"/>
                <a:gd name="T1" fmla="*/ 0 h 15"/>
                <a:gd name="T2" fmla="*/ 0 w 24"/>
                <a:gd name="T3" fmla="*/ 0 h 15"/>
                <a:gd name="T4" fmla="*/ 2147483646 w 24"/>
                <a:gd name="T5" fmla="*/ 2147483646 h 15"/>
                <a:gd name="T6" fmla="*/ 2147483646 w 24"/>
                <a:gd name="T7" fmla="*/ 2147483646 h 15"/>
                <a:gd name="T8" fmla="*/ 2147483646 w 24"/>
                <a:gd name="T9" fmla="*/ 2147483646 h 15"/>
                <a:gd name="T10" fmla="*/ 2147483646 w 24"/>
                <a:gd name="T11" fmla="*/ 2147483646 h 15"/>
                <a:gd name="T12" fmla="*/ 2147483646 w 24"/>
                <a:gd name="T13" fmla="*/ 2147483646 h 15"/>
                <a:gd name="T14" fmla="*/ 2147483646 w 24"/>
                <a:gd name="T15" fmla="*/ 2147483646 h 15"/>
                <a:gd name="T16" fmla="*/ 0 w 2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3"/>
                    <a:pt x="18" y="11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6"/>
                    <a:pt x="8" y="5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EE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66"/>
            <p:cNvSpPr>
              <a:spLocks noEditPoints="1"/>
            </p:cNvSpPr>
            <p:nvPr/>
          </p:nvSpPr>
          <p:spPr bwMode="auto">
            <a:xfrm>
              <a:off x="4165601" y="5326063"/>
              <a:ext cx="111125" cy="63500"/>
            </a:xfrm>
            <a:custGeom>
              <a:avLst/>
              <a:gdLst>
                <a:gd name="T0" fmla="*/ 2147483646 w 26"/>
                <a:gd name="T1" fmla="*/ 2147483646 h 15"/>
                <a:gd name="T2" fmla="*/ 2147483646 w 26"/>
                <a:gd name="T3" fmla="*/ 2147483646 h 15"/>
                <a:gd name="T4" fmla="*/ 2147483646 w 26"/>
                <a:gd name="T5" fmla="*/ 2147483646 h 15"/>
                <a:gd name="T6" fmla="*/ 2147483646 w 26"/>
                <a:gd name="T7" fmla="*/ 2147483646 h 15"/>
                <a:gd name="T8" fmla="*/ 2147483646 w 26"/>
                <a:gd name="T9" fmla="*/ 2147483646 h 15"/>
                <a:gd name="T10" fmla="*/ 2147483646 w 26"/>
                <a:gd name="T11" fmla="*/ 2147483646 h 15"/>
                <a:gd name="T12" fmla="*/ 2147483646 w 26"/>
                <a:gd name="T13" fmla="*/ 2147483646 h 15"/>
                <a:gd name="T14" fmla="*/ 2147483646 w 26"/>
                <a:gd name="T15" fmla="*/ 2147483646 h 15"/>
                <a:gd name="T16" fmla="*/ 2147483646 w 26"/>
                <a:gd name="T17" fmla="*/ 2147483646 h 15"/>
                <a:gd name="T18" fmla="*/ 0 w 26"/>
                <a:gd name="T19" fmla="*/ 0 h 15"/>
                <a:gd name="T20" fmla="*/ 0 w 26"/>
                <a:gd name="T21" fmla="*/ 0 h 15"/>
                <a:gd name="T22" fmla="*/ 2147483646 w 26"/>
                <a:gd name="T23" fmla="*/ 2147483646 h 15"/>
                <a:gd name="T24" fmla="*/ 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5">
                  <a:moveTo>
                    <a:pt x="19" y="6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3" y="11"/>
                    <a:pt x="22" y="14"/>
                  </a:cubicBezTo>
                  <a:cubicBezTo>
                    <a:pt x="20" y="12"/>
                    <a:pt x="17" y="10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11"/>
                    <a:pt x="22" y="13"/>
                    <a:pt x="24" y="15"/>
                  </a:cubicBezTo>
                  <a:cubicBezTo>
                    <a:pt x="25" y="15"/>
                    <a:pt x="26" y="10"/>
                    <a:pt x="23" y="8"/>
                  </a:cubicBezTo>
                  <a:cubicBezTo>
                    <a:pt x="23" y="8"/>
                    <a:pt x="21" y="7"/>
                    <a:pt x="19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DFB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4170363" y="5313363"/>
              <a:ext cx="93663" cy="73025"/>
            </a:xfrm>
            <a:custGeom>
              <a:avLst/>
              <a:gdLst>
                <a:gd name="T0" fmla="*/ 2147483646 w 22"/>
                <a:gd name="T1" fmla="*/ 2147483646 h 17"/>
                <a:gd name="T2" fmla="*/ 2147483646 w 22"/>
                <a:gd name="T3" fmla="*/ 2147483646 h 17"/>
                <a:gd name="T4" fmla="*/ 0 w 22"/>
                <a:gd name="T5" fmla="*/ 2147483646 h 17"/>
                <a:gd name="T6" fmla="*/ 0 w 22"/>
                <a:gd name="T7" fmla="*/ 2147483646 h 17"/>
                <a:gd name="T8" fmla="*/ 2147483646 w 22"/>
                <a:gd name="T9" fmla="*/ 2147483646 h 17"/>
                <a:gd name="T10" fmla="*/ 2147483646 w 22"/>
                <a:gd name="T11" fmla="*/ 214748364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">
                  <a:moveTo>
                    <a:pt x="19" y="1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9"/>
                    <a:pt x="17" y="14"/>
                    <a:pt x="21" y="17"/>
                  </a:cubicBezTo>
                  <a:cubicBezTo>
                    <a:pt x="22" y="14"/>
                    <a:pt x="19" y="12"/>
                    <a:pt x="19" y="12"/>
                  </a:cubicBezTo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4149726" y="4522788"/>
              <a:ext cx="987425" cy="833438"/>
            </a:xfrm>
            <a:custGeom>
              <a:avLst/>
              <a:gdLst>
                <a:gd name="T0" fmla="*/ 2147483646 w 232"/>
                <a:gd name="T1" fmla="*/ 2147483646 h 195"/>
                <a:gd name="T2" fmla="*/ 2147483646 w 232"/>
                <a:gd name="T3" fmla="*/ 2147483646 h 195"/>
                <a:gd name="T4" fmla="*/ 2147483646 w 232"/>
                <a:gd name="T5" fmla="*/ 2147483646 h 195"/>
                <a:gd name="T6" fmla="*/ 0 w 232"/>
                <a:gd name="T7" fmla="*/ 2147483646 h 195"/>
                <a:gd name="T8" fmla="*/ 0 w 232"/>
                <a:gd name="T9" fmla="*/ 2147483646 h 195"/>
                <a:gd name="T10" fmla="*/ 2147483646 w 232"/>
                <a:gd name="T11" fmla="*/ 2147483646 h 195"/>
                <a:gd name="T12" fmla="*/ 2147483646 w 232"/>
                <a:gd name="T13" fmla="*/ 2147483646 h 195"/>
                <a:gd name="T14" fmla="*/ 2147483646 w 232"/>
                <a:gd name="T15" fmla="*/ 2147483646 h 195"/>
                <a:gd name="T16" fmla="*/ 2147483646 w 232"/>
                <a:gd name="T17" fmla="*/ 2147483646 h 195"/>
                <a:gd name="T18" fmla="*/ 2147483646 w 232"/>
                <a:gd name="T19" fmla="*/ 2147483646 h 195"/>
                <a:gd name="T20" fmla="*/ 2147483646 w 232"/>
                <a:gd name="T21" fmla="*/ 2147483646 h 195"/>
                <a:gd name="T22" fmla="*/ 2147483646 w 232"/>
                <a:gd name="T23" fmla="*/ 2147483646 h 195"/>
                <a:gd name="T24" fmla="*/ 2147483646 w 232"/>
                <a:gd name="T25" fmla="*/ 2147483646 h 1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" h="195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50" y="64"/>
                    <a:pt x="58" y="74"/>
                  </a:cubicBezTo>
                  <a:cubicBezTo>
                    <a:pt x="66" y="85"/>
                    <a:pt x="62" y="101"/>
                    <a:pt x="61" y="10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122" y="195"/>
                    <a:pt x="178" y="181"/>
                    <a:pt x="183" y="181"/>
                  </a:cubicBezTo>
                  <a:cubicBezTo>
                    <a:pt x="210" y="181"/>
                    <a:pt x="232" y="181"/>
                    <a:pt x="232" y="181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avLst/>
              <a:gdLst>
                <a:gd name="T0" fmla="*/ 0 w 11"/>
                <a:gd name="T1" fmla="*/ 2147483646 h 9"/>
                <a:gd name="T2" fmla="*/ 2147483646 w 11"/>
                <a:gd name="T3" fmla="*/ 2147483646 h 9"/>
                <a:gd name="T4" fmla="*/ 2147483646 w 11"/>
                <a:gd name="T5" fmla="*/ 0 h 9"/>
                <a:gd name="T6" fmla="*/ 0 w 11"/>
                <a:gd name="T7" fmla="*/ 214748364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0" y="1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5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4149726" y="4522788"/>
              <a:ext cx="987425" cy="409575"/>
            </a:xfrm>
            <a:custGeom>
              <a:avLst/>
              <a:gdLst>
                <a:gd name="T0" fmla="*/ 2147483646 w 232"/>
                <a:gd name="T1" fmla="*/ 2147483646 h 96"/>
                <a:gd name="T2" fmla="*/ 2147483646 w 232"/>
                <a:gd name="T3" fmla="*/ 2147483646 h 96"/>
                <a:gd name="T4" fmla="*/ 2147483646 w 232"/>
                <a:gd name="T5" fmla="*/ 2147483646 h 96"/>
                <a:gd name="T6" fmla="*/ 0 w 232"/>
                <a:gd name="T7" fmla="*/ 2147483646 h 96"/>
                <a:gd name="T8" fmla="*/ 0 w 232"/>
                <a:gd name="T9" fmla="*/ 2147483646 h 96"/>
                <a:gd name="T10" fmla="*/ 2147483646 w 232"/>
                <a:gd name="T11" fmla="*/ 2147483646 h 96"/>
                <a:gd name="T12" fmla="*/ 2147483646 w 232"/>
                <a:gd name="T13" fmla="*/ 2147483646 h 96"/>
                <a:gd name="T14" fmla="*/ 2147483646 w 232"/>
                <a:gd name="T15" fmla="*/ 2147483646 h 96"/>
                <a:gd name="T16" fmla="*/ 2147483646 w 232"/>
                <a:gd name="T17" fmla="*/ 2147483646 h 96"/>
                <a:gd name="T18" fmla="*/ 2147483646 w 232"/>
                <a:gd name="T19" fmla="*/ 2147483646 h 96"/>
                <a:gd name="T20" fmla="*/ 2147483646 w 232"/>
                <a:gd name="T21" fmla="*/ 214748364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2" h="96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17"/>
                    <a:pt x="25" y="13"/>
                    <a:pt x="33" y="10"/>
                  </a:cubicBezTo>
                  <a:cubicBezTo>
                    <a:pt x="41" y="7"/>
                    <a:pt x="50" y="7"/>
                    <a:pt x="57" y="11"/>
                  </a:cubicBezTo>
                  <a:cubicBezTo>
                    <a:pt x="99" y="39"/>
                    <a:pt x="172" y="96"/>
                    <a:pt x="185" y="96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3621088" y="5399088"/>
              <a:ext cx="161925" cy="161925"/>
            </a:xfrm>
            <a:custGeom>
              <a:avLst/>
              <a:gdLst>
                <a:gd name="T0" fmla="*/ 2147483646 w 38"/>
                <a:gd name="T1" fmla="*/ 2147483646 h 38"/>
                <a:gd name="T2" fmla="*/ 0 w 38"/>
                <a:gd name="T3" fmla="*/ 2147483646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2147483646 w 38"/>
                <a:gd name="T15" fmla="*/ 2147483646 h 38"/>
                <a:gd name="T16" fmla="*/ 2147483646 w 38"/>
                <a:gd name="T17" fmla="*/ 214748364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38">
                  <a:moveTo>
                    <a:pt x="27" y="9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2"/>
                    <a:pt x="34" y="12"/>
                    <a:pt x="36" y="10"/>
                  </a:cubicBezTo>
                  <a:cubicBezTo>
                    <a:pt x="38" y="8"/>
                    <a:pt x="38" y="4"/>
                    <a:pt x="36" y="2"/>
                  </a:cubicBezTo>
                  <a:cubicBezTo>
                    <a:pt x="34" y="0"/>
                    <a:pt x="30" y="0"/>
                    <a:pt x="28" y="2"/>
                  </a:cubicBezTo>
                  <a:cubicBezTo>
                    <a:pt x="26" y="4"/>
                    <a:pt x="26" y="7"/>
                    <a:pt x="27" y="9"/>
                  </a:cubicBez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3621088" y="5283200"/>
              <a:ext cx="276225" cy="277813"/>
            </a:xfrm>
            <a:custGeom>
              <a:avLst/>
              <a:gdLst>
                <a:gd name="T0" fmla="*/ 2147483646 w 65"/>
                <a:gd name="T1" fmla="*/ 2147483646 h 65"/>
                <a:gd name="T2" fmla="*/ 0 w 65"/>
                <a:gd name="T3" fmla="*/ 2147483646 h 65"/>
                <a:gd name="T4" fmla="*/ 0 w 65"/>
                <a:gd name="T5" fmla="*/ 2147483646 h 65"/>
                <a:gd name="T6" fmla="*/ 2147483646 w 65"/>
                <a:gd name="T7" fmla="*/ 2147483646 h 65"/>
                <a:gd name="T8" fmla="*/ 2147483646 w 65"/>
                <a:gd name="T9" fmla="*/ 2147483646 h 65"/>
                <a:gd name="T10" fmla="*/ 2147483646 w 65"/>
                <a:gd name="T11" fmla="*/ 2147483646 h 65"/>
                <a:gd name="T12" fmla="*/ 2147483646 w 65"/>
                <a:gd name="T13" fmla="*/ 2147483646 h 65"/>
                <a:gd name="T14" fmla="*/ 2147483646 w 65"/>
                <a:gd name="T15" fmla="*/ 2147483646 h 65"/>
                <a:gd name="T16" fmla="*/ 2147483646 w 65"/>
                <a:gd name="T17" fmla="*/ 2147483646 h 65"/>
                <a:gd name="T18" fmla="*/ 2147483646 w 65"/>
                <a:gd name="T19" fmla="*/ 2147483646 h 65"/>
                <a:gd name="T20" fmla="*/ 2147483646 w 65"/>
                <a:gd name="T21" fmla="*/ 2147483646 h 65"/>
                <a:gd name="T22" fmla="*/ 2147483646 w 65"/>
                <a:gd name="T23" fmla="*/ 2147483646 h 65"/>
                <a:gd name="T24" fmla="*/ 2147483646 w 65"/>
                <a:gd name="T25" fmla="*/ 2147483646 h 65"/>
                <a:gd name="T26" fmla="*/ 2147483646 w 65"/>
                <a:gd name="T27" fmla="*/ 0 h 65"/>
                <a:gd name="T28" fmla="*/ 2147483646 w 65"/>
                <a:gd name="T29" fmla="*/ 2147483646 h 65"/>
                <a:gd name="T30" fmla="*/ 2147483646 w 65"/>
                <a:gd name="T31" fmla="*/ 2147483646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65">
                  <a:moveTo>
                    <a:pt x="18" y="14"/>
                  </a:moveTo>
                  <a:cubicBezTo>
                    <a:pt x="16" y="21"/>
                    <a:pt x="11" y="41"/>
                    <a:pt x="0" y="59"/>
                  </a:cubicBezTo>
                  <a:cubicBezTo>
                    <a:pt x="0" y="60"/>
                    <a:pt x="0" y="62"/>
                    <a:pt x="0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4"/>
                    <a:pt x="26" y="31"/>
                    <a:pt x="28" y="29"/>
                  </a:cubicBezTo>
                  <a:cubicBezTo>
                    <a:pt x="30" y="27"/>
                    <a:pt x="34" y="27"/>
                    <a:pt x="36" y="29"/>
                  </a:cubicBezTo>
                  <a:cubicBezTo>
                    <a:pt x="38" y="31"/>
                    <a:pt x="38" y="35"/>
                    <a:pt x="36" y="37"/>
                  </a:cubicBezTo>
                  <a:cubicBezTo>
                    <a:pt x="34" y="39"/>
                    <a:pt x="31" y="39"/>
                    <a:pt x="29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5"/>
                    <a:pt x="4" y="65"/>
                    <a:pt x="5" y="65"/>
                  </a:cubicBezTo>
                  <a:cubicBezTo>
                    <a:pt x="24" y="54"/>
                    <a:pt x="44" y="49"/>
                    <a:pt x="51" y="47"/>
                  </a:cubicBezTo>
                  <a:cubicBezTo>
                    <a:pt x="52" y="47"/>
                    <a:pt x="53" y="46"/>
                    <a:pt x="53" y="44"/>
                  </a:cubicBezTo>
                  <a:cubicBezTo>
                    <a:pt x="52" y="34"/>
                    <a:pt x="65" y="21"/>
                    <a:pt x="65" y="2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1" y="12"/>
                    <a:pt x="20" y="12"/>
                  </a:cubicBezTo>
                  <a:cubicBezTo>
                    <a:pt x="19" y="12"/>
                    <a:pt x="18" y="13"/>
                    <a:pt x="18" y="14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3651251" y="5330825"/>
              <a:ext cx="217488" cy="217488"/>
            </a:xfrm>
            <a:custGeom>
              <a:avLst/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0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0 h 51"/>
                <a:gd name="T14" fmla="*/ 2147483646 w 51"/>
                <a:gd name="T15" fmla="*/ 2147483646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1">
                  <a:moveTo>
                    <a:pt x="30" y="17"/>
                  </a:moveTo>
                  <a:cubicBezTo>
                    <a:pt x="32" y="20"/>
                    <a:pt x="32" y="24"/>
                    <a:pt x="30" y="27"/>
                  </a:cubicBezTo>
                  <a:cubicBezTo>
                    <a:pt x="28" y="29"/>
                    <a:pt x="25" y="29"/>
                    <a:pt x="22" y="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46"/>
                    <a:pt x="19" y="42"/>
                    <a:pt x="27" y="39"/>
                  </a:cubicBezTo>
                  <a:cubicBezTo>
                    <a:pt x="32" y="27"/>
                    <a:pt x="39" y="16"/>
                    <a:pt x="51" y="4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30" y="17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3676651" y="5300663"/>
              <a:ext cx="153988" cy="141288"/>
            </a:xfrm>
            <a:custGeom>
              <a:avLst/>
              <a:gdLst>
                <a:gd name="T0" fmla="*/ 0 w 36"/>
                <a:gd name="T1" fmla="*/ 2147483646 h 33"/>
                <a:gd name="T2" fmla="*/ 2147483646 w 36"/>
                <a:gd name="T3" fmla="*/ 2147483646 h 33"/>
                <a:gd name="T4" fmla="*/ 2147483646 w 36"/>
                <a:gd name="T5" fmla="*/ 2147483646 h 33"/>
                <a:gd name="T6" fmla="*/ 2147483646 w 36"/>
                <a:gd name="T7" fmla="*/ 0 h 33"/>
                <a:gd name="T8" fmla="*/ 2147483646 w 36"/>
                <a:gd name="T9" fmla="*/ 2147483646 h 33"/>
                <a:gd name="T10" fmla="*/ 0 w 36"/>
                <a:gd name="T11" fmla="*/ 214748364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">
                  <a:moveTo>
                    <a:pt x="0" y="33"/>
                  </a:moveTo>
                  <a:cubicBezTo>
                    <a:pt x="2" y="26"/>
                    <a:pt x="6" y="16"/>
                    <a:pt x="6" y="13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7" y="12"/>
                    <a:pt x="30" y="3"/>
                    <a:pt x="33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7"/>
                    <a:pt x="14" y="24"/>
                    <a:pt x="0" y="3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3795713" y="5364163"/>
              <a:ext cx="88900" cy="123825"/>
            </a:xfrm>
            <a:custGeom>
              <a:avLst/>
              <a:gdLst>
                <a:gd name="T0" fmla="*/ 2147483646 w 21"/>
                <a:gd name="T1" fmla="*/ 0 h 29"/>
                <a:gd name="T2" fmla="*/ 0 w 21"/>
                <a:gd name="T3" fmla="*/ 2147483646 h 29"/>
                <a:gd name="T4" fmla="*/ 2147483646 w 21"/>
                <a:gd name="T5" fmla="*/ 2147483646 h 29"/>
                <a:gd name="T6" fmla="*/ 2147483646 w 21"/>
                <a:gd name="T7" fmla="*/ 2147483646 h 29"/>
                <a:gd name="T8" fmla="*/ 2147483646 w 21"/>
                <a:gd name="T9" fmla="*/ 2147483646 h 29"/>
                <a:gd name="T10" fmla="*/ 2147483646 w 2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9">
                  <a:moveTo>
                    <a:pt x="19" y="0"/>
                  </a:moveTo>
                  <a:cubicBezTo>
                    <a:pt x="13" y="6"/>
                    <a:pt x="5" y="17"/>
                    <a:pt x="0" y="29"/>
                  </a:cubicBezTo>
                  <a:cubicBezTo>
                    <a:pt x="4" y="28"/>
                    <a:pt x="6" y="27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9" y="16"/>
                    <a:pt x="18" y="5"/>
                    <a:pt x="21" y="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3625851" y="5407025"/>
              <a:ext cx="157163" cy="153988"/>
            </a:xfrm>
            <a:custGeom>
              <a:avLst/>
              <a:gdLst>
                <a:gd name="T0" fmla="*/ 2147483646 w 37"/>
                <a:gd name="T1" fmla="*/ 2147483646 h 36"/>
                <a:gd name="T2" fmla="*/ 2147483646 w 37"/>
                <a:gd name="T3" fmla="*/ 2147483646 h 36"/>
                <a:gd name="T4" fmla="*/ 0 w 37"/>
                <a:gd name="T5" fmla="*/ 2147483646 h 36"/>
                <a:gd name="T6" fmla="*/ 0 w 37"/>
                <a:gd name="T7" fmla="*/ 2147483646 h 36"/>
                <a:gd name="T8" fmla="*/ 0 w 37"/>
                <a:gd name="T9" fmla="*/ 2147483646 h 36"/>
                <a:gd name="T10" fmla="*/ 2147483646 w 37"/>
                <a:gd name="T11" fmla="*/ 2147483646 h 36"/>
                <a:gd name="T12" fmla="*/ 2147483646 w 37"/>
                <a:gd name="T13" fmla="*/ 2147483646 h 36"/>
                <a:gd name="T14" fmla="*/ 2147483646 w 37"/>
                <a:gd name="T15" fmla="*/ 2147483646 h 36"/>
                <a:gd name="T16" fmla="*/ 2147483646 w 37"/>
                <a:gd name="T17" fmla="*/ 0 h 36"/>
                <a:gd name="T18" fmla="*/ 2147483646 w 37"/>
                <a:gd name="T19" fmla="*/ 0 h 36"/>
                <a:gd name="T20" fmla="*/ 2147483646 w 37"/>
                <a:gd name="T21" fmla="*/ 214748364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6">
                  <a:moveTo>
                    <a:pt x="34" y="7"/>
                  </a:moveTo>
                  <a:cubicBezTo>
                    <a:pt x="32" y="9"/>
                    <a:pt x="29" y="9"/>
                    <a:pt x="27" y="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6"/>
                    <a:pt x="1" y="3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10"/>
                    <a:pt x="33" y="10"/>
                    <a:pt x="35" y="8"/>
                  </a:cubicBezTo>
                  <a:cubicBezTo>
                    <a:pt x="37" y="6"/>
                    <a:pt x="37" y="2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2"/>
                    <a:pt x="36" y="5"/>
                    <a:pt x="34" y="7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787776" y="5283200"/>
              <a:ext cx="109538" cy="111125"/>
            </a:xfrm>
            <a:custGeom>
              <a:avLst/>
              <a:gdLst>
                <a:gd name="T0" fmla="*/ 2147483646 w 26"/>
                <a:gd name="T1" fmla="*/ 2147483646 h 26"/>
                <a:gd name="T2" fmla="*/ 2147483646 w 26"/>
                <a:gd name="T3" fmla="*/ 0 h 26"/>
                <a:gd name="T4" fmla="*/ 0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2147483646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6">
                  <a:moveTo>
                    <a:pt x="15" y="11"/>
                  </a:moveTo>
                  <a:cubicBezTo>
                    <a:pt x="11" y="7"/>
                    <a:pt x="7" y="3"/>
                    <a:pt x="5" y="0"/>
                  </a:cubicBezTo>
                  <a:cubicBezTo>
                    <a:pt x="4" y="1"/>
                    <a:pt x="2" y="2"/>
                    <a:pt x="0" y="4"/>
                  </a:cubicBezTo>
                  <a:cubicBezTo>
                    <a:pt x="2" y="7"/>
                    <a:pt x="6" y="11"/>
                    <a:pt x="10" y="16"/>
                  </a:cubicBezTo>
                  <a:cubicBezTo>
                    <a:pt x="15" y="20"/>
                    <a:pt x="19" y="24"/>
                    <a:pt x="22" y="26"/>
                  </a:cubicBezTo>
                  <a:cubicBezTo>
                    <a:pt x="23" y="24"/>
                    <a:pt x="25" y="22"/>
                    <a:pt x="26" y="21"/>
                  </a:cubicBezTo>
                  <a:cubicBezTo>
                    <a:pt x="23" y="19"/>
                    <a:pt x="19" y="15"/>
                    <a:pt x="15" y="11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4468813" y="4189413"/>
              <a:ext cx="352425" cy="312738"/>
            </a:xfrm>
            <a:custGeom>
              <a:avLst/>
              <a:gdLst>
                <a:gd name="T0" fmla="*/ 2147483646 w 83"/>
                <a:gd name="T1" fmla="*/ 2147483646 h 73"/>
                <a:gd name="T2" fmla="*/ 2147483646 w 83"/>
                <a:gd name="T3" fmla="*/ 2147483646 h 73"/>
                <a:gd name="T4" fmla="*/ 2147483646 w 83"/>
                <a:gd name="T5" fmla="*/ 2147483646 h 73"/>
                <a:gd name="T6" fmla="*/ 2147483646 w 83"/>
                <a:gd name="T7" fmla="*/ 2147483646 h 73"/>
                <a:gd name="T8" fmla="*/ 2147483646 w 83"/>
                <a:gd name="T9" fmla="*/ 2147483646 h 73"/>
                <a:gd name="T10" fmla="*/ 2147483646 w 83"/>
                <a:gd name="T11" fmla="*/ 2147483646 h 73"/>
                <a:gd name="T12" fmla="*/ 2147483646 w 83"/>
                <a:gd name="T13" fmla="*/ 2147483646 h 73"/>
                <a:gd name="T14" fmla="*/ 2147483646 w 83"/>
                <a:gd name="T15" fmla="*/ 2147483646 h 73"/>
                <a:gd name="T16" fmla="*/ 2147483646 w 83"/>
                <a:gd name="T17" fmla="*/ 2147483646 h 73"/>
                <a:gd name="T18" fmla="*/ 2147483646 w 83"/>
                <a:gd name="T19" fmla="*/ 2147483646 h 73"/>
                <a:gd name="T20" fmla="*/ 2147483646 w 83"/>
                <a:gd name="T21" fmla="*/ 2147483646 h 73"/>
                <a:gd name="T22" fmla="*/ 2147483646 w 83"/>
                <a:gd name="T23" fmla="*/ 2147483646 h 73"/>
                <a:gd name="T24" fmla="*/ 2147483646 w 83"/>
                <a:gd name="T25" fmla="*/ 2147483646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73">
                  <a:moveTo>
                    <a:pt x="1" y="66"/>
                  </a:moveTo>
                  <a:cubicBezTo>
                    <a:pt x="0" y="67"/>
                    <a:pt x="0" y="68"/>
                    <a:pt x="1" y="69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8" y="73"/>
                    <a:pt x="10" y="7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7"/>
                    <a:pt x="16" y="59"/>
                    <a:pt x="16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2" y="7"/>
                    <a:pt x="74" y="7"/>
                    <a:pt x="76" y="8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7" y="0"/>
                    <a:pt x="72" y="0"/>
                    <a:pt x="68" y="3"/>
                  </a:cubicBezTo>
                  <a:lnTo>
                    <a:pt x="1" y="66"/>
                  </a:ln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4476751" y="4214813"/>
              <a:ext cx="328613" cy="287338"/>
            </a:xfrm>
            <a:custGeom>
              <a:avLst/>
              <a:gdLst>
                <a:gd name="T0" fmla="*/ 2147483646 w 77"/>
                <a:gd name="T1" fmla="*/ 2147483646 h 67"/>
                <a:gd name="T2" fmla="*/ 2147483646 w 77"/>
                <a:gd name="T3" fmla="*/ 2147483646 h 67"/>
                <a:gd name="T4" fmla="*/ 2147483646 w 77"/>
                <a:gd name="T5" fmla="*/ 2147483646 h 67"/>
                <a:gd name="T6" fmla="*/ 2147483646 w 77"/>
                <a:gd name="T7" fmla="*/ 2147483646 h 67"/>
                <a:gd name="T8" fmla="*/ 0 w 77"/>
                <a:gd name="T9" fmla="*/ 2147483646 h 67"/>
                <a:gd name="T10" fmla="*/ 2147483646 w 77"/>
                <a:gd name="T11" fmla="*/ 2147483646 h 67"/>
                <a:gd name="T12" fmla="*/ 2147483646 w 77"/>
                <a:gd name="T13" fmla="*/ 2147483646 h 67"/>
                <a:gd name="T14" fmla="*/ 2147483646 w 77"/>
                <a:gd name="T15" fmla="*/ 2147483646 h 67"/>
                <a:gd name="T16" fmla="*/ 2147483646 w 77"/>
                <a:gd name="T17" fmla="*/ 2147483646 h 67"/>
                <a:gd name="T18" fmla="*/ 2147483646 w 77"/>
                <a:gd name="T19" fmla="*/ 2147483646 h 67"/>
                <a:gd name="T20" fmla="*/ 2147483646 w 77"/>
                <a:gd name="T21" fmla="*/ 2147483646 h 67"/>
                <a:gd name="T22" fmla="*/ 2147483646 w 77"/>
                <a:gd name="T23" fmla="*/ 2147483646 h 67"/>
                <a:gd name="T24" fmla="*/ 2147483646 w 77"/>
                <a:gd name="T25" fmla="*/ 2147483646 h 67"/>
                <a:gd name="T26" fmla="*/ 2147483646 w 77"/>
                <a:gd name="T27" fmla="*/ 2147483646 h 67"/>
                <a:gd name="T28" fmla="*/ 2147483646 w 77"/>
                <a:gd name="T29" fmla="*/ 2147483646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" h="67">
                  <a:moveTo>
                    <a:pt x="68" y="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2" y="60"/>
                    <a:pt x="11" y="61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6"/>
                    <a:pt x="2" y="66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3" y="67"/>
                    <a:pt x="6" y="67"/>
                    <a:pt x="8" y="65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3" y="61"/>
                    <a:pt x="14" y="53"/>
                    <a:pt x="14" y="5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0" y="1"/>
                    <a:pt x="72" y="1"/>
                    <a:pt x="73" y="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6" y="4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4476751" y="4194175"/>
              <a:ext cx="344488" cy="295275"/>
            </a:xfrm>
            <a:custGeom>
              <a:avLst/>
              <a:gdLst>
                <a:gd name="T0" fmla="*/ 2147483646 w 81"/>
                <a:gd name="T1" fmla="*/ 2147483646 h 69"/>
                <a:gd name="T2" fmla="*/ 2147483646 w 81"/>
                <a:gd name="T3" fmla="*/ 2147483646 h 69"/>
                <a:gd name="T4" fmla="*/ 2147483646 w 81"/>
                <a:gd name="T5" fmla="*/ 2147483646 h 69"/>
                <a:gd name="T6" fmla="*/ 2147483646 w 81"/>
                <a:gd name="T7" fmla="*/ 2147483646 h 69"/>
                <a:gd name="T8" fmla="*/ 0 w 81"/>
                <a:gd name="T9" fmla="*/ 2147483646 h 69"/>
                <a:gd name="T10" fmla="*/ 2147483646 w 81"/>
                <a:gd name="T11" fmla="*/ 2147483646 h 69"/>
                <a:gd name="T12" fmla="*/ 2147483646 w 81"/>
                <a:gd name="T13" fmla="*/ 2147483646 h 69"/>
                <a:gd name="T14" fmla="*/ 2147483646 w 81"/>
                <a:gd name="T15" fmla="*/ 2147483646 h 69"/>
                <a:gd name="T16" fmla="*/ 2147483646 w 81"/>
                <a:gd name="T17" fmla="*/ 2147483646 h 69"/>
                <a:gd name="T18" fmla="*/ 2147483646 w 81"/>
                <a:gd name="T19" fmla="*/ 2147483646 h 69"/>
                <a:gd name="T20" fmla="*/ 2147483646 w 81"/>
                <a:gd name="T21" fmla="*/ 2147483646 h 69"/>
                <a:gd name="T22" fmla="*/ 2147483646 w 81"/>
                <a:gd name="T23" fmla="*/ 2147483646 h 69"/>
                <a:gd name="T24" fmla="*/ 2147483646 w 81"/>
                <a:gd name="T25" fmla="*/ 2147483646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" h="69">
                  <a:moveTo>
                    <a:pt x="79" y="9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5" y="1"/>
                    <a:pt x="70" y="0"/>
                    <a:pt x="67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9"/>
                    <a:pt x="4" y="69"/>
                    <a:pt x="6" y="6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4"/>
                    <a:pt x="11" y="61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2"/>
                    <a:pt x="73" y="3"/>
                    <a:pt x="75" y="5"/>
                  </a:cubicBezTo>
                  <a:lnTo>
                    <a:pt x="79" y="9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3808413" y="4727575"/>
              <a:ext cx="638175" cy="646113"/>
            </a:xfrm>
            <a:custGeom>
              <a:avLst/>
              <a:gdLst>
                <a:gd name="T0" fmla="*/ 0 w 150"/>
                <a:gd name="T1" fmla="*/ 2147483646 h 151"/>
                <a:gd name="T2" fmla="*/ 2147483646 w 150"/>
                <a:gd name="T3" fmla="*/ 0 h 151"/>
                <a:gd name="T4" fmla="*/ 2147483646 w 150"/>
                <a:gd name="T5" fmla="*/ 2147483646 h 151"/>
                <a:gd name="T6" fmla="*/ 2147483646 w 150"/>
                <a:gd name="T7" fmla="*/ 2147483646 h 151"/>
                <a:gd name="T8" fmla="*/ 2147483646 w 150"/>
                <a:gd name="T9" fmla="*/ 2147483646 h 151"/>
                <a:gd name="T10" fmla="*/ 0 w 150"/>
                <a:gd name="T11" fmla="*/ 2147483646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51">
                  <a:moveTo>
                    <a:pt x="0" y="123"/>
                  </a:moveTo>
                  <a:cubicBezTo>
                    <a:pt x="23" y="98"/>
                    <a:pt x="94" y="25"/>
                    <a:pt x="118" y="0"/>
                  </a:cubicBezTo>
                  <a:cubicBezTo>
                    <a:pt x="129" y="11"/>
                    <a:pt x="140" y="22"/>
                    <a:pt x="150" y="33"/>
                  </a:cubicBezTo>
                  <a:cubicBezTo>
                    <a:pt x="126" y="57"/>
                    <a:pt x="53" y="128"/>
                    <a:pt x="27" y="151"/>
                  </a:cubicBezTo>
                  <a:cubicBezTo>
                    <a:pt x="27" y="151"/>
                    <a:pt x="20" y="145"/>
                    <a:pt x="13" y="138"/>
                  </a:cubicBezTo>
                  <a:cubicBezTo>
                    <a:pt x="5" y="130"/>
                    <a:pt x="0" y="124"/>
                    <a:pt x="0" y="123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3910013" y="4856163"/>
              <a:ext cx="511175" cy="495300"/>
            </a:xfrm>
            <a:custGeom>
              <a:avLst/>
              <a:gdLst>
                <a:gd name="T0" fmla="*/ 0 w 120"/>
                <a:gd name="T1" fmla="*/ 2147483646 h 116"/>
                <a:gd name="T2" fmla="*/ 2147483646 w 120"/>
                <a:gd name="T3" fmla="*/ 2147483646 h 116"/>
                <a:gd name="T4" fmla="*/ 2147483646 w 120"/>
                <a:gd name="T5" fmla="*/ 2147483646 h 116"/>
                <a:gd name="T6" fmla="*/ 2147483646 w 120"/>
                <a:gd name="T7" fmla="*/ 0 h 116"/>
                <a:gd name="T8" fmla="*/ 0 w 120"/>
                <a:gd name="T9" fmla="*/ 214748364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16">
                  <a:moveTo>
                    <a:pt x="0" y="114"/>
                  </a:moveTo>
                  <a:cubicBezTo>
                    <a:pt x="1" y="115"/>
                    <a:pt x="3" y="116"/>
                    <a:pt x="3" y="116"/>
                  </a:cubicBezTo>
                  <a:cubicBezTo>
                    <a:pt x="27" y="95"/>
                    <a:pt x="97" y="26"/>
                    <a:pt x="120" y="4"/>
                  </a:cubicBezTo>
                  <a:cubicBezTo>
                    <a:pt x="119" y="3"/>
                    <a:pt x="118" y="2"/>
                    <a:pt x="116" y="0"/>
                  </a:cubicBezTo>
                  <a:cubicBezTo>
                    <a:pt x="94" y="23"/>
                    <a:pt x="24" y="92"/>
                    <a:pt x="0" y="114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3838576" y="4770438"/>
              <a:ext cx="501650" cy="517525"/>
            </a:xfrm>
            <a:custGeom>
              <a:avLst/>
              <a:gdLst>
                <a:gd name="T0" fmla="*/ 2147483646 w 118"/>
                <a:gd name="T1" fmla="*/ 2147483646 h 121"/>
                <a:gd name="T2" fmla="*/ 2147483646 w 118"/>
                <a:gd name="T3" fmla="*/ 0 h 121"/>
                <a:gd name="T4" fmla="*/ 0 w 118"/>
                <a:gd name="T5" fmla="*/ 2147483646 h 121"/>
                <a:gd name="T6" fmla="*/ 0 w 118"/>
                <a:gd name="T7" fmla="*/ 2147483646 h 121"/>
                <a:gd name="T8" fmla="*/ 2147483646 w 118"/>
                <a:gd name="T9" fmla="*/ 2147483646 h 121"/>
                <a:gd name="T10" fmla="*/ 2147483646 w 118"/>
                <a:gd name="T11" fmla="*/ 2147483646 h 121"/>
                <a:gd name="T12" fmla="*/ 2147483646 w 118"/>
                <a:gd name="T13" fmla="*/ 21474836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" h="121">
                  <a:moveTo>
                    <a:pt x="118" y="5"/>
                  </a:moveTo>
                  <a:cubicBezTo>
                    <a:pt x="116" y="4"/>
                    <a:pt x="115" y="2"/>
                    <a:pt x="113" y="0"/>
                  </a:cubicBezTo>
                  <a:cubicBezTo>
                    <a:pt x="91" y="23"/>
                    <a:pt x="22" y="93"/>
                    <a:pt x="0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2" y="118"/>
                    <a:pt x="3" y="119"/>
                    <a:pt x="4" y="121"/>
                  </a:cubicBezTo>
                  <a:cubicBezTo>
                    <a:pt x="26" y="98"/>
                    <a:pt x="96" y="28"/>
                    <a:pt x="118" y="5"/>
                  </a:cubicBezTo>
                </a:path>
              </a:pathLst>
            </a:custGeom>
            <a:solidFill>
              <a:srgbClr val="AA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3843338" y="4783138"/>
              <a:ext cx="514350" cy="512763"/>
            </a:xfrm>
            <a:custGeom>
              <a:avLst/>
              <a:gdLst>
                <a:gd name="T0" fmla="*/ 2147483646 w 121"/>
                <a:gd name="T1" fmla="*/ 0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115" y="0"/>
                  </a:moveTo>
                  <a:cubicBezTo>
                    <a:pt x="93" y="23"/>
                    <a:pt x="23" y="93"/>
                    <a:pt x="1" y="116"/>
                  </a:cubicBezTo>
                  <a:cubicBezTo>
                    <a:pt x="0" y="114"/>
                    <a:pt x="2" y="117"/>
                    <a:pt x="5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28" y="98"/>
                    <a:pt x="98" y="28"/>
                    <a:pt x="121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3"/>
                    <a:pt x="116" y="2"/>
                    <a:pt x="115" y="0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4294188" y="4189413"/>
              <a:ext cx="693738" cy="696913"/>
            </a:xfrm>
            <a:custGeom>
              <a:avLst/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2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1" y="34"/>
                    <a:pt x="163" y="17"/>
                    <a:pt x="154" y="9"/>
                  </a:cubicBezTo>
                  <a:cubicBezTo>
                    <a:pt x="146" y="0"/>
                    <a:pt x="129" y="2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4298951" y="4186238"/>
              <a:ext cx="693738" cy="695325"/>
            </a:xfrm>
            <a:custGeom>
              <a:avLst/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3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2" y="33"/>
                    <a:pt x="163" y="17"/>
                    <a:pt x="154" y="9"/>
                  </a:cubicBezTo>
                  <a:cubicBezTo>
                    <a:pt x="146" y="0"/>
                    <a:pt x="130" y="1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4438651" y="4343400"/>
              <a:ext cx="498475" cy="517525"/>
            </a:xfrm>
            <a:custGeom>
              <a:avLst/>
              <a:gdLst>
                <a:gd name="T0" fmla="*/ 2147483646 w 117"/>
                <a:gd name="T1" fmla="*/ 0 h 121"/>
                <a:gd name="T2" fmla="*/ 0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2147483646 h 121"/>
                <a:gd name="T8" fmla="*/ 2147483646 w 117"/>
                <a:gd name="T9" fmla="*/ 2147483646 h 121"/>
                <a:gd name="T10" fmla="*/ 2147483646 w 117"/>
                <a:gd name="T11" fmla="*/ 0 h 1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121">
                  <a:moveTo>
                    <a:pt x="114" y="0"/>
                  </a:moveTo>
                  <a:cubicBezTo>
                    <a:pt x="84" y="32"/>
                    <a:pt x="31" y="86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8"/>
                    <a:pt x="3" y="120"/>
                    <a:pt x="4" y="121"/>
                  </a:cubicBezTo>
                  <a:cubicBezTo>
                    <a:pt x="35" y="90"/>
                    <a:pt x="88" y="36"/>
                    <a:pt x="117" y="3"/>
                  </a:cubicBezTo>
                  <a:cubicBezTo>
                    <a:pt x="116" y="2"/>
                    <a:pt x="115" y="1"/>
                    <a:pt x="114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4337051" y="4254500"/>
              <a:ext cx="519113" cy="512763"/>
            </a:xfrm>
            <a:custGeom>
              <a:avLst/>
              <a:gdLst>
                <a:gd name="T0" fmla="*/ 2147483646 w 122"/>
                <a:gd name="T1" fmla="*/ 0 h 120"/>
                <a:gd name="T2" fmla="*/ 0 w 122"/>
                <a:gd name="T3" fmla="*/ 2147483646 h 120"/>
                <a:gd name="T4" fmla="*/ 0 w 122"/>
                <a:gd name="T5" fmla="*/ 2147483646 h 120"/>
                <a:gd name="T6" fmla="*/ 2147483646 w 122"/>
                <a:gd name="T7" fmla="*/ 2147483646 h 120"/>
                <a:gd name="T8" fmla="*/ 2147483646 w 122"/>
                <a:gd name="T9" fmla="*/ 2147483646 h 120"/>
                <a:gd name="T10" fmla="*/ 2147483646 w 122"/>
                <a:gd name="T11" fmla="*/ 2147483646 h 120"/>
                <a:gd name="T12" fmla="*/ 2147483646 w 122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20">
                  <a:moveTo>
                    <a:pt x="117" y="0"/>
                  </a:moveTo>
                  <a:cubicBezTo>
                    <a:pt x="85" y="30"/>
                    <a:pt x="31" y="83"/>
                    <a:pt x="0" y="11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" y="117"/>
                    <a:pt x="4" y="118"/>
                    <a:pt x="6" y="120"/>
                  </a:cubicBezTo>
                  <a:cubicBezTo>
                    <a:pt x="37" y="89"/>
                    <a:pt x="90" y="36"/>
                    <a:pt x="122" y="5"/>
                  </a:cubicBezTo>
                  <a:cubicBezTo>
                    <a:pt x="120" y="3"/>
                    <a:pt x="119" y="2"/>
                    <a:pt x="117" y="0"/>
                  </a:cubicBezTo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4327526" y="4267200"/>
              <a:ext cx="546100" cy="520700"/>
            </a:xfrm>
            <a:custGeom>
              <a:avLst/>
              <a:gdLst>
                <a:gd name="T0" fmla="*/ 2147483646 w 128"/>
                <a:gd name="T1" fmla="*/ 0 h 122"/>
                <a:gd name="T2" fmla="*/ 2147483646 w 128"/>
                <a:gd name="T3" fmla="*/ 2147483646 h 122"/>
                <a:gd name="T4" fmla="*/ 0 w 128"/>
                <a:gd name="T5" fmla="*/ 2147483646 h 122"/>
                <a:gd name="T6" fmla="*/ 2147483646 w 128"/>
                <a:gd name="T7" fmla="*/ 2147483646 h 122"/>
                <a:gd name="T8" fmla="*/ 2147483646 w 128"/>
                <a:gd name="T9" fmla="*/ 2147483646 h 122"/>
                <a:gd name="T10" fmla="*/ 2147483646 w 128"/>
                <a:gd name="T11" fmla="*/ 2147483646 h 122"/>
                <a:gd name="T12" fmla="*/ 2147483646 w 128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122">
                  <a:moveTo>
                    <a:pt x="122" y="0"/>
                  </a:moveTo>
                  <a:cubicBezTo>
                    <a:pt x="90" y="31"/>
                    <a:pt x="37" y="84"/>
                    <a:pt x="5" y="115"/>
                  </a:cubicBezTo>
                  <a:cubicBezTo>
                    <a:pt x="3" y="113"/>
                    <a:pt x="0" y="110"/>
                    <a:pt x="0" y="110"/>
                  </a:cubicBezTo>
                  <a:cubicBezTo>
                    <a:pt x="0" y="110"/>
                    <a:pt x="7" y="117"/>
                    <a:pt x="11" y="121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44" y="90"/>
                    <a:pt x="97" y="37"/>
                    <a:pt x="128" y="6"/>
                  </a:cubicBezTo>
                  <a:cubicBezTo>
                    <a:pt x="126" y="3"/>
                    <a:pt x="124" y="2"/>
                    <a:pt x="122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4783138" y="4229100"/>
              <a:ext cx="166688" cy="165100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1" y="18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4"/>
                    <a:pt x="16" y="23"/>
                  </a:cubicBezTo>
                  <a:cubicBezTo>
                    <a:pt x="25" y="32"/>
                    <a:pt x="33" y="39"/>
                    <a:pt x="34" y="39"/>
                  </a:cubicBezTo>
                  <a:cubicBezTo>
                    <a:pt x="36" y="36"/>
                    <a:pt x="37" y="35"/>
                    <a:pt x="39" y="33"/>
                  </a:cubicBezTo>
                  <a:cubicBezTo>
                    <a:pt x="38" y="34"/>
                    <a:pt x="31" y="27"/>
                    <a:pt x="21" y="18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4792663" y="4219575"/>
              <a:ext cx="165100" cy="166688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0"/>
                    <a:pt x="7" y="0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7" y="13"/>
                    <a:pt x="17" y="22"/>
                  </a:cubicBezTo>
                  <a:cubicBezTo>
                    <a:pt x="26" y="32"/>
                    <a:pt x="34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9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4795838" y="4214813"/>
              <a:ext cx="166688" cy="166688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1"/>
                    <a:pt x="7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3"/>
                  </a:cubicBezTo>
                  <a:cubicBezTo>
                    <a:pt x="25" y="32"/>
                    <a:pt x="33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8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4821238" y="4194175"/>
              <a:ext cx="161925" cy="161925"/>
            </a:xfrm>
            <a:custGeom>
              <a:avLst/>
              <a:gdLst>
                <a:gd name="T0" fmla="*/ 2147483646 w 38"/>
                <a:gd name="T1" fmla="*/ 2147483646 h 38"/>
                <a:gd name="T2" fmla="*/ 2147483646 w 38"/>
                <a:gd name="T3" fmla="*/ 0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8">
                  <a:moveTo>
                    <a:pt x="21" y="17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2"/>
                  </a:cubicBezTo>
                  <a:cubicBezTo>
                    <a:pt x="25" y="31"/>
                    <a:pt x="32" y="38"/>
                    <a:pt x="33" y="37"/>
                  </a:cubicBezTo>
                  <a:cubicBezTo>
                    <a:pt x="35" y="35"/>
                    <a:pt x="36" y="34"/>
                    <a:pt x="38" y="32"/>
                  </a:cubicBezTo>
                  <a:cubicBezTo>
                    <a:pt x="37" y="32"/>
                    <a:pt x="30" y="26"/>
                    <a:pt x="21" y="17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4940301" y="4313238"/>
              <a:ext cx="26988" cy="25400"/>
            </a:xfrm>
            <a:custGeom>
              <a:avLst/>
              <a:gdLst>
                <a:gd name="T0" fmla="*/ 0 w 6"/>
                <a:gd name="T1" fmla="*/ 2147483646 h 6"/>
                <a:gd name="T2" fmla="*/ 2147483646 w 6"/>
                <a:gd name="T3" fmla="*/ 2147483646 h 6"/>
                <a:gd name="T4" fmla="*/ 2147483646 w 6"/>
                <a:gd name="T5" fmla="*/ 2147483646 h 6"/>
                <a:gd name="T6" fmla="*/ 2147483646 w 6"/>
                <a:gd name="T7" fmla="*/ 0 h 6"/>
                <a:gd name="T8" fmla="*/ 0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1" y="1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4851401" y="4224338"/>
              <a:ext cx="34925" cy="38100"/>
            </a:xfrm>
            <a:custGeom>
              <a:avLst/>
              <a:gdLst>
                <a:gd name="T0" fmla="*/ 2147483646 w 8"/>
                <a:gd name="T1" fmla="*/ 2147483646 h 9"/>
                <a:gd name="T2" fmla="*/ 2147483646 w 8"/>
                <a:gd name="T3" fmla="*/ 0 h 9"/>
                <a:gd name="T4" fmla="*/ 0 w 8"/>
                <a:gd name="T5" fmla="*/ 2147483646 h 9"/>
                <a:gd name="T6" fmla="*/ 2147483646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8" y="6"/>
                  </a:moveTo>
                  <a:cubicBezTo>
                    <a:pt x="6" y="4"/>
                    <a:pt x="5" y="2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4" y="7"/>
                    <a:pt x="5" y="9"/>
                  </a:cubicBezTo>
                  <a:cubicBezTo>
                    <a:pt x="6" y="7"/>
                    <a:pt x="7" y="7"/>
                    <a:pt x="8" y="6"/>
                  </a:cubicBezTo>
                  <a:close/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96"/>
            <p:cNvSpPr/>
            <p:nvPr/>
          </p:nvSpPr>
          <p:spPr bwMode="auto">
            <a:xfrm>
              <a:off x="4864101" y="4237038"/>
              <a:ext cx="38100" cy="38100"/>
            </a:xfrm>
            <a:custGeom>
              <a:avLst/>
              <a:gdLst>
                <a:gd name="T0" fmla="*/ 2147483646 w 9"/>
                <a:gd name="T1" fmla="*/ 0 h 9"/>
                <a:gd name="T2" fmla="*/ 0 w 9"/>
                <a:gd name="T3" fmla="*/ 2147483646 h 9"/>
                <a:gd name="T4" fmla="*/ 2147483646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cubicBezTo>
                    <a:pt x="2" y="1"/>
                    <a:pt x="0" y="3"/>
                    <a:pt x="0" y="3"/>
                  </a:cubicBezTo>
                  <a:cubicBezTo>
                    <a:pt x="0" y="3"/>
                    <a:pt x="1" y="5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7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4306888" y="4684713"/>
              <a:ext cx="187325" cy="1889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4" y="9"/>
                    <a:pt x="6" y="0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9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4" y="38"/>
                    <a:pt x="35" y="30"/>
                    <a:pt x="24" y="20"/>
                  </a:cubicBezTo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4302126" y="4689475"/>
              <a:ext cx="187325" cy="1889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3" y="10"/>
                    <a:pt x="5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8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3" y="39"/>
                    <a:pt x="34" y="31"/>
                    <a:pt x="24" y="20"/>
                  </a:cubicBezTo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4808538" y="4224338"/>
              <a:ext cx="30163" cy="33338"/>
            </a:xfrm>
            <a:custGeom>
              <a:avLst/>
              <a:gdLst>
                <a:gd name="T0" fmla="*/ 2147483646 w 7"/>
                <a:gd name="T1" fmla="*/ 0 h 8"/>
                <a:gd name="T2" fmla="*/ 0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2" y="2"/>
                    <a:pt x="1" y="2"/>
                    <a:pt x="0" y="3"/>
                  </a:cubicBezTo>
                  <a:cubicBezTo>
                    <a:pt x="0" y="4"/>
                    <a:pt x="2" y="6"/>
                    <a:pt x="4" y="8"/>
                  </a:cubicBezTo>
                  <a:cubicBezTo>
                    <a:pt x="5" y="7"/>
                    <a:pt x="6" y="7"/>
                    <a:pt x="7" y="5"/>
                  </a:cubicBezTo>
                  <a:cubicBezTo>
                    <a:pt x="5" y="3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4314826" y="4702175"/>
              <a:ext cx="30163" cy="38100"/>
            </a:xfrm>
            <a:custGeom>
              <a:avLst/>
              <a:gdLst>
                <a:gd name="T0" fmla="*/ 0 w 7"/>
                <a:gd name="T1" fmla="*/ 2147483646 h 9"/>
                <a:gd name="T2" fmla="*/ 2147483646 w 7"/>
                <a:gd name="T3" fmla="*/ 2147483646 h 9"/>
                <a:gd name="T4" fmla="*/ 2147483646 w 7"/>
                <a:gd name="T5" fmla="*/ 2147483646 h 9"/>
                <a:gd name="T6" fmla="*/ 2147483646 w 7"/>
                <a:gd name="T7" fmla="*/ 0 h 9"/>
                <a:gd name="T8" fmla="*/ 0 w 7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0" y="3"/>
                  </a:moveTo>
                  <a:cubicBezTo>
                    <a:pt x="0" y="4"/>
                    <a:pt x="2" y="6"/>
                    <a:pt x="4" y="9"/>
                  </a:cubicBezTo>
                  <a:cubicBezTo>
                    <a:pt x="6" y="7"/>
                    <a:pt x="6" y="7"/>
                    <a:pt x="7" y="5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4826001" y="4244975"/>
              <a:ext cx="68263" cy="73025"/>
            </a:xfrm>
            <a:custGeom>
              <a:avLst/>
              <a:gdLst>
                <a:gd name="T0" fmla="*/ 2147483646 w 16"/>
                <a:gd name="T1" fmla="*/ 2147483646 h 17"/>
                <a:gd name="T2" fmla="*/ 2147483646 w 16"/>
                <a:gd name="T3" fmla="*/ 0 h 17"/>
                <a:gd name="T4" fmla="*/ 0 w 16"/>
                <a:gd name="T5" fmla="*/ 2147483646 h 17"/>
                <a:gd name="T6" fmla="*/ 2147483646 w 16"/>
                <a:gd name="T7" fmla="*/ 2147483646 h 17"/>
                <a:gd name="T8" fmla="*/ 2147483646 w 16"/>
                <a:gd name="T9" fmla="*/ 2147483646 h 17"/>
                <a:gd name="T10" fmla="*/ 2147483646 w 16"/>
                <a:gd name="T11" fmla="*/ 2147483646 h 17"/>
                <a:gd name="T12" fmla="*/ 2147483646 w 16"/>
                <a:gd name="T13" fmla="*/ 214748364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7">
                  <a:moveTo>
                    <a:pt x="14" y="11"/>
                  </a:moveTo>
                  <a:cubicBezTo>
                    <a:pt x="9" y="7"/>
                    <a:pt x="5" y="3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2" y="6"/>
                    <a:pt x="6" y="10"/>
                    <a:pt x="10" y="15"/>
                  </a:cubicBezTo>
                  <a:cubicBezTo>
                    <a:pt x="11" y="15"/>
                    <a:pt x="12" y="16"/>
                    <a:pt x="12" y="17"/>
                  </a:cubicBezTo>
                  <a:cubicBezTo>
                    <a:pt x="14" y="15"/>
                    <a:pt x="14" y="15"/>
                    <a:pt x="16" y="13"/>
                  </a:cubicBezTo>
                  <a:cubicBezTo>
                    <a:pt x="15" y="13"/>
                    <a:pt x="14" y="12"/>
                    <a:pt x="1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4876801" y="4300538"/>
              <a:ext cx="60325" cy="55563"/>
            </a:xfrm>
            <a:custGeom>
              <a:avLst/>
              <a:gdLst>
                <a:gd name="T0" fmla="*/ 2147483646 w 14"/>
                <a:gd name="T1" fmla="*/ 2147483646 h 13"/>
                <a:gd name="T2" fmla="*/ 2147483646 w 14"/>
                <a:gd name="T3" fmla="*/ 2147483646 h 13"/>
                <a:gd name="T4" fmla="*/ 2147483646 w 14"/>
                <a:gd name="T5" fmla="*/ 0 h 13"/>
                <a:gd name="T6" fmla="*/ 0 w 14"/>
                <a:gd name="T7" fmla="*/ 2147483646 h 13"/>
                <a:gd name="T8" fmla="*/ 2147483646 w 14"/>
                <a:gd name="T9" fmla="*/ 2147483646 h 13"/>
                <a:gd name="T10" fmla="*/ 2147483646 w 14"/>
                <a:gd name="T11" fmla="*/ 2147483646 h 13"/>
                <a:gd name="T12" fmla="*/ 2147483646 w 14"/>
                <a:gd name="T13" fmla="*/ 214748364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3">
                  <a:moveTo>
                    <a:pt x="14" y="10"/>
                  </a:moveTo>
                  <a:cubicBezTo>
                    <a:pt x="12" y="8"/>
                    <a:pt x="9" y="5"/>
                    <a:pt x="6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2" y="2"/>
                    <a:pt x="2" y="2"/>
                    <a:pt x="0" y="4"/>
                  </a:cubicBezTo>
                  <a:cubicBezTo>
                    <a:pt x="1" y="5"/>
                    <a:pt x="2" y="5"/>
                    <a:pt x="3" y="6"/>
                  </a:cubicBezTo>
                  <a:cubicBezTo>
                    <a:pt x="6" y="9"/>
                    <a:pt x="8" y="11"/>
                    <a:pt x="11" y="13"/>
                  </a:cubicBezTo>
                  <a:cubicBezTo>
                    <a:pt x="12" y="12"/>
                    <a:pt x="12" y="11"/>
                    <a:pt x="14" y="10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4395788" y="4792663"/>
              <a:ext cx="63500" cy="58738"/>
            </a:xfrm>
            <a:custGeom>
              <a:avLst/>
              <a:gdLst>
                <a:gd name="T0" fmla="*/ 2147483646 w 15"/>
                <a:gd name="T1" fmla="*/ 2147483646 h 14"/>
                <a:gd name="T2" fmla="*/ 2147483646 w 15"/>
                <a:gd name="T3" fmla="*/ 0 h 14"/>
                <a:gd name="T4" fmla="*/ 0 w 15"/>
                <a:gd name="T5" fmla="*/ 2147483646 h 14"/>
                <a:gd name="T6" fmla="*/ 2147483646 w 15"/>
                <a:gd name="T7" fmla="*/ 2147483646 h 14"/>
                <a:gd name="T8" fmla="*/ 2147483646 w 15"/>
                <a:gd name="T9" fmla="*/ 2147483646 h 14"/>
                <a:gd name="T10" fmla="*/ 2147483646 w 15"/>
                <a:gd name="T11" fmla="*/ 2147483646 h 14"/>
                <a:gd name="T12" fmla="*/ 2147483646 w 15"/>
                <a:gd name="T13" fmla="*/ 214748364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4">
                  <a:moveTo>
                    <a:pt x="6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6" y="9"/>
                    <a:pt x="9" y="12"/>
                    <a:pt x="12" y="14"/>
                  </a:cubicBezTo>
                  <a:cubicBezTo>
                    <a:pt x="13" y="12"/>
                    <a:pt x="13" y="12"/>
                    <a:pt x="15" y="11"/>
                  </a:cubicBezTo>
                  <a:cubicBezTo>
                    <a:pt x="12" y="8"/>
                    <a:pt x="9" y="6"/>
                    <a:pt x="6" y="2"/>
                  </a:cubicBezTo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4332288" y="4724400"/>
              <a:ext cx="76200" cy="80963"/>
            </a:xfrm>
            <a:custGeom>
              <a:avLst/>
              <a:gdLst>
                <a:gd name="T0" fmla="*/ 2147483646 w 18"/>
                <a:gd name="T1" fmla="*/ 0 h 19"/>
                <a:gd name="T2" fmla="*/ 0 w 18"/>
                <a:gd name="T3" fmla="*/ 2147483646 h 19"/>
                <a:gd name="T4" fmla="*/ 2147483646 w 18"/>
                <a:gd name="T5" fmla="*/ 2147483646 h 19"/>
                <a:gd name="T6" fmla="*/ 2147483646 w 18"/>
                <a:gd name="T7" fmla="*/ 2147483646 h 19"/>
                <a:gd name="T8" fmla="*/ 2147483646 w 18"/>
                <a:gd name="T9" fmla="*/ 2147483646 h 19"/>
                <a:gd name="T10" fmla="*/ 2147483646 w 18"/>
                <a:gd name="T11" fmla="*/ 2147483646 h 19"/>
                <a:gd name="T12" fmla="*/ 2147483646 w 18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9">
                  <a:moveTo>
                    <a:pt x="3" y="0"/>
                  </a:moveTo>
                  <a:cubicBezTo>
                    <a:pt x="2" y="2"/>
                    <a:pt x="2" y="2"/>
                    <a:pt x="0" y="4"/>
                  </a:cubicBezTo>
                  <a:cubicBezTo>
                    <a:pt x="3" y="7"/>
                    <a:pt x="7" y="11"/>
                    <a:pt x="12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6" y="17"/>
                    <a:pt x="17" y="17"/>
                    <a:pt x="18" y="16"/>
                  </a:cubicBezTo>
                  <a:cubicBezTo>
                    <a:pt x="17" y="15"/>
                    <a:pt x="17" y="14"/>
                    <a:pt x="16" y="13"/>
                  </a:cubicBezTo>
                  <a:cubicBezTo>
                    <a:pt x="10" y="8"/>
                    <a:pt x="6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3783013" y="5262563"/>
              <a:ext cx="136525" cy="136525"/>
            </a:xfrm>
            <a:custGeom>
              <a:avLst/>
              <a:gdLst>
                <a:gd name="T0" fmla="*/ 2147483646 w 32"/>
                <a:gd name="T1" fmla="*/ 2147483646 h 32"/>
                <a:gd name="T2" fmla="*/ 2147483646 w 32"/>
                <a:gd name="T3" fmla="*/ 0 h 32"/>
                <a:gd name="T4" fmla="*/ 2147483646 w 32"/>
                <a:gd name="T5" fmla="*/ 2147483646 h 32"/>
                <a:gd name="T6" fmla="*/ 2147483646 w 32"/>
                <a:gd name="T7" fmla="*/ 2147483646 h 32"/>
                <a:gd name="T8" fmla="*/ 2147483646 w 32"/>
                <a:gd name="T9" fmla="*/ 2147483646 h 32"/>
                <a:gd name="T10" fmla="*/ 2147483646 w 32"/>
                <a:gd name="T11" fmla="*/ 2147483646 h 32"/>
                <a:gd name="T12" fmla="*/ 2147483646 w 32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2">
                  <a:moveTo>
                    <a:pt x="18" y="14"/>
                  </a:moveTo>
                  <a:cubicBezTo>
                    <a:pt x="10" y="7"/>
                    <a:pt x="5" y="0"/>
                    <a:pt x="5" y="0"/>
                  </a:cubicBezTo>
                  <a:cubicBezTo>
                    <a:pt x="3" y="2"/>
                    <a:pt x="2" y="3"/>
                    <a:pt x="1" y="5"/>
                  </a:cubicBezTo>
                  <a:cubicBezTo>
                    <a:pt x="0" y="5"/>
                    <a:pt x="6" y="12"/>
                    <a:pt x="13" y="19"/>
                  </a:cubicBezTo>
                  <a:cubicBezTo>
                    <a:pt x="20" y="26"/>
                    <a:pt x="27" y="32"/>
                    <a:pt x="27" y="31"/>
                  </a:cubicBezTo>
                  <a:cubicBezTo>
                    <a:pt x="29" y="29"/>
                    <a:pt x="30" y="29"/>
                    <a:pt x="32" y="27"/>
                  </a:cubicBezTo>
                  <a:cubicBezTo>
                    <a:pt x="32" y="27"/>
                    <a:pt x="25" y="22"/>
                    <a:pt x="18" y="14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3787776" y="5253038"/>
              <a:ext cx="139700" cy="136525"/>
            </a:xfrm>
            <a:custGeom>
              <a:avLst/>
              <a:gdLst>
                <a:gd name="T0" fmla="*/ 2147483646 w 33"/>
                <a:gd name="T1" fmla="*/ 2147483646 h 32"/>
                <a:gd name="T2" fmla="*/ 2147483646 w 33"/>
                <a:gd name="T3" fmla="*/ 0 h 32"/>
                <a:gd name="T4" fmla="*/ 2147483646 w 33"/>
                <a:gd name="T5" fmla="*/ 2147483646 h 32"/>
                <a:gd name="T6" fmla="*/ 2147483646 w 33"/>
                <a:gd name="T7" fmla="*/ 2147483646 h 32"/>
                <a:gd name="T8" fmla="*/ 2147483646 w 33"/>
                <a:gd name="T9" fmla="*/ 2147483646 h 32"/>
                <a:gd name="T10" fmla="*/ 2147483646 w 33"/>
                <a:gd name="T11" fmla="*/ 2147483646 h 32"/>
                <a:gd name="T12" fmla="*/ 2147483646 w 33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2">
                  <a:moveTo>
                    <a:pt x="18" y="15"/>
                  </a:moveTo>
                  <a:cubicBezTo>
                    <a:pt x="10" y="7"/>
                    <a:pt x="5" y="1"/>
                    <a:pt x="5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6" y="12"/>
                    <a:pt x="13" y="20"/>
                  </a:cubicBezTo>
                  <a:cubicBezTo>
                    <a:pt x="21" y="27"/>
                    <a:pt x="27" y="32"/>
                    <a:pt x="28" y="32"/>
                  </a:cubicBezTo>
                  <a:cubicBezTo>
                    <a:pt x="30" y="30"/>
                    <a:pt x="31" y="29"/>
                    <a:pt x="33" y="28"/>
                  </a:cubicBezTo>
                  <a:cubicBezTo>
                    <a:pt x="32" y="28"/>
                    <a:pt x="25" y="23"/>
                    <a:pt x="18" y="15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3795713" y="5265738"/>
              <a:ext cx="25400" cy="30163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0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1" y="3"/>
                    <a:pt x="2" y="5"/>
                    <a:pt x="4" y="7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3856038" y="5330825"/>
              <a:ext cx="46038" cy="42863"/>
            </a:xfrm>
            <a:custGeom>
              <a:avLst/>
              <a:gdLst>
                <a:gd name="T0" fmla="*/ 2147483646 w 11"/>
                <a:gd name="T1" fmla="*/ 2147483646 h 10"/>
                <a:gd name="T2" fmla="*/ 2147483646 w 11"/>
                <a:gd name="T3" fmla="*/ 0 h 10"/>
                <a:gd name="T4" fmla="*/ 0 w 11"/>
                <a:gd name="T5" fmla="*/ 2147483646 h 10"/>
                <a:gd name="T6" fmla="*/ 2147483646 w 11"/>
                <a:gd name="T7" fmla="*/ 2147483646 h 10"/>
                <a:gd name="T8" fmla="*/ 2147483646 w 11"/>
                <a:gd name="T9" fmla="*/ 2147483646 h 10"/>
                <a:gd name="T10" fmla="*/ 2147483646 w 11"/>
                <a:gd name="T11" fmla="*/ 2147483646 h 10"/>
                <a:gd name="T12" fmla="*/ 2147483646 w 11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0">
                  <a:moveTo>
                    <a:pt x="5" y="2"/>
                  </a:moveTo>
                  <a:cubicBezTo>
                    <a:pt x="4" y="1"/>
                    <a:pt x="4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4" y="6"/>
                    <a:pt x="6" y="9"/>
                    <a:pt x="8" y="10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9" y="6"/>
                    <a:pt x="7" y="4"/>
                    <a:pt x="5" y="2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3813176" y="5283200"/>
              <a:ext cx="55563" cy="55563"/>
            </a:xfrm>
            <a:custGeom>
              <a:avLst/>
              <a:gdLst>
                <a:gd name="T0" fmla="*/ 2147483646 w 13"/>
                <a:gd name="T1" fmla="*/ 0 h 13"/>
                <a:gd name="T2" fmla="*/ 0 w 13"/>
                <a:gd name="T3" fmla="*/ 2147483646 h 13"/>
                <a:gd name="T4" fmla="*/ 2147483646 w 13"/>
                <a:gd name="T5" fmla="*/ 2147483646 h 13"/>
                <a:gd name="T6" fmla="*/ 2147483646 w 13"/>
                <a:gd name="T7" fmla="*/ 2147483646 h 13"/>
                <a:gd name="T8" fmla="*/ 2147483646 w 13"/>
                <a:gd name="T9" fmla="*/ 2147483646 h 13"/>
                <a:gd name="T10" fmla="*/ 2147483646 w 13"/>
                <a:gd name="T11" fmla="*/ 2147483646 h 13"/>
                <a:gd name="T12" fmla="*/ 2147483646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2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2" y="5"/>
                    <a:pt x="5" y="8"/>
                    <a:pt x="8" y="12"/>
                  </a:cubicBezTo>
                  <a:cubicBezTo>
                    <a:pt x="9" y="12"/>
                    <a:pt x="9" y="13"/>
                    <a:pt x="10" y="13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2" y="10"/>
                    <a:pt x="12" y="9"/>
                    <a:pt x="11" y="9"/>
                  </a:cubicBezTo>
                  <a:cubicBezTo>
                    <a:pt x="7" y="5"/>
                    <a:pt x="4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110"/>
            <p:cNvSpPr>
              <a:spLocks noEditPoints="1"/>
            </p:cNvSpPr>
            <p:nvPr/>
          </p:nvSpPr>
          <p:spPr bwMode="auto">
            <a:xfrm>
              <a:off x="3957638" y="5035550"/>
              <a:ext cx="319088" cy="273050"/>
            </a:xfrm>
            <a:custGeom>
              <a:avLst/>
              <a:gdLst>
                <a:gd name="T0" fmla="*/ 2147483646 w 75"/>
                <a:gd name="T1" fmla="*/ 2147483646 h 64"/>
                <a:gd name="T2" fmla="*/ 2147483646 w 75"/>
                <a:gd name="T3" fmla="*/ 2147483646 h 64"/>
                <a:gd name="T4" fmla="*/ 2147483646 w 75"/>
                <a:gd name="T5" fmla="*/ 2147483646 h 64"/>
                <a:gd name="T6" fmla="*/ 2147483646 w 75"/>
                <a:gd name="T7" fmla="*/ 2147483646 h 64"/>
                <a:gd name="T8" fmla="*/ 2147483646 w 75"/>
                <a:gd name="T9" fmla="*/ 2147483646 h 64"/>
                <a:gd name="T10" fmla="*/ 2147483646 w 75"/>
                <a:gd name="T11" fmla="*/ 2147483646 h 64"/>
                <a:gd name="T12" fmla="*/ 2147483646 w 75"/>
                <a:gd name="T13" fmla="*/ 2147483646 h 64"/>
                <a:gd name="T14" fmla="*/ 2147483646 w 75"/>
                <a:gd name="T15" fmla="*/ 2147483646 h 64"/>
                <a:gd name="T16" fmla="*/ 2147483646 w 75"/>
                <a:gd name="T17" fmla="*/ 2147483646 h 64"/>
                <a:gd name="T18" fmla="*/ 2147483646 w 75"/>
                <a:gd name="T19" fmla="*/ 2147483646 h 64"/>
                <a:gd name="T20" fmla="*/ 2147483646 w 75"/>
                <a:gd name="T21" fmla="*/ 2147483646 h 64"/>
                <a:gd name="T22" fmla="*/ 2147483646 w 75"/>
                <a:gd name="T23" fmla="*/ 2147483646 h 64"/>
                <a:gd name="T24" fmla="*/ 2147483646 w 75"/>
                <a:gd name="T25" fmla="*/ 2147483646 h 64"/>
                <a:gd name="T26" fmla="*/ 2147483646 w 75"/>
                <a:gd name="T27" fmla="*/ 2147483646 h 64"/>
                <a:gd name="T28" fmla="*/ 2147483646 w 75"/>
                <a:gd name="T29" fmla="*/ 2147483646 h 64"/>
                <a:gd name="T30" fmla="*/ 2147483646 w 75"/>
                <a:gd name="T31" fmla="*/ 0 h 64"/>
                <a:gd name="T32" fmla="*/ 2147483646 w 75"/>
                <a:gd name="T33" fmla="*/ 2147483646 h 64"/>
                <a:gd name="T34" fmla="*/ 2147483646 w 75"/>
                <a:gd name="T35" fmla="*/ 2147483646 h 64"/>
                <a:gd name="T36" fmla="*/ 2147483646 w 75"/>
                <a:gd name="T37" fmla="*/ 2147483646 h 64"/>
                <a:gd name="T38" fmla="*/ 2147483646 w 75"/>
                <a:gd name="T39" fmla="*/ 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5" h="64">
                  <a:moveTo>
                    <a:pt x="7" y="60"/>
                  </a:moveTo>
                  <a:cubicBezTo>
                    <a:pt x="6" y="61"/>
                    <a:pt x="6" y="62"/>
                    <a:pt x="5" y="63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6" y="64"/>
                    <a:pt x="7" y="63"/>
                    <a:pt x="8" y="62"/>
                  </a:cubicBezTo>
                  <a:cubicBezTo>
                    <a:pt x="8" y="61"/>
                    <a:pt x="8" y="61"/>
                    <a:pt x="7" y="60"/>
                  </a:cubicBezTo>
                  <a:moveTo>
                    <a:pt x="56" y="7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1" y="20"/>
                    <a:pt x="20" y="21"/>
                  </a:cubicBezTo>
                  <a:cubicBezTo>
                    <a:pt x="14" y="26"/>
                    <a:pt x="8" y="32"/>
                    <a:pt x="3" y="37"/>
                  </a:cubicBezTo>
                  <a:cubicBezTo>
                    <a:pt x="3" y="39"/>
                    <a:pt x="2" y="40"/>
                    <a:pt x="2" y="42"/>
                  </a:cubicBezTo>
                  <a:cubicBezTo>
                    <a:pt x="0" y="49"/>
                    <a:pt x="1" y="55"/>
                    <a:pt x="3" y="59"/>
                  </a:cubicBezTo>
                  <a:cubicBezTo>
                    <a:pt x="4" y="58"/>
                    <a:pt x="5" y="57"/>
                    <a:pt x="6" y="56"/>
                  </a:cubicBezTo>
                  <a:cubicBezTo>
                    <a:pt x="3" y="46"/>
                    <a:pt x="7" y="33"/>
                    <a:pt x="24" y="2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3"/>
                    <a:pt x="53" y="10"/>
                    <a:pt x="56" y="7"/>
                  </a:cubicBezTo>
                  <a:moveTo>
                    <a:pt x="75" y="0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3" y="6"/>
                    <a:pt x="60" y="9"/>
                    <a:pt x="57" y="1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9" y="6"/>
                    <a:pt x="72" y="2"/>
                    <a:pt x="75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111"/>
            <p:cNvSpPr>
              <a:spLocks noEditPoints="1"/>
            </p:cNvSpPr>
            <p:nvPr/>
          </p:nvSpPr>
          <p:spPr bwMode="auto">
            <a:xfrm>
              <a:off x="3970338" y="5048250"/>
              <a:ext cx="273050" cy="257175"/>
            </a:xfrm>
            <a:custGeom>
              <a:avLst/>
              <a:gdLst>
                <a:gd name="T0" fmla="*/ 2147483646 w 64"/>
                <a:gd name="T1" fmla="*/ 2147483646 h 60"/>
                <a:gd name="T2" fmla="*/ 0 w 64"/>
                <a:gd name="T3" fmla="*/ 2147483646 h 60"/>
                <a:gd name="T4" fmla="*/ 2147483646 w 64"/>
                <a:gd name="T5" fmla="*/ 2147483646 h 60"/>
                <a:gd name="T6" fmla="*/ 2147483646 w 64"/>
                <a:gd name="T7" fmla="*/ 2147483646 h 60"/>
                <a:gd name="T8" fmla="*/ 2147483646 w 64"/>
                <a:gd name="T9" fmla="*/ 2147483646 h 60"/>
                <a:gd name="T10" fmla="*/ 2147483646 w 64"/>
                <a:gd name="T11" fmla="*/ 0 h 60"/>
                <a:gd name="T12" fmla="*/ 2147483646 w 64"/>
                <a:gd name="T13" fmla="*/ 2147483646 h 60"/>
                <a:gd name="T14" fmla="*/ 2147483646 w 64"/>
                <a:gd name="T15" fmla="*/ 2147483646 h 60"/>
                <a:gd name="T16" fmla="*/ 2147483646 w 64"/>
                <a:gd name="T17" fmla="*/ 2147483646 h 60"/>
                <a:gd name="T18" fmla="*/ 2147483646 w 64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0">
                  <a:moveTo>
                    <a:pt x="3" y="53"/>
                  </a:moveTo>
                  <a:cubicBezTo>
                    <a:pt x="2" y="54"/>
                    <a:pt x="1" y="55"/>
                    <a:pt x="0" y="56"/>
                  </a:cubicBezTo>
                  <a:cubicBezTo>
                    <a:pt x="0" y="58"/>
                    <a:pt x="1" y="59"/>
                    <a:pt x="2" y="60"/>
                  </a:cubicBezTo>
                  <a:cubicBezTo>
                    <a:pt x="3" y="59"/>
                    <a:pt x="3" y="58"/>
                    <a:pt x="4" y="57"/>
                  </a:cubicBezTo>
                  <a:cubicBezTo>
                    <a:pt x="4" y="56"/>
                    <a:pt x="3" y="54"/>
                    <a:pt x="3" y="53"/>
                  </a:cubicBezTo>
                  <a:moveTo>
                    <a:pt x="64" y="0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0" y="7"/>
                    <a:pt x="47" y="10"/>
                    <a:pt x="43" y="13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6"/>
                    <a:pt x="60" y="3"/>
                    <a:pt x="64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3970338" y="5126038"/>
              <a:ext cx="73025" cy="68263"/>
            </a:xfrm>
            <a:custGeom>
              <a:avLst/>
              <a:gdLst>
                <a:gd name="T0" fmla="*/ 2147483646 w 17"/>
                <a:gd name="T1" fmla="*/ 0 h 16"/>
                <a:gd name="T2" fmla="*/ 0 w 17"/>
                <a:gd name="T3" fmla="*/ 2147483646 h 16"/>
                <a:gd name="T4" fmla="*/ 2147483646 w 17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cubicBezTo>
                    <a:pt x="9" y="4"/>
                    <a:pt x="3" y="8"/>
                    <a:pt x="0" y="16"/>
                  </a:cubicBezTo>
                  <a:cubicBezTo>
                    <a:pt x="5" y="11"/>
                    <a:pt x="11" y="5"/>
                    <a:pt x="17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3914776" y="4967288"/>
              <a:ext cx="571500" cy="401638"/>
            </a:xfrm>
            <a:custGeom>
              <a:avLst/>
              <a:gdLst>
                <a:gd name="T0" fmla="*/ 2147483646 w 134"/>
                <a:gd name="T1" fmla="*/ 0 h 94"/>
                <a:gd name="T2" fmla="*/ 2147483646 w 134"/>
                <a:gd name="T3" fmla="*/ 2147483646 h 94"/>
                <a:gd name="T4" fmla="*/ 2147483646 w 134"/>
                <a:gd name="T5" fmla="*/ 2147483646 h 94"/>
                <a:gd name="T6" fmla="*/ 2147483646 w 134"/>
                <a:gd name="T7" fmla="*/ 2147483646 h 94"/>
                <a:gd name="T8" fmla="*/ 2147483646 w 134"/>
                <a:gd name="T9" fmla="*/ 2147483646 h 94"/>
                <a:gd name="T10" fmla="*/ 2147483646 w 134"/>
                <a:gd name="T11" fmla="*/ 2147483646 h 94"/>
                <a:gd name="T12" fmla="*/ 2147483646 w 134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94">
                  <a:moveTo>
                    <a:pt x="116" y="0"/>
                  </a:moveTo>
                  <a:cubicBezTo>
                    <a:pt x="113" y="11"/>
                    <a:pt x="93" y="19"/>
                    <a:pt x="93" y="1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57"/>
                    <a:pt x="17" y="94"/>
                    <a:pt x="45" y="8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6" y="69"/>
                    <a:pt x="131" y="70"/>
                    <a:pt x="134" y="70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4259263" y="5283200"/>
              <a:ext cx="90488" cy="55563"/>
            </a:xfrm>
            <a:custGeom>
              <a:avLst/>
              <a:gdLst>
                <a:gd name="T0" fmla="*/ 2147483646 w 21"/>
                <a:gd name="T1" fmla="*/ 2147483646 h 13"/>
                <a:gd name="T2" fmla="*/ 0 w 21"/>
                <a:gd name="T3" fmla="*/ 2147483646 h 13"/>
                <a:gd name="T4" fmla="*/ 2147483646 w 21"/>
                <a:gd name="T5" fmla="*/ 2147483646 h 13"/>
                <a:gd name="T6" fmla="*/ 2147483646 w 21"/>
                <a:gd name="T7" fmla="*/ 2147483646 h 13"/>
                <a:gd name="T8" fmla="*/ 2147483646 w 21"/>
                <a:gd name="T9" fmla="*/ 2147483646 h 13"/>
                <a:gd name="T10" fmla="*/ 2147483646 w 21"/>
                <a:gd name="T11" fmla="*/ 2147483646 h 13"/>
                <a:gd name="T12" fmla="*/ 2147483646 w 21"/>
                <a:gd name="T13" fmla="*/ 0 h 13"/>
                <a:gd name="T14" fmla="*/ 2147483646 w 21"/>
                <a:gd name="T15" fmla="*/ 0 h 13"/>
                <a:gd name="T16" fmla="*/ 2147483646 w 21"/>
                <a:gd name="T17" fmla="*/ 2147483646 h 13"/>
                <a:gd name="T18" fmla="*/ 2147483646 w 21"/>
                <a:gd name="T19" fmla="*/ 2147483646 h 13"/>
                <a:gd name="T20" fmla="*/ 2147483646 w 21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13">
                  <a:moveTo>
                    <a:pt x="15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4" y="8"/>
                    <a:pt x="6" y="11"/>
                    <a:pt x="8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8"/>
                    <a:pt x="16" y="5"/>
                    <a:pt x="15" y="2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4"/>
                    <a:pt x="20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8"/>
                    <a:pt x="21" y="4"/>
                    <a:pt x="20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4195763" y="5305425"/>
              <a:ext cx="98425" cy="46038"/>
            </a:xfrm>
            <a:custGeom>
              <a:avLst/>
              <a:gdLst>
                <a:gd name="T0" fmla="*/ 2147483646 w 23"/>
                <a:gd name="T1" fmla="*/ 0 h 11"/>
                <a:gd name="T2" fmla="*/ 0 w 23"/>
                <a:gd name="T3" fmla="*/ 2147483646 h 11"/>
                <a:gd name="T4" fmla="*/ 2147483646 w 23"/>
                <a:gd name="T5" fmla="*/ 2147483646 h 11"/>
                <a:gd name="T6" fmla="*/ 2147483646 w 23"/>
                <a:gd name="T7" fmla="*/ 2147483646 h 11"/>
                <a:gd name="T8" fmla="*/ 2147483646 w 23"/>
                <a:gd name="T9" fmla="*/ 2147483646 h 11"/>
                <a:gd name="T10" fmla="*/ 2147483646 w 23"/>
                <a:gd name="T11" fmla="*/ 2147483646 h 11"/>
                <a:gd name="T12" fmla="*/ 2147483646 w 23"/>
                <a:gd name="T13" fmla="*/ 2147483646 h 11"/>
                <a:gd name="T14" fmla="*/ 2147483646 w 23"/>
                <a:gd name="T15" fmla="*/ 2147483646 h 11"/>
                <a:gd name="T16" fmla="*/ 2147483646 w 23"/>
                <a:gd name="T17" fmla="*/ 2147483646 h 11"/>
                <a:gd name="T18" fmla="*/ 2147483646 w 23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1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7"/>
                    <a:pt x="9" y="9"/>
                    <a:pt x="12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2" y="6"/>
                    <a:pt x="14" y="9"/>
                    <a:pt x="14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6"/>
                    <a:pt x="19" y="3"/>
                    <a:pt x="17" y="2"/>
                  </a:cubicBezTo>
                  <a:cubicBezTo>
                    <a:pt x="16" y="1"/>
                    <a:pt x="15" y="1"/>
                    <a:pt x="15" y="0"/>
                  </a:cubicBezTo>
                </a:path>
              </a:pathLst>
            </a:custGeom>
            <a:solidFill>
              <a:srgbClr val="D5A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116"/>
            <p:cNvSpPr/>
            <p:nvPr/>
          </p:nvSpPr>
          <p:spPr bwMode="auto">
            <a:xfrm>
              <a:off x="4324351" y="5283200"/>
              <a:ext cx="25400" cy="47625"/>
            </a:xfrm>
            <a:custGeom>
              <a:avLst/>
              <a:gdLst>
                <a:gd name="T0" fmla="*/ 2147483646 w 6"/>
                <a:gd name="T1" fmla="*/ 0 h 11"/>
                <a:gd name="T2" fmla="*/ 0 w 6"/>
                <a:gd name="T3" fmla="*/ 2147483646 h 11"/>
                <a:gd name="T4" fmla="*/ 2147483646 w 6"/>
                <a:gd name="T5" fmla="*/ 2147483646 h 11"/>
                <a:gd name="T6" fmla="*/ 2147483646 w 6"/>
                <a:gd name="T7" fmla="*/ 2147483646 h 11"/>
                <a:gd name="T8" fmla="*/ 2147483646 w 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1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8"/>
                    <a:pt x="1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8"/>
                    <a:pt x="6" y="4"/>
                    <a:pt x="5" y="0"/>
                  </a:cubicBezTo>
                </a:path>
              </a:pathLst>
            </a:custGeom>
            <a:solidFill>
              <a:srgbClr val="DF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117"/>
            <p:cNvSpPr/>
            <p:nvPr/>
          </p:nvSpPr>
          <p:spPr bwMode="auto">
            <a:xfrm>
              <a:off x="4191001" y="5343525"/>
              <a:ext cx="26988" cy="17463"/>
            </a:xfrm>
            <a:custGeom>
              <a:avLst/>
              <a:gdLst>
                <a:gd name="T0" fmla="*/ 0 w 6"/>
                <a:gd name="T1" fmla="*/ 0 h 4"/>
                <a:gd name="T2" fmla="*/ 2147483646 w 6"/>
                <a:gd name="T3" fmla="*/ 2147483646 h 4"/>
                <a:gd name="T4" fmla="*/ 2147483646 w 6"/>
                <a:gd name="T5" fmla="*/ 2147483646 h 4"/>
                <a:gd name="T6" fmla="*/ 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D4C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118"/>
            <p:cNvSpPr>
              <a:spLocks noEditPoints="1"/>
            </p:cNvSpPr>
            <p:nvPr/>
          </p:nvSpPr>
          <p:spPr bwMode="auto">
            <a:xfrm>
              <a:off x="4165601" y="5321300"/>
              <a:ext cx="80963" cy="39688"/>
            </a:xfrm>
            <a:custGeom>
              <a:avLst/>
              <a:gdLst>
                <a:gd name="T0" fmla="*/ 2147483646 w 19"/>
                <a:gd name="T1" fmla="*/ 2147483646 h 9"/>
                <a:gd name="T2" fmla="*/ 0 w 19"/>
                <a:gd name="T3" fmla="*/ 2147483646 h 9"/>
                <a:gd name="T4" fmla="*/ 2147483646 w 19"/>
                <a:gd name="T5" fmla="*/ 2147483646 h 9"/>
                <a:gd name="T6" fmla="*/ 2147483646 w 19"/>
                <a:gd name="T7" fmla="*/ 2147483646 h 9"/>
                <a:gd name="T8" fmla="*/ 2147483646 w 19"/>
                <a:gd name="T9" fmla="*/ 2147483646 h 9"/>
                <a:gd name="T10" fmla="*/ 2147483646 w 19"/>
                <a:gd name="T11" fmla="*/ 2147483646 h 9"/>
                <a:gd name="T12" fmla="*/ 2147483646 w 19"/>
                <a:gd name="T13" fmla="*/ 2147483646 h 9"/>
                <a:gd name="T14" fmla="*/ 2147483646 w 19"/>
                <a:gd name="T15" fmla="*/ 0 h 9"/>
                <a:gd name="T16" fmla="*/ 2147483646 w 19"/>
                <a:gd name="T17" fmla="*/ 0 h 9"/>
                <a:gd name="T18" fmla="*/ 2147483646 w 19"/>
                <a:gd name="T19" fmla="*/ 0 h 9"/>
                <a:gd name="T20" fmla="*/ 2147483646 w 19"/>
                <a:gd name="T21" fmla="*/ 2147483646 h 9"/>
                <a:gd name="T22" fmla="*/ 2147483646 w 19"/>
                <a:gd name="T23" fmla="*/ 2147483646 h 9"/>
                <a:gd name="T24" fmla="*/ 2147483646 w 19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9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8" y="6"/>
                    <a:pt x="10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6"/>
                    <a:pt x="5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5"/>
                    <a:pt x="12" y="3"/>
                    <a:pt x="7" y="0"/>
                  </a:cubicBezTo>
                </a:path>
              </a:pathLst>
            </a:custGeom>
            <a:solidFill>
              <a:srgbClr val="C79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119"/>
            <p:cNvSpPr/>
            <p:nvPr/>
          </p:nvSpPr>
          <p:spPr bwMode="auto">
            <a:xfrm>
              <a:off x="4170363" y="5321300"/>
              <a:ext cx="68263" cy="39688"/>
            </a:xfrm>
            <a:custGeom>
              <a:avLst/>
              <a:gdLst>
                <a:gd name="T0" fmla="*/ 2147483646 w 16"/>
                <a:gd name="T1" fmla="*/ 0 h 9"/>
                <a:gd name="T2" fmla="*/ 0 w 16"/>
                <a:gd name="T3" fmla="*/ 2147483646 h 9"/>
                <a:gd name="T4" fmla="*/ 0 w 16"/>
                <a:gd name="T5" fmla="*/ 2147483646 h 9"/>
                <a:gd name="T6" fmla="*/ 2147483646 w 16"/>
                <a:gd name="T7" fmla="*/ 2147483646 h 9"/>
                <a:gd name="T8" fmla="*/ 2147483646 w 16"/>
                <a:gd name="T9" fmla="*/ 2147483646 h 9"/>
                <a:gd name="T10" fmla="*/ 2147483646 w 16"/>
                <a:gd name="T11" fmla="*/ 0 h 9"/>
                <a:gd name="T12" fmla="*/ 2147483646 w 1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4"/>
                    <a:pt x="8" y="6"/>
                    <a:pt x="11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2D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120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avLst/>
              <a:gdLst>
                <a:gd name="T0" fmla="*/ 2147483646 w 11"/>
                <a:gd name="T1" fmla="*/ 0 h 9"/>
                <a:gd name="T2" fmla="*/ 0 w 11"/>
                <a:gd name="T3" fmla="*/ 2147483646 h 9"/>
                <a:gd name="T4" fmla="*/ 2147483646 w 11"/>
                <a:gd name="T5" fmla="*/ 2147483646 h 9"/>
                <a:gd name="T6" fmla="*/ 2147483646 w 11"/>
                <a:gd name="T7" fmla="*/ 2147483646 h 9"/>
                <a:gd name="T8" fmla="*/ 2147483646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9" y="4"/>
                    <a:pt x="4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121"/>
            <p:cNvSpPr/>
            <p:nvPr/>
          </p:nvSpPr>
          <p:spPr bwMode="auto">
            <a:xfrm>
              <a:off x="3876676" y="5022850"/>
              <a:ext cx="153988" cy="171450"/>
            </a:xfrm>
            <a:custGeom>
              <a:avLst/>
              <a:gdLst>
                <a:gd name="T0" fmla="*/ 2147483646 w 36"/>
                <a:gd name="T1" fmla="*/ 0 h 40"/>
                <a:gd name="T2" fmla="*/ 0 w 36"/>
                <a:gd name="T3" fmla="*/ 2147483646 h 40"/>
                <a:gd name="T4" fmla="*/ 2147483646 w 36"/>
                <a:gd name="T5" fmla="*/ 2147483646 h 40"/>
                <a:gd name="T6" fmla="*/ 2147483646 w 36"/>
                <a:gd name="T7" fmla="*/ 2147483646 h 40"/>
                <a:gd name="T8" fmla="*/ 2147483646 w 36"/>
                <a:gd name="T9" fmla="*/ 2147483646 h 40"/>
                <a:gd name="T10" fmla="*/ 2147483646 w 36"/>
                <a:gd name="T11" fmla="*/ 2147483646 h 40"/>
                <a:gd name="T12" fmla="*/ 2147483646 w 36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40">
                  <a:moveTo>
                    <a:pt x="36" y="0"/>
                  </a:moveTo>
                  <a:cubicBezTo>
                    <a:pt x="22" y="15"/>
                    <a:pt x="9" y="29"/>
                    <a:pt x="0" y="38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2" y="39"/>
                    <a:pt x="3" y="40"/>
                    <a:pt x="4" y="40"/>
                  </a:cubicBezTo>
                  <a:cubicBezTo>
                    <a:pt x="5" y="40"/>
                    <a:pt x="7" y="39"/>
                    <a:pt x="8" y="39"/>
                  </a:cubicBezTo>
                  <a:cubicBezTo>
                    <a:pt x="16" y="32"/>
                    <a:pt x="24" y="23"/>
                    <a:pt x="33" y="14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122"/>
            <p:cNvSpPr/>
            <p:nvPr/>
          </p:nvSpPr>
          <p:spPr bwMode="auto">
            <a:xfrm>
              <a:off x="3910013" y="5083175"/>
              <a:ext cx="107950" cy="106363"/>
            </a:xfrm>
            <a:custGeom>
              <a:avLst/>
              <a:gdLst>
                <a:gd name="T0" fmla="*/ 2147483646 w 25"/>
                <a:gd name="T1" fmla="*/ 0 h 25"/>
                <a:gd name="T2" fmla="*/ 0 w 25"/>
                <a:gd name="T3" fmla="*/ 2147483646 h 25"/>
                <a:gd name="T4" fmla="*/ 2147483646 w 25"/>
                <a:gd name="T5" fmla="*/ 2147483646 h 25"/>
                <a:gd name="T6" fmla="*/ 2147483646 w 25"/>
                <a:gd name="T7" fmla="*/ 2147483646 h 25"/>
                <a:gd name="T8" fmla="*/ 2147483646 w 25"/>
                <a:gd name="T9" fmla="*/ 2147483646 h 25"/>
                <a:gd name="T10" fmla="*/ 2147483646 w 25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16" y="9"/>
                    <a:pt x="8" y="18"/>
                    <a:pt x="0" y="25"/>
                  </a:cubicBezTo>
                  <a:cubicBezTo>
                    <a:pt x="2" y="25"/>
                    <a:pt x="5" y="24"/>
                    <a:pt x="7" y="23"/>
                  </a:cubicBezTo>
                  <a:cubicBezTo>
                    <a:pt x="12" y="18"/>
                    <a:pt x="17" y="13"/>
                    <a:pt x="23" y="7"/>
                  </a:cubicBezTo>
                  <a:cubicBezTo>
                    <a:pt x="23" y="6"/>
                    <a:pt x="24" y="4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4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123"/>
            <p:cNvSpPr/>
            <p:nvPr/>
          </p:nvSpPr>
          <p:spPr bwMode="auto">
            <a:xfrm>
              <a:off x="3940176" y="5111750"/>
              <a:ext cx="68263" cy="69850"/>
            </a:xfrm>
            <a:custGeom>
              <a:avLst/>
              <a:gdLst>
                <a:gd name="T0" fmla="*/ 2147483646 w 16"/>
                <a:gd name="T1" fmla="*/ 0 h 16"/>
                <a:gd name="T2" fmla="*/ 0 w 16"/>
                <a:gd name="T3" fmla="*/ 2147483646 h 16"/>
                <a:gd name="T4" fmla="*/ 2147483646 w 16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0" y="6"/>
                    <a:pt x="5" y="11"/>
                    <a:pt x="0" y="16"/>
                  </a:cubicBezTo>
                  <a:cubicBezTo>
                    <a:pt x="6" y="14"/>
                    <a:pt x="11" y="9"/>
                    <a:pt x="16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124"/>
            <p:cNvSpPr/>
            <p:nvPr/>
          </p:nvSpPr>
          <p:spPr bwMode="auto">
            <a:xfrm>
              <a:off x="3808413" y="4600575"/>
              <a:ext cx="519113" cy="581025"/>
            </a:xfrm>
            <a:custGeom>
              <a:avLst/>
              <a:gdLst>
                <a:gd name="T0" fmla="*/ 2147483646 w 122"/>
                <a:gd name="T1" fmla="*/ 2147483646 h 136"/>
                <a:gd name="T2" fmla="*/ 2147483646 w 122"/>
                <a:gd name="T3" fmla="*/ 2147483646 h 136"/>
                <a:gd name="T4" fmla="*/ 2147483646 w 122"/>
                <a:gd name="T5" fmla="*/ 2147483646 h 136"/>
                <a:gd name="T6" fmla="*/ 2147483646 w 122"/>
                <a:gd name="T7" fmla="*/ 2147483646 h 136"/>
                <a:gd name="T8" fmla="*/ 2147483646 w 122"/>
                <a:gd name="T9" fmla="*/ 2147483646 h 136"/>
                <a:gd name="T10" fmla="*/ 2147483646 w 122"/>
                <a:gd name="T11" fmla="*/ 2147483646 h 136"/>
                <a:gd name="T12" fmla="*/ 2147483646 w 122"/>
                <a:gd name="T13" fmla="*/ 2147483646 h 136"/>
                <a:gd name="T14" fmla="*/ 2147483646 w 122"/>
                <a:gd name="T15" fmla="*/ 2147483646 h 136"/>
                <a:gd name="T16" fmla="*/ 2147483646 w 122"/>
                <a:gd name="T17" fmla="*/ 0 h 136"/>
                <a:gd name="T18" fmla="*/ 2147483646 w 122"/>
                <a:gd name="T19" fmla="*/ 2147483646 h 136"/>
                <a:gd name="T20" fmla="*/ 2147483646 w 122"/>
                <a:gd name="T21" fmla="*/ 2147483646 h 136"/>
                <a:gd name="T22" fmla="*/ 0 w 122"/>
                <a:gd name="T23" fmla="*/ 2147483646 h 136"/>
                <a:gd name="T24" fmla="*/ 2147483646 w 122"/>
                <a:gd name="T25" fmla="*/ 2147483646 h 136"/>
                <a:gd name="T26" fmla="*/ 2147483646 w 122"/>
                <a:gd name="T27" fmla="*/ 2147483646 h 136"/>
                <a:gd name="T28" fmla="*/ 2147483646 w 122"/>
                <a:gd name="T29" fmla="*/ 2147483646 h 136"/>
                <a:gd name="T30" fmla="*/ 2147483646 w 122"/>
                <a:gd name="T31" fmla="*/ 2147483646 h 1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" h="136">
                  <a:moveTo>
                    <a:pt x="56" y="57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112" y="37"/>
                    <a:pt x="117" y="31"/>
                  </a:cubicBezTo>
                  <a:cubicBezTo>
                    <a:pt x="117" y="31"/>
                    <a:pt x="117" y="31"/>
                    <a:pt x="118" y="30"/>
                  </a:cubicBezTo>
                  <a:cubicBezTo>
                    <a:pt x="116" y="29"/>
                    <a:pt x="116" y="27"/>
                    <a:pt x="116" y="27"/>
                  </a:cubicBezTo>
                  <a:cubicBezTo>
                    <a:pt x="118" y="25"/>
                    <a:pt x="120" y="23"/>
                    <a:pt x="122" y="21"/>
                  </a:cubicBezTo>
                  <a:cubicBezTo>
                    <a:pt x="117" y="19"/>
                    <a:pt x="109" y="16"/>
                    <a:pt x="105" y="16"/>
                  </a:cubicBezTo>
                  <a:cubicBezTo>
                    <a:pt x="103" y="16"/>
                    <a:pt x="89" y="20"/>
                    <a:pt x="80" y="23"/>
                  </a:cubicBezTo>
                  <a:cubicBezTo>
                    <a:pt x="77" y="14"/>
                    <a:pt x="75" y="5"/>
                    <a:pt x="73" y="0"/>
                  </a:cubicBezTo>
                  <a:cubicBezTo>
                    <a:pt x="56" y="6"/>
                    <a:pt x="38" y="13"/>
                    <a:pt x="28" y="17"/>
                  </a:cubicBezTo>
                  <a:cubicBezTo>
                    <a:pt x="23" y="19"/>
                    <a:pt x="18" y="24"/>
                    <a:pt x="17" y="30"/>
                  </a:cubicBezTo>
                  <a:cubicBezTo>
                    <a:pt x="16" y="36"/>
                    <a:pt x="0" y="126"/>
                    <a:pt x="0" y="126"/>
                  </a:cubicBezTo>
                  <a:cubicBezTo>
                    <a:pt x="0" y="131"/>
                    <a:pt x="8" y="136"/>
                    <a:pt x="18" y="136"/>
                  </a:cubicBezTo>
                  <a:cubicBezTo>
                    <a:pt x="24" y="135"/>
                    <a:pt x="29" y="133"/>
                    <a:pt x="34" y="128"/>
                  </a:cubicBezTo>
                  <a:cubicBezTo>
                    <a:pt x="39" y="122"/>
                    <a:pt x="43" y="114"/>
                    <a:pt x="47" y="104"/>
                  </a:cubicBezTo>
                  <a:lnTo>
                    <a:pt x="56" y="57"/>
                  </a:lnTo>
                  <a:close/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125"/>
            <p:cNvSpPr/>
            <p:nvPr/>
          </p:nvSpPr>
          <p:spPr bwMode="auto">
            <a:xfrm>
              <a:off x="3808413" y="4583113"/>
              <a:ext cx="361950" cy="584200"/>
            </a:xfrm>
            <a:custGeom>
              <a:avLst/>
              <a:gdLst>
                <a:gd name="T0" fmla="*/ 0 w 85"/>
                <a:gd name="T1" fmla="*/ 2147483646 h 137"/>
                <a:gd name="T2" fmla="*/ 0 w 85"/>
                <a:gd name="T3" fmla="*/ 2147483646 h 137"/>
                <a:gd name="T4" fmla="*/ 2147483646 w 85"/>
                <a:gd name="T5" fmla="*/ 2147483646 h 137"/>
                <a:gd name="T6" fmla="*/ 2147483646 w 85"/>
                <a:gd name="T7" fmla="*/ 2147483646 h 137"/>
                <a:gd name="T8" fmla="*/ 2147483646 w 85"/>
                <a:gd name="T9" fmla="*/ 2147483646 h 137"/>
                <a:gd name="T10" fmla="*/ 2147483646 w 85"/>
                <a:gd name="T11" fmla="*/ 2147483646 h 137"/>
                <a:gd name="T12" fmla="*/ 2147483646 w 85"/>
                <a:gd name="T13" fmla="*/ 2147483646 h 137"/>
                <a:gd name="T14" fmla="*/ 2147483646 w 85"/>
                <a:gd name="T15" fmla="*/ 2147483646 h 137"/>
                <a:gd name="T16" fmla="*/ 2147483646 w 85"/>
                <a:gd name="T17" fmla="*/ 2147483646 h 137"/>
                <a:gd name="T18" fmla="*/ 2147483646 w 85"/>
                <a:gd name="T19" fmla="*/ 2147483646 h 137"/>
                <a:gd name="T20" fmla="*/ 2147483646 w 85"/>
                <a:gd name="T21" fmla="*/ 2147483646 h 137"/>
                <a:gd name="T22" fmla="*/ 2147483646 w 85"/>
                <a:gd name="T23" fmla="*/ 2147483646 h 137"/>
                <a:gd name="T24" fmla="*/ 2147483646 w 85"/>
                <a:gd name="T25" fmla="*/ 2147483646 h 137"/>
                <a:gd name="T26" fmla="*/ 2147483646 w 85"/>
                <a:gd name="T27" fmla="*/ 0 h 137"/>
                <a:gd name="T28" fmla="*/ 2147483646 w 85"/>
                <a:gd name="T29" fmla="*/ 2147483646 h 137"/>
                <a:gd name="T30" fmla="*/ 2147483646 w 85"/>
                <a:gd name="T31" fmla="*/ 2147483646 h 137"/>
                <a:gd name="T32" fmla="*/ 2147483646 w 85"/>
                <a:gd name="T33" fmla="*/ 2147483646 h 137"/>
                <a:gd name="T34" fmla="*/ 2147483646 w 85"/>
                <a:gd name="T35" fmla="*/ 2147483646 h 137"/>
                <a:gd name="T36" fmla="*/ 2147483646 w 85"/>
                <a:gd name="T37" fmla="*/ 2147483646 h 137"/>
                <a:gd name="T38" fmla="*/ 2147483646 w 85"/>
                <a:gd name="T39" fmla="*/ 2147483646 h 137"/>
                <a:gd name="T40" fmla="*/ 2147483646 w 85"/>
                <a:gd name="T41" fmla="*/ 2147483646 h 137"/>
                <a:gd name="T42" fmla="*/ 2147483646 w 85"/>
                <a:gd name="T43" fmla="*/ 2147483646 h 137"/>
                <a:gd name="T44" fmla="*/ 2147483646 w 85"/>
                <a:gd name="T45" fmla="*/ 2147483646 h 137"/>
                <a:gd name="T46" fmla="*/ 2147483646 w 85"/>
                <a:gd name="T47" fmla="*/ 2147483646 h 137"/>
                <a:gd name="T48" fmla="*/ 2147483646 w 85"/>
                <a:gd name="T49" fmla="*/ 2147483646 h 137"/>
                <a:gd name="T50" fmla="*/ 2147483646 w 85"/>
                <a:gd name="T51" fmla="*/ 2147483646 h 137"/>
                <a:gd name="T52" fmla="*/ 2147483646 w 85"/>
                <a:gd name="T53" fmla="*/ 2147483646 h 137"/>
                <a:gd name="T54" fmla="*/ 2147483646 w 85"/>
                <a:gd name="T55" fmla="*/ 2147483646 h 137"/>
                <a:gd name="T56" fmla="*/ 2147483646 w 85"/>
                <a:gd name="T57" fmla="*/ 2147483646 h 137"/>
                <a:gd name="T58" fmla="*/ 2147483646 w 85"/>
                <a:gd name="T59" fmla="*/ 2147483646 h 137"/>
                <a:gd name="T60" fmla="*/ 2147483646 w 85"/>
                <a:gd name="T61" fmla="*/ 2147483646 h 137"/>
                <a:gd name="T62" fmla="*/ 2147483646 w 85"/>
                <a:gd name="T63" fmla="*/ 2147483646 h 137"/>
                <a:gd name="T64" fmla="*/ 2147483646 w 85"/>
                <a:gd name="T65" fmla="*/ 2147483646 h 137"/>
                <a:gd name="T66" fmla="*/ 2147483646 w 85"/>
                <a:gd name="T67" fmla="*/ 2147483646 h 137"/>
                <a:gd name="T68" fmla="*/ 0 w 85"/>
                <a:gd name="T69" fmla="*/ 2147483646 h 137"/>
                <a:gd name="T70" fmla="*/ 0 w 85"/>
                <a:gd name="T71" fmla="*/ 2147483646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5" h="137">
                  <a:moveTo>
                    <a:pt x="0" y="131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7" y="137"/>
                    <a:pt x="24" y="134"/>
                    <a:pt x="28" y="114"/>
                  </a:cubicBezTo>
                  <a:cubicBezTo>
                    <a:pt x="29" y="107"/>
                    <a:pt x="40" y="47"/>
                    <a:pt x="40" y="47"/>
                  </a:cubicBezTo>
                  <a:cubicBezTo>
                    <a:pt x="40" y="44"/>
                    <a:pt x="42" y="41"/>
                    <a:pt x="45" y="4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18"/>
                    <a:pt x="85" y="5"/>
                    <a:pt x="84" y="0"/>
                  </a:cubicBezTo>
                  <a:cubicBezTo>
                    <a:pt x="81" y="1"/>
                    <a:pt x="67" y="6"/>
                    <a:pt x="64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8"/>
                    <a:pt x="61" y="8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7" y="10"/>
                    <a:pt x="54" y="11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3"/>
                    <a:pt x="47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8"/>
                    <a:pt x="36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9"/>
                  </a:cubicBezTo>
                  <a:cubicBezTo>
                    <a:pt x="32" y="19"/>
                    <a:pt x="31" y="19"/>
                    <a:pt x="30" y="20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3" y="23"/>
                    <a:pt x="18" y="28"/>
                    <a:pt x="17" y="34"/>
                  </a:cubicBezTo>
                  <a:cubicBezTo>
                    <a:pt x="16" y="40"/>
                    <a:pt x="0" y="130"/>
                    <a:pt x="0" y="130"/>
                  </a:cubicBezTo>
                  <a:cubicBezTo>
                    <a:pt x="0" y="131"/>
                    <a:pt x="0" y="131"/>
                    <a:pt x="0" y="131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126"/>
            <p:cNvSpPr/>
            <p:nvPr/>
          </p:nvSpPr>
          <p:spPr bwMode="auto">
            <a:xfrm>
              <a:off x="3816351" y="4535488"/>
              <a:ext cx="473075" cy="563563"/>
            </a:xfrm>
            <a:custGeom>
              <a:avLst/>
              <a:gdLst>
                <a:gd name="T0" fmla="*/ 2147483646 w 111"/>
                <a:gd name="T1" fmla="*/ 2147483646 h 132"/>
                <a:gd name="T2" fmla="*/ 2147483646 w 111"/>
                <a:gd name="T3" fmla="*/ 2147483646 h 132"/>
                <a:gd name="T4" fmla="*/ 0 w 111"/>
                <a:gd name="T5" fmla="*/ 2147483646 h 132"/>
                <a:gd name="T6" fmla="*/ 2147483646 w 111"/>
                <a:gd name="T7" fmla="*/ 2147483646 h 132"/>
                <a:gd name="T8" fmla="*/ 2147483646 w 111"/>
                <a:gd name="T9" fmla="*/ 2147483646 h 132"/>
                <a:gd name="T10" fmla="*/ 2147483646 w 111"/>
                <a:gd name="T11" fmla="*/ 2147483646 h 132"/>
                <a:gd name="T12" fmla="*/ 2147483646 w 111"/>
                <a:gd name="T13" fmla="*/ 2147483646 h 132"/>
                <a:gd name="T14" fmla="*/ 2147483646 w 111"/>
                <a:gd name="T15" fmla="*/ 0 h 132"/>
                <a:gd name="T16" fmla="*/ 2147483646 w 111"/>
                <a:gd name="T17" fmla="*/ 2147483646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32">
                  <a:moveTo>
                    <a:pt x="26" y="32"/>
                  </a:moveTo>
                  <a:cubicBezTo>
                    <a:pt x="21" y="34"/>
                    <a:pt x="16" y="39"/>
                    <a:pt x="15" y="45"/>
                  </a:cubicBezTo>
                  <a:cubicBezTo>
                    <a:pt x="14" y="49"/>
                    <a:pt x="4" y="109"/>
                    <a:pt x="0" y="132"/>
                  </a:cubicBezTo>
                  <a:cubicBezTo>
                    <a:pt x="1" y="132"/>
                    <a:pt x="2" y="132"/>
                    <a:pt x="4" y="132"/>
                  </a:cubicBezTo>
                  <a:cubicBezTo>
                    <a:pt x="8" y="110"/>
                    <a:pt x="17" y="54"/>
                    <a:pt x="18" y="50"/>
                  </a:cubicBezTo>
                  <a:cubicBezTo>
                    <a:pt x="19" y="43"/>
                    <a:pt x="24" y="39"/>
                    <a:pt x="29" y="37"/>
                  </a:cubicBezTo>
                  <a:cubicBezTo>
                    <a:pt x="47" y="30"/>
                    <a:pt x="87" y="16"/>
                    <a:pt x="109" y="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1" y="7"/>
                    <a:pt x="45" y="24"/>
                    <a:pt x="26" y="32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127"/>
            <p:cNvSpPr/>
            <p:nvPr/>
          </p:nvSpPr>
          <p:spPr bwMode="auto">
            <a:xfrm>
              <a:off x="4340226" y="4873625"/>
              <a:ext cx="128588" cy="204788"/>
            </a:xfrm>
            <a:custGeom>
              <a:avLst/>
              <a:gdLst>
                <a:gd name="T0" fmla="*/ 2147483646 w 30"/>
                <a:gd name="T1" fmla="*/ 2147483646 h 48"/>
                <a:gd name="T2" fmla="*/ 2147483646 w 30"/>
                <a:gd name="T3" fmla="*/ 2147483646 h 48"/>
                <a:gd name="T4" fmla="*/ 0 w 30"/>
                <a:gd name="T5" fmla="*/ 2147483646 h 48"/>
                <a:gd name="T6" fmla="*/ 2147483646 w 30"/>
                <a:gd name="T7" fmla="*/ 2147483646 h 48"/>
                <a:gd name="T8" fmla="*/ 2147483646 w 30"/>
                <a:gd name="T9" fmla="*/ 0 h 48"/>
                <a:gd name="T10" fmla="*/ 2147483646 w 30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8">
                  <a:moveTo>
                    <a:pt x="18" y="6"/>
                  </a:moveTo>
                  <a:cubicBezTo>
                    <a:pt x="18" y="13"/>
                    <a:pt x="17" y="19"/>
                    <a:pt x="16" y="23"/>
                  </a:cubicBezTo>
                  <a:cubicBezTo>
                    <a:pt x="16" y="23"/>
                    <a:pt x="15" y="32"/>
                    <a:pt x="0" y="48"/>
                  </a:cubicBezTo>
                  <a:cubicBezTo>
                    <a:pt x="30" y="37"/>
                    <a:pt x="27" y="17"/>
                    <a:pt x="28" y="2"/>
                  </a:cubicBezTo>
                  <a:cubicBezTo>
                    <a:pt x="27" y="2"/>
                    <a:pt x="26" y="1"/>
                    <a:pt x="24" y="0"/>
                  </a:cubicBezTo>
                  <a:cubicBezTo>
                    <a:pt x="22" y="2"/>
                    <a:pt x="20" y="4"/>
                    <a:pt x="18" y="6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128"/>
            <p:cNvSpPr/>
            <p:nvPr/>
          </p:nvSpPr>
          <p:spPr bwMode="auto">
            <a:xfrm>
              <a:off x="3846513" y="4727575"/>
              <a:ext cx="452438" cy="461963"/>
            </a:xfrm>
            <a:custGeom>
              <a:avLst/>
              <a:gdLst>
                <a:gd name="T0" fmla="*/ 2147483646 w 106"/>
                <a:gd name="T1" fmla="*/ 0 h 108"/>
                <a:gd name="T2" fmla="*/ 2147483646 w 106"/>
                <a:gd name="T3" fmla="*/ 2147483646 h 108"/>
                <a:gd name="T4" fmla="*/ 2147483646 w 106"/>
                <a:gd name="T5" fmla="*/ 2147483646 h 108"/>
                <a:gd name="T6" fmla="*/ 0 w 106"/>
                <a:gd name="T7" fmla="*/ 2147483646 h 108"/>
                <a:gd name="T8" fmla="*/ 2147483646 w 106"/>
                <a:gd name="T9" fmla="*/ 2147483646 h 108"/>
                <a:gd name="T10" fmla="*/ 2147483646 w 106"/>
                <a:gd name="T11" fmla="*/ 2147483646 h 108"/>
                <a:gd name="T12" fmla="*/ 2147483646 w 106"/>
                <a:gd name="T13" fmla="*/ 2147483646 h 108"/>
                <a:gd name="T14" fmla="*/ 2147483646 w 106"/>
                <a:gd name="T15" fmla="*/ 2147483646 h 108"/>
                <a:gd name="T16" fmla="*/ 2147483646 w 106"/>
                <a:gd name="T17" fmla="*/ 2147483646 h 108"/>
                <a:gd name="T18" fmla="*/ 2147483646 w 106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108">
                  <a:moveTo>
                    <a:pt x="92" y="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1" y="99"/>
                    <a:pt x="10" y="104"/>
                    <a:pt x="0" y="105"/>
                  </a:cubicBezTo>
                  <a:cubicBezTo>
                    <a:pt x="10" y="108"/>
                    <a:pt x="27" y="105"/>
                    <a:pt x="36" y="8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92" y="12"/>
                    <a:pt x="97" y="13"/>
                  </a:cubicBezTo>
                  <a:cubicBezTo>
                    <a:pt x="100" y="9"/>
                    <a:pt x="103" y="6"/>
                    <a:pt x="106" y="3"/>
                  </a:cubicBezTo>
                  <a:cubicBezTo>
                    <a:pt x="98" y="1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129"/>
            <p:cNvSpPr/>
            <p:nvPr/>
          </p:nvSpPr>
          <p:spPr bwMode="auto">
            <a:xfrm>
              <a:off x="3808413" y="5018088"/>
              <a:ext cx="68263" cy="123825"/>
            </a:xfrm>
            <a:custGeom>
              <a:avLst/>
              <a:gdLst>
                <a:gd name="T0" fmla="*/ 2147483646 w 16"/>
                <a:gd name="T1" fmla="*/ 2147483646 h 29"/>
                <a:gd name="T2" fmla="*/ 2147483646 w 16"/>
                <a:gd name="T3" fmla="*/ 0 h 29"/>
                <a:gd name="T4" fmla="*/ 0 w 16"/>
                <a:gd name="T5" fmla="*/ 2147483646 h 29"/>
                <a:gd name="T6" fmla="*/ 0 w 16"/>
                <a:gd name="T7" fmla="*/ 2147483646 h 29"/>
                <a:gd name="T8" fmla="*/ 2147483646 w 16"/>
                <a:gd name="T9" fmla="*/ 2147483646 h 29"/>
                <a:gd name="T10" fmla="*/ 2147483646 w 16"/>
                <a:gd name="T11" fmla="*/ 2147483646 h 29"/>
                <a:gd name="T12" fmla="*/ 2147483646 w 16"/>
                <a:gd name="T13" fmla="*/ 2147483646 h 29"/>
                <a:gd name="T14" fmla="*/ 2147483646 w 16"/>
                <a:gd name="T15" fmla="*/ 2147483646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9">
                  <a:moveTo>
                    <a:pt x="11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0"/>
                    <a:pt x="1" y="23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10" y="29"/>
                    <a:pt x="13" y="27"/>
                    <a:pt x="14" y="2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8"/>
                    <a:pt x="15" y="3"/>
                    <a:pt x="1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130"/>
            <p:cNvSpPr/>
            <p:nvPr/>
          </p:nvSpPr>
          <p:spPr bwMode="auto">
            <a:xfrm>
              <a:off x="4456113" y="4727575"/>
              <a:ext cx="258763" cy="176213"/>
            </a:xfrm>
            <a:custGeom>
              <a:avLst/>
              <a:gdLst>
                <a:gd name="T0" fmla="*/ 2147483646 w 61"/>
                <a:gd name="T1" fmla="*/ 0 h 41"/>
                <a:gd name="T2" fmla="*/ 2147483646 w 61"/>
                <a:gd name="T3" fmla="*/ 2147483646 h 41"/>
                <a:gd name="T4" fmla="*/ 2147483646 w 61"/>
                <a:gd name="T5" fmla="*/ 2147483646 h 41"/>
                <a:gd name="T6" fmla="*/ 2147483646 w 61"/>
                <a:gd name="T7" fmla="*/ 2147483646 h 41"/>
                <a:gd name="T8" fmla="*/ 2147483646 w 61"/>
                <a:gd name="T9" fmla="*/ 2147483646 h 41"/>
                <a:gd name="T10" fmla="*/ 2147483646 w 61"/>
                <a:gd name="T11" fmla="*/ 2147483646 h 41"/>
                <a:gd name="T12" fmla="*/ 2147483646 w 61"/>
                <a:gd name="T13" fmla="*/ 2147483646 h 41"/>
                <a:gd name="T14" fmla="*/ 0 w 61"/>
                <a:gd name="T15" fmla="*/ 2147483646 h 41"/>
                <a:gd name="T16" fmla="*/ 2147483646 w 61"/>
                <a:gd name="T17" fmla="*/ 2147483646 h 41"/>
                <a:gd name="T18" fmla="*/ 2147483646 w 61"/>
                <a:gd name="T19" fmla="*/ 2147483646 h 41"/>
                <a:gd name="T20" fmla="*/ 2147483646 w 61"/>
                <a:gd name="T21" fmla="*/ 2147483646 h 41"/>
                <a:gd name="T22" fmla="*/ 2147483646 w 61"/>
                <a:gd name="T23" fmla="*/ 0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41">
                  <a:moveTo>
                    <a:pt x="37" y="0"/>
                  </a:moveTo>
                  <a:cubicBezTo>
                    <a:pt x="33" y="4"/>
                    <a:pt x="30" y="7"/>
                    <a:pt x="27" y="10"/>
                  </a:cubicBezTo>
                  <a:cubicBezTo>
                    <a:pt x="18" y="19"/>
                    <a:pt x="9" y="28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9"/>
                    <a:pt x="0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6"/>
                    <a:pt x="59" y="16"/>
                    <a:pt x="58" y="15"/>
                  </a:cubicBezTo>
                  <a:cubicBezTo>
                    <a:pt x="54" y="12"/>
                    <a:pt x="46" y="7"/>
                    <a:pt x="37" y="0"/>
                  </a:cubicBezTo>
                </a:path>
              </a:pathLst>
            </a:custGeom>
            <a:solidFill>
              <a:srgbClr val="E3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131"/>
            <p:cNvSpPr/>
            <p:nvPr/>
          </p:nvSpPr>
          <p:spPr bwMode="auto">
            <a:xfrm>
              <a:off x="4702176" y="4792663"/>
              <a:ext cx="12700" cy="7938"/>
            </a:xfrm>
            <a:custGeom>
              <a:avLst/>
              <a:gdLst>
                <a:gd name="T0" fmla="*/ 0 w 3"/>
                <a:gd name="T1" fmla="*/ 0 h 2"/>
                <a:gd name="T2" fmla="*/ 2147483646 w 3"/>
                <a:gd name="T3" fmla="*/ 2147483646 h 2"/>
                <a:gd name="T4" fmla="*/ 2147483646 w 3"/>
                <a:gd name="T5" fmla="*/ 2147483646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E5C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132"/>
            <p:cNvSpPr/>
            <p:nvPr/>
          </p:nvSpPr>
          <p:spPr bwMode="auto">
            <a:xfrm>
              <a:off x="4392613" y="4826000"/>
              <a:ext cx="50800" cy="73025"/>
            </a:xfrm>
            <a:custGeom>
              <a:avLst/>
              <a:gdLst>
                <a:gd name="T0" fmla="*/ 2147483646 w 12"/>
                <a:gd name="T1" fmla="*/ 0 h 17"/>
                <a:gd name="T2" fmla="*/ 0 w 12"/>
                <a:gd name="T3" fmla="*/ 2147483646 h 17"/>
                <a:gd name="T4" fmla="*/ 2147483646 w 12"/>
                <a:gd name="T5" fmla="*/ 2147483646 h 17"/>
                <a:gd name="T6" fmla="*/ 2147483646 w 12"/>
                <a:gd name="T7" fmla="*/ 2147483646 h 17"/>
                <a:gd name="T8" fmla="*/ 2147483646 w 12"/>
                <a:gd name="T9" fmla="*/ 2147483646 h 17"/>
                <a:gd name="T10" fmla="*/ 2147483646 w 12"/>
                <a:gd name="T11" fmla="*/ 2147483646 h 17"/>
                <a:gd name="T12" fmla="*/ 2147483646 w 12"/>
                <a:gd name="T13" fmla="*/ 2147483646 h 17"/>
                <a:gd name="T14" fmla="*/ 2147483646 w 12"/>
                <a:gd name="T15" fmla="*/ 2147483646 h 17"/>
                <a:gd name="T16" fmla="*/ 2147483646 w 12"/>
                <a:gd name="T17" fmla="*/ 2147483646 h 17"/>
                <a:gd name="T18" fmla="*/ 2147483646 w 12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7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5"/>
                    <a:pt x="3" y="6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5" y="9"/>
                    <a:pt x="6" y="10"/>
                    <a:pt x="7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8" y="15"/>
                    <a:pt x="10" y="13"/>
                    <a:pt x="12" y="11"/>
                  </a:cubicBezTo>
                  <a:cubicBezTo>
                    <a:pt x="10" y="8"/>
                    <a:pt x="6" y="5"/>
                    <a:pt x="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133"/>
            <p:cNvSpPr/>
            <p:nvPr/>
          </p:nvSpPr>
          <p:spPr bwMode="auto">
            <a:xfrm>
              <a:off x="4405313" y="4856163"/>
              <a:ext cx="15875" cy="25400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2147483646 h 6"/>
                <a:gd name="T4" fmla="*/ 2147483646 w 4"/>
                <a:gd name="T5" fmla="*/ 2147483646 h 6"/>
                <a:gd name="T6" fmla="*/ 2147483646 w 4"/>
                <a:gd name="T7" fmla="*/ 2147483646 h 6"/>
                <a:gd name="T8" fmla="*/ 0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3" y="3"/>
                    <a:pt x="2" y="2"/>
                    <a:pt x="0" y="0"/>
                  </a:cubicBezTo>
                </a:path>
              </a:pathLst>
            </a:custGeom>
            <a:solidFill>
              <a:srgbClr val="41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134"/>
            <p:cNvSpPr>
              <a:spLocks noEditPoints="1"/>
            </p:cNvSpPr>
            <p:nvPr/>
          </p:nvSpPr>
          <p:spPr bwMode="auto">
            <a:xfrm>
              <a:off x="4395788" y="4727575"/>
              <a:ext cx="217488" cy="153988"/>
            </a:xfrm>
            <a:custGeom>
              <a:avLst/>
              <a:gdLst>
                <a:gd name="T0" fmla="*/ 0 w 51"/>
                <a:gd name="T1" fmla="*/ 2147483646 h 36"/>
                <a:gd name="T2" fmla="*/ 0 w 51"/>
                <a:gd name="T3" fmla="*/ 2147483646 h 36"/>
                <a:gd name="T4" fmla="*/ 2147483646 w 51"/>
                <a:gd name="T5" fmla="*/ 2147483646 h 36"/>
                <a:gd name="T6" fmla="*/ 2147483646 w 51"/>
                <a:gd name="T7" fmla="*/ 2147483646 h 36"/>
                <a:gd name="T8" fmla="*/ 2147483646 w 51"/>
                <a:gd name="T9" fmla="*/ 2147483646 h 36"/>
                <a:gd name="T10" fmla="*/ 2147483646 w 51"/>
                <a:gd name="T11" fmla="*/ 2147483646 h 36"/>
                <a:gd name="T12" fmla="*/ 2147483646 w 51"/>
                <a:gd name="T13" fmla="*/ 2147483646 h 36"/>
                <a:gd name="T14" fmla="*/ 2147483646 w 51"/>
                <a:gd name="T15" fmla="*/ 2147483646 h 36"/>
                <a:gd name="T16" fmla="*/ 2147483646 w 51"/>
                <a:gd name="T17" fmla="*/ 2147483646 h 36"/>
                <a:gd name="T18" fmla="*/ 2147483646 w 51"/>
                <a:gd name="T19" fmla="*/ 2147483646 h 36"/>
                <a:gd name="T20" fmla="*/ 0 w 51"/>
                <a:gd name="T21" fmla="*/ 2147483646 h 36"/>
                <a:gd name="T22" fmla="*/ 2147483646 w 51"/>
                <a:gd name="T23" fmla="*/ 0 h 36"/>
                <a:gd name="T24" fmla="*/ 2147483646 w 51"/>
                <a:gd name="T25" fmla="*/ 2147483646 h 36"/>
                <a:gd name="T26" fmla="*/ 2147483646 w 51"/>
                <a:gd name="T27" fmla="*/ 0 h 36"/>
                <a:gd name="T28" fmla="*/ 2147483646 w 51"/>
                <a:gd name="T29" fmla="*/ 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" h="36">
                  <a:moveTo>
                    <a:pt x="0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5" y="28"/>
                    <a:pt x="9" y="31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8" y="30"/>
                    <a:pt x="0" y="22"/>
                  </a:cubicBezTo>
                  <a:moveTo>
                    <a:pt x="51" y="0"/>
                  </a:moveTo>
                  <a:cubicBezTo>
                    <a:pt x="47" y="4"/>
                    <a:pt x="44" y="7"/>
                    <a:pt x="41" y="10"/>
                  </a:cubicBezTo>
                  <a:cubicBezTo>
                    <a:pt x="44" y="7"/>
                    <a:pt x="47" y="4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135"/>
            <p:cNvSpPr>
              <a:spLocks noEditPoints="1"/>
            </p:cNvSpPr>
            <p:nvPr/>
          </p:nvSpPr>
          <p:spPr bwMode="auto">
            <a:xfrm>
              <a:off x="4395788" y="4659313"/>
              <a:ext cx="217488" cy="219075"/>
            </a:xfrm>
            <a:custGeom>
              <a:avLst/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2147483646 w 51"/>
                <a:gd name="T19" fmla="*/ 2147483646 h 51"/>
                <a:gd name="T20" fmla="*/ 2147483646 w 51"/>
                <a:gd name="T21" fmla="*/ 2147483646 h 51"/>
                <a:gd name="T22" fmla="*/ 2147483646 w 51"/>
                <a:gd name="T23" fmla="*/ 2147483646 h 51"/>
                <a:gd name="T24" fmla="*/ 2147483646 w 51"/>
                <a:gd name="T25" fmla="*/ 2147483646 h 51"/>
                <a:gd name="T26" fmla="*/ 0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0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1" h="51">
                  <a:moveTo>
                    <a:pt x="47" y="14"/>
                  </a:moveTo>
                  <a:cubicBezTo>
                    <a:pt x="37" y="24"/>
                    <a:pt x="28" y="33"/>
                    <a:pt x="20" y="41"/>
                  </a:cubicBezTo>
                  <a:cubicBezTo>
                    <a:pt x="21" y="43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1" y="46"/>
                    <a:pt x="20" y="47"/>
                  </a:cubicBezTo>
                  <a:cubicBezTo>
                    <a:pt x="19" y="48"/>
                    <a:pt x="19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7" y="50"/>
                    <a:pt x="17" y="50"/>
                  </a:cubicBezTo>
                  <a:cubicBezTo>
                    <a:pt x="17" y="50"/>
                    <a:pt x="17" y="50"/>
                    <a:pt x="16" y="50"/>
                  </a:cubicBezTo>
                  <a:cubicBezTo>
                    <a:pt x="15" y="50"/>
                    <a:pt x="9" y="45"/>
                    <a:pt x="1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46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3" y="44"/>
                    <a:pt x="32" y="35"/>
                    <a:pt x="41" y="26"/>
                  </a:cubicBezTo>
                  <a:cubicBezTo>
                    <a:pt x="44" y="23"/>
                    <a:pt x="47" y="20"/>
                    <a:pt x="51" y="16"/>
                  </a:cubicBezTo>
                  <a:cubicBezTo>
                    <a:pt x="49" y="15"/>
                    <a:pt x="48" y="14"/>
                    <a:pt x="47" y="14"/>
                  </a:cubicBezTo>
                  <a:moveTo>
                    <a:pt x="26" y="0"/>
                  </a:moveTo>
                  <a:cubicBezTo>
                    <a:pt x="22" y="4"/>
                    <a:pt x="18" y="8"/>
                    <a:pt x="14" y="12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9" y="32"/>
                    <a:pt x="13" y="35"/>
                    <a:pt x="15" y="37"/>
                  </a:cubicBezTo>
                  <a:cubicBezTo>
                    <a:pt x="23" y="29"/>
                    <a:pt x="33" y="20"/>
                    <a:pt x="42" y="10"/>
                  </a:cubicBezTo>
                  <a:cubicBezTo>
                    <a:pt x="37" y="7"/>
                    <a:pt x="31" y="3"/>
                    <a:pt x="26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136"/>
            <p:cNvSpPr/>
            <p:nvPr/>
          </p:nvSpPr>
          <p:spPr bwMode="auto">
            <a:xfrm>
              <a:off x="4459288" y="4702175"/>
              <a:ext cx="136525" cy="133350"/>
            </a:xfrm>
            <a:custGeom>
              <a:avLst/>
              <a:gdLst>
                <a:gd name="T0" fmla="*/ 2147483646 w 32"/>
                <a:gd name="T1" fmla="*/ 0 h 31"/>
                <a:gd name="T2" fmla="*/ 0 w 32"/>
                <a:gd name="T3" fmla="*/ 2147483646 h 31"/>
                <a:gd name="T4" fmla="*/ 2147483646 w 32"/>
                <a:gd name="T5" fmla="*/ 2147483646 h 31"/>
                <a:gd name="T6" fmla="*/ 2147483646 w 32"/>
                <a:gd name="T7" fmla="*/ 2147483646 h 31"/>
                <a:gd name="T8" fmla="*/ 2147483646 w 3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1">
                  <a:moveTo>
                    <a:pt x="27" y="0"/>
                  </a:moveTo>
                  <a:cubicBezTo>
                    <a:pt x="18" y="10"/>
                    <a:pt x="8" y="19"/>
                    <a:pt x="0" y="27"/>
                  </a:cubicBezTo>
                  <a:cubicBezTo>
                    <a:pt x="2" y="29"/>
                    <a:pt x="3" y="30"/>
                    <a:pt x="5" y="31"/>
                  </a:cubicBezTo>
                  <a:cubicBezTo>
                    <a:pt x="13" y="23"/>
                    <a:pt x="22" y="14"/>
                    <a:pt x="32" y="4"/>
                  </a:cubicBezTo>
                  <a:cubicBezTo>
                    <a:pt x="30" y="3"/>
                    <a:pt x="29" y="1"/>
                    <a:pt x="27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137"/>
            <p:cNvSpPr/>
            <p:nvPr/>
          </p:nvSpPr>
          <p:spPr bwMode="auto">
            <a:xfrm>
              <a:off x="4456113" y="4646613"/>
              <a:ext cx="50800" cy="65088"/>
            </a:xfrm>
            <a:custGeom>
              <a:avLst/>
              <a:gdLst>
                <a:gd name="T0" fmla="*/ 2147483646 w 12"/>
                <a:gd name="T1" fmla="*/ 0 h 15"/>
                <a:gd name="T2" fmla="*/ 0 w 12"/>
                <a:gd name="T3" fmla="*/ 2147483646 h 15"/>
                <a:gd name="T4" fmla="*/ 2147483646 w 12"/>
                <a:gd name="T5" fmla="*/ 2147483646 h 15"/>
                <a:gd name="T6" fmla="*/ 2147483646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11"/>
                    <a:pt x="8" y="7"/>
                    <a:pt x="12" y="3"/>
                  </a:cubicBezTo>
                  <a:cubicBezTo>
                    <a:pt x="11" y="2"/>
                    <a:pt x="9" y="1"/>
                    <a:pt x="8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138"/>
            <p:cNvSpPr>
              <a:spLocks noEditPoints="1"/>
            </p:cNvSpPr>
            <p:nvPr/>
          </p:nvSpPr>
          <p:spPr bwMode="auto">
            <a:xfrm>
              <a:off x="4418013" y="4779963"/>
              <a:ext cx="76200" cy="88900"/>
            </a:xfrm>
            <a:custGeom>
              <a:avLst/>
              <a:gdLst>
                <a:gd name="T0" fmla="*/ 2147483646 w 18"/>
                <a:gd name="T1" fmla="*/ 2147483646 h 21"/>
                <a:gd name="T2" fmla="*/ 2147483646 w 18"/>
                <a:gd name="T3" fmla="*/ 2147483646 h 21"/>
                <a:gd name="T4" fmla="*/ 2147483646 w 18"/>
                <a:gd name="T5" fmla="*/ 2147483646 h 21"/>
                <a:gd name="T6" fmla="*/ 2147483646 w 18"/>
                <a:gd name="T7" fmla="*/ 2147483646 h 21"/>
                <a:gd name="T8" fmla="*/ 2147483646 w 18"/>
                <a:gd name="T9" fmla="*/ 0 h 21"/>
                <a:gd name="T10" fmla="*/ 0 w 18"/>
                <a:gd name="T11" fmla="*/ 2147483646 h 21"/>
                <a:gd name="T12" fmla="*/ 2147483646 w 18"/>
                <a:gd name="T13" fmla="*/ 2147483646 h 21"/>
                <a:gd name="T14" fmla="*/ 2147483646 w 18"/>
                <a:gd name="T15" fmla="*/ 2147483646 h 21"/>
                <a:gd name="T16" fmla="*/ 2147483646 w 18"/>
                <a:gd name="T17" fmla="*/ 2147483646 h 21"/>
                <a:gd name="T18" fmla="*/ 2147483646 w 18"/>
                <a:gd name="T19" fmla="*/ 2147483646 h 21"/>
                <a:gd name="T20" fmla="*/ 2147483646 w 18"/>
                <a:gd name="T21" fmla="*/ 2147483646 h 21"/>
                <a:gd name="T22" fmla="*/ 2147483646 w 18"/>
                <a:gd name="T23" fmla="*/ 2147483646 h 21"/>
                <a:gd name="T24" fmla="*/ 2147483646 w 18"/>
                <a:gd name="T25" fmla="*/ 2147483646 h 21"/>
                <a:gd name="T26" fmla="*/ 2147483646 w 18"/>
                <a:gd name="T27" fmla="*/ 2147483646 h 21"/>
                <a:gd name="T28" fmla="*/ 2147483646 w 18"/>
                <a:gd name="T29" fmla="*/ 2147483646 h 21"/>
                <a:gd name="T30" fmla="*/ 2147483646 w 18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21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8" y="11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6" y="18"/>
                    <a:pt x="17" y="17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6" y="15"/>
                    <a:pt x="15" y="13"/>
                  </a:cubicBezTo>
                  <a:cubicBezTo>
                    <a:pt x="13" y="12"/>
                    <a:pt x="12" y="11"/>
                    <a:pt x="10" y="9"/>
                  </a:cubicBezTo>
                  <a:cubicBezTo>
                    <a:pt x="8" y="7"/>
                    <a:pt x="4" y="4"/>
                    <a:pt x="1" y="0"/>
                  </a:cubicBezTo>
                </a:path>
              </a:pathLst>
            </a:custGeom>
            <a:solidFill>
              <a:srgbClr val="2D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139"/>
            <p:cNvSpPr/>
            <p:nvPr/>
          </p:nvSpPr>
          <p:spPr bwMode="auto">
            <a:xfrm>
              <a:off x="4400551" y="4787900"/>
              <a:ext cx="88900" cy="85725"/>
            </a:xfrm>
            <a:custGeom>
              <a:avLst/>
              <a:gdLst>
                <a:gd name="T0" fmla="*/ 2147483646 w 21"/>
                <a:gd name="T1" fmla="*/ 0 h 20"/>
                <a:gd name="T2" fmla="*/ 2147483646 w 21"/>
                <a:gd name="T3" fmla="*/ 2147483646 h 20"/>
                <a:gd name="T4" fmla="*/ 2147483646 w 21"/>
                <a:gd name="T5" fmla="*/ 2147483646 h 20"/>
                <a:gd name="T6" fmla="*/ 2147483646 w 21"/>
                <a:gd name="T7" fmla="*/ 2147483646 h 20"/>
                <a:gd name="T8" fmla="*/ 2147483646 w 21"/>
                <a:gd name="T9" fmla="*/ 2147483646 h 20"/>
                <a:gd name="T10" fmla="*/ 2147483646 w 21"/>
                <a:gd name="T11" fmla="*/ 2147483646 h 20"/>
                <a:gd name="T12" fmla="*/ 2147483646 w 21"/>
                <a:gd name="T13" fmla="*/ 2147483646 h 20"/>
                <a:gd name="T14" fmla="*/ 0 w 21"/>
                <a:gd name="T15" fmla="*/ 2147483646 h 20"/>
                <a:gd name="T16" fmla="*/ 2147483646 w 21"/>
                <a:gd name="T17" fmla="*/ 2147483646 h 20"/>
                <a:gd name="T18" fmla="*/ 2147483646 w 21"/>
                <a:gd name="T19" fmla="*/ 2147483646 h 20"/>
                <a:gd name="T20" fmla="*/ 2147483646 w 21"/>
                <a:gd name="T21" fmla="*/ 2147483646 h 20"/>
                <a:gd name="T22" fmla="*/ 2147483646 w 21"/>
                <a:gd name="T23" fmla="*/ 2147483646 h 20"/>
                <a:gd name="T24" fmla="*/ 2147483646 w 21"/>
                <a:gd name="T25" fmla="*/ 2147483646 h 20"/>
                <a:gd name="T26" fmla="*/ 2147483646 w 21"/>
                <a:gd name="T27" fmla="*/ 2147483646 h 20"/>
                <a:gd name="T28" fmla="*/ 2147483646 w 21"/>
                <a:gd name="T29" fmla="*/ 2147483646 h 20"/>
                <a:gd name="T30" fmla="*/ 2147483646 w 21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" h="20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8" y="7"/>
                    <a:pt x="11" y="9"/>
                    <a:pt x="14" y="12"/>
                  </a:cubicBezTo>
                  <a:cubicBezTo>
                    <a:pt x="12" y="13"/>
                    <a:pt x="12" y="13"/>
                    <a:pt x="11" y="15"/>
                  </a:cubicBezTo>
                  <a:cubicBezTo>
                    <a:pt x="8" y="13"/>
                    <a:pt x="5" y="10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15"/>
                    <a:pt x="14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8"/>
                    <a:pt x="18" y="18"/>
                    <a:pt x="19" y="17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2" y="9"/>
                    <a:pt x="4" y="0"/>
                  </a:cubicBezTo>
                </a:path>
              </a:pathLst>
            </a:custGeom>
            <a:solidFill>
              <a:srgbClr val="DFA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140"/>
            <p:cNvSpPr/>
            <p:nvPr/>
          </p:nvSpPr>
          <p:spPr bwMode="auto">
            <a:xfrm>
              <a:off x="4405313" y="4792663"/>
              <a:ext cx="53975" cy="58738"/>
            </a:xfrm>
            <a:custGeom>
              <a:avLst/>
              <a:gdLst>
                <a:gd name="T0" fmla="*/ 2147483646 w 13"/>
                <a:gd name="T1" fmla="*/ 0 h 14"/>
                <a:gd name="T2" fmla="*/ 0 w 13"/>
                <a:gd name="T3" fmla="*/ 2147483646 h 14"/>
                <a:gd name="T4" fmla="*/ 0 w 13"/>
                <a:gd name="T5" fmla="*/ 2147483646 h 14"/>
                <a:gd name="T6" fmla="*/ 2147483646 w 13"/>
                <a:gd name="T7" fmla="*/ 2147483646 h 14"/>
                <a:gd name="T8" fmla="*/ 2147483646 w 13"/>
                <a:gd name="T9" fmla="*/ 2147483646 h 14"/>
                <a:gd name="T10" fmla="*/ 2147483646 w 13"/>
                <a:gd name="T11" fmla="*/ 2147483646 h 14"/>
                <a:gd name="T12" fmla="*/ 2147483646 w 1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4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9"/>
                    <a:pt x="7" y="12"/>
                    <a:pt x="10" y="14"/>
                  </a:cubicBezTo>
                  <a:cubicBezTo>
                    <a:pt x="11" y="12"/>
                    <a:pt x="11" y="12"/>
                    <a:pt x="13" y="11"/>
                  </a:cubicBezTo>
                  <a:cubicBezTo>
                    <a:pt x="10" y="8"/>
                    <a:pt x="7" y="6"/>
                    <a:pt x="4" y="2"/>
                  </a:cubicBezTo>
                  <a:cubicBezTo>
                    <a:pt x="3" y="2"/>
                    <a:pt x="3" y="1"/>
                    <a:pt x="2" y="0"/>
                  </a:cubicBezTo>
                </a:path>
              </a:pathLst>
            </a:custGeom>
            <a:solidFill>
              <a:srgbClr val="9A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141"/>
            <p:cNvSpPr/>
            <p:nvPr/>
          </p:nvSpPr>
          <p:spPr bwMode="auto">
            <a:xfrm>
              <a:off x="4413251" y="4873625"/>
              <a:ext cx="46038" cy="73025"/>
            </a:xfrm>
            <a:custGeom>
              <a:avLst/>
              <a:gdLst>
                <a:gd name="T0" fmla="*/ 2147483646 w 11"/>
                <a:gd name="T1" fmla="*/ 0 h 17"/>
                <a:gd name="T2" fmla="*/ 2147483646 w 11"/>
                <a:gd name="T3" fmla="*/ 0 h 17"/>
                <a:gd name="T4" fmla="*/ 2147483646 w 11"/>
                <a:gd name="T5" fmla="*/ 2147483646 h 17"/>
                <a:gd name="T6" fmla="*/ 0 w 11"/>
                <a:gd name="T7" fmla="*/ 2147483646 h 17"/>
                <a:gd name="T8" fmla="*/ 2147483646 w 11"/>
                <a:gd name="T9" fmla="*/ 2147483646 h 17"/>
                <a:gd name="T10" fmla="*/ 2147483646 w 11"/>
                <a:gd name="T11" fmla="*/ 2147483646 h 17"/>
                <a:gd name="T12" fmla="*/ 2147483646 w 11"/>
                <a:gd name="T13" fmla="*/ 2147483646 h 17"/>
                <a:gd name="T14" fmla="*/ 2147483646 w 1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1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3" y="4"/>
                    <a:pt x="1" y="6"/>
                  </a:cubicBezTo>
                  <a:cubicBezTo>
                    <a:pt x="1" y="10"/>
                    <a:pt x="0" y="14"/>
                    <a:pt x="0" y="1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AB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142"/>
            <p:cNvSpPr/>
            <p:nvPr/>
          </p:nvSpPr>
          <p:spPr bwMode="auto">
            <a:xfrm>
              <a:off x="3965576" y="5035550"/>
              <a:ext cx="1171575" cy="325438"/>
            </a:xfrm>
            <a:custGeom>
              <a:avLst/>
              <a:gdLst>
                <a:gd name="T0" fmla="*/ 2147483646 w 275"/>
                <a:gd name="T1" fmla="*/ 2147483646 h 76"/>
                <a:gd name="T2" fmla="*/ 2147483646 w 275"/>
                <a:gd name="T3" fmla="*/ 2147483646 h 76"/>
                <a:gd name="T4" fmla="*/ 2147483646 w 275"/>
                <a:gd name="T5" fmla="*/ 2147483646 h 76"/>
                <a:gd name="T6" fmla="*/ 2147483646 w 275"/>
                <a:gd name="T7" fmla="*/ 2147483646 h 76"/>
                <a:gd name="T8" fmla="*/ 2147483646 w 275"/>
                <a:gd name="T9" fmla="*/ 2147483646 h 76"/>
                <a:gd name="T10" fmla="*/ 2147483646 w 275"/>
                <a:gd name="T11" fmla="*/ 2147483646 h 76"/>
                <a:gd name="T12" fmla="*/ 2147483646 w 275"/>
                <a:gd name="T13" fmla="*/ 2147483646 h 76"/>
                <a:gd name="T14" fmla="*/ 2147483646 w 275"/>
                <a:gd name="T15" fmla="*/ 2147483646 h 76"/>
                <a:gd name="T16" fmla="*/ 2147483646 w 275"/>
                <a:gd name="T17" fmla="*/ 2147483646 h 76"/>
                <a:gd name="T18" fmla="*/ 2147483646 w 275"/>
                <a:gd name="T19" fmla="*/ 2147483646 h 76"/>
                <a:gd name="T20" fmla="*/ 2147483646 w 275"/>
                <a:gd name="T21" fmla="*/ 2147483646 h 76"/>
                <a:gd name="T22" fmla="*/ 2147483646 w 275"/>
                <a:gd name="T23" fmla="*/ 0 h 76"/>
                <a:gd name="T24" fmla="*/ 2147483646 w 275"/>
                <a:gd name="T25" fmla="*/ 214748364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76">
                  <a:moveTo>
                    <a:pt x="116" y="33"/>
                  </a:moveTo>
                  <a:cubicBezTo>
                    <a:pt x="113" y="33"/>
                    <a:pt x="110" y="33"/>
                    <a:pt x="109" y="33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15" y="55"/>
                    <a:pt x="6" y="57"/>
                    <a:pt x="3" y="45"/>
                  </a:cubicBezTo>
                  <a:cubicBezTo>
                    <a:pt x="0" y="61"/>
                    <a:pt x="14" y="76"/>
                    <a:pt x="33" y="72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3" y="53"/>
                    <a:pt x="115" y="53"/>
                    <a:pt x="118" y="54"/>
                  </a:cubicBezTo>
                  <a:cubicBezTo>
                    <a:pt x="165" y="75"/>
                    <a:pt x="221" y="61"/>
                    <a:pt x="226" y="61"/>
                  </a:cubicBezTo>
                  <a:cubicBezTo>
                    <a:pt x="253" y="61"/>
                    <a:pt x="275" y="61"/>
                    <a:pt x="275" y="61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5" y="52"/>
                    <a:pt x="234" y="52"/>
                    <a:pt x="207" y="52"/>
                  </a:cubicBezTo>
                  <a:cubicBezTo>
                    <a:pt x="215" y="44"/>
                    <a:pt x="224" y="31"/>
                    <a:pt x="224" y="0"/>
                  </a:cubicBezTo>
                  <a:cubicBezTo>
                    <a:pt x="220" y="16"/>
                    <a:pt x="213" y="65"/>
                    <a:pt x="116" y="33"/>
                  </a:cubicBezTo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143"/>
            <p:cNvSpPr/>
            <p:nvPr/>
          </p:nvSpPr>
          <p:spPr bwMode="auto">
            <a:xfrm>
              <a:off x="3962401" y="4967288"/>
              <a:ext cx="446088" cy="333375"/>
            </a:xfrm>
            <a:custGeom>
              <a:avLst/>
              <a:gdLst>
                <a:gd name="T0" fmla="*/ 2147483646 w 105"/>
                <a:gd name="T1" fmla="*/ 2147483646 h 78"/>
                <a:gd name="T2" fmla="*/ 2147483646 w 105"/>
                <a:gd name="T3" fmla="*/ 2147483646 h 78"/>
                <a:gd name="T4" fmla="*/ 2147483646 w 105"/>
                <a:gd name="T5" fmla="*/ 2147483646 h 78"/>
                <a:gd name="T6" fmla="*/ 2147483646 w 105"/>
                <a:gd name="T7" fmla="*/ 2147483646 h 78"/>
                <a:gd name="T8" fmla="*/ 2147483646 w 105"/>
                <a:gd name="T9" fmla="*/ 2147483646 h 78"/>
                <a:gd name="T10" fmla="*/ 2147483646 w 105"/>
                <a:gd name="T11" fmla="*/ 0 h 78"/>
                <a:gd name="T12" fmla="*/ 2147483646 w 105"/>
                <a:gd name="T13" fmla="*/ 214748364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78">
                  <a:moveTo>
                    <a:pt x="82" y="19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3" y="51"/>
                    <a:pt x="0" y="67"/>
                    <a:pt x="7" y="78"/>
                  </a:cubicBezTo>
                  <a:cubicBezTo>
                    <a:pt x="5" y="68"/>
                    <a:pt x="6" y="55"/>
                    <a:pt x="22" y="48"/>
                  </a:cubicBezTo>
                  <a:cubicBezTo>
                    <a:pt x="22" y="48"/>
                    <a:pt x="71" y="33"/>
                    <a:pt x="87" y="27"/>
                  </a:cubicBezTo>
                  <a:cubicBezTo>
                    <a:pt x="101" y="22"/>
                    <a:pt x="105" y="0"/>
                    <a:pt x="105" y="0"/>
                  </a:cubicBezTo>
                  <a:cubicBezTo>
                    <a:pt x="102" y="10"/>
                    <a:pt x="82" y="19"/>
                    <a:pt x="82" y="19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144"/>
            <p:cNvSpPr/>
            <p:nvPr/>
          </p:nvSpPr>
          <p:spPr bwMode="auto">
            <a:xfrm>
              <a:off x="3944938" y="5159375"/>
              <a:ext cx="238125" cy="196850"/>
            </a:xfrm>
            <a:custGeom>
              <a:avLst/>
              <a:gdLst>
                <a:gd name="T0" fmla="*/ 2147483646 w 56"/>
                <a:gd name="T1" fmla="*/ 2147483646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6">
                  <a:moveTo>
                    <a:pt x="39" y="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0" y="17"/>
                    <a:pt x="13" y="46"/>
                    <a:pt x="30" y="40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3" y="33"/>
                    <a:pt x="56" y="29"/>
                    <a:pt x="55" y="2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7" y="2"/>
                    <a:pt x="43" y="0"/>
                    <a:pt x="39" y="1"/>
                  </a:cubicBezTo>
                  <a:close/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145"/>
            <p:cNvSpPr/>
            <p:nvPr/>
          </p:nvSpPr>
          <p:spPr bwMode="auto">
            <a:xfrm>
              <a:off x="3975101" y="5181600"/>
              <a:ext cx="190500" cy="157163"/>
            </a:xfrm>
            <a:custGeom>
              <a:avLst/>
              <a:gdLst>
                <a:gd name="T0" fmla="*/ 2147483646 w 45"/>
                <a:gd name="T1" fmla="*/ 2147483646 h 37"/>
                <a:gd name="T2" fmla="*/ 2147483646 w 45"/>
                <a:gd name="T3" fmla="*/ 2147483646 h 37"/>
                <a:gd name="T4" fmla="*/ 2147483646 w 45"/>
                <a:gd name="T5" fmla="*/ 2147483646 h 37"/>
                <a:gd name="T6" fmla="*/ 2147483646 w 45"/>
                <a:gd name="T7" fmla="*/ 2147483646 h 37"/>
                <a:gd name="T8" fmla="*/ 2147483646 w 45"/>
                <a:gd name="T9" fmla="*/ 2147483646 h 37"/>
                <a:gd name="T10" fmla="*/ 2147483646 w 45"/>
                <a:gd name="T11" fmla="*/ 2147483646 h 37"/>
                <a:gd name="T12" fmla="*/ 2147483646 w 45"/>
                <a:gd name="T13" fmla="*/ 214748364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7">
                  <a:moveTo>
                    <a:pt x="31" y="1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0" y="13"/>
                    <a:pt x="10" y="37"/>
                    <a:pt x="24" y="32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3" y="26"/>
                    <a:pt x="45" y="23"/>
                    <a:pt x="44" y="2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2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146"/>
            <p:cNvSpPr/>
            <p:nvPr/>
          </p:nvSpPr>
          <p:spPr bwMode="auto">
            <a:xfrm>
              <a:off x="3990976" y="5189538"/>
              <a:ext cx="174625" cy="141288"/>
            </a:xfrm>
            <a:custGeom>
              <a:avLst/>
              <a:gdLst>
                <a:gd name="T0" fmla="*/ 2147483646 w 41"/>
                <a:gd name="T1" fmla="*/ 2147483646 h 33"/>
                <a:gd name="T2" fmla="*/ 2147483646 w 41"/>
                <a:gd name="T3" fmla="*/ 2147483646 h 33"/>
                <a:gd name="T4" fmla="*/ 2147483646 w 41"/>
                <a:gd name="T5" fmla="*/ 2147483646 h 33"/>
                <a:gd name="T6" fmla="*/ 2147483646 w 41"/>
                <a:gd name="T7" fmla="*/ 2147483646 h 33"/>
                <a:gd name="T8" fmla="*/ 2147483646 w 41"/>
                <a:gd name="T9" fmla="*/ 2147483646 h 33"/>
                <a:gd name="T10" fmla="*/ 2147483646 w 41"/>
                <a:gd name="T11" fmla="*/ 2147483646 h 33"/>
                <a:gd name="T12" fmla="*/ 2147483646 w 41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33">
                  <a:moveTo>
                    <a:pt x="40" y="19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4" y="2"/>
                    <a:pt x="30" y="0"/>
                    <a:pt x="27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2"/>
                    <a:pt x="11" y="33"/>
                    <a:pt x="24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24"/>
                    <a:pt x="41" y="21"/>
                    <a:pt x="40" y="19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147"/>
            <p:cNvSpPr/>
            <p:nvPr/>
          </p:nvSpPr>
          <p:spPr bwMode="auto">
            <a:xfrm>
              <a:off x="3816351" y="5022850"/>
              <a:ext cx="52388" cy="10636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0 h 25"/>
                <a:gd name="T4" fmla="*/ 0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2147483646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25">
                  <a:moveTo>
                    <a:pt x="8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8"/>
                    <a:pt x="1" y="18"/>
                    <a:pt x="0" y="24"/>
                  </a:cubicBezTo>
                  <a:cubicBezTo>
                    <a:pt x="1" y="25"/>
                    <a:pt x="1" y="25"/>
                    <a:pt x="3" y="25"/>
                  </a:cubicBezTo>
                  <a:cubicBezTo>
                    <a:pt x="7" y="25"/>
                    <a:pt x="10" y="23"/>
                    <a:pt x="10" y="2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6"/>
                  </a:cubicBezTo>
                  <a:cubicBezTo>
                    <a:pt x="12" y="4"/>
                    <a:pt x="10" y="2"/>
                    <a:pt x="8" y="1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148"/>
            <p:cNvSpPr/>
            <p:nvPr/>
          </p:nvSpPr>
          <p:spPr bwMode="auto">
            <a:xfrm>
              <a:off x="5018088" y="4932363"/>
              <a:ext cx="119063" cy="325438"/>
            </a:xfrm>
            <a:custGeom>
              <a:avLst/>
              <a:gdLst>
                <a:gd name="T0" fmla="*/ 2147483646 w 28"/>
                <a:gd name="T1" fmla="*/ 0 h 76"/>
                <a:gd name="T2" fmla="*/ 2147483646 w 28"/>
                <a:gd name="T3" fmla="*/ 0 h 76"/>
                <a:gd name="T4" fmla="*/ 0 w 28"/>
                <a:gd name="T5" fmla="*/ 2147483646 h 76"/>
                <a:gd name="T6" fmla="*/ 2147483646 w 28"/>
                <a:gd name="T7" fmla="*/ 2147483646 h 76"/>
                <a:gd name="T8" fmla="*/ 2147483646 w 28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76">
                  <a:moveTo>
                    <a:pt x="28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76"/>
                    <a:pt x="28" y="76"/>
                    <a:pt x="28" y="7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E7C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149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avLst/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A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150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avLst/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151"/>
            <p:cNvSpPr/>
            <p:nvPr/>
          </p:nvSpPr>
          <p:spPr bwMode="auto">
            <a:xfrm>
              <a:off x="5013326" y="5257800"/>
              <a:ext cx="123825" cy="38100"/>
            </a:xfrm>
            <a:custGeom>
              <a:avLst/>
              <a:gdLst>
                <a:gd name="T0" fmla="*/ 2147483646 w 29"/>
                <a:gd name="T1" fmla="*/ 0 h 9"/>
                <a:gd name="T2" fmla="*/ 2147483646 w 29"/>
                <a:gd name="T3" fmla="*/ 0 h 9"/>
                <a:gd name="T4" fmla="*/ 2147483646 w 29"/>
                <a:gd name="T5" fmla="*/ 0 h 9"/>
                <a:gd name="T6" fmla="*/ 0 w 29"/>
                <a:gd name="T7" fmla="*/ 2147483646 h 9"/>
                <a:gd name="T8" fmla="*/ 2147483646 w 29"/>
                <a:gd name="T9" fmla="*/ 2147483646 h 9"/>
                <a:gd name="T10" fmla="*/ 2147483646 w 2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9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7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D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Rectangle 152"/>
            <p:cNvSpPr>
              <a:spLocks noChangeArrowheads="1"/>
            </p:cNvSpPr>
            <p:nvPr/>
          </p:nvSpPr>
          <p:spPr bwMode="auto">
            <a:xfrm>
              <a:off x="5089526" y="4856163"/>
              <a:ext cx="733425" cy="504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6" name="Freeform 153"/>
            <p:cNvSpPr/>
            <p:nvPr/>
          </p:nvSpPr>
          <p:spPr bwMode="auto">
            <a:xfrm>
              <a:off x="5114926" y="5103813"/>
              <a:ext cx="384175" cy="257175"/>
            </a:xfrm>
            <a:custGeom>
              <a:avLst/>
              <a:gdLst>
                <a:gd name="T0" fmla="*/ 0 w 90"/>
                <a:gd name="T1" fmla="*/ 2147483646 h 60"/>
                <a:gd name="T2" fmla="*/ 2147483646 w 90"/>
                <a:gd name="T3" fmla="*/ 2147483646 h 60"/>
                <a:gd name="T4" fmla="*/ 2147483646 w 90"/>
                <a:gd name="T5" fmla="*/ 0 h 60"/>
                <a:gd name="T6" fmla="*/ 0 w 90"/>
                <a:gd name="T7" fmla="*/ 0 h 60"/>
                <a:gd name="T8" fmla="*/ 0 w 90"/>
                <a:gd name="T9" fmla="*/ 2147483646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60">
                  <a:moveTo>
                    <a:pt x="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43"/>
                    <a:pt x="90" y="17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154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avLst/>
              <a:gdLst>
                <a:gd name="T0" fmla="*/ 0 w 376"/>
                <a:gd name="T1" fmla="*/ 0 h 358"/>
                <a:gd name="T2" fmla="*/ 0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0 w 376"/>
                <a:gd name="T9" fmla="*/ 0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" h="358">
                  <a:moveTo>
                    <a:pt x="0" y="0"/>
                  </a:moveTo>
                  <a:lnTo>
                    <a:pt x="0" y="358"/>
                  </a:lnTo>
                  <a:lnTo>
                    <a:pt x="376" y="358"/>
                  </a:lnTo>
                  <a:lnTo>
                    <a:pt x="37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Rectangle 155"/>
            <p:cNvSpPr>
              <a:spLocks noChangeArrowheads="1"/>
            </p:cNvSpPr>
            <p:nvPr/>
          </p:nvSpPr>
          <p:spPr bwMode="auto">
            <a:xfrm>
              <a:off x="5251451" y="5057775"/>
              <a:ext cx="571500" cy="336550"/>
            </a:xfrm>
            <a:prstGeom prst="rect">
              <a:avLst/>
            </a:prstGeom>
            <a:solidFill>
              <a:srgbClr val="42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9" name="Freeform 156"/>
            <p:cNvSpPr/>
            <p:nvPr/>
          </p:nvSpPr>
          <p:spPr bwMode="auto">
            <a:xfrm>
              <a:off x="5281613" y="5262563"/>
              <a:ext cx="76200" cy="76200"/>
            </a:xfrm>
            <a:custGeom>
              <a:avLst/>
              <a:gdLst>
                <a:gd name="T0" fmla="*/ 2147483646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2147483646 h 18"/>
                <a:gd name="T8" fmla="*/ 2147483646 w 1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5" y="16"/>
                  </a:moveTo>
                  <a:cubicBezTo>
                    <a:pt x="9" y="18"/>
                    <a:pt x="14" y="17"/>
                    <a:pt x="16" y="13"/>
                  </a:cubicBezTo>
                  <a:cubicBezTo>
                    <a:pt x="18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1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157"/>
            <p:cNvSpPr/>
            <p:nvPr/>
          </p:nvSpPr>
          <p:spPr bwMode="auto">
            <a:xfrm>
              <a:off x="5299076" y="5295900"/>
              <a:ext cx="15875" cy="17463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0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158"/>
            <p:cNvSpPr/>
            <p:nvPr/>
          </p:nvSpPr>
          <p:spPr bwMode="auto">
            <a:xfrm>
              <a:off x="5307013" y="5278438"/>
              <a:ext cx="17463" cy="17463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159"/>
            <p:cNvSpPr/>
            <p:nvPr/>
          </p:nvSpPr>
          <p:spPr bwMode="auto">
            <a:xfrm>
              <a:off x="5314951" y="5305425"/>
              <a:ext cx="17463" cy="15875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160"/>
            <p:cNvSpPr/>
            <p:nvPr/>
          </p:nvSpPr>
          <p:spPr bwMode="auto">
            <a:xfrm>
              <a:off x="5324476" y="5291138"/>
              <a:ext cx="17463" cy="14288"/>
            </a:xfrm>
            <a:custGeom>
              <a:avLst/>
              <a:gdLst>
                <a:gd name="T0" fmla="*/ 2147483646 w 4"/>
                <a:gd name="T1" fmla="*/ 2147483646 h 3"/>
                <a:gd name="T2" fmla="*/ 2147483646 w 4"/>
                <a:gd name="T3" fmla="*/ 2147483646 h 3"/>
                <a:gd name="T4" fmla="*/ 2147483646 w 4"/>
                <a:gd name="T5" fmla="*/ 0 h 3"/>
                <a:gd name="T6" fmla="*/ 2147483646 w 4"/>
                <a:gd name="T7" fmla="*/ 2147483646 h 3"/>
                <a:gd name="T8" fmla="*/ 2147483646 w 4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161"/>
            <p:cNvSpPr/>
            <p:nvPr/>
          </p:nvSpPr>
          <p:spPr bwMode="auto">
            <a:xfrm>
              <a:off x="5392738" y="5262563"/>
              <a:ext cx="80963" cy="76200"/>
            </a:xfrm>
            <a:custGeom>
              <a:avLst/>
              <a:gdLst>
                <a:gd name="T0" fmla="*/ 2147483646 w 19"/>
                <a:gd name="T1" fmla="*/ 2147483646 h 18"/>
                <a:gd name="T2" fmla="*/ 2147483646 w 19"/>
                <a:gd name="T3" fmla="*/ 2147483646 h 18"/>
                <a:gd name="T4" fmla="*/ 2147483646 w 19"/>
                <a:gd name="T5" fmla="*/ 2147483646 h 18"/>
                <a:gd name="T6" fmla="*/ 2147483646 w 19"/>
                <a:gd name="T7" fmla="*/ 2147483646 h 18"/>
                <a:gd name="T8" fmla="*/ 2147483646 w 19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5" y="16"/>
                  </a:moveTo>
                  <a:cubicBezTo>
                    <a:pt x="9" y="18"/>
                    <a:pt x="14" y="17"/>
                    <a:pt x="17" y="13"/>
                  </a:cubicBezTo>
                  <a:cubicBezTo>
                    <a:pt x="19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2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162"/>
            <p:cNvSpPr/>
            <p:nvPr/>
          </p:nvSpPr>
          <p:spPr bwMode="auto">
            <a:xfrm>
              <a:off x="5413376" y="5295900"/>
              <a:ext cx="12700" cy="17463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0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3"/>
                    <a:pt x="3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Freeform 163"/>
            <p:cNvSpPr/>
            <p:nvPr/>
          </p:nvSpPr>
          <p:spPr bwMode="auto">
            <a:xfrm>
              <a:off x="5421313" y="5278438"/>
              <a:ext cx="14288" cy="17463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164"/>
            <p:cNvSpPr/>
            <p:nvPr/>
          </p:nvSpPr>
          <p:spPr bwMode="auto">
            <a:xfrm>
              <a:off x="5430838" y="5305425"/>
              <a:ext cx="12700" cy="15875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Freeform 165"/>
            <p:cNvSpPr/>
            <p:nvPr/>
          </p:nvSpPr>
          <p:spPr bwMode="auto">
            <a:xfrm>
              <a:off x="5438776" y="5291138"/>
              <a:ext cx="12700" cy="14288"/>
            </a:xfrm>
            <a:custGeom>
              <a:avLst/>
              <a:gdLst>
                <a:gd name="T0" fmla="*/ 2147483646 w 3"/>
                <a:gd name="T1" fmla="*/ 2147483646 h 3"/>
                <a:gd name="T2" fmla="*/ 2147483646 w 3"/>
                <a:gd name="T3" fmla="*/ 2147483646 h 3"/>
                <a:gd name="T4" fmla="*/ 2147483646 w 3"/>
                <a:gd name="T5" fmla="*/ 0 h 3"/>
                <a:gd name="T6" fmla="*/ 0 w 3"/>
                <a:gd name="T7" fmla="*/ 2147483646 h 3"/>
                <a:gd name="T8" fmla="*/ 2147483646 w 3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Freeform 166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0 w 376"/>
                <a:gd name="T5" fmla="*/ 2147483646 h 358"/>
                <a:gd name="T6" fmla="*/ 0 w 376"/>
                <a:gd name="T7" fmla="*/ 0 h 358"/>
                <a:gd name="T8" fmla="*/ 2147483646 w 376"/>
                <a:gd name="T9" fmla="*/ 0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6" h="358">
                  <a:moveTo>
                    <a:pt x="19" y="24"/>
                  </a:moveTo>
                  <a:lnTo>
                    <a:pt x="19" y="358"/>
                  </a:lnTo>
                  <a:lnTo>
                    <a:pt x="0" y="358"/>
                  </a:lnTo>
                  <a:lnTo>
                    <a:pt x="0" y="0"/>
                  </a:lnTo>
                  <a:lnTo>
                    <a:pt x="376" y="0"/>
                  </a:lnTo>
                  <a:lnTo>
                    <a:pt x="376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7B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0" name="圆角矩形 171"/>
          <p:cNvSpPr/>
          <p:nvPr/>
        </p:nvSpPr>
        <p:spPr>
          <a:xfrm>
            <a:off x="1249363" y="1657350"/>
            <a:ext cx="1885950" cy="3959225"/>
          </a:xfrm>
          <a:prstGeom prst="roundRect">
            <a:avLst/>
          </a:prstGeom>
          <a:solidFill>
            <a:srgbClr val="C2C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1" name="圆角矩形 172"/>
          <p:cNvSpPr/>
          <p:nvPr/>
        </p:nvSpPr>
        <p:spPr>
          <a:xfrm>
            <a:off x="3608388" y="1657350"/>
            <a:ext cx="1885950" cy="3959225"/>
          </a:xfrm>
          <a:prstGeom prst="roundRect">
            <a:avLst/>
          </a:prstGeom>
          <a:solidFill>
            <a:srgbClr val="C2C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2" name="圆角矩形 173"/>
          <p:cNvSpPr/>
          <p:nvPr/>
        </p:nvSpPr>
        <p:spPr>
          <a:xfrm>
            <a:off x="1249363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3" name="圆角矩形 174"/>
          <p:cNvSpPr/>
          <p:nvPr/>
        </p:nvSpPr>
        <p:spPr>
          <a:xfrm>
            <a:off x="3608388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4" name="KSO_Shape"/>
          <p:cNvSpPr/>
          <p:nvPr/>
        </p:nvSpPr>
        <p:spPr bwMode="auto">
          <a:xfrm>
            <a:off x="1824038" y="1989138"/>
            <a:ext cx="685800" cy="868362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5" name="KSO_Shape"/>
          <p:cNvSpPr/>
          <p:nvPr/>
        </p:nvSpPr>
        <p:spPr bwMode="auto">
          <a:xfrm>
            <a:off x="4176713" y="1989138"/>
            <a:ext cx="871537" cy="792162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8" name="矩形 51"/>
          <p:cNvSpPr>
            <a:spLocks noChangeArrowheads="1"/>
          </p:cNvSpPr>
          <p:nvPr/>
        </p:nvSpPr>
        <p:spPr bwMode="auto">
          <a:xfrm>
            <a:off x="6726238" y="121443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80" name="直接连接符 179"/>
          <p:cNvCxnSpPr/>
          <p:nvPr/>
        </p:nvCxnSpPr>
        <p:spPr>
          <a:xfrm>
            <a:off x="6834188" y="1676400"/>
            <a:ext cx="252571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Freeform 109"/>
          <p:cNvSpPr>
            <a:spLocks noEditPoints="1"/>
          </p:cNvSpPr>
          <p:nvPr/>
        </p:nvSpPr>
        <p:spPr bwMode="auto">
          <a:xfrm>
            <a:off x="3152775" y="1227138"/>
            <a:ext cx="5886450" cy="2909887"/>
          </a:xfrm>
          <a:custGeom>
            <a:avLst/>
            <a:gdLst>
              <a:gd name="T0" fmla="*/ 2147483646 w 1530"/>
              <a:gd name="T1" fmla="*/ 2147483646 h 755"/>
              <a:gd name="T2" fmla="*/ 2147483646 w 1530"/>
              <a:gd name="T3" fmla="*/ 2147483646 h 755"/>
              <a:gd name="T4" fmla="*/ 2147483646 w 1530"/>
              <a:gd name="T5" fmla="*/ 2147483646 h 755"/>
              <a:gd name="T6" fmla="*/ 2147483646 w 1530"/>
              <a:gd name="T7" fmla="*/ 2147483646 h 755"/>
              <a:gd name="T8" fmla="*/ 2147483646 w 1530"/>
              <a:gd name="T9" fmla="*/ 2147483646 h 755"/>
              <a:gd name="T10" fmla="*/ 2147483646 w 1530"/>
              <a:gd name="T11" fmla="*/ 2147483646 h 755"/>
              <a:gd name="T12" fmla="*/ 2147483646 w 1530"/>
              <a:gd name="T13" fmla="*/ 2147483646 h 755"/>
              <a:gd name="T14" fmla="*/ 2147483646 w 1530"/>
              <a:gd name="T15" fmla="*/ 2147483646 h 755"/>
              <a:gd name="T16" fmla="*/ 2147483646 w 1530"/>
              <a:gd name="T17" fmla="*/ 2147483646 h 755"/>
              <a:gd name="T18" fmla="*/ 2147483646 w 1530"/>
              <a:gd name="T19" fmla="*/ 2147483646 h 755"/>
              <a:gd name="T20" fmla="*/ 2147483646 w 1530"/>
              <a:gd name="T21" fmla="*/ 2147483646 h 755"/>
              <a:gd name="T22" fmla="*/ 2147483646 w 1530"/>
              <a:gd name="T23" fmla="*/ 2147483646 h 755"/>
              <a:gd name="T24" fmla="*/ 2147483646 w 1530"/>
              <a:gd name="T25" fmla="*/ 2147483646 h 755"/>
              <a:gd name="T26" fmla="*/ 2147483646 w 1530"/>
              <a:gd name="T27" fmla="*/ 2147483646 h 755"/>
              <a:gd name="T28" fmla="*/ 2147483646 w 1530"/>
              <a:gd name="T29" fmla="*/ 2147483646 h 755"/>
              <a:gd name="T30" fmla="*/ 2147483646 w 1530"/>
              <a:gd name="T31" fmla="*/ 2147483646 h 755"/>
              <a:gd name="T32" fmla="*/ 2147483646 w 1530"/>
              <a:gd name="T33" fmla="*/ 2147483646 h 755"/>
              <a:gd name="T34" fmla="*/ 2147483646 w 1530"/>
              <a:gd name="T35" fmla="*/ 2147483646 h 755"/>
              <a:gd name="T36" fmla="*/ 2147483646 w 1530"/>
              <a:gd name="T37" fmla="*/ 2147483646 h 755"/>
              <a:gd name="T38" fmla="*/ 2147483646 w 1530"/>
              <a:gd name="T39" fmla="*/ 2147483646 h 755"/>
              <a:gd name="T40" fmla="*/ 2147483646 w 1530"/>
              <a:gd name="T41" fmla="*/ 2147483646 h 755"/>
              <a:gd name="T42" fmla="*/ 2147483646 w 1530"/>
              <a:gd name="T43" fmla="*/ 2147483646 h 755"/>
              <a:gd name="T44" fmla="*/ 2147483646 w 1530"/>
              <a:gd name="T45" fmla="*/ 2147483646 h 755"/>
              <a:gd name="T46" fmla="*/ 2147483646 w 1530"/>
              <a:gd name="T47" fmla="*/ 2147483646 h 755"/>
              <a:gd name="T48" fmla="*/ 2147483646 w 1530"/>
              <a:gd name="T49" fmla="*/ 2147483646 h 755"/>
              <a:gd name="T50" fmla="*/ 2147483646 w 1530"/>
              <a:gd name="T51" fmla="*/ 2147483646 h 755"/>
              <a:gd name="T52" fmla="*/ 2147483646 w 1530"/>
              <a:gd name="T53" fmla="*/ 2147483646 h 755"/>
              <a:gd name="T54" fmla="*/ 2147483646 w 1530"/>
              <a:gd name="T55" fmla="*/ 2147483646 h 755"/>
              <a:gd name="T56" fmla="*/ 2147483646 w 1530"/>
              <a:gd name="T57" fmla="*/ 2147483646 h 755"/>
              <a:gd name="T58" fmla="*/ 2147483646 w 1530"/>
              <a:gd name="T59" fmla="*/ 2147483646 h 755"/>
              <a:gd name="T60" fmla="*/ 2147483646 w 1530"/>
              <a:gd name="T61" fmla="*/ 2147483646 h 755"/>
              <a:gd name="T62" fmla="*/ 2147483646 w 1530"/>
              <a:gd name="T63" fmla="*/ 2147483646 h 755"/>
              <a:gd name="T64" fmla="*/ 2147483646 w 1530"/>
              <a:gd name="T65" fmla="*/ 2147483646 h 755"/>
              <a:gd name="T66" fmla="*/ 2147483646 w 1530"/>
              <a:gd name="T67" fmla="*/ 2147483646 h 755"/>
              <a:gd name="T68" fmla="*/ 2147483646 w 1530"/>
              <a:gd name="T69" fmla="*/ 2147483646 h 755"/>
              <a:gd name="T70" fmla="*/ 2147483646 w 1530"/>
              <a:gd name="T71" fmla="*/ 2147483646 h 755"/>
              <a:gd name="T72" fmla="*/ 2147483646 w 1530"/>
              <a:gd name="T73" fmla="*/ 2147483646 h 755"/>
              <a:gd name="T74" fmla="*/ 2147483646 w 1530"/>
              <a:gd name="T75" fmla="*/ 2147483646 h 755"/>
              <a:gd name="T76" fmla="*/ 2147483646 w 1530"/>
              <a:gd name="T77" fmla="*/ 2147483646 h 755"/>
              <a:gd name="T78" fmla="*/ 2147483646 w 1530"/>
              <a:gd name="T79" fmla="*/ 2147483646 h 755"/>
              <a:gd name="T80" fmla="*/ 2147483646 w 1530"/>
              <a:gd name="T81" fmla="*/ 2147483646 h 755"/>
              <a:gd name="T82" fmla="*/ 2147483646 w 1530"/>
              <a:gd name="T83" fmla="*/ 2147483646 h 755"/>
              <a:gd name="T84" fmla="*/ 2147483646 w 1530"/>
              <a:gd name="T85" fmla="*/ 2147483646 h 755"/>
              <a:gd name="T86" fmla="*/ 2147483646 w 1530"/>
              <a:gd name="T87" fmla="*/ 2147483646 h 755"/>
              <a:gd name="T88" fmla="*/ 2147483646 w 1530"/>
              <a:gd name="T89" fmla="*/ 2147483646 h 755"/>
              <a:gd name="T90" fmla="*/ 2147483646 w 1530"/>
              <a:gd name="T91" fmla="*/ 2147483646 h 755"/>
              <a:gd name="T92" fmla="*/ 2147483646 w 1530"/>
              <a:gd name="T93" fmla="*/ 2147483646 h 755"/>
              <a:gd name="T94" fmla="*/ 2147483646 w 1530"/>
              <a:gd name="T95" fmla="*/ 2147483646 h 755"/>
              <a:gd name="T96" fmla="*/ 2147483646 w 1530"/>
              <a:gd name="T97" fmla="*/ 2147483646 h 755"/>
              <a:gd name="T98" fmla="*/ 2147483646 w 1530"/>
              <a:gd name="T99" fmla="*/ 2147483646 h 755"/>
              <a:gd name="T100" fmla="*/ 2147483646 w 1530"/>
              <a:gd name="T101" fmla="*/ 2147483646 h 755"/>
              <a:gd name="T102" fmla="*/ 2147483646 w 1530"/>
              <a:gd name="T103" fmla="*/ 2147483646 h 755"/>
              <a:gd name="T104" fmla="*/ 2147483646 w 1530"/>
              <a:gd name="T105" fmla="*/ 2147483646 h 755"/>
              <a:gd name="T106" fmla="*/ 2147483646 w 1530"/>
              <a:gd name="T107" fmla="*/ 2147483646 h 755"/>
              <a:gd name="T108" fmla="*/ 2147483646 w 1530"/>
              <a:gd name="T109" fmla="*/ 2147483646 h 755"/>
              <a:gd name="T110" fmla="*/ 2147483646 w 1530"/>
              <a:gd name="T111" fmla="*/ 2147483646 h 755"/>
              <a:gd name="T112" fmla="*/ 2147483646 w 1530"/>
              <a:gd name="T113" fmla="*/ 2147483646 h 755"/>
              <a:gd name="T114" fmla="*/ 2147483646 w 1530"/>
              <a:gd name="T115" fmla="*/ 2147483646 h 755"/>
              <a:gd name="T116" fmla="*/ 2147483646 w 1530"/>
              <a:gd name="T117" fmla="*/ 2147483646 h 755"/>
              <a:gd name="T118" fmla="*/ 2147483646 w 1530"/>
              <a:gd name="T119" fmla="*/ 2147483646 h 755"/>
              <a:gd name="T120" fmla="*/ 2147483646 w 1530"/>
              <a:gd name="T121" fmla="*/ 2147483646 h 755"/>
              <a:gd name="T122" fmla="*/ 2147483646 w 1530"/>
              <a:gd name="T123" fmla="*/ 2147483646 h 755"/>
              <a:gd name="T124" fmla="*/ 2147483646 w 1530"/>
              <a:gd name="T125" fmla="*/ 2147483646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标注 24"/>
          <p:cNvSpPr/>
          <p:nvPr/>
        </p:nvSpPr>
        <p:spPr>
          <a:xfrm>
            <a:off x="8513763" y="1858963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8556625" y="1897063"/>
            <a:ext cx="973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" name="矩形标注 26"/>
          <p:cNvSpPr/>
          <p:nvPr/>
        </p:nvSpPr>
        <p:spPr>
          <a:xfrm>
            <a:off x="8629650" y="3297238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8686800" y="3333750"/>
            <a:ext cx="1614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矩形标注 28"/>
          <p:cNvSpPr/>
          <p:nvPr/>
        </p:nvSpPr>
        <p:spPr>
          <a:xfrm>
            <a:off x="6751638" y="2759075"/>
            <a:ext cx="1146175" cy="992188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6808788" y="2781300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4" name="矩形标注 30"/>
          <p:cNvSpPr/>
          <p:nvPr/>
        </p:nvSpPr>
        <p:spPr>
          <a:xfrm flipH="1">
            <a:off x="3152775" y="3057525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3182938" y="3025775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矩形标注 32"/>
          <p:cNvSpPr/>
          <p:nvPr/>
        </p:nvSpPr>
        <p:spPr>
          <a:xfrm flipH="1">
            <a:off x="1979613" y="1468438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4"/>
          <p:cNvSpPr txBox="1">
            <a:spLocks noChangeArrowheads="1"/>
          </p:cNvSpPr>
          <p:nvPr/>
        </p:nvSpPr>
        <p:spPr bwMode="auto">
          <a:xfrm>
            <a:off x="2008188" y="1436688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矩形 132"/>
          <p:cNvSpPr>
            <a:spLocks noChangeArrowheads="1"/>
          </p:cNvSpPr>
          <p:nvPr/>
        </p:nvSpPr>
        <p:spPr bwMode="auto">
          <a:xfrm>
            <a:off x="1131888" y="456088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192213" y="5038725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90975" y="2408551"/>
            <a:ext cx="2219596" cy="44494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95807" y="3680793"/>
            <a:ext cx="1747713" cy="31426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84865" y="2507939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446332" y="3561344"/>
            <a:ext cx="331304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365598" y="3562927"/>
            <a:ext cx="347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LISTENING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4158616" y="2408551"/>
            <a:ext cx="3880152" cy="1678925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768532" y="4752810"/>
            <a:ext cx="13424263" cy="2105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39061" y="245877"/>
            <a:ext cx="3877407" cy="22620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15648" y="1169601"/>
            <a:ext cx="1762125" cy="70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/>
          <p:nvPr/>
        </p:nvSpPr>
        <p:spPr bwMode="auto">
          <a:xfrm>
            <a:off x="1679643" y="1028657"/>
            <a:ext cx="8832713" cy="3356431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3108960" y="4522248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4751572" y="1404902"/>
            <a:ext cx="2688856" cy="268703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48505" y="2420888"/>
            <a:ext cx="862013" cy="862012"/>
            <a:chOff x="1304925" y="4157663"/>
            <a:chExt cx="862013" cy="862012"/>
          </a:xfrm>
        </p:grpSpPr>
        <p:sp>
          <p:nvSpPr>
            <p:cNvPr id="7" name="Teardrop 39"/>
            <p:cNvSpPr/>
            <p:nvPr/>
          </p:nvSpPr>
          <p:spPr bwMode="auto">
            <a:xfrm>
              <a:off x="1304925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Freeform 299"/>
            <p:cNvSpPr/>
            <p:nvPr/>
          </p:nvSpPr>
          <p:spPr bwMode="auto">
            <a:xfrm>
              <a:off x="1543050" y="4479925"/>
              <a:ext cx="276225" cy="276225"/>
            </a:xfrm>
            <a:custGeom>
              <a:avLst/>
              <a:gdLst>
                <a:gd name="T0" fmla="*/ 181 w 206"/>
                <a:gd name="T1" fmla="*/ 172 h 206"/>
                <a:gd name="T2" fmla="*/ 172 w 206"/>
                <a:gd name="T3" fmla="*/ 180 h 206"/>
                <a:gd name="T4" fmla="*/ 35 w 206"/>
                <a:gd name="T5" fmla="*/ 180 h 206"/>
                <a:gd name="T6" fmla="*/ 26 w 206"/>
                <a:gd name="T7" fmla="*/ 172 h 206"/>
                <a:gd name="T8" fmla="*/ 26 w 206"/>
                <a:gd name="T9" fmla="*/ 34 h 206"/>
                <a:gd name="T10" fmla="*/ 35 w 206"/>
                <a:gd name="T11" fmla="*/ 25 h 206"/>
                <a:gd name="T12" fmla="*/ 154 w 206"/>
                <a:gd name="T13" fmla="*/ 25 h 206"/>
                <a:gd name="T14" fmla="*/ 179 w 206"/>
                <a:gd name="T15" fmla="*/ 0 h 206"/>
                <a:gd name="T16" fmla="*/ 172 w 206"/>
                <a:gd name="T17" fmla="*/ 0 h 206"/>
                <a:gd name="T18" fmla="*/ 35 w 206"/>
                <a:gd name="T19" fmla="*/ 0 h 206"/>
                <a:gd name="T20" fmla="*/ 0 w 206"/>
                <a:gd name="T21" fmla="*/ 34 h 206"/>
                <a:gd name="T22" fmla="*/ 0 w 206"/>
                <a:gd name="T23" fmla="*/ 172 h 206"/>
                <a:gd name="T24" fmla="*/ 35 w 206"/>
                <a:gd name="T25" fmla="*/ 206 h 206"/>
                <a:gd name="T26" fmla="*/ 172 w 206"/>
                <a:gd name="T27" fmla="*/ 206 h 206"/>
                <a:gd name="T28" fmla="*/ 206 w 206"/>
                <a:gd name="T29" fmla="*/ 172 h 206"/>
                <a:gd name="T30" fmla="*/ 206 w 206"/>
                <a:gd name="T31" fmla="*/ 95 h 206"/>
                <a:gd name="T32" fmla="*/ 181 w 206"/>
                <a:gd name="T33" fmla="*/ 121 h 206"/>
                <a:gd name="T34" fmla="*/ 181 w 206"/>
                <a:gd name="T35" fmla="*/ 17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206">
                  <a:moveTo>
                    <a:pt x="181" y="172"/>
                  </a:moveTo>
                  <a:cubicBezTo>
                    <a:pt x="181" y="176"/>
                    <a:pt x="177" y="180"/>
                    <a:pt x="172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0" y="180"/>
                    <a:pt x="26" y="176"/>
                    <a:pt x="26" y="17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9"/>
                    <a:pt x="30" y="25"/>
                    <a:pt x="3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4" y="0"/>
                    <a:pt x="17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0"/>
                    <a:pt x="16" y="206"/>
                    <a:pt x="35" y="206"/>
                  </a:cubicBezTo>
                  <a:cubicBezTo>
                    <a:pt x="172" y="206"/>
                    <a:pt x="172" y="206"/>
                    <a:pt x="172" y="206"/>
                  </a:cubicBezTo>
                  <a:cubicBezTo>
                    <a:pt x="191" y="206"/>
                    <a:pt x="206" y="190"/>
                    <a:pt x="206" y="172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181" y="121"/>
                    <a:pt x="181" y="121"/>
                    <a:pt x="181" y="121"/>
                  </a:cubicBezTo>
                  <a:lnTo>
                    <a:pt x="18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300"/>
            <p:cNvSpPr>
              <a:spLocks noEditPoints="1"/>
            </p:cNvSpPr>
            <p:nvPr/>
          </p:nvSpPr>
          <p:spPr bwMode="auto">
            <a:xfrm>
              <a:off x="1660525" y="4465638"/>
              <a:ext cx="222250" cy="222250"/>
            </a:xfrm>
            <a:custGeom>
              <a:avLst/>
              <a:gdLst>
                <a:gd name="T0" fmla="*/ 74 w 74"/>
                <a:gd name="T1" fmla="*/ 17 h 74"/>
                <a:gd name="T2" fmla="*/ 57 w 74"/>
                <a:gd name="T3" fmla="*/ 0 h 74"/>
                <a:gd name="T4" fmla="*/ 8 w 74"/>
                <a:gd name="T5" fmla="*/ 50 h 74"/>
                <a:gd name="T6" fmla="*/ 0 w 74"/>
                <a:gd name="T7" fmla="*/ 74 h 74"/>
                <a:gd name="T8" fmla="*/ 24 w 74"/>
                <a:gd name="T9" fmla="*/ 66 h 74"/>
                <a:gd name="T10" fmla="*/ 74 w 74"/>
                <a:gd name="T11" fmla="*/ 17 h 74"/>
                <a:gd name="T12" fmla="*/ 19 w 74"/>
                <a:gd name="T13" fmla="*/ 52 h 74"/>
                <a:gd name="T14" fmla="*/ 17 w 74"/>
                <a:gd name="T15" fmla="*/ 50 h 74"/>
                <a:gd name="T16" fmla="*/ 57 w 74"/>
                <a:gd name="T17" fmla="*/ 9 h 74"/>
                <a:gd name="T18" fmla="*/ 60 w 74"/>
                <a:gd name="T19" fmla="*/ 11 h 74"/>
                <a:gd name="T20" fmla="*/ 19 w 74"/>
                <a:gd name="T2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4">
                  <a:moveTo>
                    <a:pt x="74" y="17"/>
                  </a:moveTo>
                  <a:lnTo>
                    <a:pt x="57" y="0"/>
                  </a:lnTo>
                  <a:lnTo>
                    <a:pt x="8" y="50"/>
                  </a:lnTo>
                  <a:lnTo>
                    <a:pt x="0" y="74"/>
                  </a:lnTo>
                  <a:lnTo>
                    <a:pt x="24" y="66"/>
                  </a:lnTo>
                  <a:lnTo>
                    <a:pt x="74" y="17"/>
                  </a:lnTo>
                  <a:close/>
                  <a:moveTo>
                    <a:pt x="19" y="52"/>
                  </a:moveTo>
                  <a:lnTo>
                    <a:pt x="17" y="50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301"/>
            <p:cNvSpPr/>
            <p:nvPr/>
          </p:nvSpPr>
          <p:spPr bwMode="auto">
            <a:xfrm>
              <a:off x="1849438" y="4416425"/>
              <a:ext cx="80962" cy="82550"/>
            </a:xfrm>
            <a:custGeom>
              <a:avLst/>
              <a:gdLst>
                <a:gd name="T0" fmla="*/ 0 w 27"/>
                <a:gd name="T1" fmla="*/ 11 h 27"/>
                <a:gd name="T2" fmla="*/ 16 w 27"/>
                <a:gd name="T3" fmla="*/ 27 h 27"/>
                <a:gd name="T4" fmla="*/ 27 w 27"/>
                <a:gd name="T5" fmla="*/ 16 h 27"/>
                <a:gd name="T6" fmla="*/ 11 w 27"/>
                <a:gd name="T7" fmla="*/ 0 h 27"/>
                <a:gd name="T8" fmla="*/ 0 w 27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1"/>
                  </a:moveTo>
                  <a:lnTo>
                    <a:pt x="16" y="27"/>
                  </a:lnTo>
                  <a:lnTo>
                    <a:pt x="27" y="1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69855" y="2420888"/>
            <a:ext cx="862013" cy="862012"/>
            <a:chOff x="7026275" y="4157663"/>
            <a:chExt cx="862013" cy="862012"/>
          </a:xfrm>
        </p:grpSpPr>
        <p:sp>
          <p:nvSpPr>
            <p:cNvPr id="13" name="Teardrop 41"/>
            <p:cNvSpPr/>
            <p:nvPr/>
          </p:nvSpPr>
          <p:spPr bwMode="auto">
            <a:xfrm>
              <a:off x="7026275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endParaRPr lang="zh-CN" altLang="en-US" dirty="0"/>
            </a:p>
          </p:txBody>
        </p:sp>
        <p:sp>
          <p:nvSpPr>
            <p:cNvPr id="14" name="Freeform 372"/>
            <p:cNvSpPr/>
            <p:nvPr/>
          </p:nvSpPr>
          <p:spPr bwMode="auto">
            <a:xfrm>
              <a:off x="7265988" y="4395788"/>
              <a:ext cx="384175" cy="384175"/>
            </a:xfrm>
            <a:custGeom>
              <a:avLst/>
              <a:gdLst>
                <a:gd name="T0" fmla="*/ 282 w 288"/>
                <a:gd name="T1" fmla="*/ 54 h 288"/>
                <a:gd name="T2" fmla="*/ 243 w 288"/>
                <a:gd name="T3" fmla="*/ 79 h 288"/>
                <a:gd name="T4" fmla="*/ 209 w 288"/>
                <a:gd name="T5" fmla="*/ 45 h 288"/>
                <a:gd name="T6" fmla="*/ 233 w 288"/>
                <a:gd name="T7" fmla="*/ 6 h 288"/>
                <a:gd name="T8" fmla="*/ 227 w 288"/>
                <a:gd name="T9" fmla="*/ 0 h 288"/>
                <a:gd name="T10" fmla="*/ 162 w 288"/>
                <a:gd name="T11" fmla="*/ 65 h 288"/>
                <a:gd name="T12" fmla="*/ 167 w 288"/>
                <a:gd name="T13" fmla="*/ 85 h 288"/>
                <a:gd name="T14" fmla="*/ 84 w 288"/>
                <a:gd name="T15" fmla="*/ 168 h 288"/>
                <a:gd name="T16" fmla="*/ 65 w 288"/>
                <a:gd name="T17" fmla="*/ 162 h 288"/>
                <a:gd name="T18" fmla="*/ 0 w 288"/>
                <a:gd name="T19" fmla="*/ 228 h 288"/>
                <a:gd name="T20" fmla="*/ 6 w 288"/>
                <a:gd name="T21" fmla="*/ 234 h 288"/>
                <a:gd name="T22" fmla="*/ 45 w 288"/>
                <a:gd name="T23" fmla="*/ 209 h 288"/>
                <a:gd name="T24" fmla="*/ 79 w 288"/>
                <a:gd name="T25" fmla="*/ 243 h 288"/>
                <a:gd name="T26" fmla="*/ 54 w 288"/>
                <a:gd name="T27" fmla="*/ 282 h 288"/>
                <a:gd name="T28" fmla="*/ 60 w 288"/>
                <a:gd name="T29" fmla="*/ 288 h 288"/>
                <a:gd name="T30" fmla="*/ 125 w 288"/>
                <a:gd name="T31" fmla="*/ 223 h 288"/>
                <a:gd name="T32" fmla="*/ 120 w 288"/>
                <a:gd name="T33" fmla="*/ 204 h 288"/>
                <a:gd name="T34" fmla="*/ 204 w 288"/>
                <a:gd name="T35" fmla="*/ 120 h 288"/>
                <a:gd name="T36" fmla="*/ 222 w 288"/>
                <a:gd name="T37" fmla="*/ 126 h 288"/>
                <a:gd name="T38" fmla="*/ 287 w 288"/>
                <a:gd name="T39" fmla="*/ 60 h 288"/>
                <a:gd name="T40" fmla="*/ 282 w 288"/>
                <a:gd name="T41" fmla="*/ 5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88">
                  <a:moveTo>
                    <a:pt x="282" y="54"/>
                  </a:moveTo>
                  <a:cubicBezTo>
                    <a:pt x="255" y="81"/>
                    <a:pt x="259" y="79"/>
                    <a:pt x="243" y="79"/>
                  </a:cubicBezTo>
                  <a:cubicBezTo>
                    <a:pt x="230" y="79"/>
                    <a:pt x="209" y="58"/>
                    <a:pt x="209" y="45"/>
                  </a:cubicBezTo>
                  <a:cubicBezTo>
                    <a:pt x="209" y="28"/>
                    <a:pt x="206" y="33"/>
                    <a:pt x="233" y="6"/>
                  </a:cubicBezTo>
                  <a:cubicBezTo>
                    <a:pt x="231" y="4"/>
                    <a:pt x="227" y="0"/>
                    <a:pt x="227" y="0"/>
                  </a:cubicBezTo>
                  <a:cubicBezTo>
                    <a:pt x="194" y="1"/>
                    <a:pt x="162" y="32"/>
                    <a:pt x="162" y="65"/>
                  </a:cubicBezTo>
                  <a:cubicBezTo>
                    <a:pt x="162" y="71"/>
                    <a:pt x="164" y="78"/>
                    <a:pt x="167" y="8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78" y="164"/>
                    <a:pt x="71" y="162"/>
                    <a:pt x="65" y="162"/>
                  </a:cubicBezTo>
                  <a:cubicBezTo>
                    <a:pt x="32" y="162"/>
                    <a:pt x="0" y="194"/>
                    <a:pt x="0" y="228"/>
                  </a:cubicBezTo>
                  <a:cubicBezTo>
                    <a:pt x="0" y="228"/>
                    <a:pt x="4" y="231"/>
                    <a:pt x="6" y="234"/>
                  </a:cubicBezTo>
                  <a:cubicBezTo>
                    <a:pt x="33" y="207"/>
                    <a:pt x="28" y="209"/>
                    <a:pt x="45" y="209"/>
                  </a:cubicBezTo>
                  <a:cubicBezTo>
                    <a:pt x="58" y="209"/>
                    <a:pt x="79" y="230"/>
                    <a:pt x="79" y="243"/>
                  </a:cubicBezTo>
                  <a:cubicBezTo>
                    <a:pt x="79" y="260"/>
                    <a:pt x="82" y="255"/>
                    <a:pt x="54" y="282"/>
                  </a:cubicBezTo>
                  <a:cubicBezTo>
                    <a:pt x="56" y="284"/>
                    <a:pt x="60" y="288"/>
                    <a:pt x="60" y="288"/>
                  </a:cubicBezTo>
                  <a:cubicBezTo>
                    <a:pt x="94" y="287"/>
                    <a:pt x="125" y="256"/>
                    <a:pt x="125" y="223"/>
                  </a:cubicBezTo>
                  <a:cubicBezTo>
                    <a:pt x="125" y="217"/>
                    <a:pt x="123" y="210"/>
                    <a:pt x="120" y="204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10" y="124"/>
                    <a:pt x="216" y="126"/>
                    <a:pt x="222" y="126"/>
                  </a:cubicBezTo>
                  <a:cubicBezTo>
                    <a:pt x="256" y="126"/>
                    <a:pt x="288" y="94"/>
                    <a:pt x="287" y="60"/>
                  </a:cubicBezTo>
                  <a:cubicBezTo>
                    <a:pt x="287" y="60"/>
                    <a:pt x="284" y="56"/>
                    <a:pt x="28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022593" y="2420888"/>
            <a:ext cx="860425" cy="862012"/>
            <a:chOff x="9879013" y="4157663"/>
            <a:chExt cx="860425" cy="862012"/>
          </a:xfrm>
        </p:grpSpPr>
        <p:sp>
          <p:nvSpPr>
            <p:cNvPr id="16" name="Teardrop 48"/>
            <p:cNvSpPr/>
            <p:nvPr/>
          </p:nvSpPr>
          <p:spPr bwMode="auto">
            <a:xfrm>
              <a:off x="9879013" y="4157663"/>
              <a:ext cx="860425" cy="862012"/>
            </a:xfrm>
            <a:custGeom>
              <a:avLst/>
              <a:gdLst>
                <a:gd name="T0" fmla="*/ 0 w 860425"/>
                <a:gd name="T1" fmla="*/ 431006 h 862012"/>
                <a:gd name="T2" fmla="*/ 430213 w 860425"/>
                <a:gd name="T3" fmla="*/ 0 h 862012"/>
                <a:gd name="T4" fmla="*/ 860425 w 860425"/>
                <a:gd name="T5" fmla="*/ 0 h 862012"/>
                <a:gd name="T6" fmla="*/ 860425 w 860425"/>
                <a:gd name="T7" fmla="*/ 431006 h 862012"/>
                <a:gd name="T8" fmla="*/ 430212 w 860425"/>
                <a:gd name="T9" fmla="*/ 862012 h 862012"/>
                <a:gd name="T10" fmla="*/ -1 w 860425"/>
                <a:gd name="T11" fmla="*/ 431006 h 862012"/>
                <a:gd name="T12" fmla="*/ 0 w 860425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0425" h="862012">
                  <a:moveTo>
                    <a:pt x="0" y="431006"/>
                  </a:moveTo>
                  <a:cubicBezTo>
                    <a:pt x="0" y="192968"/>
                    <a:pt x="192613" y="0"/>
                    <a:pt x="430213" y="0"/>
                  </a:cubicBezTo>
                  <a:lnTo>
                    <a:pt x="860425" y="0"/>
                  </a:lnTo>
                  <a:lnTo>
                    <a:pt x="860425" y="431006"/>
                  </a:lnTo>
                  <a:cubicBezTo>
                    <a:pt x="860425" y="669044"/>
                    <a:pt x="667812" y="862012"/>
                    <a:pt x="430212" y="862012"/>
                  </a:cubicBezTo>
                  <a:cubicBezTo>
                    <a:pt x="192612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" name="Freeform 384"/>
            <p:cNvSpPr/>
            <p:nvPr/>
          </p:nvSpPr>
          <p:spPr bwMode="auto">
            <a:xfrm>
              <a:off x="10115550" y="4559300"/>
              <a:ext cx="185738" cy="185738"/>
            </a:xfrm>
            <a:custGeom>
              <a:avLst/>
              <a:gdLst>
                <a:gd name="T0" fmla="*/ 49 w 62"/>
                <a:gd name="T1" fmla="*/ 9 h 62"/>
                <a:gd name="T2" fmla="*/ 27 w 62"/>
                <a:gd name="T3" fmla="*/ 31 h 62"/>
                <a:gd name="T4" fmla="*/ 24 w 62"/>
                <a:gd name="T5" fmla="*/ 27 h 62"/>
                <a:gd name="T6" fmla="*/ 45 w 62"/>
                <a:gd name="T7" fmla="*/ 6 h 62"/>
                <a:gd name="T8" fmla="*/ 39 w 62"/>
                <a:gd name="T9" fmla="*/ 0 h 62"/>
                <a:gd name="T10" fmla="*/ 11 w 62"/>
                <a:gd name="T11" fmla="*/ 28 h 62"/>
                <a:gd name="T12" fmla="*/ 0 w 62"/>
                <a:gd name="T13" fmla="*/ 62 h 62"/>
                <a:gd name="T14" fmla="*/ 35 w 62"/>
                <a:gd name="T15" fmla="*/ 51 h 62"/>
                <a:gd name="T16" fmla="*/ 62 w 62"/>
                <a:gd name="T17" fmla="*/ 23 h 62"/>
                <a:gd name="T18" fmla="*/ 49 w 62"/>
                <a:gd name="T1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49" y="9"/>
                  </a:moveTo>
                  <a:lnTo>
                    <a:pt x="27" y="31"/>
                  </a:lnTo>
                  <a:lnTo>
                    <a:pt x="24" y="27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11" y="28"/>
                  </a:lnTo>
                  <a:lnTo>
                    <a:pt x="0" y="62"/>
                  </a:lnTo>
                  <a:lnTo>
                    <a:pt x="35" y="51"/>
                  </a:lnTo>
                  <a:lnTo>
                    <a:pt x="62" y="23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385"/>
            <p:cNvSpPr/>
            <p:nvPr/>
          </p:nvSpPr>
          <p:spPr bwMode="auto">
            <a:xfrm>
              <a:off x="10310813" y="4432300"/>
              <a:ext cx="120650" cy="117475"/>
            </a:xfrm>
            <a:custGeom>
              <a:avLst/>
              <a:gdLst>
                <a:gd name="T0" fmla="*/ 6 w 40"/>
                <a:gd name="T1" fmla="*/ 21 h 39"/>
                <a:gd name="T2" fmla="*/ 16 w 40"/>
                <a:gd name="T3" fmla="*/ 12 h 39"/>
                <a:gd name="T4" fmla="*/ 20 w 40"/>
                <a:gd name="T5" fmla="*/ 15 h 39"/>
                <a:gd name="T6" fmla="*/ 10 w 40"/>
                <a:gd name="T7" fmla="*/ 25 h 39"/>
                <a:gd name="T8" fmla="*/ 24 w 40"/>
                <a:gd name="T9" fmla="*/ 39 h 39"/>
                <a:gd name="T10" fmla="*/ 40 w 40"/>
                <a:gd name="T11" fmla="*/ 23 h 39"/>
                <a:gd name="T12" fmla="*/ 16 w 40"/>
                <a:gd name="T13" fmla="*/ 0 h 39"/>
                <a:gd name="T14" fmla="*/ 0 w 40"/>
                <a:gd name="T15" fmla="*/ 16 h 39"/>
                <a:gd name="T16" fmla="*/ 6 w 40"/>
                <a:gd name="T17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21"/>
                  </a:moveTo>
                  <a:lnTo>
                    <a:pt x="16" y="12"/>
                  </a:lnTo>
                  <a:lnTo>
                    <a:pt x="20" y="15"/>
                  </a:lnTo>
                  <a:lnTo>
                    <a:pt x="10" y="25"/>
                  </a:lnTo>
                  <a:lnTo>
                    <a:pt x="24" y="39"/>
                  </a:lnTo>
                  <a:lnTo>
                    <a:pt x="40" y="23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386"/>
            <p:cNvSpPr/>
            <p:nvPr/>
          </p:nvSpPr>
          <p:spPr bwMode="auto">
            <a:xfrm>
              <a:off x="10382250" y="4360863"/>
              <a:ext cx="117475" cy="117475"/>
            </a:xfrm>
            <a:custGeom>
              <a:avLst/>
              <a:gdLst>
                <a:gd name="T0" fmla="*/ 15 w 39"/>
                <a:gd name="T1" fmla="*/ 0 h 39"/>
                <a:gd name="T2" fmla="*/ 0 w 39"/>
                <a:gd name="T3" fmla="*/ 16 h 39"/>
                <a:gd name="T4" fmla="*/ 23 w 39"/>
                <a:gd name="T5" fmla="*/ 39 h 39"/>
                <a:gd name="T6" fmla="*/ 39 w 39"/>
                <a:gd name="T7" fmla="*/ 24 h 39"/>
                <a:gd name="T8" fmla="*/ 15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5" y="0"/>
                  </a:moveTo>
                  <a:lnTo>
                    <a:pt x="0" y="16"/>
                  </a:lnTo>
                  <a:lnTo>
                    <a:pt x="23" y="39"/>
                  </a:lnTo>
                  <a:lnTo>
                    <a:pt x="39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387"/>
            <p:cNvSpPr/>
            <p:nvPr/>
          </p:nvSpPr>
          <p:spPr bwMode="auto">
            <a:xfrm>
              <a:off x="10115550" y="4360863"/>
              <a:ext cx="384175" cy="384175"/>
            </a:xfrm>
            <a:custGeom>
              <a:avLst/>
              <a:gdLst>
                <a:gd name="T0" fmla="*/ 223 w 288"/>
                <a:gd name="T1" fmla="*/ 162 h 287"/>
                <a:gd name="T2" fmla="*/ 203 w 288"/>
                <a:gd name="T3" fmla="*/ 167 h 287"/>
                <a:gd name="T4" fmla="*/ 120 w 288"/>
                <a:gd name="T5" fmla="*/ 84 h 287"/>
                <a:gd name="T6" fmla="*/ 125 w 288"/>
                <a:gd name="T7" fmla="*/ 65 h 287"/>
                <a:gd name="T8" fmla="*/ 61 w 288"/>
                <a:gd name="T9" fmla="*/ 0 h 287"/>
                <a:gd name="T10" fmla="*/ 60 w 288"/>
                <a:gd name="T11" fmla="*/ 0 h 287"/>
                <a:gd name="T12" fmla="*/ 54 w 288"/>
                <a:gd name="T13" fmla="*/ 6 h 287"/>
                <a:gd name="T14" fmla="*/ 79 w 288"/>
                <a:gd name="T15" fmla="*/ 44 h 287"/>
                <a:gd name="T16" fmla="*/ 45 w 288"/>
                <a:gd name="T17" fmla="*/ 78 h 287"/>
                <a:gd name="T18" fmla="*/ 38 w 288"/>
                <a:gd name="T19" fmla="*/ 79 h 287"/>
                <a:gd name="T20" fmla="*/ 6 w 288"/>
                <a:gd name="T21" fmla="*/ 54 h 287"/>
                <a:gd name="T22" fmla="*/ 0 w 288"/>
                <a:gd name="T23" fmla="*/ 60 h 287"/>
                <a:gd name="T24" fmla="*/ 65 w 288"/>
                <a:gd name="T25" fmla="*/ 125 h 287"/>
                <a:gd name="T26" fmla="*/ 84 w 288"/>
                <a:gd name="T27" fmla="*/ 120 h 287"/>
                <a:gd name="T28" fmla="*/ 167 w 288"/>
                <a:gd name="T29" fmla="*/ 203 h 287"/>
                <a:gd name="T30" fmla="*/ 162 w 288"/>
                <a:gd name="T31" fmla="*/ 222 h 287"/>
                <a:gd name="T32" fmla="*/ 227 w 288"/>
                <a:gd name="T33" fmla="*/ 287 h 287"/>
                <a:gd name="T34" fmla="*/ 227 w 288"/>
                <a:gd name="T35" fmla="*/ 287 h 287"/>
                <a:gd name="T36" fmla="*/ 233 w 288"/>
                <a:gd name="T37" fmla="*/ 281 h 287"/>
                <a:gd name="T38" fmla="*/ 209 w 288"/>
                <a:gd name="T39" fmla="*/ 243 h 287"/>
                <a:gd name="T40" fmla="*/ 243 w 288"/>
                <a:gd name="T41" fmla="*/ 208 h 287"/>
                <a:gd name="T42" fmla="*/ 250 w 288"/>
                <a:gd name="T43" fmla="*/ 208 h 287"/>
                <a:gd name="T44" fmla="*/ 282 w 288"/>
                <a:gd name="T45" fmla="*/ 233 h 287"/>
                <a:gd name="T46" fmla="*/ 288 w 288"/>
                <a:gd name="T47" fmla="*/ 227 h 287"/>
                <a:gd name="T48" fmla="*/ 223 w 288"/>
                <a:gd name="T49" fmla="*/ 16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287">
                  <a:moveTo>
                    <a:pt x="223" y="162"/>
                  </a:moveTo>
                  <a:cubicBezTo>
                    <a:pt x="216" y="162"/>
                    <a:pt x="210" y="164"/>
                    <a:pt x="203" y="167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3" y="77"/>
                    <a:pt x="125" y="71"/>
                    <a:pt x="125" y="65"/>
                  </a:cubicBezTo>
                  <a:cubicBezTo>
                    <a:pt x="125" y="32"/>
                    <a:pt x="94" y="0"/>
                    <a:pt x="61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60" y="0"/>
                    <a:pt x="56" y="3"/>
                    <a:pt x="54" y="6"/>
                  </a:cubicBezTo>
                  <a:cubicBezTo>
                    <a:pt x="81" y="32"/>
                    <a:pt x="79" y="28"/>
                    <a:pt x="79" y="44"/>
                  </a:cubicBezTo>
                  <a:cubicBezTo>
                    <a:pt x="79" y="57"/>
                    <a:pt x="58" y="78"/>
                    <a:pt x="45" y="78"/>
                  </a:cubicBezTo>
                  <a:cubicBezTo>
                    <a:pt x="42" y="78"/>
                    <a:pt x="40" y="79"/>
                    <a:pt x="38" y="79"/>
                  </a:cubicBezTo>
                  <a:cubicBezTo>
                    <a:pt x="29" y="79"/>
                    <a:pt x="29" y="77"/>
                    <a:pt x="6" y="54"/>
                  </a:cubicBezTo>
                  <a:cubicBezTo>
                    <a:pt x="4" y="56"/>
                    <a:pt x="0" y="60"/>
                    <a:pt x="0" y="60"/>
                  </a:cubicBezTo>
                  <a:cubicBezTo>
                    <a:pt x="0" y="93"/>
                    <a:pt x="32" y="125"/>
                    <a:pt x="65" y="125"/>
                  </a:cubicBezTo>
                  <a:cubicBezTo>
                    <a:pt x="71" y="125"/>
                    <a:pt x="78" y="123"/>
                    <a:pt x="84" y="120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64" y="210"/>
                    <a:pt x="162" y="216"/>
                    <a:pt x="162" y="222"/>
                  </a:cubicBezTo>
                  <a:cubicBezTo>
                    <a:pt x="162" y="255"/>
                    <a:pt x="194" y="287"/>
                    <a:pt x="227" y="287"/>
                  </a:cubicBezTo>
                  <a:cubicBezTo>
                    <a:pt x="227" y="287"/>
                    <a:pt x="227" y="287"/>
                    <a:pt x="227" y="287"/>
                  </a:cubicBezTo>
                  <a:cubicBezTo>
                    <a:pt x="228" y="287"/>
                    <a:pt x="231" y="283"/>
                    <a:pt x="233" y="281"/>
                  </a:cubicBezTo>
                  <a:cubicBezTo>
                    <a:pt x="207" y="255"/>
                    <a:pt x="209" y="259"/>
                    <a:pt x="209" y="243"/>
                  </a:cubicBezTo>
                  <a:cubicBezTo>
                    <a:pt x="209" y="229"/>
                    <a:pt x="230" y="208"/>
                    <a:pt x="243" y="208"/>
                  </a:cubicBezTo>
                  <a:cubicBezTo>
                    <a:pt x="246" y="208"/>
                    <a:pt x="248" y="208"/>
                    <a:pt x="250" y="208"/>
                  </a:cubicBezTo>
                  <a:cubicBezTo>
                    <a:pt x="259" y="208"/>
                    <a:pt x="259" y="210"/>
                    <a:pt x="282" y="233"/>
                  </a:cubicBezTo>
                  <a:cubicBezTo>
                    <a:pt x="284" y="231"/>
                    <a:pt x="288" y="227"/>
                    <a:pt x="288" y="227"/>
                  </a:cubicBezTo>
                  <a:cubicBezTo>
                    <a:pt x="287" y="194"/>
                    <a:pt x="256" y="162"/>
                    <a:pt x="22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09180" y="2420888"/>
            <a:ext cx="862013" cy="862012"/>
            <a:chOff x="4165600" y="4157663"/>
            <a:chExt cx="862013" cy="862012"/>
          </a:xfrm>
        </p:grpSpPr>
        <p:sp>
          <p:nvSpPr>
            <p:cNvPr id="22" name="Teardrop 40"/>
            <p:cNvSpPr/>
            <p:nvPr/>
          </p:nvSpPr>
          <p:spPr bwMode="auto">
            <a:xfrm>
              <a:off x="4165600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" name="Freeform 399"/>
            <p:cNvSpPr>
              <a:spLocks noEditPoints="1"/>
            </p:cNvSpPr>
            <p:nvPr/>
          </p:nvSpPr>
          <p:spPr bwMode="auto">
            <a:xfrm>
              <a:off x="4451350" y="4357688"/>
              <a:ext cx="384175" cy="384175"/>
            </a:xfrm>
            <a:custGeom>
              <a:avLst/>
              <a:gdLst>
                <a:gd name="T0" fmla="*/ 128 w 128"/>
                <a:gd name="T1" fmla="*/ 31 h 128"/>
                <a:gd name="T2" fmla="*/ 97 w 128"/>
                <a:gd name="T3" fmla="*/ 0 h 128"/>
                <a:gd name="T4" fmla="*/ 15 w 128"/>
                <a:gd name="T5" fmla="*/ 83 h 128"/>
                <a:gd name="T6" fmla="*/ 0 w 128"/>
                <a:gd name="T7" fmla="*/ 128 h 128"/>
                <a:gd name="T8" fmla="*/ 45 w 128"/>
                <a:gd name="T9" fmla="*/ 114 h 128"/>
                <a:gd name="T10" fmla="*/ 128 w 128"/>
                <a:gd name="T11" fmla="*/ 31 h 128"/>
                <a:gd name="T12" fmla="*/ 11 w 128"/>
                <a:gd name="T13" fmla="*/ 117 h 128"/>
                <a:gd name="T14" fmla="*/ 21 w 128"/>
                <a:gd name="T15" fmla="*/ 86 h 128"/>
                <a:gd name="T16" fmla="*/ 41 w 128"/>
                <a:gd name="T17" fmla="*/ 107 h 128"/>
                <a:gd name="T18" fmla="*/ 11 w 128"/>
                <a:gd name="T19" fmla="*/ 1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128" y="31"/>
                  </a:moveTo>
                  <a:lnTo>
                    <a:pt x="97" y="0"/>
                  </a:lnTo>
                  <a:lnTo>
                    <a:pt x="15" y="83"/>
                  </a:lnTo>
                  <a:lnTo>
                    <a:pt x="0" y="128"/>
                  </a:lnTo>
                  <a:lnTo>
                    <a:pt x="45" y="114"/>
                  </a:lnTo>
                  <a:lnTo>
                    <a:pt x="128" y="31"/>
                  </a:lnTo>
                  <a:close/>
                  <a:moveTo>
                    <a:pt x="11" y="117"/>
                  </a:moveTo>
                  <a:lnTo>
                    <a:pt x="21" y="86"/>
                  </a:lnTo>
                  <a:lnTo>
                    <a:pt x="41" y="107"/>
                  </a:lnTo>
                  <a:lnTo>
                    <a:pt x="11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200004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4017729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690737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976940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4" grpId="0"/>
      <p:bldP spid="26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Freeform 59"/>
          <p:cNvSpPr/>
          <p:nvPr/>
        </p:nvSpPr>
        <p:spPr bwMode="auto">
          <a:xfrm>
            <a:off x="3933825" y="3060700"/>
            <a:ext cx="1606550" cy="1392238"/>
          </a:xfrm>
          <a:custGeom>
            <a:avLst/>
            <a:gdLst>
              <a:gd name="T0" fmla="*/ 399684 w 1314"/>
              <a:gd name="T1" fmla="*/ 1392173 h 1139"/>
              <a:gd name="T2" fmla="*/ 0 w 1314"/>
              <a:gd name="T3" fmla="*/ 696698 h 1139"/>
              <a:gd name="T4" fmla="*/ 399684 w 1314"/>
              <a:gd name="T5" fmla="*/ 0 h 1139"/>
              <a:gd name="T6" fmla="*/ 1206387 w 1314"/>
              <a:gd name="T7" fmla="*/ 0 h 1139"/>
              <a:gd name="T8" fmla="*/ 1606071 w 1314"/>
              <a:gd name="T9" fmla="*/ 696698 h 1139"/>
              <a:gd name="T10" fmla="*/ 1206387 w 1314"/>
              <a:gd name="T11" fmla="*/ 1392173 h 1139"/>
              <a:gd name="T12" fmla="*/ 399684 w 1314"/>
              <a:gd name="T13" fmla="*/ 1392173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Freeform 59"/>
          <p:cNvSpPr/>
          <p:nvPr/>
        </p:nvSpPr>
        <p:spPr bwMode="auto">
          <a:xfrm>
            <a:off x="5281613" y="2332038"/>
            <a:ext cx="1606550" cy="1392237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59"/>
          <p:cNvSpPr/>
          <p:nvPr/>
        </p:nvSpPr>
        <p:spPr bwMode="auto">
          <a:xfrm>
            <a:off x="6592888" y="3095625"/>
            <a:ext cx="1606550" cy="1392238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59"/>
          <p:cNvSpPr/>
          <p:nvPr/>
        </p:nvSpPr>
        <p:spPr bwMode="auto">
          <a:xfrm>
            <a:off x="5291138" y="3798888"/>
            <a:ext cx="1604962" cy="1392237"/>
          </a:xfrm>
          <a:custGeom>
            <a:avLst/>
            <a:gdLst>
              <a:gd name="T0" fmla="*/ 2147483646 w 1314"/>
              <a:gd name="T1" fmla="*/ 2147483646 h 1139"/>
              <a:gd name="T2" fmla="*/ 0 w 1314"/>
              <a:gd name="T3" fmla="*/ 2147483646 h 1139"/>
              <a:gd name="T4" fmla="*/ 2147483646 w 1314"/>
              <a:gd name="T5" fmla="*/ 0 h 1139"/>
              <a:gd name="T6" fmla="*/ 2147483646 w 1314"/>
              <a:gd name="T7" fmla="*/ 0 h 1139"/>
              <a:gd name="T8" fmla="*/ 2147483646 w 1314"/>
              <a:gd name="T9" fmla="*/ 2147483646 h 1139"/>
              <a:gd name="T10" fmla="*/ 2147483646 w 1314"/>
              <a:gd name="T11" fmla="*/ 2147483646 h 1139"/>
              <a:gd name="T12" fmla="*/ 2147483646 w 1314"/>
              <a:gd name="T13" fmla="*/ 2147483646 h 11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14" h="1139">
                <a:moveTo>
                  <a:pt x="327" y="1139"/>
                </a:moveTo>
                <a:lnTo>
                  <a:pt x="0" y="570"/>
                </a:lnTo>
                <a:lnTo>
                  <a:pt x="327" y="0"/>
                </a:lnTo>
                <a:lnTo>
                  <a:pt x="987" y="0"/>
                </a:lnTo>
                <a:lnTo>
                  <a:pt x="1314" y="570"/>
                </a:lnTo>
                <a:lnTo>
                  <a:pt x="987" y="1139"/>
                </a:lnTo>
                <a:lnTo>
                  <a:pt x="327" y="11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组合 64"/>
          <p:cNvGrpSpPr/>
          <p:nvPr/>
        </p:nvGrpSpPr>
        <p:grpSpPr bwMode="auto">
          <a:xfrm>
            <a:off x="6684963" y="1635125"/>
            <a:ext cx="1536700" cy="1328738"/>
            <a:chOff x="6685148" y="1930674"/>
            <a:chExt cx="1535923" cy="1328000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7563843" y="2475576"/>
              <a:ext cx="257315" cy="257315"/>
            </a:xfrm>
            <a:custGeom>
              <a:avLst/>
              <a:gdLst>
                <a:gd name="T0" fmla="*/ 2147483646 w 121"/>
                <a:gd name="T1" fmla="*/ 2147483646 h 121"/>
                <a:gd name="T2" fmla="*/ 2147483646 w 121"/>
                <a:gd name="T3" fmla="*/ 2147483646 h 121"/>
                <a:gd name="T4" fmla="*/ 2147483646 w 121"/>
                <a:gd name="T5" fmla="*/ 2147483646 h 121"/>
                <a:gd name="T6" fmla="*/ 2147483646 w 121"/>
                <a:gd name="T7" fmla="*/ 2147483646 h 121"/>
                <a:gd name="T8" fmla="*/ 2147483646 w 121"/>
                <a:gd name="T9" fmla="*/ 2147483646 h 121"/>
                <a:gd name="T10" fmla="*/ 2147483646 w 121"/>
                <a:gd name="T11" fmla="*/ 2147483646 h 121"/>
                <a:gd name="T12" fmla="*/ 2147483646 w 121"/>
                <a:gd name="T13" fmla="*/ 2147483646 h 121"/>
                <a:gd name="T14" fmla="*/ 2147483646 w 121"/>
                <a:gd name="T15" fmla="*/ 2147483646 h 121"/>
                <a:gd name="T16" fmla="*/ 2147483646 w 121"/>
                <a:gd name="T17" fmla="*/ 2147483646 h 121"/>
                <a:gd name="T18" fmla="*/ 2147483646 w 121"/>
                <a:gd name="T19" fmla="*/ 2147483646 h 121"/>
                <a:gd name="T20" fmla="*/ 2147483646 w 121"/>
                <a:gd name="T21" fmla="*/ 2147483646 h 121"/>
                <a:gd name="T22" fmla="*/ 2147483646 w 121"/>
                <a:gd name="T23" fmla="*/ 2147483646 h 121"/>
                <a:gd name="T24" fmla="*/ 2147483646 w 121"/>
                <a:gd name="T25" fmla="*/ 0 h 121"/>
                <a:gd name="T26" fmla="*/ 2147483646 w 121"/>
                <a:gd name="T27" fmla="*/ 2147483646 h 121"/>
                <a:gd name="T28" fmla="*/ 2147483646 w 121"/>
                <a:gd name="T29" fmla="*/ 2147483646 h 121"/>
                <a:gd name="T30" fmla="*/ 2147483646 w 121"/>
                <a:gd name="T31" fmla="*/ 2147483646 h 121"/>
                <a:gd name="T32" fmla="*/ 2147483646 w 121"/>
                <a:gd name="T33" fmla="*/ 2147483646 h 121"/>
                <a:gd name="T34" fmla="*/ 2147483646 w 121"/>
                <a:gd name="T35" fmla="*/ 2147483646 h 121"/>
                <a:gd name="T36" fmla="*/ 2147483646 w 121"/>
                <a:gd name="T37" fmla="*/ 2147483646 h 121"/>
                <a:gd name="T38" fmla="*/ 2147483646 w 121"/>
                <a:gd name="T39" fmla="*/ 2147483646 h 121"/>
                <a:gd name="T40" fmla="*/ 0 w 121"/>
                <a:gd name="T41" fmla="*/ 2147483646 h 121"/>
                <a:gd name="T42" fmla="*/ 2147483646 w 121"/>
                <a:gd name="T43" fmla="*/ 2147483646 h 121"/>
                <a:gd name="T44" fmla="*/ 2147483646 w 121"/>
                <a:gd name="T45" fmla="*/ 2147483646 h 121"/>
                <a:gd name="T46" fmla="*/ 2147483646 w 121"/>
                <a:gd name="T47" fmla="*/ 2147483646 h 121"/>
                <a:gd name="T48" fmla="*/ 2147483646 w 121"/>
                <a:gd name="T49" fmla="*/ 2147483646 h 121"/>
                <a:gd name="T50" fmla="*/ 2147483646 w 121"/>
                <a:gd name="T51" fmla="*/ 2147483646 h 121"/>
                <a:gd name="T52" fmla="*/ 2147483646 w 121"/>
                <a:gd name="T53" fmla="*/ 2147483646 h 121"/>
                <a:gd name="T54" fmla="*/ 2147483646 w 121"/>
                <a:gd name="T55" fmla="*/ 2147483646 h 121"/>
                <a:gd name="T56" fmla="*/ 2147483646 w 121"/>
                <a:gd name="T57" fmla="*/ 2147483646 h 121"/>
                <a:gd name="T58" fmla="*/ 2147483646 w 121"/>
                <a:gd name="T59" fmla="*/ 2147483646 h 121"/>
                <a:gd name="T60" fmla="*/ 2147483646 w 121"/>
                <a:gd name="T61" fmla="*/ 2147483646 h 121"/>
                <a:gd name="T62" fmla="*/ 2147483646 w 121"/>
                <a:gd name="T63" fmla="*/ 2147483646 h 121"/>
                <a:gd name="T64" fmla="*/ 2147483646 w 121"/>
                <a:gd name="T65" fmla="*/ 2147483646 h 121"/>
                <a:gd name="T66" fmla="*/ 2147483646 w 121"/>
                <a:gd name="T67" fmla="*/ 2147483646 h 121"/>
                <a:gd name="T68" fmla="*/ 2147483646 w 121"/>
                <a:gd name="T69" fmla="*/ 2147483646 h 121"/>
                <a:gd name="T70" fmla="*/ 2147483646 w 121"/>
                <a:gd name="T71" fmla="*/ 2147483646 h 121"/>
                <a:gd name="T72" fmla="*/ 2147483646 w 121"/>
                <a:gd name="T73" fmla="*/ 2147483646 h 121"/>
                <a:gd name="T74" fmla="*/ 2147483646 w 121"/>
                <a:gd name="T75" fmla="*/ 2147483646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1" h="121">
                  <a:moveTo>
                    <a:pt x="104" y="101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2" y="72"/>
                    <a:pt x="103" y="67"/>
                    <a:pt x="103" y="62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98" y="40"/>
                    <a:pt x="95" y="35"/>
                    <a:pt x="91" y="31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2" y="19"/>
                    <a:pt x="67" y="17"/>
                    <a:pt x="61" y="1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39" y="22"/>
                    <a:pt x="35" y="25"/>
                    <a:pt x="31" y="2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19" y="48"/>
                    <a:pt x="17" y="54"/>
                    <a:pt x="17" y="6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81"/>
                    <a:pt x="25" y="86"/>
                    <a:pt x="29" y="90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8" y="102"/>
                    <a:pt x="54" y="103"/>
                    <a:pt x="59" y="103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81" y="98"/>
                    <a:pt x="86" y="95"/>
                    <a:pt x="90" y="91"/>
                  </a:cubicBezTo>
                  <a:lnTo>
                    <a:pt x="104" y="101"/>
                  </a:lnTo>
                  <a:close/>
                  <a:moveTo>
                    <a:pt x="46" y="81"/>
                  </a:moveTo>
                  <a:cubicBezTo>
                    <a:pt x="34" y="73"/>
                    <a:pt x="31" y="57"/>
                    <a:pt x="39" y="45"/>
                  </a:cubicBezTo>
                  <a:cubicBezTo>
                    <a:pt x="47" y="34"/>
                    <a:pt x="63" y="31"/>
                    <a:pt x="75" y="39"/>
                  </a:cubicBezTo>
                  <a:cubicBezTo>
                    <a:pt x="87" y="47"/>
                    <a:pt x="89" y="63"/>
                    <a:pt x="81" y="75"/>
                  </a:cubicBezTo>
                  <a:cubicBezTo>
                    <a:pt x="73" y="86"/>
                    <a:pt x="57" y="89"/>
                    <a:pt x="46" y="81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7325647" y="2669160"/>
              <a:ext cx="342555" cy="34255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0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0 w 161"/>
                <a:gd name="T27" fmla="*/ 2147483646 h 161"/>
                <a:gd name="T28" fmla="*/ 2147483646 w 161"/>
                <a:gd name="T29" fmla="*/ 2147483646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2147483646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2147483646 w 161"/>
                <a:gd name="T73" fmla="*/ 2147483646 h 161"/>
                <a:gd name="T74" fmla="*/ 2147483646 w 161"/>
                <a:gd name="T75" fmla="*/ 2147483646 h 1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161">
                  <a:moveTo>
                    <a:pt x="159" y="57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3" y="40"/>
                    <a:pt x="117" y="35"/>
                    <a:pt x="112" y="31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82" y="21"/>
                    <a:pt x="75" y="22"/>
                    <a:pt x="67" y="23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0" y="37"/>
                    <a:pt x="34" y="43"/>
                    <a:pt x="31" y="4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1" y="78"/>
                    <a:pt x="21" y="86"/>
                    <a:pt x="23" y="9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7" y="121"/>
                    <a:pt x="43" y="126"/>
                    <a:pt x="50" y="130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9" y="139"/>
                    <a:pt x="86" y="138"/>
                    <a:pt x="93" y="137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20" y="123"/>
                    <a:pt x="125" y="117"/>
                    <a:pt x="129" y="111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9" y="82"/>
                    <a:pt x="138" y="74"/>
                    <a:pt x="137" y="67"/>
                  </a:cubicBezTo>
                  <a:lnTo>
                    <a:pt x="159" y="57"/>
                  </a:lnTo>
                  <a:close/>
                  <a:moveTo>
                    <a:pt x="94" y="112"/>
                  </a:moveTo>
                  <a:cubicBezTo>
                    <a:pt x="77" y="120"/>
                    <a:pt x="56" y="112"/>
                    <a:pt x="48" y="94"/>
                  </a:cubicBezTo>
                  <a:cubicBezTo>
                    <a:pt x="40" y="77"/>
                    <a:pt x="48" y="56"/>
                    <a:pt x="65" y="48"/>
                  </a:cubicBezTo>
                  <a:cubicBezTo>
                    <a:pt x="83" y="40"/>
                    <a:pt x="104" y="48"/>
                    <a:pt x="112" y="66"/>
                  </a:cubicBezTo>
                  <a:cubicBezTo>
                    <a:pt x="120" y="83"/>
                    <a:pt x="112" y="104"/>
                    <a:pt x="94" y="112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7085062" y="2176039"/>
              <a:ext cx="480374" cy="480374"/>
            </a:xfrm>
            <a:custGeom>
              <a:avLst/>
              <a:gdLst>
                <a:gd name="T0" fmla="*/ 2147483646 w 226"/>
                <a:gd name="T1" fmla="*/ 2147483646 h 226"/>
                <a:gd name="T2" fmla="*/ 2147483646 w 226"/>
                <a:gd name="T3" fmla="*/ 2147483646 h 226"/>
                <a:gd name="T4" fmla="*/ 2147483646 w 226"/>
                <a:gd name="T5" fmla="*/ 2147483646 h 226"/>
                <a:gd name="T6" fmla="*/ 2147483646 w 226"/>
                <a:gd name="T7" fmla="*/ 2147483646 h 226"/>
                <a:gd name="T8" fmla="*/ 2147483646 w 226"/>
                <a:gd name="T9" fmla="*/ 2147483646 h 226"/>
                <a:gd name="T10" fmla="*/ 0 w 226"/>
                <a:gd name="T11" fmla="*/ 2147483646 h 226"/>
                <a:gd name="T12" fmla="*/ 2147483646 w 226"/>
                <a:gd name="T13" fmla="*/ 2147483646 h 226"/>
                <a:gd name="T14" fmla="*/ 2147483646 w 226"/>
                <a:gd name="T15" fmla="*/ 2147483646 h 226"/>
                <a:gd name="T16" fmla="*/ 2147483646 w 226"/>
                <a:gd name="T17" fmla="*/ 2147483646 h 226"/>
                <a:gd name="T18" fmla="*/ 2147483646 w 226"/>
                <a:gd name="T19" fmla="*/ 2147483646 h 226"/>
                <a:gd name="T20" fmla="*/ 2147483646 w 226"/>
                <a:gd name="T21" fmla="*/ 2147483646 h 226"/>
                <a:gd name="T22" fmla="*/ 2147483646 w 226"/>
                <a:gd name="T23" fmla="*/ 2147483646 h 226"/>
                <a:gd name="T24" fmla="*/ 2147483646 w 226"/>
                <a:gd name="T25" fmla="*/ 2147483646 h 226"/>
                <a:gd name="T26" fmla="*/ 2147483646 w 226"/>
                <a:gd name="T27" fmla="*/ 2147483646 h 226"/>
                <a:gd name="T28" fmla="*/ 2147483646 w 226"/>
                <a:gd name="T29" fmla="*/ 2147483646 h 226"/>
                <a:gd name="T30" fmla="*/ 2147483646 w 226"/>
                <a:gd name="T31" fmla="*/ 2147483646 h 226"/>
                <a:gd name="T32" fmla="*/ 2147483646 w 226"/>
                <a:gd name="T33" fmla="*/ 2147483646 h 226"/>
                <a:gd name="T34" fmla="*/ 2147483646 w 226"/>
                <a:gd name="T35" fmla="*/ 2147483646 h 226"/>
                <a:gd name="T36" fmla="*/ 2147483646 w 226"/>
                <a:gd name="T37" fmla="*/ 2147483646 h 226"/>
                <a:gd name="T38" fmla="*/ 2147483646 w 226"/>
                <a:gd name="T39" fmla="*/ 2147483646 h 226"/>
                <a:gd name="T40" fmla="*/ 2147483646 w 226"/>
                <a:gd name="T41" fmla="*/ 2147483646 h 226"/>
                <a:gd name="T42" fmla="*/ 2147483646 w 226"/>
                <a:gd name="T43" fmla="*/ 2147483646 h 226"/>
                <a:gd name="T44" fmla="*/ 2147483646 w 226"/>
                <a:gd name="T45" fmla="*/ 2147483646 h 226"/>
                <a:gd name="T46" fmla="*/ 2147483646 w 226"/>
                <a:gd name="T47" fmla="*/ 2147483646 h 226"/>
                <a:gd name="T48" fmla="*/ 2147483646 w 226"/>
                <a:gd name="T49" fmla="*/ 2147483646 h 226"/>
                <a:gd name="T50" fmla="*/ 2147483646 w 226"/>
                <a:gd name="T51" fmla="*/ 2147483646 h 226"/>
                <a:gd name="T52" fmla="*/ 2147483646 w 226"/>
                <a:gd name="T53" fmla="*/ 2147483646 h 226"/>
                <a:gd name="T54" fmla="*/ 2147483646 w 226"/>
                <a:gd name="T55" fmla="*/ 2147483646 h 226"/>
                <a:gd name="T56" fmla="*/ 2147483646 w 226"/>
                <a:gd name="T57" fmla="*/ 2147483646 h 226"/>
                <a:gd name="T58" fmla="*/ 2147483646 w 226"/>
                <a:gd name="T59" fmla="*/ 2147483646 h 226"/>
                <a:gd name="T60" fmla="*/ 2147483646 w 226"/>
                <a:gd name="T61" fmla="*/ 2147483646 h 226"/>
                <a:gd name="T62" fmla="*/ 2147483646 w 226"/>
                <a:gd name="T63" fmla="*/ 2147483646 h 226"/>
                <a:gd name="T64" fmla="*/ 2147483646 w 226"/>
                <a:gd name="T65" fmla="*/ 2147483646 h 226"/>
                <a:gd name="T66" fmla="*/ 2147483646 w 226"/>
                <a:gd name="T67" fmla="*/ 2147483646 h 226"/>
                <a:gd name="T68" fmla="*/ 2147483646 w 226"/>
                <a:gd name="T69" fmla="*/ 2147483646 h 226"/>
                <a:gd name="T70" fmla="*/ 2147483646 w 226"/>
                <a:gd name="T71" fmla="*/ 2147483646 h 226"/>
                <a:gd name="T72" fmla="*/ 2147483646 w 226"/>
                <a:gd name="T73" fmla="*/ 2147483646 h 226"/>
                <a:gd name="T74" fmla="*/ 2147483646 w 226"/>
                <a:gd name="T75" fmla="*/ 2147483646 h 226"/>
                <a:gd name="T76" fmla="*/ 2147483646 w 226"/>
                <a:gd name="T77" fmla="*/ 2147483646 h 226"/>
                <a:gd name="T78" fmla="*/ 2147483646 w 226"/>
                <a:gd name="T79" fmla="*/ 2147483646 h 226"/>
                <a:gd name="T80" fmla="*/ 2147483646 w 226"/>
                <a:gd name="T81" fmla="*/ 2147483646 h 226"/>
                <a:gd name="T82" fmla="*/ 2147483646 w 226"/>
                <a:gd name="T83" fmla="*/ 0 h 226"/>
                <a:gd name="T84" fmla="*/ 2147483646 w 226"/>
                <a:gd name="T85" fmla="*/ 2147483646 h 226"/>
                <a:gd name="T86" fmla="*/ 2147483646 w 226"/>
                <a:gd name="T87" fmla="*/ 2147483646 h 226"/>
                <a:gd name="T88" fmla="*/ 2147483646 w 226"/>
                <a:gd name="T89" fmla="*/ 2147483646 h 226"/>
                <a:gd name="T90" fmla="*/ 2147483646 w 226"/>
                <a:gd name="T91" fmla="*/ 2147483646 h 226"/>
                <a:gd name="T92" fmla="*/ 2147483646 w 226"/>
                <a:gd name="T93" fmla="*/ 2147483646 h 226"/>
                <a:gd name="T94" fmla="*/ 2147483646 w 226"/>
                <a:gd name="T95" fmla="*/ 2147483646 h 226"/>
                <a:gd name="T96" fmla="*/ 2147483646 w 226"/>
                <a:gd name="T97" fmla="*/ 2147483646 h 226"/>
                <a:gd name="T98" fmla="*/ 2147483646 w 226"/>
                <a:gd name="T99" fmla="*/ 2147483646 h 226"/>
                <a:gd name="T100" fmla="*/ 2147483646 w 226"/>
                <a:gd name="T101" fmla="*/ 2147483646 h 2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6" h="226">
                  <a:moveTo>
                    <a:pt x="40" y="57"/>
                  </a:moveTo>
                  <a:cubicBezTo>
                    <a:pt x="37" y="61"/>
                    <a:pt x="35" y="65"/>
                    <a:pt x="33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6"/>
                    <a:pt x="21" y="110"/>
                    <a:pt x="22" y="11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30" y="152"/>
                    <a:pt x="33" y="157"/>
                    <a:pt x="35" y="160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39" y="198"/>
                    <a:pt x="39" y="198"/>
                    <a:pt x="39" y="198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4" y="198"/>
                    <a:pt x="44" y="198"/>
                    <a:pt x="44" y="198"/>
                  </a:cubicBezTo>
                  <a:cubicBezTo>
                    <a:pt x="58" y="186"/>
                    <a:pt x="58" y="186"/>
                    <a:pt x="58" y="186"/>
                  </a:cubicBezTo>
                  <a:cubicBezTo>
                    <a:pt x="61" y="188"/>
                    <a:pt x="65" y="191"/>
                    <a:pt x="69" y="193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6" y="215"/>
                    <a:pt x="66" y="215"/>
                    <a:pt x="66" y="215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95" y="225"/>
                    <a:pt x="95" y="225"/>
                    <a:pt x="95" y="225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106" y="204"/>
                    <a:pt x="111" y="205"/>
                    <a:pt x="115" y="204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50" y="220"/>
                    <a:pt x="150" y="220"/>
                    <a:pt x="150" y="220"/>
                  </a:cubicBezTo>
                  <a:cubicBezTo>
                    <a:pt x="153" y="219"/>
                    <a:pt x="153" y="219"/>
                    <a:pt x="153" y="219"/>
                  </a:cubicBezTo>
                  <a:cubicBezTo>
                    <a:pt x="153" y="215"/>
                    <a:pt x="153" y="215"/>
                    <a:pt x="153" y="215"/>
                  </a:cubicBezTo>
                  <a:cubicBezTo>
                    <a:pt x="149" y="197"/>
                    <a:pt x="149" y="197"/>
                    <a:pt x="149" y="197"/>
                  </a:cubicBezTo>
                  <a:cubicBezTo>
                    <a:pt x="153" y="196"/>
                    <a:pt x="157" y="193"/>
                    <a:pt x="161" y="191"/>
                  </a:cubicBezTo>
                  <a:cubicBezTo>
                    <a:pt x="173" y="205"/>
                    <a:pt x="173" y="205"/>
                    <a:pt x="173" y="205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8" y="205"/>
                    <a:pt x="178" y="205"/>
                    <a:pt x="178" y="205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2"/>
                    <a:pt x="199" y="182"/>
                    <a:pt x="199" y="182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89" y="165"/>
                    <a:pt x="191" y="161"/>
                    <a:pt x="194" y="157"/>
                  </a:cubicBezTo>
                  <a:cubicBezTo>
                    <a:pt x="211" y="163"/>
                    <a:pt x="211" y="163"/>
                    <a:pt x="211" y="163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5" y="120"/>
                    <a:pt x="205" y="115"/>
                    <a:pt x="205" y="111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6" y="106"/>
                    <a:pt x="226" y="106"/>
                    <a:pt x="226" y="106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19" y="73"/>
                    <a:pt x="219" y="73"/>
                    <a:pt x="219" y="73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6" y="73"/>
                    <a:pt x="194" y="69"/>
                    <a:pt x="191" y="65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5" y="37"/>
                    <a:pt x="161" y="35"/>
                    <a:pt x="157" y="32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4" y="11"/>
                    <a:pt x="164" y="11"/>
                    <a:pt x="164" y="11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0" y="21"/>
                    <a:pt x="116" y="21"/>
                    <a:pt x="111" y="21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4" y="30"/>
                    <a:pt x="70" y="32"/>
                    <a:pt x="66" y="35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lnTo>
                    <a:pt x="40" y="57"/>
                  </a:lnTo>
                  <a:close/>
                  <a:moveTo>
                    <a:pt x="89" y="85"/>
                  </a:moveTo>
                  <a:cubicBezTo>
                    <a:pt x="104" y="72"/>
                    <a:pt x="127" y="73"/>
                    <a:pt x="141" y="88"/>
                  </a:cubicBezTo>
                  <a:cubicBezTo>
                    <a:pt x="154" y="103"/>
                    <a:pt x="153" y="127"/>
                    <a:pt x="138" y="140"/>
                  </a:cubicBezTo>
                  <a:cubicBezTo>
                    <a:pt x="123" y="154"/>
                    <a:pt x="99" y="153"/>
                    <a:pt x="86" y="137"/>
                  </a:cubicBezTo>
                  <a:cubicBezTo>
                    <a:pt x="72" y="122"/>
                    <a:pt x="73" y="99"/>
                    <a:pt x="89" y="85"/>
                  </a:cubicBez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6685148" y="1930674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4"/>
                  </a:lnTo>
                  <a:lnTo>
                    <a:pt x="483" y="0"/>
                  </a:lnTo>
                  <a:lnTo>
                    <a:pt x="1445" y="0"/>
                  </a:lnTo>
                  <a:lnTo>
                    <a:pt x="1928" y="834"/>
                  </a:lnTo>
                  <a:lnTo>
                    <a:pt x="1445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66"/>
          <p:cNvGrpSpPr/>
          <p:nvPr/>
        </p:nvGrpSpPr>
        <p:grpSpPr bwMode="auto">
          <a:xfrm>
            <a:off x="6646863" y="4587875"/>
            <a:ext cx="1536700" cy="1328738"/>
            <a:chOff x="6646910" y="4883820"/>
            <a:chExt cx="1535923" cy="1328000"/>
          </a:xfrm>
        </p:grpSpPr>
        <p:sp>
          <p:nvSpPr>
            <p:cNvPr id="17" name="Freeform 9"/>
            <p:cNvSpPr/>
            <p:nvPr/>
          </p:nvSpPr>
          <p:spPr bwMode="auto">
            <a:xfrm>
              <a:off x="6646910" y="4883820"/>
              <a:ext cx="1535923" cy="1328000"/>
            </a:xfrm>
            <a:custGeom>
              <a:avLst/>
              <a:gdLst>
                <a:gd name="T0" fmla="*/ 2147483646 w 1928"/>
                <a:gd name="T1" fmla="*/ 2147483646 h 1667"/>
                <a:gd name="T2" fmla="*/ 0 w 1928"/>
                <a:gd name="T3" fmla="*/ 2147483646 h 1667"/>
                <a:gd name="T4" fmla="*/ 2147483646 w 1928"/>
                <a:gd name="T5" fmla="*/ 0 h 1667"/>
                <a:gd name="T6" fmla="*/ 2147483646 w 1928"/>
                <a:gd name="T7" fmla="*/ 0 h 1667"/>
                <a:gd name="T8" fmla="*/ 2147483646 w 1928"/>
                <a:gd name="T9" fmla="*/ 2147483646 h 1667"/>
                <a:gd name="T10" fmla="*/ 2147483646 w 1928"/>
                <a:gd name="T11" fmla="*/ 2147483646 h 1667"/>
                <a:gd name="T12" fmla="*/ 2147483646 w 1928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8" h="1667">
                  <a:moveTo>
                    <a:pt x="483" y="1667"/>
                  </a:moveTo>
                  <a:lnTo>
                    <a:pt x="0" y="833"/>
                  </a:lnTo>
                  <a:lnTo>
                    <a:pt x="483" y="0"/>
                  </a:lnTo>
                  <a:lnTo>
                    <a:pt x="1444" y="0"/>
                  </a:lnTo>
                  <a:lnTo>
                    <a:pt x="1928" y="833"/>
                  </a:lnTo>
                  <a:lnTo>
                    <a:pt x="1444" y="1667"/>
                  </a:lnTo>
                  <a:lnTo>
                    <a:pt x="483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7520824" y="5120422"/>
              <a:ext cx="355302" cy="867542"/>
            </a:xfrm>
            <a:custGeom>
              <a:avLst/>
              <a:gdLst>
                <a:gd name="T0" fmla="*/ 2147483646 w 167"/>
                <a:gd name="T1" fmla="*/ 0 h 408"/>
                <a:gd name="T2" fmla="*/ 2147483646 w 167"/>
                <a:gd name="T3" fmla="*/ 2147483646 h 408"/>
                <a:gd name="T4" fmla="*/ 2147483646 w 167"/>
                <a:gd name="T5" fmla="*/ 2147483646 h 408"/>
                <a:gd name="T6" fmla="*/ 2147483646 w 167"/>
                <a:gd name="T7" fmla="*/ 2147483646 h 408"/>
                <a:gd name="T8" fmla="*/ 0 w 167"/>
                <a:gd name="T9" fmla="*/ 2147483646 h 408"/>
                <a:gd name="T10" fmla="*/ 2147483646 w 167"/>
                <a:gd name="T11" fmla="*/ 2147483646 h 408"/>
                <a:gd name="T12" fmla="*/ 2147483646 w 167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408">
                  <a:moveTo>
                    <a:pt x="26" y="0"/>
                  </a:moveTo>
                  <a:cubicBezTo>
                    <a:pt x="24" y="33"/>
                    <a:pt x="24" y="33"/>
                    <a:pt x="24" y="33"/>
                  </a:cubicBezTo>
                  <a:cubicBezTo>
                    <a:pt x="91" y="64"/>
                    <a:pt x="135" y="134"/>
                    <a:pt x="130" y="211"/>
                  </a:cubicBezTo>
                  <a:cubicBezTo>
                    <a:pt x="125" y="289"/>
                    <a:pt x="72" y="353"/>
                    <a:pt x="2" y="375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88" y="385"/>
                    <a:pt x="155" y="308"/>
                    <a:pt x="161" y="213"/>
                  </a:cubicBezTo>
                  <a:cubicBezTo>
                    <a:pt x="167" y="118"/>
                    <a:pt x="110" y="34"/>
                    <a:pt x="26" y="0"/>
                  </a:cubicBez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7383005" y="5862891"/>
              <a:ext cx="146582" cy="169685"/>
            </a:xfrm>
            <a:custGeom>
              <a:avLst/>
              <a:gdLst>
                <a:gd name="T0" fmla="*/ 0 w 184"/>
                <a:gd name="T1" fmla="*/ 2147483646 h 213"/>
                <a:gd name="T2" fmla="*/ 2147483646 w 184"/>
                <a:gd name="T3" fmla="*/ 2147483646 h 213"/>
                <a:gd name="T4" fmla="*/ 2147483646 w 184"/>
                <a:gd name="T5" fmla="*/ 0 h 213"/>
                <a:gd name="T6" fmla="*/ 2147483646 w 184"/>
                <a:gd name="T7" fmla="*/ 2147483646 h 213"/>
                <a:gd name="T8" fmla="*/ 2147483646 w 184"/>
                <a:gd name="T9" fmla="*/ 2147483646 h 213"/>
                <a:gd name="T10" fmla="*/ 2147483646 w 184"/>
                <a:gd name="T11" fmla="*/ 2147483646 h 213"/>
                <a:gd name="T12" fmla="*/ 0 w 184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13">
                  <a:moveTo>
                    <a:pt x="0" y="96"/>
                  </a:moveTo>
                  <a:lnTo>
                    <a:pt x="90" y="48"/>
                  </a:lnTo>
                  <a:lnTo>
                    <a:pt x="184" y="0"/>
                  </a:lnTo>
                  <a:lnTo>
                    <a:pt x="179" y="106"/>
                  </a:lnTo>
                  <a:lnTo>
                    <a:pt x="171" y="213"/>
                  </a:lnTo>
                  <a:lnTo>
                    <a:pt x="85" y="154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6961583" y="5105286"/>
              <a:ext cx="321046" cy="867542"/>
            </a:xfrm>
            <a:custGeom>
              <a:avLst/>
              <a:gdLst>
                <a:gd name="T0" fmla="*/ 2147483646 w 151"/>
                <a:gd name="T1" fmla="*/ 2147483646 h 408"/>
                <a:gd name="T2" fmla="*/ 2147483646 w 151"/>
                <a:gd name="T3" fmla="*/ 2147483646 h 408"/>
                <a:gd name="T4" fmla="*/ 2147483646 w 151"/>
                <a:gd name="T5" fmla="*/ 2147483646 h 408"/>
                <a:gd name="T6" fmla="*/ 2147483646 w 151"/>
                <a:gd name="T7" fmla="*/ 2147483646 h 408"/>
                <a:gd name="T8" fmla="*/ 2147483646 w 151"/>
                <a:gd name="T9" fmla="*/ 0 h 408"/>
                <a:gd name="T10" fmla="*/ 2147483646 w 151"/>
                <a:gd name="T11" fmla="*/ 2147483646 h 408"/>
                <a:gd name="T12" fmla="*/ 2147483646 w 151"/>
                <a:gd name="T13" fmla="*/ 2147483646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408">
                  <a:moveTo>
                    <a:pt x="148" y="408"/>
                  </a:moveTo>
                  <a:cubicBezTo>
                    <a:pt x="148" y="375"/>
                    <a:pt x="148" y="375"/>
                    <a:pt x="148" y="375"/>
                  </a:cubicBezTo>
                  <a:cubicBezTo>
                    <a:pt x="80" y="348"/>
                    <a:pt x="32" y="281"/>
                    <a:pt x="32" y="203"/>
                  </a:cubicBezTo>
                  <a:cubicBezTo>
                    <a:pt x="33" y="125"/>
                    <a:pt x="82" y="59"/>
                    <a:pt x="151" y="3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65" y="27"/>
                    <a:pt x="2" y="107"/>
                    <a:pt x="1" y="203"/>
                  </a:cubicBezTo>
                  <a:cubicBezTo>
                    <a:pt x="0" y="298"/>
                    <a:pt x="62" y="379"/>
                    <a:pt x="148" y="408"/>
                  </a:cubicBez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7286612" y="5060674"/>
              <a:ext cx="142599" cy="169685"/>
            </a:xfrm>
            <a:custGeom>
              <a:avLst/>
              <a:gdLst>
                <a:gd name="T0" fmla="*/ 2147483646 w 179"/>
                <a:gd name="T1" fmla="*/ 2147483646 h 213"/>
                <a:gd name="T2" fmla="*/ 2147483646 w 179"/>
                <a:gd name="T3" fmla="*/ 2147483646 h 213"/>
                <a:gd name="T4" fmla="*/ 0 w 179"/>
                <a:gd name="T5" fmla="*/ 2147483646 h 213"/>
                <a:gd name="T6" fmla="*/ 0 w 179"/>
                <a:gd name="T7" fmla="*/ 2147483646 h 213"/>
                <a:gd name="T8" fmla="*/ 0 w 179"/>
                <a:gd name="T9" fmla="*/ 0 h 213"/>
                <a:gd name="T10" fmla="*/ 2147483646 w 179"/>
                <a:gd name="T11" fmla="*/ 2147483646 h 213"/>
                <a:gd name="T12" fmla="*/ 2147483646 w 179"/>
                <a:gd name="T13" fmla="*/ 2147483646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213">
                  <a:moveTo>
                    <a:pt x="179" y="107"/>
                  </a:moveTo>
                  <a:lnTo>
                    <a:pt x="91" y="160"/>
                  </a:lnTo>
                  <a:lnTo>
                    <a:pt x="0" y="213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91" y="53"/>
                  </a:lnTo>
                  <a:lnTo>
                    <a:pt x="179" y="107"/>
                  </a:lnTo>
                  <a:close/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4019550" y="4613275"/>
            <a:ext cx="1536700" cy="1328738"/>
            <a:chOff x="4019550" y="4613275"/>
            <a:chExt cx="1536700" cy="1328738"/>
          </a:xfrm>
        </p:grpSpPr>
        <p:sp>
          <p:nvSpPr>
            <p:cNvPr id="23" name="Freeform 14"/>
            <p:cNvSpPr/>
            <p:nvPr/>
          </p:nvSpPr>
          <p:spPr bwMode="auto">
            <a:xfrm>
              <a:off x="4019550" y="4613275"/>
              <a:ext cx="1536700" cy="1328738"/>
            </a:xfrm>
            <a:custGeom>
              <a:avLst/>
              <a:gdLst>
                <a:gd name="T0" fmla="*/ 385574 w 1929"/>
                <a:gd name="T1" fmla="*/ 1328000 h 1667"/>
                <a:gd name="T2" fmla="*/ 0 w 1929"/>
                <a:gd name="T3" fmla="*/ 663602 h 1667"/>
                <a:gd name="T4" fmla="*/ 385574 w 1929"/>
                <a:gd name="T5" fmla="*/ 0 h 1667"/>
                <a:gd name="T6" fmla="*/ 1151145 w 1929"/>
                <a:gd name="T7" fmla="*/ 0 h 1667"/>
                <a:gd name="T8" fmla="*/ 1536719 w 1929"/>
                <a:gd name="T9" fmla="*/ 663602 h 1667"/>
                <a:gd name="T10" fmla="*/ 1151145 w 1929"/>
                <a:gd name="T11" fmla="*/ 1328000 h 1667"/>
                <a:gd name="T12" fmla="*/ 385574 w 1929"/>
                <a:gd name="T13" fmla="*/ 1328000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9" h="1667">
                  <a:moveTo>
                    <a:pt x="484" y="1667"/>
                  </a:moveTo>
                  <a:lnTo>
                    <a:pt x="0" y="833"/>
                  </a:lnTo>
                  <a:lnTo>
                    <a:pt x="484" y="0"/>
                  </a:lnTo>
                  <a:lnTo>
                    <a:pt x="1445" y="0"/>
                  </a:lnTo>
                  <a:lnTo>
                    <a:pt x="1929" y="833"/>
                  </a:lnTo>
                  <a:lnTo>
                    <a:pt x="1445" y="1667"/>
                  </a:lnTo>
                  <a:lnTo>
                    <a:pt x="484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4" name="组合 60"/>
            <p:cNvGrpSpPr/>
            <p:nvPr/>
          </p:nvGrpSpPr>
          <p:grpSpPr bwMode="auto">
            <a:xfrm>
              <a:off x="4478338" y="4876800"/>
              <a:ext cx="612775" cy="809625"/>
              <a:chOff x="4478455" y="5173001"/>
              <a:chExt cx="612617" cy="808590"/>
            </a:xfrm>
          </p:grpSpPr>
          <p:sp>
            <p:nvSpPr>
              <p:cNvPr id="25" name="Freeform 15"/>
              <p:cNvSpPr/>
              <p:nvPr/>
            </p:nvSpPr>
            <p:spPr bwMode="auto">
              <a:xfrm>
                <a:off x="4478455" y="5173001"/>
                <a:ext cx="612617" cy="808590"/>
              </a:xfrm>
              <a:custGeom>
                <a:avLst/>
                <a:gdLst>
                  <a:gd name="T0" fmla="*/ 612617 w 288"/>
                  <a:gd name="T1" fmla="*/ 783056 h 380"/>
                  <a:gd name="T2" fmla="*/ 587091 w 288"/>
                  <a:gd name="T3" fmla="*/ 808590 h 380"/>
                  <a:gd name="T4" fmla="*/ 25526 w 288"/>
                  <a:gd name="T5" fmla="*/ 808590 h 380"/>
                  <a:gd name="T6" fmla="*/ 0 w 288"/>
                  <a:gd name="T7" fmla="*/ 783056 h 380"/>
                  <a:gd name="T8" fmla="*/ 0 w 288"/>
                  <a:gd name="T9" fmla="*/ 25534 h 380"/>
                  <a:gd name="T10" fmla="*/ 25526 w 288"/>
                  <a:gd name="T11" fmla="*/ 0 h 380"/>
                  <a:gd name="T12" fmla="*/ 587091 w 288"/>
                  <a:gd name="T13" fmla="*/ 0 h 380"/>
                  <a:gd name="T14" fmla="*/ 612617 w 288"/>
                  <a:gd name="T15" fmla="*/ 25534 h 380"/>
                  <a:gd name="T16" fmla="*/ 612617 w 288"/>
                  <a:gd name="T17" fmla="*/ 783056 h 3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80">
                    <a:moveTo>
                      <a:pt x="288" y="368"/>
                    </a:moveTo>
                    <a:cubicBezTo>
                      <a:pt x="288" y="375"/>
                      <a:pt x="283" y="380"/>
                      <a:pt x="276" y="380"/>
                    </a:cubicBezTo>
                    <a:cubicBezTo>
                      <a:pt x="12" y="380"/>
                      <a:pt x="12" y="380"/>
                      <a:pt x="12" y="380"/>
                    </a:cubicBezTo>
                    <a:cubicBezTo>
                      <a:pt x="5" y="380"/>
                      <a:pt x="0" y="375"/>
                      <a:pt x="0" y="36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83" y="0"/>
                      <a:pt x="288" y="5"/>
                      <a:pt x="288" y="12"/>
                    </a:cubicBezTo>
                    <a:lnTo>
                      <a:pt x="288" y="368"/>
                    </a:lnTo>
                    <a:close/>
                  </a:path>
                </a:pathLst>
              </a:custGeom>
              <a:noFill/>
              <a:ln w="34925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4665732" y="5377527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4554635" y="5496437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>
                <a:off x="4554635" y="5547172"/>
                <a:ext cx="417404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>
                <a:off x="4554635" y="5607420"/>
                <a:ext cx="374553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>
                <a:off x="4554635" y="5667668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4554635" y="5726331"/>
                <a:ext cx="426927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>
                <a:off x="4554635" y="5777066"/>
                <a:ext cx="468191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>
                <a:off x="4665732" y="5895976"/>
                <a:ext cx="247586" cy="0"/>
              </a:xfrm>
              <a:prstGeom prst="line">
                <a:avLst/>
              </a:prstGeom>
              <a:noFill/>
              <a:ln w="34925">
                <a:solidFill>
                  <a:schemeClr val="accent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34" name="组合 65"/>
          <p:cNvGrpSpPr/>
          <p:nvPr/>
        </p:nvGrpSpPr>
        <p:grpSpPr bwMode="auto">
          <a:xfrm>
            <a:off x="4011613" y="1635125"/>
            <a:ext cx="1533525" cy="1328738"/>
            <a:chOff x="4010827" y="1930674"/>
            <a:chExt cx="1533533" cy="1328000"/>
          </a:xfrm>
        </p:grpSpPr>
        <p:sp>
          <p:nvSpPr>
            <p:cNvPr id="35" name="Freeform 24"/>
            <p:cNvSpPr/>
            <p:nvPr/>
          </p:nvSpPr>
          <p:spPr bwMode="auto">
            <a:xfrm>
              <a:off x="4010827" y="1930674"/>
              <a:ext cx="1533533" cy="1328000"/>
            </a:xfrm>
            <a:custGeom>
              <a:avLst/>
              <a:gdLst>
                <a:gd name="T0" fmla="*/ 2147483646 w 1925"/>
                <a:gd name="T1" fmla="*/ 2147483646 h 1667"/>
                <a:gd name="T2" fmla="*/ 0 w 1925"/>
                <a:gd name="T3" fmla="*/ 2147483646 h 1667"/>
                <a:gd name="T4" fmla="*/ 2147483646 w 1925"/>
                <a:gd name="T5" fmla="*/ 0 h 1667"/>
                <a:gd name="T6" fmla="*/ 2147483646 w 1925"/>
                <a:gd name="T7" fmla="*/ 0 h 1667"/>
                <a:gd name="T8" fmla="*/ 2147483646 w 1925"/>
                <a:gd name="T9" fmla="*/ 2147483646 h 1667"/>
                <a:gd name="T10" fmla="*/ 2147483646 w 1925"/>
                <a:gd name="T11" fmla="*/ 2147483646 h 1667"/>
                <a:gd name="T12" fmla="*/ 2147483646 w 1925"/>
                <a:gd name="T13" fmla="*/ 2147483646 h 1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5" h="1667">
                  <a:moveTo>
                    <a:pt x="480" y="1667"/>
                  </a:moveTo>
                  <a:lnTo>
                    <a:pt x="0" y="834"/>
                  </a:lnTo>
                  <a:lnTo>
                    <a:pt x="480" y="0"/>
                  </a:lnTo>
                  <a:lnTo>
                    <a:pt x="1445" y="0"/>
                  </a:lnTo>
                  <a:lnTo>
                    <a:pt x="1925" y="834"/>
                  </a:lnTo>
                  <a:lnTo>
                    <a:pt x="1445" y="1667"/>
                  </a:lnTo>
                  <a:lnTo>
                    <a:pt x="480" y="1667"/>
                  </a:lnTo>
                  <a:close/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4559712" y="2345724"/>
              <a:ext cx="438152" cy="669975"/>
            </a:xfrm>
            <a:custGeom>
              <a:avLst/>
              <a:gdLst>
                <a:gd name="T0" fmla="*/ 2147483646 w 206"/>
                <a:gd name="T1" fmla="*/ 2147483646 h 315"/>
                <a:gd name="T2" fmla="*/ 2147483646 w 206"/>
                <a:gd name="T3" fmla="*/ 0 h 315"/>
                <a:gd name="T4" fmla="*/ 0 w 206"/>
                <a:gd name="T5" fmla="*/ 2147483646 h 315"/>
                <a:gd name="T6" fmla="*/ 2147483646 w 206"/>
                <a:gd name="T7" fmla="*/ 2147483646 h 315"/>
                <a:gd name="T8" fmla="*/ 2147483646 w 206"/>
                <a:gd name="T9" fmla="*/ 2147483646 h 315"/>
                <a:gd name="T10" fmla="*/ 2147483646 w 206"/>
                <a:gd name="T11" fmla="*/ 2147483646 h 315"/>
                <a:gd name="T12" fmla="*/ 2147483646 w 206"/>
                <a:gd name="T13" fmla="*/ 2147483646 h 315"/>
                <a:gd name="T14" fmla="*/ 2147483646 w 206"/>
                <a:gd name="T15" fmla="*/ 2147483646 h 3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6" h="315">
                  <a:moveTo>
                    <a:pt x="206" y="103"/>
                  </a:moveTo>
                  <a:cubicBezTo>
                    <a:pt x="206" y="46"/>
                    <a:pt x="160" y="0"/>
                    <a:pt x="103" y="0"/>
                  </a:cubicBezTo>
                  <a:cubicBezTo>
                    <a:pt x="46" y="0"/>
                    <a:pt x="0" y="46"/>
                    <a:pt x="0" y="103"/>
                  </a:cubicBezTo>
                  <a:cubicBezTo>
                    <a:pt x="0" y="148"/>
                    <a:pt x="25" y="171"/>
                    <a:pt x="53" y="204"/>
                  </a:cubicBezTo>
                  <a:cubicBezTo>
                    <a:pt x="66" y="220"/>
                    <a:pt x="54" y="278"/>
                    <a:pt x="69" y="299"/>
                  </a:cubicBezTo>
                  <a:cubicBezTo>
                    <a:pt x="79" y="315"/>
                    <a:pt x="132" y="314"/>
                    <a:pt x="142" y="299"/>
                  </a:cubicBezTo>
                  <a:cubicBezTo>
                    <a:pt x="156" y="279"/>
                    <a:pt x="145" y="219"/>
                    <a:pt x="157" y="203"/>
                  </a:cubicBezTo>
                  <a:cubicBezTo>
                    <a:pt x="180" y="168"/>
                    <a:pt x="206" y="147"/>
                    <a:pt x="206" y="103"/>
                  </a:cubicBezTo>
                  <a:close/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4684785" y="2820521"/>
              <a:ext cx="195974" cy="20713"/>
            </a:xfrm>
            <a:custGeom>
              <a:avLst/>
              <a:gdLst>
                <a:gd name="T0" fmla="*/ 0 w 92"/>
                <a:gd name="T1" fmla="*/ 0 h 10"/>
                <a:gd name="T2" fmla="*/ 2147483646 w 9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2" h="10">
                  <a:moveTo>
                    <a:pt x="0" y="0"/>
                  </a:moveTo>
                  <a:cubicBezTo>
                    <a:pt x="0" y="1"/>
                    <a:pt x="54" y="10"/>
                    <a:pt x="92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27"/>
            <p:cNvSpPr/>
            <p:nvPr/>
          </p:nvSpPr>
          <p:spPr bwMode="auto">
            <a:xfrm>
              <a:off x="4687175" y="2853980"/>
              <a:ext cx="193584" cy="21510"/>
            </a:xfrm>
            <a:custGeom>
              <a:avLst/>
              <a:gdLst>
                <a:gd name="T0" fmla="*/ 0 w 91"/>
                <a:gd name="T1" fmla="*/ 2147483646 h 10"/>
                <a:gd name="T2" fmla="*/ 2147483646 w 9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1" h="10">
                  <a:moveTo>
                    <a:pt x="0" y="1"/>
                  </a:moveTo>
                  <a:cubicBezTo>
                    <a:pt x="0" y="1"/>
                    <a:pt x="54" y="10"/>
                    <a:pt x="91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4687175" y="2888236"/>
              <a:ext cx="189600" cy="21510"/>
            </a:xfrm>
            <a:custGeom>
              <a:avLst/>
              <a:gdLst>
                <a:gd name="T0" fmla="*/ 0 w 89"/>
                <a:gd name="T1" fmla="*/ 2147483646 h 10"/>
                <a:gd name="T2" fmla="*/ 2147483646 w 8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9" h="10">
                  <a:moveTo>
                    <a:pt x="0" y="1"/>
                  </a:moveTo>
                  <a:cubicBezTo>
                    <a:pt x="0" y="1"/>
                    <a:pt x="52" y="10"/>
                    <a:pt x="89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4689565" y="2922491"/>
              <a:ext cx="187211" cy="21510"/>
            </a:xfrm>
            <a:custGeom>
              <a:avLst/>
              <a:gdLst>
                <a:gd name="T0" fmla="*/ 0 w 88"/>
                <a:gd name="T1" fmla="*/ 0 h 10"/>
                <a:gd name="T2" fmla="*/ 2147483646 w 8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0">
                  <a:moveTo>
                    <a:pt x="0" y="0"/>
                  </a:moveTo>
                  <a:cubicBezTo>
                    <a:pt x="0" y="1"/>
                    <a:pt x="51" y="10"/>
                    <a:pt x="88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4695938" y="2956747"/>
              <a:ext cx="176058" cy="20713"/>
            </a:xfrm>
            <a:custGeom>
              <a:avLst/>
              <a:gdLst>
                <a:gd name="T0" fmla="*/ 0 w 83"/>
                <a:gd name="T1" fmla="*/ 0 h 10"/>
                <a:gd name="T2" fmla="*/ 2147483646 w 83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3" h="10">
                  <a:moveTo>
                    <a:pt x="0" y="0"/>
                  </a:moveTo>
                  <a:cubicBezTo>
                    <a:pt x="0" y="1"/>
                    <a:pt x="46" y="10"/>
                    <a:pt x="83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4683192" y="2509832"/>
              <a:ext cx="101970" cy="152955"/>
            </a:xfrm>
            <a:custGeom>
              <a:avLst/>
              <a:gdLst>
                <a:gd name="T0" fmla="*/ 2147483646 w 48"/>
                <a:gd name="T1" fmla="*/ 2147483646 h 72"/>
                <a:gd name="T2" fmla="*/ 2147483646 w 48"/>
                <a:gd name="T3" fmla="*/ 0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72">
                  <a:moveTo>
                    <a:pt x="48" y="72"/>
                  </a:moveTo>
                  <a:cubicBezTo>
                    <a:pt x="48" y="72"/>
                    <a:pt x="0" y="0"/>
                    <a:pt x="48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4785162" y="2509832"/>
              <a:ext cx="67715" cy="318656"/>
            </a:xfrm>
            <a:custGeom>
              <a:avLst/>
              <a:gdLst>
                <a:gd name="T0" fmla="*/ 0 w 32"/>
                <a:gd name="T1" fmla="*/ 2147483646 h 150"/>
                <a:gd name="T2" fmla="*/ 0 w 32"/>
                <a:gd name="T3" fmla="*/ 2147483646 h 150"/>
                <a:gd name="T4" fmla="*/ 0 w 32"/>
                <a:gd name="T5" fmla="*/ 0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50">
                  <a:moveTo>
                    <a:pt x="0" y="15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32" y="0"/>
                    <a:pt x="0" y="0"/>
                  </a:cubicBezTo>
                </a:path>
              </a:pathLst>
            </a:custGeom>
            <a:noFill/>
            <a:ln w="34925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>
              <a:off x="4759669" y="2177632"/>
              <a:ext cx="0" cy="76477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4981135" y="2260483"/>
              <a:ext cx="31866" cy="49392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 flipH="1">
              <a:off x="5103818" y="2437338"/>
              <a:ext cx="51782" cy="23103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 flipH="1" flipV="1">
              <a:off x="5125327" y="2656414"/>
              <a:ext cx="57358" cy="6373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V="1">
              <a:off x="4374095" y="2652431"/>
              <a:ext cx="57358" cy="12746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4401977" y="2439727"/>
              <a:ext cx="53375" cy="19119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4544576" y="2262873"/>
              <a:ext cx="34256" cy="44612"/>
            </a:xfrm>
            <a:prstGeom prst="line">
              <a:avLst/>
            </a:prstGeom>
            <a:noFill/>
            <a:ln w="34925" cap="rnd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圆角矩形 1"/>
          <p:cNvSpPr/>
          <p:nvPr/>
        </p:nvSpPr>
        <p:spPr>
          <a:xfrm>
            <a:off x="1962150" y="1556792"/>
            <a:ext cx="2609850" cy="329088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圆角矩形 2"/>
          <p:cNvSpPr/>
          <p:nvPr/>
        </p:nvSpPr>
        <p:spPr>
          <a:xfrm>
            <a:off x="4803775" y="1556792"/>
            <a:ext cx="2611438" cy="39751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圆角矩形 3"/>
          <p:cNvSpPr/>
          <p:nvPr/>
        </p:nvSpPr>
        <p:spPr>
          <a:xfrm>
            <a:off x="7646988" y="1556792"/>
            <a:ext cx="2611437" cy="329088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2717006" y="4066629"/>
            <a:ext cx="1100138" cy="1100138"/>
            <a:chOff x="2650435" y="4152807"/>
            <a:chExt cx="1099930" cy="1099930"/>
          </a:xfrm>
        </p:grpSpPr>
        <p:sp>
          <p:nvSpPr>
            <p:cNvPr id="20" name="椭圆 19"/>
            <p:cNvSpPr/>
            <p:nvPr/>
          </p:nvSpPr>
          <p:spPr>
            <a:xfrm>
              <a:off x="2650435" y="4152807"/>
              <a:ext cx="1099930" cy="1099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00998" y="4429314"/>
              <a:ext cx="598804" cy="6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21"/>
          <p:cNvGrpSpPr/>
          <p:nvPr/>
        </p:nvGrpSpPr>
        <p:grpSpPr bwMode="auto">
          <a:xfrm>
            <a:off x="5559425" y="4811167"/>
            <a:ext cx="1100138" cy="1100137"/>
            <a:chOff x="5493026" y="4898055"/>
            <a:chExt cx="1099930" cy="1099930"/>
          </a:xfrm>
        </p:grpSpPr>
        <p:sp>
          <p:nvSpPr>
            <p:cNvPr id="23" name="椭圆 22"/>
            <p:cNvSpPr/>
            <p:nvPr/>
          </p:nvSpPr>
          <p:spPr>
            <a:xfrm>
              <a:off x="5493026" y="4898055"/>
              <a:ext cx="1099930" cy="1099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4" name="图片 2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703427" y="5115969"/>
              <a:ext cx="658735" cy="658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组合 24"/>
          <p:cNvGrpSpPr/>
          <p:nvPr/>
        </p:nvGrpSpPr>
        <p:grpSpPr bwMode="auto">
          <a:xfrm>
            <a:off x="8402638" y="4066629"/>
            <a:ext cx="1100137" cy="1100138"/>
            <a:chOff x="8335617" y="4152807"/>
            <a:chExt cx="1099930" cy="1099930"/>
          </a:xfrm>
        </p:grpSpPr>
        <p:sp>
          <p:nvSpPr>
            <p:cNvPr id="26" name="椭圆 25"/>
            <p:cNvSpPr/>
            <p:nvPr/>
          </p:nvSpPr>
          <p:spPr>
            <a:xfrm>
              <a:off x="8335617" y="4152807"/>
              <a:ext cx="1099930" cy="10999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27" name="图片 27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494269" y="4337057"/>
              <a:ext cx="782625" cy="785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6456040" y="4748587"/>
            <a:ext cx="857250" cy="857250"/>
            <a:chOff x="6196012" y="4862597"/>
            <a:chExt cx="857250" cy="857250"/>
          </a:xfrm>
        </p:grpSpPr>
        <p:sp>
          <p:nvSpPr>
            <p:cNvPr id="7" name="椭圆 6"/>
            <p:cNvSpPr/>
            <p:nvPr/>
          </p:nvSpPr>
          <p:spPr>
            <a:xfrm>
              <a:off x="6196012" y="4862597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6346693" y="5060328"/>
              <a:ext cx="558800" cy="487187"/>
            </a:xfrm>
            <a:custGeom>
              <a:avLst/>
              <a:gdLst>
                <a:gd name="T0" fmla="*/ 817373654 w 215"/>
                <a:gd name="T1" fmla="*/ 1018121829 h 187"/>
                <a:gd name="T2" fmla="*/ 378289407 w 215"/>
                <a:gd name="T3" fmla="*/ 658385033 h 187"/>
                <a:gd name="T4" fmla="*/ 965988463 w 215"/>
                <a:gd name="T5" fmla="*/ 468335208 h 187"/>
                <a:gd name="T6" fmla="*/ 1452360186 w 215"/>
                <a:gd name="T7" fmla="*/ 800922402 h 187"/>
                <a:gd name="T8" fmla="*/ 1452360186 w 215"/>
                <a:gd name="T9" fmla="*/ 1018121829 h 187"/>
                <a:gd name="T10" fmla="*/ 817373654 w 215"/>
                <a:gd name="T11" fmla="*/ 1262470860 h 187"/>
                <a:gd name="T12" fmla="*/ 817373654 w 215"/>
                <a:gd name="T13" fmla="*/ 1018121829 h 187"/>
                <a:gd name="T14" fmla="*/ 222919615 w 215"/>
                <a:gd name="T15" fmla="*/ 502274165 h 187"/>
                <a:gd name="T16" fmla="*/ 303982002 w 215"/>
                <a:gd name="T17" fmla="*/ 475121957 h 187"/>
                <a:gd name="T18" fmla="*/ 209409650 w 215"/>
                <a:gd name="T19" fmla="*/ 366523546 h 187"/>
                <a:gd name="T20" fmla="*/ 216164633 w 215"/>
                <a:gd name="T21" fmla="*/ 352947442 h 187"/>
                <a:gd name="T22" fmla="*/ 276962073 w 215"/>
                <a:gd name="T23" fmla="*/ 312224340 h 187"/>
                <a:gd name="T24" fmla="*/ 634986532 w 215"/>
                <a:gd name="T25" fmla="*/ 271498633 h 187"/>
                <a:gd name="T26" fmla="*/ 743068848 w 215"/>
                <a:gd name="T27" fmla="*/ 264711884 h 187"/>
                <a:gd name="T28" fmla="*/ 938968534 w 215"/>
                <a:gd name="T29" fmla="*/ 217199428 h 187"/>
                <a:gd name="T30" fmla="*/ 979498428 w 215"/>
                <a:gd name="T31" fmla="*/ 0 h 187"/>
                <a:gd name="T32" fmla="*/ 911946006 w 215"/>
                <a:gd name="T33" fmla="*/ 13576104 h 187"/>
                <a:gd name="T34" fmla="*/ 898436041 w 215"/>
                <a:gd name="T35" fmla="*/ 162900222 h 187"/>
                <a:gd name="T36" fmla="*/ 743068848 w 215"/>
                <a:gd name="T37" fmla="*/ 196836574 h 187"/>
                <a:gd name="T38" fmla="*/ 628228951 w 215"/>
                <a:gd name="T39" fmla="*/ 203623324 h 187"/>
                <a:gd name="T40" fmla="*/ 256697126 w 215"/>
                <a:gd name="T41" fmla="*/ 251135780 h 187"/>
                <a:gd name="T42" fmla="*/ 162124774 w 215"/>
                <a:gd name="T43" fmla="*/ 312224340 h 187"/>
                <a:gd name="T44" fmla="*/ 141857228 w 215"/>
                <a:gd name="T45" fmla="*/ 359736797 h 187"/>
                <a:gd name="T46" fmla="*/ 148614809 w 215"/>
                <a:gd name="T47" fmla="*/ 414036002 h 187"/>
                <a:gd name="T48" fmla="*/ 222919615 w 215"/>
                <a:gd name="T49" fmla="*/ 502274165 h 187"/>
                <a:gd name="T50" fmla="*/ 283717055 w 215"/>
                <a:gd name="T51" fmla="*/ 638022179 h 187"/>
                <a:gd name="T52" fmla="*/ 533659198 w 215"/>
                <a:gd name="T53" fmla="*/ 556573371 h 187"/>
                <a:gd name="T54" fmla="*/ 310736984 w 215"/>
                <a:gd name="T55" fmla="*/ 536210518 h 187"/>
                <a:gd name="T56" fmla="*/ 67552422 w 215"/>
                <a:gd name="T57" fmla="*/ 610872577 h 187"/>
                <a:gd name="T58" fmla="*/ 283717055 w 215"/>
                <a:gd name="T59" fmla="*/ 638022179 h 187"/>
                <a:gd name="T60" fmla="*/ 412064318 w 215"/>
                <a:gd name="T61" fmla="*/ 502274165 h 187"/>
                <a:gd name="T62" fmla="*/ 621473968 w 215"/>
                <a:gd name="T63" fmla="*/ 529423768 h 187"/>
                <a:gd name="T64" fmla="*/ 621473968 w 215"/>
                <a:gd name="T65" fmla="*/ 529423768 h 187"/>
                <a:gd name="T66" fmla="*/ 878171094 w 215"/>
                <a:gd name="T67" fmla="*/ 447972354 h 187"/>
                <a:gd name="T68" fmla="*/ 526901617 w 215"/>
                <a:gd name="T69" fmla="*/ 468335208 h 187"/>
                <a:gd name="T70" fmla="*/ 412064318 w 215"/>
                <a:gd name="T71" fmla="*/ 502274165 h 187"/>
                <a:gd name="T72" fmla="*/ 0 w 215"/>
                <a:gd name="T73" fmla="*/ 658385033 h 187"/>
                <a:gd name="T74" fmla="*/ 0 w 215"/>
                <a:gd name="T75" fmla="*/ 862008357 h 187"/>
                <a:gd name="T76" fmla="*/ 722801302 w 215"/>
                <a:gd name="T77" fmla="*/ 1269257609 h 187"/>
                <a:gd name="T78" fmla="*/ 722801302 w 215"/>
                <a:gd name="T79" fmla="*/ 1065634286 h 187"/>
                <a:gd name="T80" fmla="*/ 0 w 215"/>
                <a:gd name="T81" fmla="*/ 658385033 h 1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" h="187">
                  <a:moveTo>
                    <a:pt x="121" y="150"/>
                  </a:moveTo>
                  <a:cubicBezTo>
                    <a:pt x="112" y="119"/>
                    <a:pt x="87" y="104"/>
                    <a:pt x="56" y="97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78" y="78"/>
                    <a:pt x="206" y="100"/>
                    <a:pt x="215" y="118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193" y="173"/>
                    <a:pt x="160" y="183"/>
                    <a:pt x="121" y="186"/>
                  </a:cubicBezTo>
                  <a:cubicBezTo>
                    <a:pt x="121" y="174"/>
                    <a:pt x="121" y="162"/>
                    <a:pt x="121" y="150"/>
                  </a:cubicBezTo>
                  <a:close/>
                  <a:moveTo>
                    <a:pt x="33" y="74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2" y="68"/>
                    <a:pt x="30" y="59"/>
                    <a:pt x="31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4" y="50"/>
                    <a:pt x="37" y="48"/>
                    <a:pt x="41" y="46"/>
                  </a:cubicBezTo>
                  <a:cubicBezTo>
                    <a:pt x="52" y="42"/>
                    <a:pt x="74" y="41"/>
                    <a:pt x="94" y="40"/>
                  </a:cubicBezTo>
                  <a:cubicBezTo>
                    <a:pt x="100" y="40"/>
                    <a:pt x="105" y="40"/>
                    <a:pt x="110" y="39"/>
                  </a:cubicBezTo>
                  <a:cubicBezTo>
                    <a:pt x="123" y="39"/>
                    <a:pt x="133" y="38"/>
                    <a:pt x="139" y="32"/>
                  </a:cubicBezTo>
                  <a:cubicBezTo>
                    <a:pt x="146" y="27"/>
                    <a:pt x="149" y="17"/>
                    <a:pt x="14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15"/>
                    <a:pt x="137" y="21"/>
                    <a:pt x="133" y="24"/>
                  </a:cubicBezTo>
                  <a:cubicBezTo>
                    <a:pt x="129" y="28"/>
                    <a:pt x="120" y="28"/>
                    <a:pt x="110" y="29"/>
                  </a:cubicBezTo>
                  <a:cubicBezTo>
                    <a:pt x="104" y="29"/>
                    <a:pt x="99" y="30"/>
                    <a:pt x="93" y="30"/>
                  </a:cubicBezTo>
                  <a:cubicBezTo>
                    <a:pt x="72" y="31"/>
                    <a:pt x="49" y="32"/>
                    <a:pt x="38" y="37"/>
                  </a:cubicBezTo>
                  <a:cubicBezTo>
                    <a:pt x="32" y="39"/>
                    <a:pt x="27" y="42"/>
                    <a:pt x="24" y="46"/>
                  </a:cubicBezTo>
                  <a:cubicBezTo>
                    <a:pt x="22" y="48"/>
                    <a:pt x="21" y="50"/>
                    <a:pt x="21" y="53"/>
                  </a:cubicBezTo>
                  <a:cubicBezTo>
                    <a:pt x="20" y="55"/>
                    <a:pt x="21" y="58"/>
                    <a:pt x="22" y="61"/>
                  </a:cubicBezTo>
                  <a:cubicBezTo>
                    <a:pt x="23" y="65"/>
                    <a:pt x="27" y="69"/>
                    <a:pt x="33" y="74"/>
                  </a:cubicBezTo>
                  <a:close/>
                  <a:moveTo>
                    <a:pt x="42" y="94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21" y="91"/>
                    <a:pt x="32" y="92"/>
                    <a:pt x="42" y="94"/>
                  </a:cubicBezTo>
                  <a:close/>
                  <a:moveTo>
                    <a:pt x="61" y="7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13" y="63"/>
                    <a:pt x="96" y="64"/>
                    <a:pt x="78" y="69"/>
                  </a:cubicBezTo>
                  <a:cubicBezTo>
                    <a:pt x="61" y="74"/>
                    <a:pt x="61" y="74"/>
                    <a:pt x="61" y="74"/>
                  </a:cubicBezTo>
                  <a:close/>
                  <a:moveTo>
                    <a:pt x="0" y="97"/>
                  </a:moveTo>
                  <a:cubicBezTo>
                    <a:pt x="0" y="107"/>
                    <a:pt x="0" y="117"/>
                    <a:pt x="0" y="127"/>
                  </a:cubicBezTo>
                  <a:cubicBezTo>
                    <a:pt x="36" y="148"/>
                    <a:pt x="71" y="166"/>
                    <a:pt x="107" y="187"/>
                  </a:cubicBezTo>
                  <a:cubicBezTo>
                    <a:pt x="107" y="177"/>
                    <a:pt x="107" y="167"/>
                    <a:pt x="107" y="157"/>
                  </a:cubicBezTo>
                  <a:cubicBezTo>
                    <a:pt x="95" y="112"/>
                    <a:pt x="50" y="104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1057275" y="4748587"/>
            <a:ext cx="857250" cy="857250"/>
            <a:chOff x="1057276" y="4857792"/>
            <a:chExt cx="857250" cy="857250"/>
          </a:xfrm>
        </p:grpSpPr>
        <p:sp>
          <p:nvSpPr>
            <p:cNvPr id="11" name="椭圆 10"/>
            <p:cNvSpPr/>
            <p:nvPr/>
          </p:nvSpPr>
          <p:spPr>
            <a:xfrm>
              <a:off x="1057276" y="4857792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Freeform 21"/>
            <p:cNvSpPr>
              <a:spLocks noEditPoints="1"/>
            </p:cNvSpPr>
            <p:nvPr/>
          </p:nvSpPr>
          <p:spPr bwMode="auto">
            <a:xfrm>
              <a:off x="1220967" y="4981301"/>
              <a:ext cx="529867" cy="584832"/>
            </a:xfrm>
            <a:custGeom>
              <a:avLst/>
              <a:gdLst>
                <a:gd name="T0" fmla="*/ 716150040 w 99"/>
                <a:gd name="T1" fmla="*/ 1669695360 h 109"/>
                <a:gd name="T2" fmla="*/ 429690024 w 99"/>
                <a:gd name="T3" fmla="*/ 1756057340 h 109"/>
                <a:gd name="T4" fmla="*/ 1460945011 w 99"/>
                <a:gd name="T5" fmla="*/ 1583333380 h 109"/>
                <a:gd name="T6" fmla="*/ 1804694889 w 99"/>
                <a:gd name="T7" fmla="*/ 1324242073 h 109"/>
                <a:gd name="T8" fmla="*/ 1604175019 w 99"/>
                <a:gd name="T9" fmla="*/ 1698480898 h 109"/>
                <a:gd name="T10" fmla="*/ 1460945011 w 99"/>
                <a:gd name="T11" fmla="*/ 1928786667 h 109"/>
                <a:gd name="T12" fmla="*/ 1317715003 w 99"/>
                <a:gd name="T13" fmla="*/ 1640909822 h 109"/>
                <a:gd name="T14" fmla="*/ 1088544849 w 99"/>
                <a:gd name="T15" fmla="*/ 1065150766 h 109"/>
                <a:gd name="T16" fmla="*/ 1460945011 w 99"/>
                <a:gd name="T17" fmla="*/ 1583333380 h 109"/>
                <a:gd name="T18" fmla="*/ 1203129926 w 99"/>
                <a:gd name="T19" fmla="*/ 949997882 h 109"/>
                <a:gd name="T20" fmla="*/ 1203129926 w 99"/>
                <a:gd name="T21" fmla="*/ 0 h 109"/>
                <a:gd name="T22" fmla="*/ 429690024 w 99"/>
                <a:gd name="T23" fmla="*/ 719697478 h 109"/>
                <a:gd name="T24" fmla="*/ 429690024 w 99"/>
                <a:gd name="T25" fmla="*/ 2147483646 h 109"/>
                <a:gd name="T26" fmla="*/ 2147483646 w 99"/>
                <a:gd name="T27" fmla="*/ 2147483646 h 109"/>
                <a:gd name="T28" fmla="*/ 2147483646 w 99"/>
                <a:gd name="T29" fmla="*/ 2101510628 h 109"/>
                <a:gd name="T30" fmla="*/ 2147483646 w 99"/>
                <a:gd name="T31" fmla="*/ 2043939551 h 109"/>
                <a:gd name="T32" fmla="*/ 1403649796 w 99"/>
                <a:gd name="T33" fmla="*/ 2147483646 h 109"/>
                <a:gd name="T34" fmla="*/ 343749878 w 99"/>
                <a:gd name="T35" fmla="*/ 1727271802 h 109"/>
                <a:gd name="T36" fmla="*/ 1203129926 w 99"/>
                <a:gd name="T37" fmla="*/ 633330133 h 109"/>
                <a:gd name="T38" fmla="*/ 2147483646 w 99"/>
                <a:gd name="T39" fmla="*/ 1353027611 h 109"/>
                <a:gd name="T40" fmla="*/ 2147483646 w 99"/>
                <a:gd name="T41" fmla="*/ 1180303650 h 109"/>
                <a:gd name="T42" fmla="*/ 2147483646 w 99"/>
                <a:gd name="T43" fmla="*/ 1525756937 h 109"/>
                <a:gd name="T44" fmla="*/ 2147483646 w 99"/>
                <a:gd name="T45" fmla="*/ 1612118918 h 109"/>
                <a:gd name="T46" fmla="*/ 2147483646 w 99"/>
                <a:gd name="T47" fmla="*/ 1928786667 h 109"/>
                <a:gd name="T48" fmla="*/ 2147483646 w 99"/>
                <a:gd name="T49" fmla="*/ 1698480898 h 109"/>
                <a:gd name="T50" fmla="*/ 2147483646 w 99"/>
                <a:gd name="T51" fmla="*/ 1640909822 h 109"/>
                <a:gd name="T52" fmla="*/ 2147483646 w 99"/>
                <a:gd name="T53" fmla="*/ 1727271802 h 109"/>
                <a:gd name="T54" fmla="*/ 2147483646 w 99"/>
                <a:gd name="T55" fmla="*/ 2043939551 h 109"/>
                <a:gd name="T56" fmla="*/ 2147483646 w 99"/>
                <a:gd name="T57" fmla="*/ 1928786667 h 109"/>
                <a:gd name="T58" fmla="*/ 2147483646 w 99"/>
                <a:gd name="T59" fmla="*/ 1065150766 h 109"/>
                <a:gd name="T60" fmla="*/ 2147483646 w 99"/>
                <a:gd name="T61" fmla="*/ 806059459 h 109"/>
                <a:gd name="T62" fmla="*/ 2147483646 w 99"/>
                <a:gd name="T63" fmla="*/ 1093936304 h 109"/>
                <a:gd name="T64" fmla="*/ 2147483646 w 99"/>
                <a:gd name="T65" fmla="*/ 1266665631 h 109"/>
                <a:gd name="T66" fmla="*/ 2147483646 w 99"/>
                <a:gd name="T67" fmla="*/ 978788785 h 109"/>
                <a:gd name="T68" fmla="*/ 2033865042 w 99"/>
                <a:gd name="T69" fmla="*/ 806059459 h 109"/>
                <a:gd name="T70" fmla="*/ 2147483646 w 99"/>
                <a:gd name="T71" fmla="*/ 518182614 h 109"/>
                <a:gd name="T72" fmla="*/ 2147483646 w 99"/>
                <a:gd name="T73" fmla="*/ 719697478 h 109"/>
                <a:gd name="T74" fmla="*/ 2147483646 w 99"/>
                <a:gd name="T75" fmla="*/ 777273921 h 109"/>
                <a:gd name="T76" fmla="*/ 1432300079 w 99"/>
                <a:gd name="T77" fmla="*/ 2147483646 h 109"/>
                <a:gd name="T78" fmla="*/ 1518234873 w 99"/>
                <a:gd name="T79" fmla="*/ 2147483646 h 109"/>
                <a:gd name="T80" fmla="*/ 1432300079 w 99"/>
                <a:gd name="T81" fmla="*/ 2147483646 h 109"/>
                <a:gd name="T82" fmla="*/ 1919279966 w 99"/>
                <a:gd name="T83" fmla="*/ 2147483646 h 109"/>
                <a:gd name="T84" fmla="*/ 2147483646 w 99"/>
                <a:gd name="T85" fmla="*/ 2147483646 h 109"/>
                <a:gd name="T86" fmla="*/ 716150040 w 99"/>
                <a:gd name="T87" fmla="*/ 2147483646 h 109"/>
                <a:gd name="T88" fmla="*/ 973965124 w 99"/>
                <a:gd name="T89" fmla="*/ 2147483646 h 109"/>
                <a:gd name="T90" fmla="*/ 716150040 w 99"/>
                <a:gd name="T91" fmla="*/ 2147483646 h 109"/>
                <a:gd name="T92" fmla="*/ 945314841 w 99"/>
                <a:gd name="T93" fmla="*/ 1151512746 h 109"/>
                <a:gd name="T94" fmla="*/ 658854825 w 99"/>
                <a:gd name="T95" fmla="*/ 1036365227 h 109"/>
                <a:gd name="T96" fmla="*/ 2147483646 w 99"/>
                <a:gd name="T97" fmla="*/ 978788785 h 109"/>
                <a:gd name="T98" fmla="*/ 1890635034 w 99"/>
                <a:gd name="T99" fmla="*/ 1122727208 h 109"/>
                <a:gd name="T100" fmla="*/ 2147483646 w 99"/>
                <a:gd name="T101" fmla="*/ 978788785 h 109"/>
                <a:gd name="T102" fmla="*/ 2147483646 w 99"/>
                <a:gd name="T103" fmla="*/ 1698480898 h 109"/>
                <a:gd name="T104" fmla="*/ 2147483646 w 99"/>
                <a:gd name="T105" fmla="*/ 1612118918 h 1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6456040" y="3314925"/>
            <a:ext cx="857250" cy="857250"/>
            <a:chOff x="6196012" y="3433805"/>
            <a:chExt cx="857250" cy="857250"/>
          </a:xfrm>
        </p:grpSpPr>
        <p:sp>
          <p:nvSpPr>
            <p:cNvPr id="14" name="椭圆 13"/>
            <p:cNvSpPr/>
            <p:nvPr/>
          </p:nvSpPr>
          <p:spPr>
            <a:xfrm>
              <a:off x="6196012" y="3433805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6351114" y="3604480"/>
              <a:ext cx="642298" cy="530165"/>
            </a:xfrm>
            <a:custGeom>
              <a:avLst/>
              <a:gdLst>
                <a:gd name="T0" fmla="*/ 559229600 w 300"/>
                <a:gd name="T1" fmla="*/ 0 h 247"/>
                <a:gd name="T2" fmla="*/ 953442138 w 300"/>
                <a:gd name="T3" fmla="*/ 165855788 h 247"/>
                <a:gd name="T4" fmla="*/ 1118459199 w 300"/>
                <a:gd name="T5" fmla="*/ 562067196 h 247"/>
                <a:gd name="T6" fmla="*/ 953442138 w 300"/>
                <a:gd name="T7" fmla="*/ 958278604 h 247"/>
                <a:gd name="T8" fmla="*/ 559229600 w 300"/>
                <a:gd name="T9" fmla="*/ 1124134392 h 247"/>
                <a:gd name="T10" fmla="*/ 160435335 w 300"/>
                <a:gd name="T11" fmla="*/ 958278604 h 247"/>
                <a:gd name="T12" fmla="*/ 0 w 300"/>
                <a:gd name="T13" fmla="*/ 562067196 h 247"/>
                <a:gd name="T14" fmla="*/ 160435335 w 300"/>
                <a:gd name="T15" fmla="*/ 165855788 h 247"/>
                <a:gd name="T16" fmla="*/ 559229600 w 300"/>
                <a:gd name="T17" fmla="*/ 0 h 247"/>
                <a:gd name="T18" fmla="*/ 802174536 w 300"/>
                <a:gd name="T19" fmla="*/ 1128740603 h 247"/>
                <a:gd name="T20" fmla="*/ 1375155736 w 300"/>
                <a:gd name="T21" fmla="*/ 727922984 h 247"/>
                <a:gd name="T22" fmla="*/ 1365988003 w 300"/>
                <a:gd name="T23" fmla="*/ 580496332 h 247"/>
                <a:gd name="T24" fmla="*/ 802174536 w 300"/>
                <a:gd name="T25" fmla="*/ 1128740603 h 247"/>
                <a:gd name="T26" fmla="*/ 595900533 w 300"/>
                <a:gd name="T27" fmla="*/ 368567703 h 247"/>
                <a:gd name="T28" fmla="*/ 692161735 w 300"/>
                <a:gd name="T29" fmla="*/ 419246755 h 247"/>
                <a:gd name="T30" fmla="*/ 829677737 w 300"/>
                <a:gd name="T31" fmla="*/ 327105366 h 247"/>
                <a:gd name="T32" fmla="*/ 811342270 w 300"/>
                <a:gd name="T33" fmla="*/ 304070018 h 247"/>
                <a:gd name="T34" fmla="*/ 595900533 w 300"/>
                <a:gd name="T35" fmla="*/ 202711915 h 247"/>
                <a:gd name="T36" fmla="*/ 595900533 w 300"/>
                <a:gd name="T37" fmla="*/ 368567703 h 247"/>
                <a:gd name="T38" fmla="*/ 742584269 w 300"/>
                <a:gd name="T39" fmla="*/ 497567365 h 247"/>
                <a:gd name="T40" fmla="*/ 751752002 w 300"/>
                <a:gd name="T41" fmla="*/ 562067196 h 247"/>
                <a:gd name="T42" fmla="*/ 738000402 w 300"/>
                <a:gd name="T43" fmla="*/ 635781595 h 247"/>
                <a:gd name="T44" fmla="*/ 880100271 w 300"/>
                <a:gd name="T45" fmla="*/ 723314627 h 247"/>
                <a:gd name="T46" fmla="*/ 916771204 w 300"/>
                <a:gd name="T47" fmla="*/ 562067196 h 247"/>
                <a:gd name="T48" fmla="*/ 880100271 w 300"/>
                <a:gd name="T49" fmla="*/ 400817619 h 247"/>
                <a:gd name="T50" fmla="*/ 742584269 w 300"/>
                <a:gd name="T51" fmla="*/ 497567365 h 247"/>
                <a:gd name="T52" fmla="*/ 682994001 w 300"/>
                <a:gd name="T53" fmla="*/ 709493848 h 247"/>
                <a:gd name="T54" fmla="*/ 595900533 w 300"/>
                <a:gd name="T55" fmla="*/ 755564542 h 247"/>
                <a:gd name="T56" fmla="*/ 595900533 w 300"/>
                <a:gd name="T57" fmla="*/ 921420331 h 247"/>
                <a:gd name="T58" fmla="*/ 811342270 w 300"/>
                <a:gd name="T59" fmla="*/ 820064373 h 247"/>
                <a:gd name="T60" fmla="*/ 829677737 w 300"/>
                <a:gd name="T61" fmla="*/ 801637383 h 247"/>
                <a:gd name="T62" fmla="*/ 682994001 w 300"/>
                <a:gd name="T63" fmla="*/ 709493848 h 247"/>
                <a:gd name="T64" fmla="*/ 504223199 w 300"/>
                <a:gd name="T65" fmla="*/ 750958332 h 247"/>
                <a:gd name="T66" fmla="*/ 430881331 w 300"/>
                <a:gd name="T67" fmla="*/ 714102205 h 247"/>
                <a:gd name="T68" fmla="*/ 293367471 w 300"/>
                <a:gd name="T69" fmla="*/ 810849805 h 247"/>
                <a:gd name="T70" fmla="*/ 302535204 w 300"/>
                <a:gd name="T71" fmla="*/ 820064373 h 247"/>
                <a:gd name="T72" fmla="*/ 504223199 w 300"/>
                <a:gd name="T73" fmla="*/ 921420331 h 247"/>
                <a:gd name="T74" fmla="*/ 504223199 w 300"/>
                <a:gd name="T75" fmla="*/ 750958332 h 247"/>
                <a:gd name="T76" fmla="*/ 375874931 w 300"/>
                <a:gd name="T77" fmla="*/ 640387806 h 247"/>
                <a:gd name="T78" fmla="*/ 362123330 w 300"/>
                <a:gd name="T79" fmla="*/ 562067196 h 247"/>
                <a:gd name="T80" fmla="*/ 366707197 w 300"/>
                <a:gd name="T81" fmla="*/ 511388144 h 247"/>
                <a:gd name="T82" fmla="*/ 224609470 w 300"/>
                <a:gd name="T83" fmla="*/ 423852966 h 247"/>
                <a:gd name="T84" fmla="*/ 197106269 w 300"/>
                <a:gd name="T85" fmla="*/ 562067196 h 247"/>
                <a:gd name="T86" fmla="*/ 238361070 w 300"/>
                <a:gd name="T87" fmla="*/ 732529195 h 247"/>
                <a:gd name="T88" fmla="*/ 375874931 w 300"/>
                <a:gd name="T89" fmla="*/ 640387806 h 247"/>
                <a:gd name="T90" fmla="*/ 412545864 w 300"/>
                <a:gd name="T91" fmla="*/ 433067534 h 247"/>
                <a:gd name="T92" fmla="*/ 417129731 w 300"/>
                <a:gd name="T93" fmla="*/ 423852966 h 247"/>
                <a:gd name="T94" fmla="*/ 504223199 w 300"/>
                <a:gd name="T95" fmla="*/ 373176060 h 247"/>
                <a:gd name="T96" fmla="*/ 504223199 w 300"/>
                <a:gd name="T97" fmla="*/ 202711915 h 247"/>
                <a:gd name="T98" fmla="*/ 302535204 w 300"/>
                <a:gd name="T99" fmla="*/ 304070018 h 247"/>
                <a:gd name="T100" fmla="*/ 270448137 w 300"/>
                <a:gd name="T101" fmla="*/ 340926145 h 247"/>
                <a:gd name="T102" fmla="*/ 412545864 w 300"/>
                <a:gd name="T103" fmla="*/ 433067534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0" h="247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1057275" y="1972975"/>
            <a:ext cx="857250" cy="857250"/>
            <a:chOff x="1057276" y="2000208"/>
            <a:chExt cx="857250" cy="857250"/>
          </a:xfrm>
        </p:grpSpPr>
        <p:sp>
          <p:nvSpPr>
            <p:cNvPr id="17" name="椭圆 16"/>
            <p:cNvSpPr/>
            <p:nvPr/>
          </p:nvSpPr>
          <p:spPr>
            <a:xfrm>
              <a:off x="1057276" y="2000208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233667" y="2140995"/>
              <a:ext cx="496528" cy="551405"/>
            </a:xfrm>
            <a:custGeom>
              <a:avLst/>
              <a:gdLst>
                <a:gd name="T0" fmla="*/ 540564230 w 77"/>
                <a:gd name="T1" fmla="*/ 328874612 h 86"/>
                <a:gd name="T2" fmla="*/ 1580119755 w 77"/>
                <a:gd name="T3" fmla="*/ 41111731 h 86"/>
                <a:gd name="T4" fmla="*/ 2147483646 w 77"/>
                <a:gd name="T5" fmla="*/ 534426855 h 86"/>
                <a:gd name="T6" fmla="*/ 2147483646 w 77"/>
                <a:gd name="T7" fmla="*/ 1562168835 h 86"/>
                <a:gd name="T8" fmla="*/ 2147483646 w 77"/>
                <a:gd name="T9" fmla="*/ 2147483646 h 86"/>
                <a:gd name="T10" fmla="*/ 2147483646 w 77"/>
                <a:gd name="T11" fmla="*/ 2147483646 h 86"/>
                <a:gd name="T12" fmla="*/ 2147483646 w 77"/>
                <a:gd name="T13" fmla="*/ 2147483646 h 86"/>
                <a:gd name="T14" fmla="*/ 2147483646 w 77"/>
                <a:gd name="T15" fmla="*/ 2147483646 h 86"/>
                <a:gd name="T16" fmla="*/ 2147483646 w 77"/>
                <a:gd name="T17" fmla="*/ 2147483646 h 86"/>
                <a:gd name="T18" fmla="*/ 2147483646 w 77"/>
                <a:gd name="T19" fmla="*/ 2147483646 h 86"/>
                <a:gd name="T20" fmla="*/ 2120683985 w 77"/>
                <a:gd name="T21" fmla="*/ 2147483646 h 86"/>
                <a:gd name="T22" fmla="*/ 2037518769 w 77"/>
                <a:gd name="T23" fmla="*/ 2147483646 h 86"/>
                <a:gd name="T24" fmla="*/ 1247458892 w 77"/>
                <a:gd name="T25" fmla="*/ 2147483646 h 86"/>
                <a:gd name="T26" fmla="*/ 332654415 w 77"/>
                <a:gd name="T27" fmla="*/ 2147483646 h 86"/>
                <a:gd name="T28" fmla="*/ 41579384 w 77"/>
                <a:gd name="T29" fmla="*/ 1233294223 h 86"/>
                <a:gd name="T30" fmla="*/ 540564230 w 77"/>
                <a:gd name="T31" fmla="*/ 328874612 h 86"/>
                <a:gd name="T32" fmla="*/ 1247458892 w 77"/>
                <a:gd name="T33" fmla="*/ 2014378640 h 86"/>
                <a:gd name="T34" fmla="*/ 1580119755 w 77"/>
                <a:gd name="T35" fmla="*/ 2014378640 h 86"/>
                <a:gd name="T36" fmla="*/ 1580119755 w 77"/>
                <a:gd name="T37" fmla="*/ 1644385885 h 86"/>
                <a:gd name="T38" fmla="*/ 1954360002 w 77"/>
                <a:gd name="T39" fmla="*/ 1644385885 h 86"/>
                <a:gd name="T40" fmla="*/ 1954360002 w 77"/>
                <a:gd name="T41" fmla="*/ 1315511273 h 86"/>
                <a:gd name="T42" fmla="*/ 1580119755 w 77"/>
                <a:gd name="T43" fmla="*/ 1315511273 h 86"/>
                <a:gd name="T44" fmla="*/ 1580119755 w 77"/>
                <a:gd name="T45" fmla="*/ 945524930 h 86"/>
                <a:gd name="T46" fmla="*/ 1247458892 w 77"/>
                <a:gd name="T47" fmla="*/ 945524930 h 86"/>
                <a:gd name="T48" fmla="*/ 1247458892 w 77"/>
                <a:gd name="T49" fmla="*/ 1315511273 h 86"/>
                <a:gd name="T50" fmla="*/ 873225093 w 77"/>
                <a:gd name="T51" fmla="*/ 1315511273 h 86"/>
                <a:gd name="T52" fmla="*/ 873225093 w 77"/>
                <a:gd name="T53" fmla="*/ 1644385885 h 86"/>
                <a:gd name="T54" fmla="*/ 1247458892 w 77"/>
                <a:gd name="T55" fmla="*/ 1644385885 h 86"/>
                <a:gd name="T56" fmla="*/ 1247458892 w 77"/>
                <a:gd name="T57" fmla="*/ 2014378640 h 86"/>
                <a:gd name="T58" fmla="*/ 748474045 w 77"/>
                <a:gd name="T59" fmla="*/ 1479951785 h 86"/>
                <a:gd name="T60" fmla="*/ 1788029570 w 77"/>
                <a:gd name="T61" fmla="*/ 781084418 h 86"/>
                <a:gd name="T62" fmla="*/ 748474045 w 77"/>
                <a:gd name="T63" fmla="*/ 1479951785 h 86"/>
                <a:gd name="T64" fmla="*/ 1496954539 w 77"/>
                <a:gd name="T65" fmla="*/ 493315124 h 86"/>
                <a:gd name="T66" fmla="*/ 831639261 w 77"/>
                <a:gd name="T67" fmla="*/ 657755636 h 86"/>
                <a:gd name="T68" fmla="*/ 498984846 w 77"/>
                <a:gd name="T69" fmla="*/ 1274399542 h 86"/>
                <a:gd name="T70" fmla="*/ 665315278 w 77"/>
                <a:gd name="T71" fmla="*/ 1932155178 h 86"/>
                <a:gd name="T72" fmla="*/ 1289044724 w 77"/>
                <a:gd name="T73" fmla="*/ 2147483646 h 86"/>
                <a:gd name="T74" fmla="*/ 1954360002 w 77"/>
                <a:gd name="T75" fmla="*/ 2096595690 h 86"/>
                <a:gd name="T76" fmla="*/ 2147483646 w 77"/>
                <a:gd name="T77" fmla="*/ 1479951785 h 86"/>
                <a:gd name="T78" fmla="*/ 2120683985 w 77"/>
                <a:gd name="T79" fmla="*/ 822196148 h 86"/>
                <a:gd name="T80" fmla="*/ 1496954539 w 77"/>
                <a:gd name="T81" fmla="*/ 49331512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6456040" y="1972975"/>
            <a:ext cx="857250" cy="857250"/>
            <a:chOff x="6196012" y="2005013"/>
            <a:chExt cx="857250" cy="857250"/>
          </a:xfrm>
        </p:grpSpPr>
        <p:sp>
          <p:nvSpPr>
            <p:cNvPr id="20" name="椭圆 19"/>
            <p:cNvSpPr/>
            <p:nvPr/>
          </p:nvSpPr>
          <p:spPr>
            <a:xfrm>
              <a:off x="6196012" y="2005013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322950" y="2198688"/>
              <a:ext cx="590480" cy="460374"/>
            </a:xfrm>
            <a:custGeom>
              <a:avLst/>
              <a:gdLst>
                <a:gd name="T0" fmla="*/ 1222871905 w 97"/>
                <a:gd name="T1" fmla="*/ 2147483646 h 75"/>
                <a:gd name="T2" fmla="*/ 1630497903 w 97"/>
                <a:gd name="T3" fmla="*/ 2147483646 h 75"/>
                <a:gd name="T4" fmla="*/ 1741666416 w 97"/>
                <a:gd name="T5" fmla="*/ 2147483646 h 75"/>
                <a:gd name="T6" fmla="*/ 1741666416 w 97"/>
                <a:gd name="T7" fmla="*/ 1846271613 h 75"/>
                <a:gd name="T8" fmla="*/ 1445208931 w 97"/>
                <a:gd name="T9" fmla="*/ 1695551304 h 75"/>
                <a:gd name="T10" fmla="*/ 1111703392 w 97"/>
                <a:gd name="T11" fmla="*/ 1883948621 h 75"/>
                <a:gd name="T12" fmla="*/ 1111703392 w 97"/>
                <a:gd name="T13" fmla="*/ 2147483646 h 75"/>
                <a:gd name="T14" fmla="*/ 1222871905 w 97"/>
                <a:gd name="T15" fmla="*/ 2147483646 h 75"/>
                <a:gd name="T16" fmla="*/ 0 w 97"/>
                <a:gd name="T17" fmla="*/ 1846271613 h 75"/>
                <a:gd name="T18" fmla="*/ 1371100647 w 97"/>
                <a:gd name="T19" fmla="*/ 1055011473 h 75"/>
                <a:gd name="T20" fmla="*/ 1445208931 w 97"/>
                <a:gd name="T21" fmla="*/ 979651319 h 75"/>
                <a:gd name="T22" fmla="*/ 1519323302 w 97"/>
                <a:gd name="T23" fmla="*/ 1055011473 h 75"/>
                <a:gd name="T24" fmla="*/ 1926949300 w 97"/>
                <a:gd name="T25" fmla="*/ 1281085799 h 75"/>
                <a:gd name="T26" fmla="*/ 2147483646 w 97"/>
                <a:gd name="T27" fmla="*/ 339111488 h 75"/>
                <a:gd name="T28" fmla="*/ 2147483646 w 97"/>
                <a:gd name="T29" fmla="*/ 150714171 h 75"/>
                <a:gd name="T30" fmla="*/ 2147483646 w 97"/>
                <a:gd name="T31" fmla="*/ 75360155 h 75"/>
                <a:gd name="T32" fmla="*/ 2147483646 w 97"/>
                <a:gd name="T33" fmla="*/ 0 h 75"/>
                <a:gd name="T34" fmla="*/ 2147483646 w 97"/>
                <a:gd name="T35" fmla="*/ 376788497 h 75"/>
                <a:gd name="T36" fmla="*/ 2147483646 w 97"/>
                <a:gd name="T37" fmla="*/ 715899985 h 75"/>
                <a:gd name="T38" fmla="*/ 2147483646 w 97"/>
                <a:gd name="T39" fmla="*/ 565185814 h 75"/>
                <a:gd name="T40" fmla="*/ 2038117813 w 97"/>
                <a:gd name="T41" fmla="*/ 1582514141 h 75"/>
                <a:gd name="T42" fmla="*/ 1964003442 w 97"/>
                <a:gd name="T43" fmla="*/ 1657874296 h 75"/>
                <a:gd name="T44" fmla="*/ 1852834929 w 97"/>
                <a:gd name="T45" fmla="*/ 1620197287 h 75"/>
                <a:gd name="T46" fmla="*/ 1445208931 w 97"/>
                <a:gd name="T47" fmla="*/ 1356445954 h 75"/>
                <a:gd name="T48" fmla="*/ 185282884 w 97"/>
                <a:gd name="T49" fmla="*/ 2147483646 h 75"/>
                <a:gd name="T50" fmla="*/ 0 w 97"/>
                <a:gd name="T51" fmla="*/ 1846271613 h 75"/>
                <a:gd name="T52" fmla="*/ 370565768 w 97"/>
                <a:gd name="T53" fmla="*/ 2147483646 h 75"/>
                <a:gd name="T54" fmla="*/ 778191766 w 97"/>
                <a:gd name="T55" fmla="*/ 2147483646 h 75"/>
                <a:gd name="T56" fmla="*/ 852306137 w 97"/>
                <a:gd name="T57" fmla="*/ 2147483646 h 75"/>
                <a:gd name="T58" fmla="*/ 852306137 w 97"/>
                <a:gd name="T59" fmla="*/ 2034662792 h 75"/>
                <a:gd name="T60" fmla="*/ 259397255 w 97"/>
                <a:gd name="T61" fmla="*/ 2147483646 h 75"/>
                <a:gd name="T62" fmla="*/ 259397255 w 97"/>
                <a:gd name="T63" fmla="*/ 2147483646 h 75"/>
                <a:gd name="T64" fmla="*/ 370565768 w 97"/>
                <a:gd name="T65" fmla="*/ 2147483646 h 75"/>
                <a:gd name="T66" fmla="*/ 2075178042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1469476978 h 75"/>
                <a:gd name="T74" fmla="*/ 2147483646 w 97"/>
                <a:gd name="T75" fmla="*/ 1469476978 h 75"/>
                <a:gd name="T76" fmla="*/ 2001063671 w 97"/>
                <a:gd name="T77" fmla="*/ 1996985784 h 75"/>
                <a:gd name="T78" fmla="*/ 1964003442 w 97"/>
                <a:gd name="T79" fmla="*/ 1959308776 h 75"/>
                <a:gd name="T80" fmla="*/ 1964003442 w 97"/>
                <a:gd name="T81" fmla="*/ 2147483646 h 75"/>
                <a:gd name="T82" fmla="*/ 2075178042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1205725644 h 75"/>
                <a:gd name="T92" fmla="*/ 2147483646 w 97"/>
                <a:gd name="T93" fmla="*/ 904297302 h 75"/>
                <a:gd name="T94" fmla="*/ 2147483646 w 97"/>
                <a:gd name="T95" fmla="*/ 1243408791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1057275" y="3314925"/>
            <a:ext cx="857250" cy="857250"/>
            <a:chOff x="1057276" y="3429000"/>
            <a:chExt cx="857250" cy="857250"/>
          </a:xfrm>
        </p:grpSpPr>
        <p:sp>
          <p:nvSpPr>
            <p:cNvPr id="23" name="椭圆 22"/>
            <p:cNvSpPr/>
            <p:nvPr/>
          </p:nvSpPr>
          <p:spPr>
            <a:xfrm>
              <a:off x="1057276" y="3429000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213110" y="3529551"/>
              <a:ext cx="566299" cy="580818"/>
            </a:xfrm>
            <a:custGeom>
              <a:avLst/>
              <a:gdLst>
                <a:gd name="T0" fmla="*/ 173989469 w 96"/>
                <a:gd name="T1" fmla="*/ 1445638401 h 99"/>
                <a:gd name="T2" fmla="*/ 2147483646 w 96"/>
                <a:gd name="T3" fmla="*/ 1445638401 h 99"/>
                <a:gd name="T4" fmla="*/ 2147483646 w 96"/>
                <a:gd name="T5" fmla="*/ 1411217601 h 99"/>
                <a:gd name="T6" fmla="*/ 2147483646 w 96"/>
                <a:gd name="T7" fmla="*/ 1617736535 h 99"/>
                <a:gd name="T8" fmla="*/ 2147483646 w 96"/>
                <a:gd name="T9" fmla="*/ 2065195202 h 99"/>
                <a:gd name="T10" fmla="*/ 2147483646 w 96"/>
                <a:gd name="T11" fmla="*/ 2147483646 h 99"/>
                <a:gd name="T12" fmla="*/ 2147483646 w 96"/>
                <a:gd name="T13" fmla="*/ 2147483646 h 99"/>
                <a:gd name="T14" fmla="*/ 2147483646 w 96"/>
                <a:gd name="T15" fmla="*/ 2147483646 h 99"/>
                <a:gd name="T16" fmla="*/ 2147483646 w 96"/>
                <a:gd name="T17" fmla="*/ 2147483646 h 99"/>
                <a:gd name="T18" fmla="*/ 2147483646 w 96"/>
                <a:gd name="T19" fmla="*/ 2147483646 h 99"/>
                <a:gd name="T20" fmla="*/ 2147483646 w 96"/>
                <a:gd name="T21" fmla="*/ 2147483646 h 99"/>
                <a:gd name="T22" fmla="*/ 2147483646 w 96"/>
                <a:gd name="T23" fmla="*/ 2147483646 h 99"/>
                <a:gd name="T24" fmla="*/ 591558295 w 96"/>
                <a:gd name="T25" fmla="*/ 2147483646 h 99"/>
                <a:gd name="T26" fmla="*/ 417568826 w 96"/>
                <a:gd name="T27" fmla="*/ 2147483646 h 99"/>
                <a:gd name="T28" fmla="*/ 0 w 96"/>
                <a:gd name="T29" fmla="*/ 2147483646 h 99"/>
                <a:gd name="T30" fmla="*/ 591558295 w 96"/>
                <a:gd name="T31" fmla="*/ 2147483646 h 99"/>
                <a:gd name="T32" fmla="*/ 730749870 w 96"/>
                <a:gd name="T33" fmla="*/ 2147483646 h 99"/>
                <a:gd name="T34" fmla="*/ 173989469 w 96"/>
                <a:gd name="T35" fmla="*/ 1445638401 h 99"/>
                <a:gd name="T36" fmla="*/ 1948664354 w 96"/>
                <a:gd name="T37" fmla="*/ 1239119468 h 99"/>
                <a:gd name="T38" fmla="*/ 1913866460 w 96"/>
                <a:gd name="T39" fmla="*/ 206518934 h 99"/>
                <a:gd name="T40" fmla="*/ 1948664354 w 96"/>
                <a:gd name="T41" fmla="*/ 1239119468 h 99"/>
                <a:gd name="T42" fmla="*/ 1496297634 w 96"/>
                <a:gd name="T43" fmla="*/ 1032594668 h 99"/>
                <a:gd name="T44" fmla="*/ 1461499740 w 96"/>
                <a:gd name="T45" fmla="*/ 0 h 99"/>
                <a:gd name="T46" fmla="*/ 1496297634 w 96"/>
                <a:gd name="T47" fmla="*/ 1032594668 h 99"/>
                <a:gd name="T48" fmla="*/ 1043925015 w 96"/>
                <a:gd name="T49" fmla="*/ 1170277868 h 99"/>
                <a:gd name="T50" fmla="*/ 1009127121 w 96"/>
                <a:gd name="T51" fmla="*/ 137677333 h 99"/>
                <a:gd name="T52" fmla="*/ 1043925015 w 96"/>
                <a:gd name="T53" fmla="*/ 1170277868 h 99"/>
                <a:gd name="T54" fmla="*/ 521962507 w 96"/>
                <a:gd name="T55" fmla="*/ 1824255468 h 99"/>
                <a:gd name="T56" fmla="*/ 904739339 w 96"/>
                <a:gd name="T57" fmla="*/ 2147483646 h 99"/>
                <a:gd name="T58" fmla="*/ 1148318696 w 96"/>
                <a:gd name="T59" fmla="*/ 2147483646 h 99"/>
                <a:gd name="T60" fmla="*/ 835143551 w 96"/>
                <a:gd name="T61" fmla="*/ 1789834668 h 99"/>
                <a:gd name="T62" fmla="*/ 521962507 w 96"/>
                <a:gd name="T63" fmla="*/ 1824255468 h 99"/>
                <a:gd name="T64" fmla="*/ 2147483646 w 96"/>
                <a:gd name="T65" fmla="*/ 1720993068 h 99"/>
                <a:gd name="T66" fmla="*/ 2147483646 w 96"/>
                <a:gd name="T67" fmla="*/ 2147483646 h 99"/>
                <a:gd name="T68" fmla="*/ 2147483646 w 96"/>
                <a:gd name="T69" fmla="*/ 2147483646 h 99"/>
                <a:gd name="T70" fmla="*/ 2147483646 w 96"/>
                <a:gd name="T71" fmla="*/ 2147483646 h 99"/>
                <a:gd name="T72" fmla="*/ 2147483646 w 96"/>
                <a:gd name="T73" fmla="*/ 2065195202 h 99"/>
                <a:gd name="T74" fmla="*/ 2147483646 w 96"/>
                <a:gd name="T75" fmla="*/ 1824255468 h 99"/>
                <a:gd name="T76" fmla="*/ 2147483646 w 96"/>
                <a:gd name="T77" fmla="*/ 1720993068 h 99"/>
                <a:gd name="T78" fmla="*/ 2147483646 w 96"/>
                <a:gd name="T79" fmla="*/ 1720993068 h 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7512621" y="1986102"/>
            <a:ext cx="3930650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55"/>
          <p:cNvSpPr txBox="1">
            <a:spLocks noChangeArrowheads="1"/>
          </p:cNvSpPr>
          <p:nvPr/>
        </p:nvSpPr>
        <p:spPr bwMode="auto">
          <a:xfrm>
            <a:off x="7512621" y="3328052"/>
            <a:ext cx="3930650" cy="33855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5"/>
          <p:cNvSpPr txBox="1">
            <a:spLocks noChangeArrowheads="1"/>
          </p:cNvSpPr>
          <p:nvPr/>
        </p:nvSpPr>
        <p:spPr bwMode="auto">
          <a:xfrm>
            <a:off x="7512621" y="4761714"/>
            <a:ext cx="3930650" cy="33855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55"/>
          <p:cNvSpPr txBox="1">
            <a:spLocks noChangeArrowheads="1"/>
          </p:cNvSpPr>
          <p:nvPr/>
        </p:nvSpPr>
        <p:spPr bwMode="auto">
          <a:xfrm>
            <a:off x="2065206" y="1986102"/>
            <a:ext cx="3930650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55"/>
          <p:cNvSpPr txBox="1">
            <a:spLocks noChangeArrowheads="1"/>
          </p:cNvSpPr>
          <p:nvPr/>
        </p:nvSpPr>
        <p:spPr bwMode="auto">
          <a:xfrm>
            <a:off x="2065206" y="3328052"/>
            <a:ext cx="3930650" cy="33855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55"/>
          <p:cNvSpPr txBox="1">
            <a:spLocks noChangeArrowheads="1"/>
          </p:cNvSpPr>
          <p:nvPr/>
        </p:nvSpPr>
        <p:spPr bwMode="auto">
          <a:xfrm>
            <a:off x="2065206" y="4761714"/>
            <a:ext cx="3930650" cy="33855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/>
          <p:nvPr/>
        </p:nvSpPr>
        <p:spPr bwMode="auto">
          <a:xfrm>
            <a:off x="1679643" y="1028657"/>
            <a:ext cx="8832713" cy="3356431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3108960" y="4522248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4751572" y="1404902"/>
            <a:ext cx="2688856" cy="268703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408" y="106680"/>
            <a:ext cx="12030152" cy="66822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741878" y="129079"/>
            <a:ext cx="2383287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1338" y="11493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81887" y="59628"/>
            <a:ext cx="12052237" cy="6731855"/>
          </a:xfrm>
          <a:prstGeom prst="roundRect">
            <a:avLst>
              <a:gd name="adj" fmla="val 367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L 形 4"/>
          <p:cNvSpPr/>
          <p:nvPr/>
        </p:nvSpPr>
        <p:spPr>
          <a:xfrm rot="13509573">
            <a:off x="3644900" y="2328863"/>
            <a:ext cx="674688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L 形 6"/>
          <p:cNvSpPr/>
          <p:nvPr/>
        </p:nvSpPr>
        <p:spPr>
          <a:xfrm rot="13509573">
            <a:off x="7721600" y="2328863"/>
            <a:ext cx="674688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六边形 8"/>
          <p:cNvSpPr/>
          <p:nvPr/>
        </p:nvSpPr>
        <p:spPr bwMode="auto">
          <a:xfrm>
            <a:off x="1028700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KSO_Shape"/>
          <p:cNvSpPr/>
          <p:nvPr/>
        </p:nvSpPr>
        <p:spPr bwMode="auto">
          <a:xfrm>
            <a:off x="1709738" y="1849438"/>
            <a:ext cx="906462" cy="1011237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1" name="矩形 25"/>
          <p:cNvSpPr>
            <a:spLocks noChangeArrowheads="1"/>
          </p:cNvSpPr>
          <p:nvPr/>
        </p:nvSpPr>
        <p:spPr bwMode="auto">
          <a:xfrm>
            <a:off x="1408113" y="2970213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六边形 11"/>
          <p:cNvSpPr/>
          <p:nvPr/>
        </p:nvSpPr>
        <p:spPr bwMode="auto">
          <a:xfrm>
            <a:off x="4954588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KSO_Shape"/>
          <p:cNvSpPr/>
          <p:nvPr/>
        </p:nvSpPr>
        <p:spPr bwMode="auto">
          <a:xfrm>
            <a:off x="5589588" y="1882775"/>
            <a:ext cx="1009650" cy="944563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326063" y="2970213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六边形 14"/>
          <p:cNvSpPr/>
          <p:nvPr/>
        </p:nvSpPr>
        <p:spPr bwMode="auto">
          <a:xfrm>
            <a:off x="8880475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KSO_Shape"/>
          <p:cNvSpPr/>
          <p:nvPr/>
        </p:nvSpPr>
        <p:spPr bwMode="auto">
          <a:xfrm>
            <a:off x="9542463" y="2001838"/>
            <a:ext cx="1009650" cy="706437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9285288" y="2970213"/>
            <a:ext cx="153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矩形 117"/>
          <p:cNvSpPr>
            <a:spLocks noChangeArrowheads="1"/>
          </p:cNvSpPr>
          <p:nvPr/>
        </p:nvSpPr>
        <p:spPr bwMode="auto">
          <a:xfrm>
            <a:off x="1825625" y="4367213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920875" y="4829175"/>
            <a:ext cx="1851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10" grpId="0" animBg="1"/>
      <p:bldP spid="11" grpId="0"/>
      <p:bldP spid="13" grpId="0" animBg="1"/>
      <p:bldP spid="14" grpId="0"/>
      <p:bldP spid="16" grpId="0" animBg="1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Sub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www.2ppt.com">
  <a:themeElements>
    <a:clrScheme name="恐怖万圣节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2448"/>
      </a:accent1>
      <a:accent2>
        <a:srgbClr val="A6A6A6"/>
      </a:accent2>
      <a:accent3>
        <a:srgbClr val="C22D0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宽屏</PresentationFormat>
  <Paragraphs>117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等线</vt:lpstr>
      <vt:lpstr>等线 Light</vt:lpstr>
      <vt:lpstr>华文中宋</vt:lpstr>
      <vt:lpstr>宋体</vt:lpstr>
      <vt:lpstr>微软雅黑</vt:lpstr>
      <vt:lpstr>Agency FB</vt:lpstr>
      <vt:lpstr>Arial</vt:lpstr>
      <vt:lpstr>Arial Narrow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2021-07-23T01:07:39Z</dcterms:created>
  <dcterms:modified xsi:type="dcterms:W3CDTF">2023-01-10T09:46:42Z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104FD5677F304754B36A5069ECDD3EB2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