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>
        <p:scale>
          <a:sx n="100" d="100"/>
          <a:sy n="100" d="100"/>
        </p:scale>
        <p:origin x="-288" y="-804"/>
      </p:cViewPr>
      <p:guideLst>
        <p:guide orient="horz" pos="162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C9195-A99A-4771-901F-B256A7B5720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306A9-8CCE-4052-B151-6AD7A04081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06A9-8CCE-4052-B151-6AD7A04081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652120" y="1675543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7534"/>
            <a:ext cx="9144000" cy="1102519"/>
          </a:xfrm>
        </p:spPr>
        <p:txBody>
          <a:bodyPr/>
          <a:lstStyle/>
          <a:p>
            <a:r>
              <a:rPr lang="zh-CN" altLang="en-US"/>
              <a:t>Unit 6 Family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067694"/>
            <a:ext cx="6400800" cy="792088"/>
          </a:xfrm>
        </p:spPr>
        <p:txBody>
          <a:bodyPr/>
          <a:lstStyle/>
          <a:p>
            <a:r>
              <a:rPr lang="zh-CN" altLang="en-US" sz="4400" b="1" dirty="0" smtClean="0"/>
              <a:t>She </a:t>
            </a:r>
            <a:r>
              <a:rPr lang="zh-CN" altLang="en-US" sz="4400" b="1" dirty="0"/>
              <a:t>works in a hospital.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3719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200"/>
              <a:t>hospital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90750" y="1514476"/>
            <a:ext cx="4762500" cy="276463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200"/>
              <a:t>school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44800" y="1697832"/>
            <a:ext cx="5691188" cy="23657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200"/>
              <a:t>police office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35971" y="1635646"/>
            <a:ext cx="5075237" cy="253722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/>
              <a:t>farm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92501" y="1113235"/>
            <a:ext cx="4291013" cy="33492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200"/>
              <a:t>park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24000" y="1238251"/>
            <a:ext cx="6096000" cy="331708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7250"/>
          </a:xfrm>
        </p:spPr>
        <p:txBody>
          <a:bodyPr/>
          <a:lstStyle/>
          <a:p>
            <a:r>
              <a:rPr lang="zh-CN" altLang="en-US" dirty="0"/>
              <a:t>What does she/he do？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545431"/>
            <a:ext cx="1444625" cy="1134666"/>
          </a:xfrm>
        </p:spPr>
      </p:pic>
      <p:pic>
        <p:nvPicPr>
          <p:cNvPr id="18436" name="Picture 4" descr="71515_101139076000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916239" y="1749029"/>
            <a:ext cx="1150937" cy="11834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547814" y="1707356"/>
            <a:ext cx="1462087" cy="1243013"/>
          </a:xfrm>
        </p:spPr>
      </p:pic>
      <p:sp>
        <p:nvSpPr>
          <p:cNvPr id="18438" name="Rectangle 6"/>
          <p:cNvSpPr>
            <a:spLocks noGrp="1" noChangeArrowheads="1"/>
          </p:cNvSpPr>
          <p:nvPr/>
        </p:nvSpPr>
        <p:spPr bwMode="auto">
          <a:xfrm>
            <a:off x="1" y="897732"/>
            <a:ext cx="9144000" cy="7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She's/He's a ....... .She/He works in a ...... .</a:t>
            </a:r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067176" y="1924051"/>
            <a:ext cx="2016125" cy="917972"/>
          </a:xfrm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3314" y="1870472"/>
            <a:ext cx="1728787" cy="85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888" y="1545431"/>
            <a:ext cx="1365250" cy="14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7564" y="3220641"/>
            <a:ext cx="1824037" cy="102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3219450"/>
            <a:ext cx="1512888" cy="1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48263" y="3382566"/>
            <a:ext cx="19431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132139" y="3220641"/>
            <a:ext cx="1728787" cy="103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1476376" y="3382566"/>
            <a:ext cx="18208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4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4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4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8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84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8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b="1" dirty="0"/>
              <a:t>What dose he do?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041798"/>
            <a:ext cx="4902200" cy="4101703"/>
          </a:xfrm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16463" y="1647825"/>
            <a:ext cx="4249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dirty="0"/>
              <a:t>He's a farmer.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b="1"/>
              <a:t>What dose he do?</a:t>
            </a:r>
          </a:p>
        </p:txBody>
      </p:sp>
      <p:pic>
        <p:nvPicPr>
          <p:cNvPr id="6147" name="Picture 3" descr="71515_101139076000_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032324"/>
            <a:ext cx="3707904" cy="4111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716463" y="1647825"/>
            <a:ext cx="42497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dirty="0"/>
              <a:t>He's a doctor.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6600" b="1" dirty="0">
                <a:solidFill>
                  <a:schemeClr val="tx2"/>
                </a:solidFill>
              </a:rPr>
              <a:t>What dose he do?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2413" y="1059656"/>
            <a:ext cx="3321050" cy="4025504"/>
          </a:xfr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708400" y="1647825"/>
            <a:ext cx="5257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dirty="0"/>
              <a:t>He's a businessman.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6600" b="1">
                <a:solidFill>
                  <a:schemeClr val="tx2"/>
                </a:solidFill>
              </a:rPr>
              <a:t>What dose she do?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168003"/>
            <a:ext cx="4605338" cy="3975497"/>
          </a:xfr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16463" y="1647825"/>
            <a:ext cx="42497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dirty="0"/>
              <a:t>She's a teacher.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6600" b="1">
                <a:solidFill>
                  <a:schemeClr val="tx2"/>
                </a:solidFill>
              </a:rPr>
              <a:t>What dose she do?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9" y="1059656"/>
            <a:ext cx="5614987" cy="2753916"/>
          </a:xfr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8676" y="4245769"/>
            <a:ext cx="46085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/>
              <a:t>She's a _______.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60700" y="4245769"/>
            <a:ext cx="172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FF3300"/>
                </a:solidFill>
              </a:rPr>
              <a:t>nurse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243" name="Rectangle 3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6600" b="1">
                <a:solidFill>
                  <a:schemeClr val="tx2"/>
                </a:solidFill>
              </a:rPr>
              <a:t>What dose he do?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97731"/>
            <a:ext cx="2984500" cy="3239691"/>
          </a:xfr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44576" y="4407694"/>
            <a:ext cx="5616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/>
              <a:t>He's a __________.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60700" y="4407694"/>
            <a:ext cx="2952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FF3300"/>
                </a:solidFill>
              </a:rPr>
              <a:t>policeman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6600" b="1">
                <a:solidFill>
                  <a:schemeClr val="tx2"/>
                </a:solidFill>
              </a:rPr>
              <a:t>What dose he do?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11638" y="1065610"/>
            <a:ext cx="3625850" cy="3936206"/>
          </a:xfr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1870472"/>
            <a:ext cx="370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/>
              <a:t>He's a </a:t>
            </a:r>
            <a:r>
              <a:rPr lang="zh-CN" altLang="en-US" sz="4400">
                <a:solidFill>
                  <a:srgbClr val="FF3300"/>
                </a:solidFill>
              </a:rPr>
              <a:t>cook</a:t>
            </a:r>
            <a:r>
              <a:rPr lang="zh-CN" altLang="en-US" sz="4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291" name="Rectangle 3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6600" b="1">
                <a:solidFill>
                  <a:schemeClr val="tx2"/>
                </a:solidFill>
              </a:rPr>
              <a:t>What dose he do?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951310"/>
            <a:ext cx="6337300" cy="2970609"/>
          </a:xfr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4576" y="4407694"/>
            <a:ext cx="5616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/>
              <a:t>He's a __________.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60700" y="4407694"/>
            <a:ext cx="2952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FF3300"/>
                </a:solidFill>
              </a:rPr>
              <a:t>gardener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全屏显示(16:9)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WWW.2PPT.COM
</vt:lpstr>
      <vt:lpstr>Unit 6 Family</vt:lpstr>
      <vt:lpstr>What dose he do?</vt:lpstr>
      <vt:lpstr>What dose he do?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hospital</vt:lpstr>
      <vt:lpstr>school</vt:lpstr>
      <vt:lpstr>police office</vt:lpstr>
      <vt:lpstr>farm</vt:lpstr>
      <vt:lpstr>park</vt:lpstr>
      <vt:lpstr>What does she/he do？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2023-01-16T13:52:03Z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14696215C5804779AFD1B90C0CE8DB5A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