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3" r:id="rId2"/>
    <p:sldId id="257" r:id="rId3"/>
    <p:sldId id="258" r:id="rId4"/>
    <p:sldId id="277" r:id="rId5"/>
    <p:sldId id="322" r:id="rId6"/>
    <p:sldId id="282" r:id="rId7"/>
    <p:sldId id="286" r:id="rId8"/>
    <p:sldId id="323" r:id="rId9"/>
    <p:sldId id="303" r:id="rId10"/>
    <p:sldId id="288" r:id="rId11"/>
    <p:sldId id="260" r:id="rId12"/>
    <p:sldId id="276" r:id="rId13"/>
    <p:sldId id="324" r:id="rId14"/>
    <p:sldId id="284" r:id="rId15"/>
    <p:sldId id="331" r:id="rId16"/>
    <p:sldId id="325" r:id="rId17"/>
    <p:sldId id="301" r:id="rId18"/>
    <p:sldId id="261" r:id="rId19"/>
    <p:sldId id="326" r:id="rId20"/>
    <p:sldId id="287" r:id="rId21"/>
    <p:sldId id="296" r:id="rId22"/>
    <p:sldId id="327" r:id="rId23"/>
    <p:sldId id="302" r:id="rId24"/>
    <p:sldId id="262" r:id="rId25"/>
    <p:sldId id="274" r:id="rId26"/>
    <p:sldId id="328" r:id="rId27"/>
    <p:sldId id="330" r:id="rId28"/>
    <p:sldId id="329" r:id="rId29"/>
    <p:sldId id="304" r:id="rId30"/>
    <p:sldId id="332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12"/>
    <a:srgbClr val="FFF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A1E16-1EE2-43DD-BF3A-7B98EBCC84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2466B-AC4D-454F-B1DF-1463131A6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7E63-4282-48D5-990C-1EF5B5B8BB2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12" name="图片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13" name="图片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15" name="图片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id="16" name="图片" descr="C:\Users\Administrator\Desktop\素材\素材中国 sccnn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占位符"/>
          <p:cNvSpPr>
            <a:spLocks noGrp="1"/>
          </p:cNvSpPr>
          <p:nvPr>
            <p:ph type="body" sz="quarter" idx="12" hasCustomPrompt="1"/>
          </p:nvPr>
        </p:nvSpPr>
        <p:spPr>
          <a:xfrm>
            <a:off x="3818430" y="3534514"/>
            <a:ext cx="837357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buNone/>
              <a:defRPr lang="zh-CN" altLang="en-US" sz="2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n-ea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zh-CN" altLang="en-US" dirty="0"/>
              <a:t>单击此处添加您的文字内容</a:t>
            </a:r>
          </a:p>
        </p:txBody>
      </p:sp>
      <p:sp>
        <p:nvSpPr>
          <p:cNvPr id="47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3818430" y="2569963"/>
            <a:ext cx="8373570" cy="854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buNone/>
              <a:defRPr lang="zh-CN" altLang="en-US" sz="5500" b="1" spc="300" baseline="0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zh-CN" altLang="en-US" dirty="0"/>
              <a:t>添加标题</a:t>
            </a:r>
          </a:p>
        </p:txBody>
      </p:sp>
      <p:sp>
        <p:nvSpPr>
          <p:cNvPr id="48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6247906" y="1456662"/>
            <a:ext cx="3514617" cy="854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>
              <a:buFont typeface="Wingdings" panose="05000000000000000000" pitchFamily="2" charset="2"/>
              <a:buNone/>
              <a:defRPr lang="zh-CN" altLang="en-US" sz="5500" b="1" spc="600" baseline="0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 indent="0" algn="ctr">
              <a:spcBef>
                <a:spcPct val="0"/>
              </a:spcBef>
            </a:pP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章</a:t>
            </a:r>
          </a:p>
        </p:txBody>
      </p:sp>
      <p:sp>
        <p:nvSpPr>
          <p:cNvPr id="17" name="任意多边形"/>
          <p:cNvSpPr/>
          <p:nvPr userDrawn="1"/>
        </p:nvSpPr>
        <p:spPr>
          <a:xfrm rot="16200000" flipV="1">
            <a:off x="5773281" y="1092651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"/>
          <p:cNvSpPr/>
          <p:nvPr userDrawn="1"/>
        </p:nvSpPr>
        <p:spPr>
          <a:xfrm rot="5400000" flipH="1" flipV="1">
            <a:off x="10184411" y="1092652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0" y="335605"/>
            <a:ext cx="2256180" cy="524378"/>
          </a:xfrm>
          <a:prstGeom prst="rect">
            <a:avLst/>
          </a:prstGeom>
        </p:spPr>
      </p:pic>
      <p:pic>
        <p:nvPicPr>
          <p:cNvPr id="8" name="图片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" y="48126"/>
            <a:ext cx="1059014" cy="1090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1571418" y="342472"/>
            <a:ext cx="8639865" cy="6309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3500" b="1" spc="300" dirty="0" smtClean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 dirty="0"/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介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7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5.jpe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3.jpeg"/><Relationship Id="rId5" Type="http://schemas.openxmlformats.org/officeDocument/2006/relationships/tags" Target="../tags/tag14.xml"/><Relationship Id="rId10" Type="http://schemas.openxmlformats.org/officeDocument/2006/relationships/image" Target="../media/image22.jpeg"/><Relationship Id="rId4" Type="http://schemas.openxmlformats.org/officeDocument/2006/relationships/tags" Target="../tags/tag13.xml"/><Relationship Id="rId9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22" name="图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4" name="图片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id="25" name="图片" descr="C:\Users\Administrator\Desktop\素材\素材中国 sccn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8138672" y="3629358"/>
            <a:ext cx="397547" cy="396000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图标"/>
          <p:cNvSpPr>
            <a:spLocks noChangeAspect="1" noEditPoints="1"/>
          </p:cNvSpPr>
          <p:nvPr/>
        </p:nvSpPr>
        <p:spPr bwMode="auto">
          <a:xfrm rot="16200000">
            <a:off x="5237891" y="3629359"/>
            <a:ext cx="396000" cy="396000"/>
          </a:xfrm>
          <a:custGeom>
            <a:avLst/>
            <a:gdLst>
              <a:gd name="T0" fmla="*/ 2147483647 w 288"/>
              <a:gd name="T1" fmla="*/ 0 h 288"/>
              <a:gd name="T2" fmla="*/ 0 w 288"/>
              <a:gd name="T3" fmla="*/ 2147483647 h 288"/>
              <a:gd name="T4" fmla="*/ 2147483647 w 288"/>
              <a:gd name="T5" fmla="*/ 2147483647 h 288"/>
              <a:gd name="T6" fmla="*/ 2147483647 w 288"/>
              <a:gd name="T7" fmla="*/ 2147483647 h 288"/>
              <a:gd name="T8" fmla="*/ 2147483647 w 288"/>
              <a:gd name="T9" fmla="*/ 0 h 288"/>
              <a:gd name="T10" fmla="*/ 2147483647 w 288"/>
              <a:gd name="T11" fmla="*/ 2147483647 h 288"/>
              <a:gd name="T12" fmla="*/ 2147483647 w 288"/>
              <a:gd name="T13" fmla="*/ 2147483647 h 288"/>
              <a:gd name="T14" fmla="*/ 2147483647 w 288"/>
              <a:gd name="T15" fmla="*/ 2147483647 h 288"/>
              <a:gd name="T16" fmla="*/ 2147483647 w 288"/>
              <a:gd name="T17" fmla="*/ 2147483647 h 288"/>
              <a:gd name="T18" fmla="*/ 2147483647 w 288"/>
              <a:gd name="T19" fmla="*/ 2147483647 h 288"/>
              <a:gd name="T20" fmla="*/ 2147483647 w 288"/>
              <a:gd name="T21" fmla="*/ 2147483647 h 288"/>
              <a:gd name="T22" fmla="*/ 2147483647 w 288"/>
              <a:gd name="T23" fmla="*/ 2147483647 h 288"/>
              <a:gd name="T24" fmla="*/ 2147483647 w 288"/>
              <a:gd name="T25" fmla="*/ 2147483647 h 288"/>
              <a:gd name="T26" fmla="*/ 2147483647 w 288"/>
              <a:gd name="T27" fmla="*/ 2147483647 h 288"/>
              <a:gd name="T28" fmla="*/ 2147483647 w 288"/>
              <a:gd name="T29" fmla="*/ 2147483647 h 288"/>
              <a:gd name="T30" fmla="*/ 2147483647 w 288"/>
              <a:gd name="T31" fmla="*/ 2147483647 h 288"/>
              <a:gd name="T32" fmla="*/ 2147483647 w 288"/>
              <a:gd name="T33" fmla="*/ 2147483647 h 288"/>
              <a:gd name="T34" fmla="*/ 2147483647 w 288"/>
              <a:gd name="T35" fmla="*/ 2147483647 h 288"/>
              <a:gd name="T36" fmla="*/ 2147483647 w 288"/>
              <a:gd name="T37" fmla="*/ 2147483647 h 288"/>
              <a:gd name="T38" fmla="*/ 2147483647 w 288"/>
              <a:gd name="T39" fmla="*/ 2147483647 h 288"/>
              <a:gd name="T40" fmla="*/ 2147483647 w 288"/>
              <a:gd name="T41" fmla="*/ 2147483647 h 288"/>
              <a:gd name="T42" fmla="*/ 2147483647 w 288"/>
              <a:gd name="T43" fmla="*/ 2147483647 h 288"/>
              <a:gd name="T44" fmla="*/ 2147483647 w 288"/>
              <a:gd name="T45" fmla="*/ 2147483647 h 288"/>
              <a:gd name="T46" fmla="*/ 2147483647 w 288"/>
              <a:gd name="T47" fmla="*/ 2147483647 h 288"/>
              <a:gd name="T48" fmla="*/ 2147483647 w 288"/>
              <a:gd name="T49" fmla="*/ 2147483647 h 288"/>
              <a:gd name="T50" fmla="*/ 2147483647 w 288"/>
              <a:gd name="T51" fmla="*/ 2147483647 h 288"/>
              <a:gd name="T52" fmla="*/ 2147483647 w 288"/>
              <a:gd name="T53" fmla="*/ 2147483647 h 288"/>
              <a:gd name="T54" fmla="*/ 2147483647 w 288"/>
              <a:gd name="T55" fmla="*/ 2147483647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18" y="61"/>
                </a:moveTo>
                <a:cubicBezTo>
                  <a:pt x="118" y="55"/>
                  <a:pt x="124" y="49"/>
                  <a:pt x="130" y="49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65" y="49"/>
                  <a:pt x="170" y="55"/>
                  <a:pt x="170" y="61"/>
                </a:cubicBezTo>
                <a:cubicBezTo>
                  <a:pt x="170" y="75"/>
                  <a:pt x="170" y="75"/>
                  <a:pt x="170" y="75"/>
                </a:cubicBezTo>
                <a:cubicBezTo>
                  <a:pt x="118" y="75"/>
                  <a:pt x="118" y="75"/>
                  <a:pt x="118" y="75"/>
                </a:cubicBezTo>
                <a:lnTo>
                  <a:pt x="118" y="61"/>
                </a:lnTo>
                <a:close/>
                <a:moveTo>
                  <a:pt x="118" y="95"/>
                </a:moveTo>
                <a:cubicBezTo>
                  <a:pt x="170" y="95"/>
                  <a:pt x="170" y="95"/>
                  <a:pt x="170" y="95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18" y="117"/>
                  <a:pt x="118" y="117"/>
                  <a:pt x="118" y="117"/>
                </a:cubicBezTo>
                <a:lnTo>
                  <a:pt x="118" y="95"/>
                </a:lnTo>
                <a:close/>
                <a:moveTo>
                  <a:pt x="206" y="176"/>
                </a:moveTo>
                <a:cubicBezTo>
                  <a:pt x="152" y="241"/>
                  <a:pt x="152" y="241"/>
                  <a:pt x="152" y="241"/>
                </a:cubicBezTo>
                <a:cubicBezTo>
                  <a:pt x="148" y="246"/>
                  <a:pt x="141" y="246"/>
                  <a:pt x="137" y="24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78" y="171"/>
                  <a:pt x="80" y="167"/>
                  <a:pt x="86" y="167"/>
                </a:cubicBezTo>
                <a:cubicBezTo>
                  <a:pt x="86" y="167"/>
                  <a:pt x="114" y="167"/>
                  <a:pt x="118" y="167"/>
                </a:cubicBezTo>
                <a:cubicBezTo>
                  <a:pt x="118" y="137"/>
                  <a:pt x="118" y="137"/>
                  <a:pt x="118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67"/>
                  <a:pt x="170" y="167"/>
                  <a:pt x="170" y="167"/>
                </a:cubicBezTo>
                <a:cubicBezTo>
                  <a:pt x="174" y="167"/>
                  <a:pt x="202" y="167"/>
                  <a:pt x="202" y="167"/>
                </a:cubicBezTo>
                <a:cubicBezTo>
                  <a:pt x="209" y="167"/>
                  <a:pt x="211" y="171"/>
                  <a:pt x="206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任意多边形"/>
          <p:cNvSpPr/>
          <p:nvPr/>
        </p:nvSpPr>
        <p:spPr>
          <a:xfrm rot="16200000" flipV="1">
            <a:off x="4616861" y="2371589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任意多边形"/>
          <p:cNvSpPr/>
          <p:nvPr/>
        </p:nvSpPr>
        <p:spPr>
          <a:xfrm rot="5400000" flipH="1" flipV="1">
            <a:off x="11265661" y="2371588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"/>
          <p:cNvSpPr/>
          <p:nvPr/>
        </p:nvSpPr>
        <p:spPr>
          <a:xfrm>
            <a:off x="8627569" y="3627303"/>
            <a:ext cx="231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100" smtClean="0">
                <a:solidFill>
                  <a:schemeClr val="accent2"/>
                </a:solidFill>
                <a:ea typeface="微软雅黑" panose="020B0503020204020204" pitchFamily="34" charset="-122"/>
              </a:rPr>
              <a:t>汇报人：</a:t>
            </a:r>
            <a:r>
              <a:rPr lang="en-US" altLang="zh-CN" sz="2000" b="1" spc="100" smtClean="0">
                <a:solidFill>
                  <a:schemeClr val="accent2"/>
                </a:solidFill>
                <a:ea typeface="微软雅黑" panose="020B0503020204020204" pitchFamily="34" charset="-122"/>
              </a:rPr>
              <a:t>PPT818</a:t>
            </a:r>
            <a:endParaRPr lang="en-US" altLang="zh-CN" sz="2000" b="1" spc="100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文本"/>
          <p:cNvSpPr/>
          <p:nvPr/>
        </p:nvSpPr>
        <p:spPr>
          <a:xfrm>
            <a:off x="5725241" y="3627303"/>
            <a:ext cx="177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pc="100" dirty="0" smtClean="0">
                <a:solidFill>
                  <a:schemeClr val="accent2"/>
                </a:solidFill>
                <a:ea typeface="微软雅黑" panose="020B0503020204020204" pitchFamily="34" charset="-122"/>
              </a:rPr>
              <a:t>20XX.01.01</a:t>
            </a:r>
            <a:endParaRPr lang="zh-CN" altLang="en-US" sz="2000" b="1" spc="100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"/>
          <p:cNvSpPr/>
          <p:nvPr/>
        </p:nvSpPr>
        <p:spPr>
          <a:xfrm>
            <a:off x="5490028" y="2980633"/>
            <a:ext cx="4955203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框架完整党政建设工作总结汇报通用模板</a:t>
            </a:r>
          </a:p>
        </p:txBody>
      </p:sp>
      <p:sp>
        <p:nvSpPr>
          <p:cNvPr id="29" name="标题"/>
          <p:cNvSpPr/>
          <p:nvPr/>
        </p:nvSpPr>
        <p:spPr>
          <a:xfrm>
            <a:off x="4387161" y="1817386"/>
            <a:ext cx="7160935" cy="10341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68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基层党建工作汇报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6" grpId="0" animBg="1"/>
      <p:bldP spid="27" grpId="0" animBg="1"/>
      <p:bldP spid="21" grpId="0"/>
      <p:bldP spid="24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71691" y="1587272"/>
            <a:ext cx="8317717" cy="607565"/>
            <a:chOff x="1579662" y="1830080"/>
            <a:chExt cx="10361541" cy="756855"/>
          </a:xfrm>
        </p:grpSpPr>
        <p:sp>
          <p:nvSpPr>
            <p:cNvPr id="34" name="矩形 33"/>
            <p:cNvSpPr/>
            <p:nvPr/>
          </p:nvSpPr>
          <p:spPr>
            <a:xfrm>
              <a:off x="1671916" y="1830080"/>
              <a:ext cx="10269287" cy="7568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579662" y="1954046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411367" y="2009010"/>
              <a:ext cx="7254136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871691" y="2509333"/>
            <a:ext cx="8317717" cy="457012"/>
            <a:chOff x="1579662" y="1830080"/>
            <a:chExt cx="10361541" cy="569309"/>
          </a:xfrm>
        </p:grpSpPr>
        <p:sp>
          <p:nvSpPr>
            <p:cNvPr id="38" name="矩形 37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79662" y="1836986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411367" y="1925038"/>
              <a:ext cx="7751193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71691" y="4243071"/>
            <a:ext cx="8317717" cy="465132"/>
            <a:chOff x="1579662" y="1819966"/>
            <a:chExt cx="10361541" cy="579423"/>
          </a:xfrm>
        </p:grpSpPr>
        <p:sp>
          <p:nvSpPr>
            <p:cNvPr id="42" name="矩形 41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79662" y="1819966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411367" y="1893329"/>
              <a:ext cx="8271378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71691" y="4986872"/>
            <a:ext cx="8317717" cy="457012"/>
            <a:chOff x="1579662" y="1830080"/>
            <a:chExt cx="10361541" cy="569309"/>
          </a:xfrm>
        </p:grpSpPr>
        <p:sp>
          <p:nvSpPr>
            <p:cNvPr id="46" name="矩形 45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79662" y="1845381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411367" y="1913179"/>
              <a:ext cx="7544086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87991" y="3115202"/>
            <a:ext cx="7301417" cy="354560"/>
            <a:chOff x="1579662" y="1830080"/>
            <a:chExt cx="9095516" cy="441681"/>
          </a:xfrm>
        </p:grpSpPr>
        <p:sp>
          <p:nvSpPr>
            <p:cNvPr id="50" name="矩形 49"/>
            <p:cNvSpPr/>
            <p:nvPr/>
          </p:nvSpPr>
          <p:spPr>
            <a:xfrm>
              <a:off x="1671916" y="1830080"/>
              <a:ext cx="9003262" cy="4374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79662" y="1850019"/>
              <a:ext cx="1030514" cy="42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(01)</a:t>
              </a:r>
              <a:endParaRPr lang="zh-CN" altLang="en-US" sz="16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411365" y="1838796"/>
              <a:ext cx="6105857" cy="40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4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4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887991" y="3547241"/>
            <a:ext cx="7301417" cy="369809"/>
            <a:chOff x="1579662" y="1806887"/>
            <a:chExt cx="9095516" cy="460677"/>
          </a:xfrm>
        </p:grpSpPr>
        <p:sp>
          <p:nvSpPr>
            <p:cNvPr id="54" name="矩形 53"/>
            <p:cNvSpPr/>
            <p:nvPr/>
          </p:nvSpPr>
          <p:spPr>
            <a:xfrm>
              <a:off x="1671916" y="1830080"/>
              <a:ext cx="9003262" cy="4374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79662" y="1824282"/>
              <a:ext cx="1030514" cy="42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(02)</a:t>
              </a:r>
              <a:endParaRPr lang="zh-CN" altLang="en-US" sz="16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411366" y="1806887"/>
              <a:ext cx="5883957" cy="40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4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4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231273" y="2972704"/>
            <a:ext cx="601681" cy="726525"/>
            <a:chOff x="5587996" y="4791344"/>
            <a:chExt cx="601681" cy="726525"/>
          </a:xfrm>
        </p:grpSpPr>
        <p:sp>
          <p:nvSpPr>
            <p:cNvPr id="58" name="Line 20"/>
            <p:cNvSpPr>
              <a:spLocks noChangeShapeType="1"/>
            </p:cNvSpPr>
            <p:nvPr/>
          </p:nvSpPr>
          <p:spPr bwMode="auto">
            <a:xfrm flipV="1">
              <a:off x="5595535" y="5114109"/>
              <a:ext cx="59414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90" b="0">
                <a:solidFill>
                  <a:srgbClr val="FFD791"/>
                </a:solidFill>
                <a:cs typeface="+mn-ea"/>
                <a:sym typeface="+mn-lt"/>
              </a:endParaRPr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 flipV="1">
              <a:off x="5595535" y="5517869"/>
              <a:ext cx="59414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90" b="0">
                <a:solidFill>
                  <a:srgbClr val="FFD791"/>
                </a:solidFill>
                <a:cs typeface="+mn-ea"/>
                <a:sym typeface="+mn-lt"/>
              </a:endParaRPr>
            </a:p>
          </p:txBody>
        </p:sp>
        <p:cxnSp>
          <p:nvCxnSpPr>
            <p:cNvPr id="60" name="Straight Connector 4"/>
            <p:cNvCxnSpPr>
              <a:endCxn id="59" idx="0"/>
            </p:cNvCxnSpPr>
            <p:nvPr/>
          </p:nvCxnSpPr>
          <p:spPr>
            <a:xfrm>
              <a:off x="5587996" y="4791344"/>
              <a:ext cx="7539" cy="72652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上半年工作开展情况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2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/>
        </p:nvSpPr>
        <p:spPr>
          <a:xfrm flipH="1">
            <a:off x="320841" y="3239424"/>
            <a:ext cx="3721769" cy="1380356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圆角矩形"/>
          <p:cNvSpPr/>
          <p:nvPr/>
        </p:nvSpPr>
        <p:spPr>
          <a:xfrm>
            <a:off x="6255434" y="1868281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"/>
          <p:cNvSpPr/>
          <p:nvPr/>
        </p:nvSpPr>
        <p:spPr>
          <a:xfrm>
            <a:off x="6255434" y="3398696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"/>
          <p:cNvSpPr/>
          <p:nvPr/>
        </p:nvSpPr>
        <p:spPr>
          <a:xfrm>
            <a:off x="6255434" y="4892212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"/>
          <p:cNvCxnSpPr/>
          <p:nvPr/>
        </p:nvCxnSpPr>
        <p:spPr>
          <a:xfrm flipV="1">
            <a:off x="4241363" y="2403088"/>
            <a:ext cx="1647574" cy="1530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"/>
          <p:cNvCxnSpPr/>
          <p:nvPr/>
        </p:nvCxnSpPr>
        <p:spPr>
          <a:xfrm>
            <a:off x="4241363" y="3933502"/>
            <a:ext cx="1647574" cy="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"/>
          <p:cNvCxnSpPr/>
          <p:nvPr/>
        </p:nvCxnSpPr>
        <p:spPr>
          <a:xfrm>
            <a:off x="4241363" y="3933502"/>
            <a:ext cx="1647574" cy="1493517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"/>
          <p:cNvSpPr>
            <a:spLocks noChangeAspect="1"/>
          </p:cNvSpPr>
          <p:nvPr/>
        </p:nvSpPr>
        <p:spPr>
          <a:xfrm>
            <a:off x="6421805" y="2043087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300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300" spc="2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"/>
          <p:cNvSpPr>
            <a:spLocks noChangeAspect="1"/>
          </p:cNvSpPr>
          <p:nvPr/>
        </p:nvSpPr>
        <p:spPr>
          <a:xfrm>
            <a:off x="6444441" y="3573502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300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300" spc="2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"/>
          <p:cNvSpPr>
            <a:spLocks noChangeAspect="1"/>
          </p:cNvSpPr>
          <p:nvPr/>
        </p:nvSpPr>
        <p:spPr>
          <a:xfrm>
            <a:off x="6444441" y="5067018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300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300" spc="2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图标"/>
          <p:cNvSpPr>
            <a:spLocks noChangeAspect="1" noEditPoints="1"/>
          </p:cNvSpPr>
          <p:nvPr/>
        </p:nvSpPr>
        <p:spPr bwMode="auto">
          <a:xfrm>
            <a:off x="710614" y="3514104"/>
            <a:ext cx="565568" cy="827068"/>
          </a:xfrm>
          <a:custGeom>
            <a:avLst/>
            <a:gdLst>
              <a:gd name="T0" fmla="*/ 93 w 93"/>
              <a:gd name="T1" fmla="*/ 89 h 136"/>
              <a:gd name="T2" fmla="*/ 93 w 93"/>
              <a:gd name="T3" fmla="*/ 120 h 136"/>
              <a:gd name="T4" fmla="*/ 77 w 93"/>
              <a:gd name="T5" fmla="*/ 136 h 136"/>
              <a:gd name="T6" fmla="*/ 48 w 93"/>
              <a:gd name="T7" fmla="*/ 136 h 136"/>
              <a:gd name="T8" fmla="*/ 36 w 93"/>
              <a:gd name="T9" fmla="*/ 131 h 136"/>
              <a:gd name="T10" fmla="*/ 5 w 93"/>
              <a:gd name="T11" fmla="*/ 100 h 136"/>
              <a:gd name="T12" fmla="*/ 5 w 93"/>
              <a:gd name="T13" fmla="*/ 91 h 136"/>
              <a:gd name="T14" fmla="*/ 7 w 93"/>
              <a:gd name="T15" fmla="*/ 89 h 136"/>
              <a:gd name="T16" fmla="*/ 11 w 93"/>
              <a:gd name="T17" fmla="*/ 87 h 136"/>
              <a:gd name="T18" fmla="*/ 15 w 93"/>
              <a:gd name="T19" fmla="*/ 89 h 136"/>
              <a:gd name="T20" fmla="*/ 32 w 93"/>
              <a:gd name="T21" fmla="*/ 105 h 136"/>
              <a:gd name="T22" fmla="*/ 32 w 93"/>
              <a:gd name="T23" fmla="*/ 44 h 136"/>
              <a:gd name="T24" fmla="*/ 38 w 93"/>
              <a:gd name="T25" fmla="*/ 38 h 136"/>
              <a:gd name="T26" fmla="*/ 40 w 93"/>
              <a:gd name="T27" fmla="*/ 38 h 136"/>
              <a:gd name="T28" fmla="*/ 46 w 93"/>
              <a:gd name="T29" fmla="*/ 44 h 136"/>
              <a:gd name="T30" fmla="*/ 46 w 93"/>
              <a:gd name="T31" fmla="*/ 78 h 136"/>
              <a:gd name="T32" fmla="*/ 48 w 93"/>
              <a:gd name="T33" fmla="*/ 77 h 136"/>
              <a:gd name="T34" fmla="*/ 52 w 93"/>
              <a:gd name="T35" fmla="*/ 77 h 136"/>
              <a:gd name="T36" fmla="*/ 59 w 93"/>
              <a:gd name="T37" fmla="*/ 78 h 136"/>
              <a:gd name="T38" fmla="*/ 60 w 93"/>
              <a:gd name="T39" fmla="*/ 78 h 136"/>
              <a:gd name="T40" fmla="*/ 60 w 93"/>
              <a:gd name="T41" fmla="*/ 83 h 136"/>
              <a:gd name="T42" fmla="*/ 61 w 93"/>
              <a:gd name="T43" fmla="*/ 84 h 136"/>
              <a:gd name="T44" fmla="*/ 62 w 93"/>
              <a:gd name="T45" fmla="*/ 83 h 136"/>
              <a:gd name="T46" fmla="*/ 62 w 93"/>
              <a:gd name="T47" fmla="*/ 78 h 136"/>
              <a:gd name="T48" fmla="*/ 65 w 93"/>
              <a:gd name="T49" fmla="*/ 78 h 136"/>
              <a:gd name="T50" fmla="*/ 72 w 93"/>
              <a:gd name="T51" fmla="*/ 80 h 136"/>
              <a:gd name="T52" fmla="*/ 72 w 93"/>
              <a:gd name="T53" fmla="*/ 80 h 136"/>
              <a:gd name="T54" fmla="*/ 72 w 93"/>
              <a:gd name="T55" fmla="*/ 85 h 136"/>
              <a:gd name="T56" fmla="*/ 73 w 93"/>
              <a:gd name="T57" fmla="*/ 86 h 136"/>
              <a:gd name="T58" fmla="*/ 75 w 93"/>
              <a:gd name="T59" fmla="*/ 85 h 136"/>
              <a:gd name="T60" fmla="*/ 75 w 93"/>
              <a:gd name="T61" fmla="*/ 79 h 136"/>
              <a:gd name="T62" fmla="*/ 77 w 93"/>
              <a:gd name="T63" fmla="*/ 79 h 136"/>
              <a:gd name="T64" fmla="*/ 84 w 93"/>
              <a:gd name="T65" fmla="*/ 81 h 136"/>
              <a:gd name="T66" fmla="*/ 84 w 93"/>
              <a:gd name="T67" fmla="*/ 81 h 136"/>
              <a:gd name="T68" fmla="*/ 85 w 93"/>
              <a:gd name="T69" fmla="*/ 81 h 136"/>
              <a:gd name="T70" fmla="*/ 85 w 93"/>
              <a:gd name="T71" fmla="*/ 81 h 136"/>
              <a:gd name="T72" fmla="*/ 85 w 93"/>
              <a:gd name="T73" fmla="*/ 86 h 136"/>
              <a:gd name="T74" fmla="*/ 86 w 93"/>
              <a:gd name="T75" fmla="*/ 87 h 136"/>
              <a:gd name="T76" fmla="*/ 87 w 93"/>
              <a:gd name="T77" fmla="*/ 86 h 136"/>
              <a:gd name="T78" fmla="*/ 87 w 93"/>
              <a:gd name="T79" fmla="*/ 81 h 136"/>
              <a:gd name="T80" fmla="*/ 93 w 93"/>
              <a:gd name="T81" fmla="*/ 89 h 136"/>
              <a:gd name="T82" fmla="*/ 57 w 93"/>
              <a:gd name="T83" fmla="*/ 39 h 136"/>
              <a:gd name="T84" fmla="*/ 38 w 93"/>
              <a:gd name="T85" fmla="*/ 19 h 136"/>
              <a:gd name="T86" fmla="*/ 18 w 93"/>
              <a:gd name="T87" fmla="*/ 39 h 136"/>
              <a:gd name="T88" fmla="*/ 25 w 93"/>
              <a:gd name="T89" fmla="*/ 53 h 136"/>
              <a:gd name="T90" fmla="*/ 25 w 93"/>
              <a:gd name="T91" fmla="*/ 44 h 136"/>
              <a:gd name="T92" fmla="*/ 38 w 93"/>
              <a:gd name="T93" fmla="*/ 31 h 136"/>
              <a:gd name="T94" fmla="*/ 40 w 93"/>
              <a:gd name="T95" fmla="*/ 31 h 136"/>
              <a:gd name="T96" fmla="*/ 53 w 93"/>
              <a:gd name="T97" fmla="*/ 44 h 136"/>
              <a:gd name="T98" fmla="*/ 53 w 93"/>
              <a:gd name="T99" fmla="*/ 51 h 136"/>
              <a:gd name="T100" fmla="*/ 57 w 93"/>
              <a:gd name="T101" fmla="*/ 39 h 136"/>
              <a:gd name="T102" fmla="*/ 25 w 93"/>
              <a:gd name="T103" fmla="*/ 74 h 136"/>
              <a:gd name="T104" fmla="*/ 25 w 93"/>
              <a:gd name="T105" fmla="*/ 65 h 136"/>
              <a:gd name="T106" fmla="*/ 9 w 93"/>
              <a:gd name="T107" fmla="*/ 39 h 136"/>
              <a:gd name="T108" fmla="*/ 38 w 93"/>
              <a:gd name="T109" fmla="*/ 9 h 136"/>
              <a:gd name="T110" fmla="*/ 67 w 93"/>
              <a:gd name="T111" fmla="*/ 39 h 136"/>
              <a:gd name="T112" fmla="*/ 53 w 93"/>
              <a:gd name="T113" fmla="*/ 64 h 136"/>
              <a:gd name="T114" fmla="*/ 53 w 93"/>
              <a:gd name="T115" fmla="*/ 70 h 136"/>
              <a:gd name="T116" fmla="*/ 58 w 93"/>
              <a:gd name="T117" fmla="*/ 71 h 136"/>
              <a:gd name="T118" fmla="*/ 76 w 93"/>
              <a:gd name="T119" fmla="*/ 39 h 136"/>
              <a:gd name="T120" fmla="*/ 38 w 93"/>
              <a:gd name="T121" fmla="*/ 0 h 136"/>
              <a:gd name="T122" fmla="*/ 0 w 93"/>
              <a:gd name="T123" fmla="*/ 39 h 136"/>
              <a:gd name="T124" fmla="*/ 25 w 93"/>
              <a:gd name="T125" fmla="*/ 7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136">
                <a:moveTo>
                  <a:pt x="93" y="89"/>
                </a:moveTo>
                <a:cubicBezTo>
                  <a:pt x="93" y="120"/>
                  <a:pt x="93" y="120"/>
                  <a:pt x="93" y="120"/>
                </a:cubicBezTo>
                <a:cubicBezTo>
                  <a:pt x="93" y="129"/>
                  <a:pt x="86" y="136"/>
                  <a:pt x="77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3" y="136"/>
                  <a:pt x="39" y="134"/>
                  <a:pt x="36" y="131"/>
                </a:cubicBezTo>
                <a:cubicBezTo>
                  <a:pt x="5" y="100"/>
                  <a:pt x="5" y="100"/>
                  <a:pt x="5" y="100"/>
                </a:cubicBezTo>
                <a:cubicBezTo>
                  <a:pt x="2" y="97"/>
                  <a:pt x="2" y="94"/>
                  <a:pt x="5" y="91"/>
                </a:cubicBezTo>
                <a:cubicBezTo>
                  <a:pt x="7" y="89"/>
                  <a:pt x="7" y="89"/>
                  <a:pt x="7" y="89"/>
                </a:cubicBezTo>
                <a:cubicBezTo>
                  <a:pt x="8" y="88"/>
                  <a:pt x="10" y="87"/>
                  <a:pt x="11" y="87"/>
                </a:cubicBezTo>
                <a:cubicBezTo>
                  <a:pt x="13" y="87"/>
                  <a:pt x="14" y="88"/>
                  <a:pt x="15" y="89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0"/>
                  <a:pt x="34" y="38"/>
                  <a:pt x="38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8"/>
                  <a:pt x="46" y="40"/>
                  <a:pt x="46" y="44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50" y="77"/>
                  <a:pt x="51" y="77"/>
                  <a:pt x="52" y="77"/>
                </a:cubicBezTo>
                <a:cubicBezTo>
                  <a:pt x="57" y="77"/>
                  <a:pt x="59" y="78"/>
                  <a:pt x="59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4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8"/>
                  <a:pt x="63" y="78"/>
                  <a:pt x="65" y="78"/>
                </a:cubicBezTo>
                <a:cubicBezTo>
                  <a:pt x="67" y="78"/>
                  <a:pt x="70" y="79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73" y="86"/>
                  <a:pt x="73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6" y="79"/>
                  <a:pt x="77" y="79"/>
                </a:cubicBezTo>
                <a:cubicBezTo>
                  <a:pt x="81" y="79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7"/>
                  <a:pt x="85" y="87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1"/>
                  <a:pt x="87" y="81"/>
                  <a:pt x="87" y="81"/>
                </a:cubicBezTo>
                <a:cubicBezTo>
                  <a:pt x="92" y="83"/>
                  <a:pt x="93" y="86"/>
                  <a:pt x="93" y="89"/>
                </a:cubicBezTo>
                <a:close/>
                <a:moveTo>
                  <a:pt x="57" y="39"/>
                </a:moveTo>
                <a:cubicBezTo>
                  <a:pt x="57" y="28"/>
                  <a:pt x="49" y="19"/>
                  <a:pt x="38" y="19"/>
                </a:cubicBezTo>
                <a:cubicBezTo>
                  <a:pt x="27" y="19"/>
                  <a:pt x="18" y="28"/>
                  <a:pt x="18" y="39"/>
                </a:cubicBezTo>
                <a:cubicBezTo>
                  <a:pt x="18" y="44"/>
                  <a:pt x="21" y="49"/>
                  <a:pt x="25" y="5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7"/>
                  <a:pt x="30" y="31"/>
                  <a:pt x="38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7" y="31"/>
                  <a:pt x="53" y="37"/>
                  <a:pt x="53" y="44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48"/>
                  <a:pt x="57" y="43"/>
                  <a:pt x="57" y="39"/>
                </a:cubicBezTo>
                <a:close/>
                <a:moveTo>
                  <a:pt x="25" y="74"/>
                </a:moveTo>
                <a:cubicBezTo>
                  <a:pt x="25" y="65"/>
                  <a:pt x="25" y="65"/>
                  <a:pt x="25" y="65"/>
                </a:cubicBezTo>
                <a:cubicBezTo>
                  <a:pt x="15" y="60"/>
                  <a:pt x="9" y="50"/>
                  <a:pt x="9" y="39"/>
                </a:cubicBezTo>
                <a:cubicBezTo>
                  <a:pt x="9" y="22"/>
                  <a:pt x="22" y="9"/>
                  <a:pt x="38" y="9"/>
                </a:cubicBezTo>
                <a:cubicBezTo>
                  <a:pt x="54" y="9"/>
                  <a:pt x="67" y="22"/>
                  <a:pt x="67" y="39"/>
                </a:cubicBezTo>
                <a:cubicBezTo>
                  <a:pt x="67" y="49"/>
                  <a:pt x="61" y="58"/>
                  <a:pt x="53" y="64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70"/>
                  <a:pt x="58" y="71"/>
                </a:cubicBezTo>
                <a:cubicBezTo>
                  <a:pt x="69" y="64"/>
                  <a:pt x="76" y="52"/>
                  <a:pt x="76" y="39"/>
                </a:cubicBez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55"/>
                  <a:pt x="10" y="69"/>
                  <a:pt x="25" y="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"/>
          <p:cNvSpPr/>
          <p:nvPr/>
        </p:nvSpPr>
        <p:spPr>
          <a:xfrm>
            <a:off x="1523061" y="3652603"/>
            <a:ext cx="1851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0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"/>
          <p:cNvSpPr/>
          <p:nvPr/>
        </p:nvSpPr>
        <p:spPr>
          <a:xfrm>
            <a:off x="7539790" y="2008972"/>
            <a:ext cx="3226617" cy="788229"/>
          </a:xfrm>
          <a:prstGeom prst="rect">
            <a:avLst/>
          </a:prstGeom>
          <a:noFill/>
        </p:spPr>
        <p:txBody>
          <a:bodyPr wrap="square" lIns="14400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1" name="文本"/>
          <p:cNvSpPr/>
          <p:nvPr/>
        </p:nvSpPr>
        <p:spPr>
          <a:xfrm>
            <a:off x="7539790" y="3535488"/>
            <a:ext cx="3226617" cy="788229"/>
          </a:xfrm>
          <a:prstGeom prst="rect">
            <a:avLst/>
          </a:prstGeom>
          <a:noFill/>
        </p:spPr>
        <p:txBody>
          <a:bodyPr wrap="square" lIns="14400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2" name="文本"/>
          <p:cNvSpPr/>
          <p:nvPr/>
        </p:nvSpPr>
        <p:spPr>
          <a:xfrm>
            <a:off x="7539790" y="5032903"/>
            <a:ext cx="3226617" cy="788229"/>
          </a:xfrm>
          <a:prstGeom prst="rect">
            <a:avLst/>
          </a:prstGeom>
          <a:noFill/>
        </p:spPr>
        <p:txBody>
          <a:bodyPr wrap="square" lIns="14400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56" grpId="0" animBg="1"/>
      <p:bldP spid="57" grpId="0" animBg="1"/>
      <p:bldP spid="58" grpId="0" animBg="1"/>
      <p:bldP spid="60" grpId="0" animBg="1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6456660" y="4108290"/>
            <a:ext cx="4962423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  <a:endParaRPr lang="zh-CN" altLang="en-US" sz="12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</a:t>
            </a:r>
            <a:endParaRPr lang="zh-CN" altLang="en-US" sz="12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2"/>
          <p:cNvGrpSpPr/>
          <p:nvPr/>
        </p:nvGrpSpPr>
        <p:grpSpPr bwMode="auto">
          <a:xfrm>
            <a:off x="941078" y="1921511"/>
            <a:ext cx="4688206" cy="3742688"/>
            <a:chOff x="0" y="0"/>
            <a:chExt cx="3907055" cy="3119125"/>
          </a:xfrm>
        </p:grpSpPr>
        <p:sp>
          <p:nvSpPr>
            <p:cNvPr id="6" name="Freeform 2"/>
            <p:cNvSpPr/>
            <p:nvPr/>
          </p:nvSpPr>
          <p:spPr bwMode="auto">
            <a:xfrm>
              <a:off x="1295872" y="400077"/>
              <a:ext cx="1248896" cy="2719048"/>
            </a:xfrm>
            <a:custGeom>
              <a:avLst/>
              <a:gdLst>
                <a:gd name="T0" fmla="*/ 432 w 865"/>
                <a:gd name="T1" fmla="*/ 0 h 1828"/>
                <a:gd name="T2" fmla="*/ 561 w 865"/>
                <a:gd name="T3" fmla="*/ 828 h 1828"/>
                <a:gd name="T4" fmla="*/ 561 w 865"/>
                <a:gd name="T5" fmla="*/ 1539 h 1828"/>
                <a:gd name="T6" fmla="*/ 648 w 865"/>
                <a:gd name="T7" fmla="*/ 1539 h 1828"/>
                <a:gd name="T8" fmla="*/ 864 w 865"/>
                <a:gd name="T9" fmla="*/ 1658 h 1828"/>
                <a:gd name="T10" fmla="*/ 864 w 865"/>
                <a:gd name="T11" fmla="*/ 1827 h 1828"/>
                <a:gd name="T12" fmla="*/ 0 w 865"/>
                <a:gd name="T13" fmla="*/ 1827 h 1828"/>
                <a:gd name="T14" fmla="*/ 0 w 865"/>
                <a:gd name="T15" fmla="*/ 1674 h 1828"/>
                <a:gd name="T16" fmla="*/ 172 w 865"/>
                <a:gd name="T17" fmla="*/ 1556 h 1828"/>
                <a:gd name="T18" fmla="*/ 273 w 865"/>
                <a:gd name="T19" fmla="*/ 1556 h 1828"/>
                <a:gd name="T20" fmla="*/ 273 w 865"/>
                <a:gd name="T21" fmla="*/ 828 h 1828"/>
                <a:gd name="T22" fmla="*/ 432 w 865"/>
                <a:gd name="T23" fmla="*/ 0 h 1828"/>
                <a:gd name="T24" fmla="*/ 0 w 865"/>
                <a:gd name="T25" fmla="*/ 0 h 1828"/>
                <a:gd name="T26" fmla="*/ 865 w 865"/>
                <a:gd name="T27" fmla="*/ 1828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" name="Freeform 3"/>
            <p:cNvSpPr/>
            <p:nvPr/>
          </p:nvSpPr>
          <p:spPr bwMode="auto">
            <a:xfrm>
              <a:off x="497291" y="0"/>
              <a:ext cx="2946490" cy="1104666"/>
            </a:xfrm>
            <a:custGeom>
              <a:avLst/>
              <a:gdLst>
                <a:gd name="T0" fmla="*/ 0 w 2042"/>
                <a:gd name="T1" fmla="*/ 788 h 789"/>
                <a:gd name="T2" fmla="*/ 2041 w 2042"/>
                <a:gd name="T3" fmla="*/ 78 h 789"/>
                <a:gd name="T4" fmla="*/ 1996 w 2042"/>
                <a:gd name="T5" fmla="*/ 0 h 789"/>
                <a:gd name="T6" fmla="*/ 985 w 2042"/>
                <a:gd name="T7" fmla="*/ 178 h 789"/>
                <a:gd name="T8" fmla="*/ 834 w 2042"/>
                <a:gd name="T9" fmla="*/ 230 h 789"/>
                <a:gd name="T10" fmla="*/ 8 w 2042"/>
                <a:gd name="T11" fmla="*/ 682 h 789"/>
                <a:gd name="T12" fmla="*/ 0 w 2042"/>
                <a:gd name="T13" fmla="*/ 788 h 789"/>
                <a:gd name="T14" fmla="*/ 0 w 2042"/>
                <a:gd name="T15" fmla="*/ 0 h 789"/>
                <a:gd name="T16" fmla="*/ 2042 w 2042"/>
                <a:gd name="T17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gradFill>
              <a:gsLst>
                <a:gs pos="100000">
                  <a:srgbClr val="C00000"/>
                </a:gs>
                <a:gs pos="40000">
                  <a:srgbClr val="FF000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843378" y="364443"/>
              <a:ext cx="153884" cy="149017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1955" tIns="55978" rIns="111955" bIns="5597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92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82" charset="2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344970" y="139298"/>
              <a:ext cx="529688" cy="1271500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33631" y="139298"/>
              <a:ext cx="1" cy="1263401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2774786" y="142538"/>
              <a:ext cx="552366" cy="1231006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708373" y="1381644"/>
              <a:ext cx="1198682" cy="385499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  <a:gd name="T62" fmla="*/ 0 w 830"/>
                <a:gd name="T63" fmla="*/ 0 h 276"/>
                <a:gd name="T64" fmla="*/ 830 w 830"/>
                <a:gd name="T6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blipFill>
              <a:blip r:embed="rId3"/>
              <a:tile tx="0" ty="0" sx="100000" sy="100000" flip="none" algn="ctr"/>
            </a:blipFill>
            <a:ln w="3175" cmpd="sng">
              <a:solidFill>
                <a:srgbClr val="D7D7D7"/>
              </a:solidFill>
              <a:round/>
            </a:ln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34977" y="1051215"/>
              <a:ext cx="529687" cy="1269880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626877" y="1051215"/>
              <a:ext cx="1" cy="1263401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58314" y="1052834"/>
              <a:ext cx="560465" cy="1239105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0" y="2291940"/>
              <a:ext cx="1198682" cy="385499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  <a:gd name="T62" fmla="*/ 0 w 830"/>
                <a:gd name="T63" fmla="*/ 0 h 276"/>
                <a:gd name="T64" fmla="*/ 830 w 830"/>
                <a:gd name="T6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blipFill>
              <a:blip r:embed="rId3"/>
              <a:tile tx="0" ty="0" sx="100000" sy="100000" flip="none" algn="ctr"/>
            </a:blipFill>
            <a:ln w="3175" cmpd="sng">
              <a:solidFill>
                <a:srgbClr val="D7D7D7"/>
              </a:solidFill>
              <a:round/>
            </a:ln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989956" y="4117656"/>
            <a:ext cx="1261391" cy="52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重发展</a:t>
            </a:r>
          </a:p>
        </p:txBody>
      </p:sp>
      <p:sp>
        <p:nvSpPr>
          <p:cNvPr id="18" name="矩形 17"/>
          <p:cNvSpPr/>
          <p:nvPr/>
        </p:nvSpPr>
        <p:spPr>
          <a:xfrm>
            <a:off x="4306631" y="3066215"/>
            <a:ext cx="1261391" cy="52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轻党建</a:t>
            </a:r>
          </a:p>
        </p:txBody>
      </p:sp>
      <p:pic>
        <p:nvPicPr>
          <p:cNvPr id="19" name="Picture 4" descr="https://timgsa.baidu.com/timg?image&amp;quality=80&amp;size=b9999_10000&amp;sec=1530207621477&amp;di=bcdf316e14ff126e5ca98875d4766dfe&amp;imgtype=0&amp;src=http%3A%2F%2Fbpic.ooopic.com%2F18%2F33%2F80%2F18338080-403f5916008bfff077e102413fa731ca-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1402" b="25352"/>
          <a:stretch>
            <a:fillRect/>
          </a:stretch>
        </p:blipFill>
        <p:spPr bwMode="auto">
          <a:xfrm>
            <a:off x="6248400" y="1345666"/>
            <a:ext cx="5170683" cy="26962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882523" y="4126510"/>
            <a:ext cx="2256961" cy="1894778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57150"/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5528" y="3284984"/>
            <a:ext cx="2472983" cy="720080"/>
            <a:chOff x="685528" y="3284984"/>
            <a:chExt cx="2472983" cy="720080"/>
          </a:xfrm>
        </p:grpSpPr>
        <p:grpSp>
          <p:nvGrpSpPr>
            <p:cNvPr id="20" name="Group 3"/>
            <p:cNvGrpSpPr/>
            <p:nvPr/>
          </p:nvGrpSpPr>
          <p:grpSpPr>
            <a:xfrm>
              <a:off x="685528" y="3284984"/>
              <a:ext cx="2472983" cy="653509"/>
              <a:chOff x="1424694" y="3437117"/>
              <a:chExt cx="1499779" cy="396331"/>
            </a:xfrm>
            <a:solidFill>
              <a:schemeClr val="accent1"/>
            </a:solidFill>
          </p:grpSpPr>
          <p:sp>
            <p:nvSpPr>
              <p:cNvPr id="5" name="Round Same Side Corner Rectangle 4"/>
              <p:cNvSpPr/>
              <p:nvPr/>
            </p:nvSpPr>
            <p:spPr>
              <a:xfrm rot="16200000">
                <a:off x="2049734" y="2958708"/>
                <a:ext cx="249700" cy="14997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Oval 13"/>
              <p:cNvSpPr/>
              <p:nvPr/>
            </p:nvSpPr>
            <p:spPr>
              <a:xfrm>
                <a:off x="2014338" y="3437117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文本框 70"/>
            <p:cNvSpPr txBox="1"/>
            <p:nvPr/>
          </p:nvSpPr>
          <p:spPr>
            <a:xfrm>
              <a:off x="1485900" y="3420289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MH_Text_1"/>
          <p:cNvSpPr/>
          <p:nvPr>
            <p:custDataLst>
              <p:tags r:id="rId1"/>
            </p:custDataLst>
          </p:nvPr>
        </p:nvSpPr>
        <p:spPr>
          <a:xfrm>
            <a:off x="621804" y="1437287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MH_Text_1"/>
          <p:cNvSpPr/>
          <p:nvPr>
            <p:custDataLst>
              <p:tags r:id="rId2"/>
            </p:custDataLst>
          </p:nvPr>
        </p:nvSpPr>
        <p:spPr>
          <a:xfrm>
            <a:off x="685529" y="1985050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3779" y="1390206"/>
            <a:ext cx="2256961" cy="189477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57150">
            <a:solidFill>
              <a:schemeClr val="accent2"/>
            </a:solidFill>
          </a:ln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95768" y="3461701"/>
            <a:ext cx="2472984" cy="684181"/>
            <a:chOff x="3495768" y="3461701"/>
            <a:chExt cx="2472984" cy="684181"/>
          </a:xfrm>
        </p:grpSpPr>
        <p:grpSp>
          <p:nvGrpSpPr>
            <p:cNvPr id="12" name="Group 10"/>
            <p:cNvGrpSpPr/>
            <p:nvPr/>
          </p:nvGrpSpPr>
          <p:grpSpPr>
            <a:xfrm>
              <a:off x="3495768" y="3510515"/>
              <a:ext cx="2472984" cy="635367"/>
              <a:chOff x="2993261" y="3583747"/>
              <a:chExt cx="1499779" cy="385328"/>
            </a:xfrm>
            <a:solidFill>
              <a:schemeClr val="accent2"/>
            </a:solidFill>
          </p:grpSpPr>
          <p:sp>
            <p:nvSpPr>
              <p:cNvPr id="44" name="Round Same Side Corner Rectangle 6"/>
              <p:cNvSpPr/>
              <p:nvPr/>
            </p:nvSpPr>
            <p:spPr>
              <a:xfrm rot="5400000" flipH="1">
                <a:off x="3618301" y="2958707"/>
                <a:ext cx="249700" cy="1499779"/>
              </a:xfrm>
              <a:prstGeom prst="round2Same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Oval 14"/>
              <p:cNvSpPr/>
              <p:nvPr/>
            </p:nvSpPr>
            <p:spPr>
              <a:xfrm>
                <a:off x="3582905" y="3648583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文本框 70"/>
            <p:cNvSpPr txBox="1"/>
            <p:nvPr/>
          </p:nvSpPr>
          <p:spPr>
            <a:xfrm>
              <a:off x="4244388" y="3461701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MH_Text_1"/>
          <p:cNvSpPr/>
          <p:nvPr>
            <p:custDataLst>
              <p:tags r:id="rId3"/>
            </p:custDataLst>
          </p:nvPr>
        </p:nvSpPr>
        <p:spPr>
          <a:xfrm>
            <a:off x="3454787" y="4365104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2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2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MH_Text_1"/>
          <p:cNvSpPr/>
          <p:nvPr>
            <p:custDataLst>
              <p:tags r:id="rId4"/>
            </p:custDataLst>
          </p:nvPr>
        </p:nvSpPr>
        <p:spPr>
          <a:xfrm>
            <a:off x="3518512" y="4912867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389556" y="4126510"/>
            <a:ext cx="2256961" cy="189477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57150">
            <a:solidFill>
              <a:schemeClr val="accent3"/>
            </a:solidFill>
          </a:ln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306009" y="3255566"/>
            <a:ext cx="2472985" cy="733828"/>
            <a:chOff x="6306009" y="3255566"/>
            <a:chExt cx="2472985" cy="733828"/>
          </a:xfrm>
        </p:grpSpPr>
        <p:grpSp>
          <p:nvGrpSpPr>
            <p:cNvPr id="50" name="Group 11"/>
            <p:cNvGrpSpPr/>
            <p:nvPr/>
          </p:nvGrpSpPr>
          <p:grpSpPr>
            <a:xfrm>
              <a:off x="6306009" y="3255566"/>
              <a:ext cx="2472985" cy="653508"/>
              <a:chOff x="4561827" y="3437117"/>
              <a:chExt cx="1499779" cy="396330"/>
            </a:xfrm>
            <a:solidFill>
              <a:schemeClr val="accent3"/>
            </a:solidFill>
          </p:grpSpPr>
          <p:sp>
            <p:nvSpPr>
              <p:cNvPr id="52" name="Round Same Side Corner Rectangle 7"/>
              <p:cNvSpPr/>
              <p:nvPr/>
            </p:nvSpPr>
            <p:spPr>
              <a:xfrm rot="5400000" flipH="1">
                <a:off x="5186867" y="2958707"/>
                <a:ext cx="249700" cy="1499779"/>
              </a:xfrm>
              <a:prstGeom prst="round2Same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Oval 15"/>
              <p:cNvSpPr/>
              <p:nvPr/>
            </p:nvSpPr>
            <p:spPr>
              <a:xfrm>
                <a:off x="5220257" y="3437117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文本框 70"/>
            <p:cNvSpPr txBox="1"/>
            <p:nvPr/>
          </p:nvSpPr>
          <p:spPr>
            <a:xfrm>
              <a:off x="7215625" y="3404619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MH_Text_1"/>
          <p:cNvSpPr/>
          <p:nvPr>
            <p:custDataLst>
              <p:tags r:id="rId5"/>
            </p:custDataLst>
          </p:nvPr>
        </p:nvSpPr>
        <p:spPr>
          <a:xfrm>
            <a:off x="6142328" y="1437287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3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3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MH_Text_1"/>
          <p:cNvSpPr/>
          <p:nvPr>
            <p:custDataLst>
              <p:tags r:id="rId6"/>
            </p:custDataLst>
          </p:nvPr>
        </p:nvSpPr>
        <p:spPr>
          <a:xfrm>
            <a:off x="6206053" y="1985050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215473" y="1328142"/>
            <a:ext cx="2256961" cy="189477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57150">
            <a:solidFill>
              <a:schemeClr val="accent4"/>
            </a:solidFill>
          </a:ln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116251" y="3429000"/>
            <a:ext cx="2472984" cy="697510"/>
            <a:chOff x="9116251" y="3429000"/>
            <a:chExt cx="2472984" cy="697510"/>
          </a:xfrm>
        </p:grpSpPr>
        <p:grpSp>
          <p:nvGrpSpPr>
            <p:cNvPr id="59" name="Group 12"/>
            <p:cNvGrpSpPr/>
            <p:nvPr/>
          </p:nvGrpSpPr>
          <p:grpSpPr>
            <a:xfrm>
              <a:off x="9116251" y="3491143"/>
              <a:ext cx="2472984" cy="635367"/>
              <a:chOff x="6130393" y="3583747"/>
              <a:chExt cx="1499779" cy="385328"/>
            </a:xfrm>
            <a:solidFill>
              <a:schemeClr val="accent4"/>
            </a:solidFill>
          </p:grpSpPr>
          <p:sp>
            <p:nvSpPr>
              <p:cNvPr id="60" name="Round Same Side Corner Rectangle 8"/>
              <p:cNvSpPr/>
              <p:nvPr/>
            </p:nvSpPr>
            <p:spPr>
              <a:xfrm rot="5400000" flipH="1">
                <a:off x="6755433" y="2958707"/>
                <a:ext cx="249700" cy="1499779"/>
              </a:xfrm>
              <a:prstGeom prst="round2Same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Oval 16"/>
              <p:cNvSpPr/>
              <p:nvPr/>
            </p:nvSpPr>
            <p:spPr>
              <a:xfrm>
                <a:off x="6720037" y="3648583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" name="文本框 70"/>
            <p:cNvSpPr txBox="1"/>
            <p:nvPr/>
          </p:nvSpPr>
          <p:spPr>
            <a:xfrm>
              <a:off x="9911905" y="3429000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MH_Text_1"/>
          <p:cNvSpPr/>
          <p:nvPr>
            <p:custDataLst>
              <p:tags r:id="rId7"/>
            </p:custDataLst>
          </p:nvPr>
        </p:nvSpPr>
        <p:spPr>
          <a:xfrm>
            <a:off x="9052527" y="4365104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4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MH_Text_1"/>
          <p:cNvSpPr/>
          <p:nvPr>
            <p:custDataLst>
              <p:tags r:id="rId8"/>
            </p:custDataLst>
          </p:nvPr>
        </p:nvSpPr>
        <p:spPr>
          <a:xfrm>
            <a:off x="9116252" y="4912867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49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49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49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4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99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99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99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99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49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49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49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49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9" grpId="0" bldLvl="0" animBg="1"/>
      <p:bldP spid="10" grpId="0" bldLvl="0" animBg="1"/>
      <p:bldP spid="46" grpId="0" bldLvl="0" animBg="1"/>
      <p:bldP spid="47" grpId="0" bldLvl="0" animBg="1"/>
      <p:bldP spid="48" grpId="0" bldLvl="0" animBg="1"/>
      <p:bldP spid="55" grpId="0" bldLvl="0" animBg="1"/>
      <p:bldP spid="56" grpId="0" bldLvl="0" animBg="1"/>
      <p:bldP spid="57" grpId="0" bldLvl="0" animBg="1"/>
      <p:bldP spid="63" grpId="0" bldLvl="0" animBg="1"/>
      <p:bldP spid="6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21713" y="4990774"/>
            <a:ext cx="21600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23217" y="4990774"/>
            <a:ext cx="21600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24726" y="5060024"/>
            <a:ext cx="216000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4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9197" y="1227529"/>
            <a:ext cx="9313606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21714" y="2496250"/>
            <a:ext cx="2160000" cy="2160000"/>
            <a:chOff x="2021714" y="2496250"/>
            <a:chExt cx="2160000" cy="2160000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2021714" y="2496250"/>
              <a:ext cx="2160000" cy="2160000"/>
            </a:xfrm>
            <a:prstGeom prst="ellipse">
              <a:avLst/>
            </a:prstGeom>
            <a:solidFill>
              <a:srgbClr val="C00000"/>
            </a:solidFill>
            <a:ln w="1905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66002" y="3596822"/>
              <a:ext cx="1856984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2775107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23220" y="2496250"/>
            <a:ext cx="2160000" cy="2160000"/>
            <a:chOff x="5023220" y="2496250"/>
            <a:chExt cx="2160000" cy="2160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023220" y="2496250"/>
              <a:ext cx="2160000" cy="2160000"/>
            </a:xfrm>
            <a:prstGeom prst="ellipse">
              <a:avLst/>
            </a:prstGeom>
            <a:solidFill>
              <a:srgbClr val="7D0000"/>
            </a:solidFill>
            <a:ln w="190500">
              <a:solidFill>
                <a:srgbClr val="7D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174728" y="3596822"/>
              <a:ext cx="1856984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noProof="0" dirty="0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输入标题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5783833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24726" y="2496250"/>
            <a:ext cx="2160000" cy="2160000"/>
            <a:chOff x="8024726" y="2496250"/>
            <a:chExt cx="2160000" cy="2160000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8024726" y="2496250"/>
              <a:ext cx="2160000" cy="2160000"/>
            </a:xfrm>
            <a:prstGeom prst="ellipse">
              <a:avLst/>
            </a:prstGeom>
            <a:solidFill>
              <a:srgbClr val="C00000"/>
            </a:solidFill>
            <a:ln w="1905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169014" y="3596822"/>
              <a:ext cx="1856984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noProof="0" dirty="0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输入标题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>
              <a:off x="8785339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61702" y="4983079"/>
            <a:ext cx="3080084" cy="1242461"/>
            <a:chOff x="4485502" y="4983079"/>
            <a:chExt cx="3080084" cy="1242461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485502" y="4983079"/>
              <a:ext cx="0" cy="1242461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565586" y="4983079"/>
              <a:ext cx="0" cy="1242461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加号 22"/>
          <p:cNvSpPr/>
          <p:nvPr/>
        </p:nvSpPr>
        <p:spPr>
          <a:xfrm>
            <a:off x="4331769" y="3303451"/>
            <a:ext cx="545598" cy="545598"/>
          </a:xfrm>
          <a:prstGeom prst="mathPlus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加号 23"/>
          <p:cNvSpPr/>
          <p:nvPr/>
        </p:nvSpPr>
        <p:spPr>
          <a:xfrm>
            <a:off x="7329895" y="3303451"/>
            <a:ext cx="545598" cy="545598"/>
          </a:xfrm>
          <a:prstGeom prst="mathPlus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66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66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52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3" grpId="0" bldLvl="0" animBg="1"/>
      <p:bldP spid="2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791849" y="3770327"/>
            <a:ext cx="371475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4627818" y="2455709"/>
            <a:ext cx="1671381" cy="3779992"/>
          </a:xfrm>
          <a:custGeom>
            <a:avLst/>
            <a:gdLst>
              <a:gd name="connsiteX0" fmla="*/ 0 w 1765300"/>
              <a:gd name="connsiteY0" fmla="*/ 0 h 2984500"/>
              <a:gd name="connsiteX1" fmla="*/ 0 w 1765300"/>
              <a:gd name="connsiteY1" fmla="*/ 0 h 2984500"/>
              <a:gd name="connsiteX2" fmla="*/ 1765300 w 1765300"/>
              <a:gd name="connsiteY2" fmla="*/ 0 h 2984500"/>
              <a:gd name="connsiteX3" fmla="*/ 1765300 w 1765300"/>
              <a:gd name="connsiteY3" fmla="*/ 298450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00" h="2984500">
                <a:moveTo>
                  <a:pt x="0" y="0"/>
                </a:moveTo>
                <a:lnTo>
                  <a:pt x="0" y="0"/>
                </a:lnTo>
                <a:lnTo>
                  <a:pt x="1765300" y="0"/>
                </a:lnTo>
                <a:lnTo>
                  <a:pt x="1765300" y="2984500"/>
                </a:lnTo>
              </a:path>
            </a:pathLst>
          </a:custGeom>
          <a:noFill/>
          <a:ln>
            <a:solidFill>
              <a:srgbClr val="FFC000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6016337" y="2158727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6016337" y="5355377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6016337" y="4556216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6016337" y="3757053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6016337" y="2957890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08937" y="2158727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6808937" y="2966462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08937" y="3774197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08937" y="4581932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08937" y="5389668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670629" y="1468342"/>
            <a:ext cx="1957190" cy="1957190"/>
            <a:chOff x="2670629" y="1468342"/>
            <a:chExt cx="1957190" cy="1957190"/>
          </a:xfrm>
        </p:grpSpPr>
        <p:sp>
          <p:nvSpPr>
            <p:cNvPr id="16" name="椭圆 15"/>
            <p:cNvSpPr/>
            <p:nvPr/>
          </p:nvSpPr>
          <p:spPr>
            <a:xfrm>
              <a:off x="2670629" y="1468342"/>
              <a:ext cx="1957190" cy="1957190"/>
            </a:xfrm>
            <a:prstGeom prst="ellipse">
              <a:avLst/>
            </a:prstGeom>
            <a:solidFill>
              <a:srgbClr val="C00000"/>
            </a:solidFill>
            <a:ln w="1270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3222612" y="2029097"/>
              <a:ext cx="853224" cy="853224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57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形状"/>
          <p:cNvSpPr/>
          <p:nvPr/>
        </p:nvSpPr>
        <p:spPr>
          <a:xfrm>
            <a:off x="983241" y="4850600"/>
            <a:ext cx="1492745" cy="1492745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rgbClr val="C7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形状"/>
          <p:cNvSpPr/>
          <p:nvPr/>
        </p:nvSpPr>
        <p:spPr>
          <a:xfrm>
            <a:off x="2938346" y="3146180"/>
            <a:ext cx="1359686" cy="1359686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rgbClr val="C7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形状"/>
          <p:cNvSpPr/>
          <p:nvPr/>
        </p:nvSpPr>
        <p:spPr>
          <a:xfrm>
            <a:off x="4917564" y="1543502"/>
            <a:ext cx="1221957" cy="1221957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rgbClr val="C7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图标"/>
          <p:cNvSpPr>
            <a:spLocks noEditPoints="1" noChangeArrowheads="1"/>
          </p:cNvSpPr>
          <p:nvPr/>
        </p:nvSpPr>
        <p:spPr bwMode="auto">
          <a:xfrm>
            <a:off x="1251834" y="5269239"/>
            <a:ext cx="955558" cy="655467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lang="zh-CN" altLang="zh-CN" sz="1600" dirty="0">
              <a:solidFill>
                <a:srgbClr val="000000"/>
              </a:solidFill>
              <a:latin typeface="Calibri" panose="020F050202020403020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图标"/>
          <p:cNvSpPr>
            <a:spLocks noEditPoints="1" noChangeArrowheads="1"/>
          </p:cNvSpPr>
          <p:nvPr/>
        </p:nvSpPr>
        <p:spPr bwMode="auto">
          <a:xfrm>
            <a:off x="5309514" y="1862552"/>
            <a:ext cx="533306" cy="583856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0"/>
              <a:gd name="T145" fmla="*/ 0 h 110"/>
              <a:gd name="T146" fmla="*/ 100 w 100"/>
              <a:gd name="T147" fmla="*/ 110 h 11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lang="zh-CN" altLang="zh-CN" sz="1600" dirty="0">
              <a:solidFill>
                <a:srgbClr val="000000"/>
              </a:solidFill>
              <a:latin typeface="Calibri" panose="020F050202020403020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图标"/>
          <p:cNvSpPr>
            <a:spLocks noEditPoints="1" noChangeArrowheads="1"/>
          </p:cNvSpPr>
          <p:nvPr/>
        </p:nvSpPr>
        <p:spPr bwMode="auto">
          <a:xfrm>
            <a:off x="3351473" y="3466120"/>
            <a:ext cx="550438" cy="719804"/>
          </a:xfrm>
          <a:custGeom>
            <a:avLst/>
            <a:gdLst>
              <a:gd name="T0" fmla="*/ 60 w 74"/>
              <a:gd name="T1" fmla="*/ 0 h 97"/>
              <a:gd name="T2" fmla="*/ 72 w 74"/>
              <a:gd name="T3" fmla="*/ 11 h 97"/>
              <a:gd name="T4" fmla="*/ 70 w 74"/>
              <a:gd name="T5" fmla="*/ 52 h 97"/>
              <a:gd name="T6" fmla="*/ 63 w 74"/>
              <a:gd name="T7" fmla="*/ 11 h 97"/>
              <a:gd name="T8" fmla="*/ 60 w 74"/>
              <a:gd name="T9" fmla="*/ 8 h 97"/>
              <a:gd name="T10" fmla="*/ 26 w 74"/>
              <a:gd name="T11" fmla="*/ 11 h 97"/>
              <a:gd name="T12" fmla="*/ 26 w 74"/>
              <a:gd name="T13" fmla="*/ 18 h 97"/>
              <a:gd name="T14" fmla="*/ 19 w 74"/>
              <a:gd name="T15" fmla="*/ 24 h 97"/>
              <a:gd name="T16" fmla="*/ 12 w 74"/>
              <a:gd name="T17" fmla="*/ 24 h 97"/>
              <a:gd name="T18" fmla="*/ 8 w 74"/>
              <a:gd name="T19" fmla="*/ 79 h 97"/>
              <a:gd name="T20" fmla="*/ 9 w 74"/>
              <a:gd name="T21" fmla="*/ 81 h 97"/>
              <a:gd name="T22" fmla="*/ 28 w 74"/>
              <a:gd name="T23" fmla="*/ 82 h 97"/>
              <a:gd name="T24" fmla="*/ 37 w 74"/>
              <a:gd name="T25" fmla="*/ 90 h 97"/>
              <a:gd name="T26" fmla="*/ 3 w 74"/>
              <a:gd name="T27" fmla="*/ 87 h 97"/>
              <a:gd name="T28" fmla="*/ 3 w 74"/>
              <a:gd name="T29" fmla="*/ 87 h 97"/>
              <a:gd name="T30" fmla="*/ 0 w 74"/>
              <a:gd name="T31" fmla="*/ 20 h 97"/>
              <a:gd name="T32" fmla="*/ 1 w 74"/>
              <a:gd name="T33" fmla="*/ 17 h 97"/>
              <a:gd name="T34" fmla="*/ 19 w 74"/>
              <a:gd name="T35" fmla="*/ 0 h 97"/>
              <a:gd name="T36" fmla="*/ 17 w 74"/>
              <a:gd name="T37" fmla="*/ 52 h 97"/>
              <a:gd name="T38" fmla="*/ 27 w 74"/>
              <a:gd name="T39" fmla="*/ 56 h 97"/>
              <a:gd name="T40" fmla="*/ 17 w 74"/>
              <a:gd name="T41" fmla="*/ 52 h 97"/>
              <a:gd name="T42" fmla="*/ 17 w 74"/>
              <a:gd name="T43" fmla="*/ 44 h 97"/>
              <a:gd name="T44" fmla="*/ 56 w 74"/>
              <a:gd name="T45" fmla="*/ 40 h 97"/>
              <a:gd name="T46" fmla="*/ 17 w 74"/>
              <a:gd name="T47" fmla="*/ 28 h 97"/>
              <a:gd name="T48" fmla="*/ 56 w 74"/>
              <a:gd name="T49" fmla="*/ 33 h 97"/>
              <a:gd name="T50" fmla="*/ 17 w 74"/>
              <a:gd name="T51" fmla="*/ 28 h 97"/>
              <a:gd name="T52" fmla="*/ 34 w 74"/>
              <a:gd name="T53" fmla="*/ 22 h 97"/>
              <a:gd name="T54" fmla="*/ 56 w 74"/>
              <a:gd name="T55" fmla="*/ 17 h 97"/>
              <a:gd name="T56" fmla="*/ 41 w 74"/>
              <a:gd name="T57" fmla="*/ 69 h 97"/>
              <a:gd name="T58" fmla="*/ 41 w 74"/>
              <a:gd name="T59" fmla="*/ 69 h 97"/>
              <a:gd name="T60" fmla="*/ 31 w 74"/>
              <a:gd name="T61" fmla="*/ 66 h 97"/>
              <a:gd name="T62" fmla="*/ 47 w 74"/>
              <a:gd name="T63" fmla="*/ 86 h 97"/>
              <a:gd name="T64" fmla="*/ 59 w 74"/>
              <a:gd name="T65" fmla="*/ 87 h 97"/>
              <a:gd name="T66" fmla="*/ 71 w 74"/>
              <a:gd name="T67" fmla="*/ 96 h 97"/>
              <a:gd name="T68" fmla="*/ 72 w 74"/>
              <a:gd name="T69" fmla="*/ 90 h 97"/>
              <a:gd name="T70" fmla="*/ 63 w 74"/>
              <a:gd name="T71" fmla="*/ 80 h 97"/>
              <a:gd name="T72" fmla="*/ 64 w 74"/>
              <a:gd name="T73" fmla="*/ 57 h 97"/>
              <a:gd name="T74" fmla="*/ 38 w 74"/>
              <a:gd name="T75" fmla="*/ 54 h 97"/>
              <a:gd name="T76" fmla="*/ 42 w 74"/>
              <a:gd name="T77" fmla="*/ 58 h 97"/>
              <a:gd name="T78" fmla="*/ 40 w 74"/>
              <a:gd name="T79" fmla="*/ 76 h 97"/>
              <a:gd name="T80" fmla="*/ 57 w 74"/>
              <a:gd name="T81" fmla="*/ 78 h 97"/>
              <a:gd name="T82" fmla="*/ 59 w 74"/>
              <a:gd name="T83" fmla="*/ 61 h 97"/>
              <a:gd name="T84" fmla="*/ 21 w 74"/>
              <a:gd name="T85" fmla="*/ 9 h 97"/>
              <a:gd name="T86" fmla="*/ 13 w 74"/>
              <a:gd name="T87" fmla="*/ 19 h 97"/>
              <a:gd name="T88" fmla="*/ 17 w 74"/>
              <a:gd name="T89" fmla="*/ 20 h 97"/>
              <a:gd name="T90" fmla="*/ 18 w 74"/>
              <a:gd name="T91" fmla="*/ 20 h 97"/>
              <a:gd name="T92" fmla="*/ 22 w 74"/>
              <a:gd name="T93" fmla="*/ 17 h 97"/>
              <a:gd name="T94" fmla="*/ 22 w 74"/>
              <a:gd name="T95" fmla="*/ 15 h 97"/>
              <a:gd name="T96" fmla="*/ 21 w 74"/>
              <a:gd name="T97" fmla="*/ 11 h 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4"/>
              <a:gd name="T148" fmla="*/ 0 h 97"/>
              <a:gd name="T149" fmla="*/ 74 w 74"/>
              <a:gd name="T150" fmla="*/ 97 h 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4" h="97">
                <a:moveTo>
                  <a:pt x="21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1"/>
                  <a:pt x="68" y="3"/>
                </a:cubicBezTo>
                <a:cubicBezTo>
                  <a:pt x="70" y="5"/>
                  <a:pt x="72" y="8"/>
                  <a:pt x="72" y="11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0" y="53"/>
                  <a:pt x="70" y="52"/>
                </a:cubicBezTo>
                <a:cubicBezTo>
                  <a:pt x="68" y="50"/>
                  <a:pt x="66" y="48"/>
                  <a:pt x="63" y="47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9"/>
                  <a:pt x="62" y="9"/>
                </a:cubicBezTo>
                <a:cubicBezTo>
                  <a:pt x="62" y="8"/>
                  <a:pt x="61" y="8"/>
                  <a:pt x="6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5" y="21"/>
                  <a:pt x="23" y="22"/>
                </a:cubicBezTo>
                <a:cubicBezTo>
                  <a:pt x="22" y="23"/>
                  <a:pt x="21" y="24"/>
                  <a:pt x="19" y="24"/>
                </a:cubicBezTo>
                <a:cubicBezTo>
                  <a:pt x="18" y="24"/>
                  <a:pt x="17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0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10" y="81"/>
                  <a:pt x="10" y="82"/>
                  <a:pt x="11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9" y="83"/>
                  <a:pt x="29" y="84"/>
                </a:cubicBezTo>
                <a:cubicBezTo>
                  <a:pt x="31" y="86"/>
                  <a:pt x="34" y="88"/>
                  <a:pt x="37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8" y="90"/>
                  <a:pt x="5" y="89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2"/>
                  <a:pt x="0" y="7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7" y="52"/>
                </a:moveTo>
                <a:cubicBezTo>
                  <a:pt x="17" y="56"/>
                  <a:pt x="17" y="56"/>
                  <a:pt x="1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40"/>
                </a:moveTo>
                <a:cubicBezTo>
                  <a:pt x="17" y="44"/>
                  <a:pt x="17" y="44"/>
                  <a:pt x="1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28"/>
                </a:moveTo>
                <a:cubicBezTo>
                  <a:pt x="17" y="33"/>
                  <a:pt x="17" y="33"/>
                  <a:pt x="17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8"/>
                  <a:pt x="56" y="28"/>
                  <a:pt x="56" y="28"/>
                </a:cubicBezTo>
                <a:cubicBezTo>
                  <a:pt x="17" y="28"/>
                  <a:pt x="17" y="28"/>
                  <a:pt x="17" y="28"/>
                </a:cubicBezTo>
                <a:close/>
                <a:moveTo>
                  <a:pt x="34" y="17"/>
                </a:moveTo>
                <a:cubicBezTo>
                  <a:pt x="34" y="22"/>
                  <a:pt x="34" y="22"/>
                  <a:pt x="3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41" y="69"/>
                </a:moveTo>
                <a:cubicBezTo>
                  <a:pt x="43" y="64"/>
                  <a:pt x="48" y="61"/>
                  <a:pt x="55" y="60"/>
                </a:cubicBezTo>
                <a:cubicBezTo>
                  <a:pt x="48" y="56"/>
                  <a:pt x="39" y="62"/>
                  <a:pt x="41" y="69"/>
                </a:cubicBezTo>
                <a:close/>
                <a:moveTo>
                  <a:pt x="38" y="54"/>
                </a:moveTo>
                <a:cubicBezTo>
                  <a:pt x="34" y="57"/>
                  <a:pt x="32" y="61"/>
                  <a:pt x="31" y="66"/>
                </a:cubicBezTo>
                <a:cubicBezTo>
                  <a:pt x="31" y="70"/>
                  <a:pt x="32" y="75"/>
                  <a:pt x="35" y="79"/>
                </a:cubicBezTo>
                <a:cubicBezTo>
                  <a:pt x="38" y="83"/>
                  <a:pt x="43" y="86"/>
                  <a:pt x="47" y="86"/>
                </a:cubicBezTo>
                <a:cubicBezTo>
                  <a:pt x="51" y="87"/>
                  <a:pt x="55" y="86"/>
                  <a:pt x="58" y="84"/>
                </a:cubicBezTo>
                <a:cubicBezTo>
                  <a:pt x="58" y="85"/>
                  <a:pt x="58" y="86"/>
                  <a:pt x="59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7"/>
                  <a:pt x="69" y="97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4"/>
                  <a:pt x="74" y="91"/>
                  <a:pt x="72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1"/>
                  <a:pt x="64" y="80"/>
                  <a:pt x="63" y="80"/>
                </a:cubicBezTo>
                <a:cubicBezTo>
                  <a:pt x="66" y="77"/>
                  <a:pt x="67" y="74"/>
                  <a:pt x="68" y="70"/>
                </a:cubicBezTo>
                <a:cubicBezTo>
                  <a:pt x="68" y="66"/>
                  <a:pt x="67" y="61"/>
                  <a:pt x="64" y="57"/>
                </a:cubicBezTo>
                <a:cubicBezTo>
                  <a:pt x="61" y="53"/>
                  <a:pt x="56" y="50"/>
                  <a:pt x="52" y="50"/>
                </a:cubicBezTo>
                <a:cubicBezTo>
                  <a:pt x="47" y="49"/>
                  <a:pt x="42" y="50"/>
                  <a:pt x="38" y="54"/>
                </a:cubicBezTo>
                <a:close/>
                <a:moveTo>
                  <a:pt x="51" y="56"/>
                </a:moveTo>
                <a:cubicBezTo>
                  <a:pt x="48" y="56"/>
                  <a:pt x="45" y="56"/>
                  <a:pt x="42" y="58"/>
                </a:cubicBezTo>
                <a:cubicBezTo>
                  <a:pt x="39" y="61"/>
                  <a:pt x="38" y="63"/>
                  <a:pt x="37" y="67"/>
                </a:cubicBezTo>
                <a:cubicBezTo>
                  <a:pt x="37" y="70"/>
                  <a:pt x="38" y="73"/>
                  <a:pt x="40" y="76"/>
                </a:cubicBezTo>
                <a:cubicBezTo>
                  <a:pt x="42" y="78"/>
                  <a:pt x="45" y="80"/>
                  <a:pt x="48" y="80"/>
                </a:cubicBezTo>
                <a:cubicBezTo>
                  <a:pt x="51" y="80"/>
                  <a:pt x="54" y="80"/>
                  <a:pt x="57" y="78"/>
                </a:cubicBezTo>
                <a:cubicBezTo>
                  <a:pt x="60" y="76"/>
                  <a:pt x="61" y="73"/>
                  <a:pt x="61" y="69"/>
                </a:cubicBezTo>
                <a:cubicBezTo>
                  <a:pt x="62" y="66"/>
                  <a:pt x="61" y="63"/>
                  <a:pt x="59" y="61"/>
                </a:cubicBezTo>
                <a:cubicBezTo>
                  <a:pt x="57" y="58"/>
                  <a:pt x="54" y="56"/>
                  <a:pt x="51" y="56"/>
                </a:cubicBezTo>
                <a:close/>
                <a:moveTo>
                  <a:pt x="21" y="9"/>
                </a:move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1" y="18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1"/>
                  <a:pt x="21" y="11"/>
                  <a:pt x="21" y="11"/>
                </a:cubicBezTo>
                <a:lnTo>
                  <a:pt x="21" y="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lang="zh-CN" altLang="zh-CN" sz="1600" dirty="0">
              <a:solidFill>
                <a:srgbClr val="000000"/>
              </a:solidFill>
              <a:latin typeface="Calibri" panose="020F050202020403020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文本"/>
          <p:cNvSpPr/>
          <p:nvPr/>
        </p:nvSpPr>
        <p:spPr>
          <a:xfrm>
            <a:off x="2744579" y="5881680"/>
            <a:ext cx="5121915" cy="41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1" name="文本"/>
          <p:cNvSpPr/>
          <p:nvPr/>
        </p:nvSpPr>
        <p:spPr>
          <a:xfrm>
            <a:off x="3195467" y="546148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"/>
          <p:cNvSpPr/>
          <p:nvPr/>
        </p:nvSpPr>
        <p:spPr>
          <a:xfrm>
            <a:off x="4629698" y="4246220"/>
            <a:ext cx="5121915" cy="41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4" name="文本"/>
          <p:cNvSpPr/>
          <p:nvPr/>
        </p:nvSpPr>
        <p:spPr>
          <a:xfrm>
            <a:off x="5080586" y="382602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"/>
          <p:cNvSpPr/>
          <p:nvPr/>
        </p:nvSpPr>
        <p:spPr>
          <a:xfrm>
            <a:off x="6423346" y="2470276"/>
            <a:ext cx="5121915" cy="418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7" name="文本"/>
          <p:cNvSpPr/>
          <p:nvPr/>
        </p:nvSpPr>
        <p:spPr>
          <a:xfrm>
            <a:off x="6874234" y="2050079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6" grpId="0"/>
      <p:bldP spid="11" grpId="0"/>
      <p:bldP spid="12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dirty="0">
                <a:ea typeface="微软雅黑" panose="020B0503020204020204" pitchFamily="34" charset="-122"/>
                <a:sym typeface="+mn-ea"/>
              </a:rPr>
              <a:t>上半年工作存在问题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3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椭圆 9"/>
          <p:cNvSpPr/>
          <p:nvPr/>
        </p:nvSpPr>
        <p:spPr>
          <a:xfrm>
            <a:off x="4220148" y="2397948"/>
            <a:ext cx="3388615" cy="338861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71309" y="1243129"/>
            <a:ext cx="919455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1693178" y="2682375"/>
            <a:ext cx="25273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6644728" y="2562995"/>
            <a:ext cx="267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5"/>
          <p:cNvSpPr txBox="1"/>
          <p:nvPr/>
        </p:nvSpPr>
        <p:spPr>
          <a:xfrm>
            <a:off x="7276180" y="3859328"/>
            <a:ext cx="293034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7276368" y="5076550"/>
            <a:ext cx="2410936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1371371" y="5101091"/>
            <a:ext cx="2637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545985" y="3905049"/>
            <a:ext cx="318730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61194" y="2684915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809408" y="2684915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430846" y="3905089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09408" y="5037630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08670" y="3905089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61194" y="5022342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89090" y="3081065"/>
            <a:ext cx="1995484" cy="199548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53248" y="3428808"/>
            <a:ext cx="1291361" cy="1206569"/>
            <a:chOff x="5398955" y="1851824"/>
            <a:chExt cx="1320234" cy="1233546"/>
          </a:xfrm>
        </p:grpSpPr>
        <p:sp>
          <p:nvSpPr>
            <p:cNvPr id="27" name="Freeform 29"/>
            <p:cNvSpPr/>
            <p:nvPr/>
          </p:nvSpPr>
          <p:spPr bwMode="auto">
            <a:xfrm>
              <a:off x="5398955" y="1905614"/>
              <a:ext cx="1320234" cy="1179756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2" name="Freeform 29"/>
            <p:cNvSpPr/>
            <p:nvPr/>
          </p:nvSpPr>
          <p:spPr bwMode="auto">
            <a:xfrm>
              <a:off x="5398955" y="1851824"/>
              <a:ext cx="1320234" cy="1179756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adFill>
              <a:gsLst>
                <a:gs pos="0">
                  <a:srgbClr val="FFC000">
                    <a:lumMod val="40000"/>
                    <a:lumOff val="60000"/>
                  </a:srgbClr>
                </a:gs>
                <a:gs pos="100000">
                  <a:srgbClr val="FFFF00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17" name="图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18" name="图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9265976" y="247058"/>
            <a:ext cx="2385391" cy="874644"/>
          </a:xfrm>
          <a:prstGeom prst="rect">
            <a:avLst/>
          </a:prstGeom>
        </p:spPr>
      </p:pic>
      <p:pic>
        <p:nvPicPr>
          <p:cNvPr id="21" name="图片" descr="C:\Users\Administrator\Desktop\素材\素材中国 sccn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836" y="37073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"/>
          <p:cNvSpPr>
            <a:spLocks noChangeAspect="1"/>
          </p:cNvSpPr>
          <p:nvPr/>
        </p:nvSpPr>
        <p:spPr>
          <a:xfrm>
            <a:off x="4412369" y="1861391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"/>
          <p:cNvSpPr/>
          <p:nvPr/>
        </p:nvSpPr>
        <p:spPr>
          <a:xfrm>
            <a:off x="5162019" y="1861391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基层组织现状</a:t>
            </a:r>
          </a:p>
        </p:txBody>
      </p:sp>
      <p:sp>
        <p:nvSpPr>
          <p:cNvPr id="33" name="文本框"/>
          <p:cNvSpPr>
            <a:spLocks noChangeAspect="1"/>
          </p:cNvSpPr>
          <p:nvPr/>
        </p:nvSpPr>
        <p:spPr>
          <a:xfrm>
            <a:off x="4412369" y="2715620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"/>
          <p:cNvSpPr/>
          <p:nvPr/>
        </p:nvSpPr>
        <p:spPr>
          <a:xfrm>
            <a:off x="5162019" y="2715620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上半年工作开展情况</a:t>
            </a:r>
          </a:p>
        </p:txBody>
      </p:sp>
      <p:sp>
        <p:nvSpPr>
          <p:cNvPr id="35" name="文本框"/>
          <p:cNvSpPr>
            <a:spLocks noChangeAspect="1"/>
          </p:cNvSpPr>
          <p:nvPr/>
        </p:nvSpPr>
        <p:spPr>
          <a:xfrm>
            <a:off x="4412369" y="3569849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"/>
          <p:cNvSpPr/>
          <p:nvPr/>
        </p:nvSpPr>
        <p:spPr>
          <a:xfrm>
            <a:off x="5162019" y="3569849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上半年存在的工作问题</a:t>
            </a:r>
          </a:p>
        </p:txBody>
      </p:sp>
      <p:sp>
        <p:nvSpPr>
          <p:cNvPr id="37" name="文本框"/>
          <p:cNvSpPr>
            <a:spLocks noChangeAspect="1"/>
          </p:cNvSpPr>
          <p:nvPr/>
        </p:nvSpPr>
        <p:spPr>
          <a:xfrm>
            <a:off x="4412369" y="4424078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"/>
          <p:cNvSpPr/>
          <p:nvPr/>
        </p:nvSpPr>
        <p:spPr>
          <a:xfrm>
            <a:off x="5162019" y="4424078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下半年工作开展计划</a:t>
            </a:r>
          </a:p>
        </p:txBody>
      </p:sp>
      <p:sp>
        <p:nvSpPr>
          <p:cNvPr id="39" name="标题"/>
          <p:cNvSpPr/>
          <p:nvPr/>
        </p:nvSpPr>
        <p:spPr>
          <a:xfrm>
            <a:off x="5855433" y="385682"/>
            <a:ext cx="2236510" cy="12003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8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箭头标注"/>
          <p:cNvSpPr/>
          <p:nvPr/>
        </p:nvSpPr>
        <p:spPr>
          <a:xfrm>
            <a:off x="603871" y="1594624"/>
            <a:ext cx="2472192" cy="4592109"/>
          </a:xfrm>
          <a:prstGeom prst="foldedCorner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形状"/>
          <p:cNvSpPr/>
          <p:nvPr/>
        </p:nvSpPr>
        <p:spPr>
          <a:xfrm>
            <a:off x="1317417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3462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图标"/>
          <p:cNvSpPr>
            <a:spLocks noChangeAspect="1" noEditPoints="1"/>
          </p:cNvSpPr>
          <p:nvPr/>
        </p:nvSpPr>
        <p:spPr bwMode="auto">
          <a:xfrm>
            <a:off x="1592067" y="2088090"/>
            <a:ext cx="495801" cy="493045"/>
          </a:xfrm>
          <a:custGeom>
            <a:avLst/>
            <a:gdLst>
              <a:gd name="T0" fmla="*/ 117 w 200"/>
              <a:gd name="T1" fmla="*/ 132 h 187"/>
              <a:gd name="T2" fmla="*/ 103 w 200"/>
              <a:gd name="T3" fmla="*/ 117 h 187"/>
              <a:gd name="T4" fmla="*/ 103 w 200"/>
              <a:gd name="T5" fmla="*/ 104 h 187"/>
              <a:gd name="T6" fmla="*/ 117 w 200"/>
              <a:gd name="T7" fmla="*/ 91 h 187"/>
              <a:gd name="T8" fmla="*/ 200 w 200"/>
              <a:gd name="T9" fmla="*/ 91 h 187"/>
              <a:gd name="T10" fmla="*/ 200 w 200"/>
              <a:gd name="T11" fmla="*/ 132 h 187"/>
              <a:gd name="T12" fmla="*/ 117 w 200"/>
              <a:gd name="T13" fmla="*/ 132 h 187"/>
              <a:gd name="T14" fmla="*/ 127 w 200"/>
              <a:gd name="T15" fmla="*/ 100 h 187"/>
              <a:gd name="T16" fmla="*/ 117 w 200"/>
              <a:gd name="T17" fmla="*/ 110 h 187"/>
              <a:gd name="T18" fmla="*/ 127 w 200"/>
              <a:gd name="T19" fmla="*/ 121 h 187"/>
              <a:gd name="T20" fmla="*/ 138 w 200"/>
              <a:gd name="T21" fmla="*/ 110 h 187"/>
              <a:gd name="T22" fmla="*/ 127 w 200"/>
              <a:gd name="T23" fmla="*/ 100 h 187"/>
              <a:gd name="T24" fmla="*/ 96 w 200"/>
              <a:gd name="T25" fmla="*/ 103 h 187"/>
              <a:gd name="T26" fmla="*/ 96 w 200"/>
              <a:gd name="T27" fmla="*/ 117 h 187"/>
              <a:gd name="T28" fmla="*/ 117 w 200"/>
              <a:gd name="T29" fmla="*/ 139 h 187"/>
              <a:gd name="T30" fmla="*/ 188 w 200"/>
              <a:gd name="T31" fmla="*/ 139 h 187"/>
              <a:gd name="T32" fmla="*/ 188 w 200"/>
              <a:gd name="T33" fmla="*/ 165 h 187"/>
              <a:gd name="T34" fmla="*/ 165 w 200"/>
              <a:gd name="T35" fmla="*/ 187 h 187"/>
              <a:gd name="T36" fmla="*/ 20 w 200"/>
              <a:gd name="T37" fmla="*/ 187 h 187"/>
              <a:gd name="T38" fmla="*/ 0 w 200"/>
              <a:gd name="T39" fmla="*/ 165 h 187"/>
              <a:gd name="T40" fmla="*/ 0 w 200"/>
              <a:gd name="T41" fmla="*/ 34 h 187"/>
              <a:gd name="T42" fmla="*/ 20 w 200"/>
              <a:gd name="T43" fmla="*/ 12 h 187"/>
              <a:gd name="T44" fmla="*/ 87 w 200"/>
              <a:gd name="T45" fmla="*/ 12 h 187"/>
              <a:gd name="T46" fmla="*/ 71 w 200"/>
              <a:gd name="T47" fmla="*/ 23 h 187"/>
              <a:gd name="T48" fmla="*/ 17 w 200"/>
              <a:gd name="T49" fmla="*/ 23 h 187"/>
              <a:gd name="T50" fmla="*/ 7 w 200"/>
              <a:gd name="T51" fmla="*/ 31 h 187"/>
              <a:gd name="T52" fmla="*/ 17 w 200"/>
              <a:gd name="T53" fmla="*/ 39 h 187"/>
              <a:gd name="T54" fmla="*/ 188 w 200"/>
              <a:gd name="T55" fmla="*/ 39 h 187"/>
              <a:gd name="T56" fmla="*/ 188 w 200"/>
              <a:gd name="T57" fmla="*/ 83 h 187"/>
              <a:gd name="T58" fmla="*/ 117 w 200"/>
              <a:gd name="T59" fmla="*/ 83 h 187"/>
              <a:gd name="T60" fmla="*/ 96 w 200"/>
              <a:gd name="T61" fmla="*/ 103 h 187"/>
              <a:gd name="T62" fmla="*/ 20 w 200"/>
              <a:gd name="T63" fmla="*/ 56 h 187"/>
              <a:gd name="T64" fmla="*/ 12 w 200"/>
              <a:gd name="T65" fmla="*/ 56 h 187"/>
              <a:gd name="T66" fmla="*/ 12 w 200"/>
              <a:gd name="T67" fmla="*/ 72 h 187"/>
              <a:gd name="T68" fmla="*/ 20 w 200"/>
              <a:gd name="T69" fmla="*/ 72 h 187"/>
              <a:gd name="T70" fmla="*/ 20 w 200"/>
              <a:gd name="T71" fmla="*/ 56 h 187"/>
              <a:gd name="T72" fmla="*/ 20 w 200"/>
              <a:gd name="T73" fmla="*/ 88 h 187"/>
              <a:gd name="T74" fmla="*/ 12 w 200"/>
              <a:gd name="T75" fmla="*/ 88 h 187"/>
              <a:gd name="T76" fmla="*/ 12 w 200"/>
              <a:gd name="T77" fmla="*/ 104 h 187"/>
              <a:gd name="T78" fmla="*/ 20 w 200"/>
              <a:gd name="T79" fmla="*/ 104 h 187"/>
              <a:gd name="T80" fmla="*/ 20 w 200"/>
              <a:gd name="T81" fmla="*/ 88 h 187"/>
              <a:gd name="T82" fmla="*/ 20 w 200"/>
              <a:gd name="T83" fmla="*/ 120 h 187"/>
              <a:gd name="T84" fmla="*/ 12 w 200"/>
              <a:gd name="T85" fmla="*/ 120 h 187"/>
              <a:gd name="T86" fmla="*/ 12 w 200"/>
              <a:gd name="T87" fmla="*/ 136 h 187"/>
              <a:gd name="T88" fmla="*/ 20 w 200"/>
              <a:gd name="T89" fmla="*/ 136 h 187"/>
              <a:gd name="T90" fmla="*/ 20 w 200"/>
              <a:gd name="T91" fmla="*/ 120 h 187"/>
              <a:gd name="T92" fmla="*/ 20 w 200"/>
              <a:gd name="T93" fmla="*/ 152 h 187"/>
              <a:gd name="T94" fmla="*/ 12 w 200"/>
              <a:gd name="T95" fmla="*/ 152 h 187"/>
              <a:gd name="T96" fmla="*/ 12 w 200"/>
              <a:gd name="T97" fmla="*/ 168 h 187"/>
              <a:gd name="T98" fmla="*/ 20 w 200"/>
              <a:gd name="T99" fmla="*/ 168 h 187"/>
              <a:gd name="T100" fmla="*/ 20 w 200"/>
              <a:gd name="T101" fmla="*/ 152 h 187"/>
              <a:gd name="T102" fmla="*/ 55 w 200"/>
              <a:gd name="T103" fmla="*/ 35 h 187"/>
              <a:gd name="T104" fmla="*/ 136 w 200"/>
              <a:gd name="T105" fmla="*/ 0 h 187"/>
              <a:gd name="T106" fmla="*/ 151 w 200"/>
              <a:gd name="T107" fmla="*/ 35 h 187"/>
              <a:gd name="T108" fmla="*/ 55 w 200"/>
              <a:gd name="T109" fmla="*/ 35 h 187"/>
              <a:gd name="T110" fmla="*/ 149 w 200"/>
              <a:gd name="T111" fmla="*/ 12 h 187"/>
              <a:gd name="T112" fmla="*/ 165 w 200"/>
              <a:gd name="T113" fmla="*/ 12 h 187"/>
              <a:gd name="T114" fmla="*/ 181 w 200"/>
              <a:gd name="T115" fmla="*/ 23 h 187"/>
              <a:gd name="T116" fmla="*/ 152 w 200"/>
              <a:gd name="T117" fmla="*/ 23 h 187"/>
              <a:gd name="T118" fmla="*/ 149 w 200"/>
              <a:gd name="T119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187">
                <a:moveTo>
                  <a:pt x="117" y="132"/>
                </a:moveTo>
                <a:cubicBezTo>
                  <a:pt x="109" y="132"/>
                  <a:pt x="103" y="124"/>
                  <a:pt x="103" y="11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97"/>
                  <a:pt x="109" y="91"/>
                  <a:pt x="117" y="91"/>
                </a:cubicBezTo>
                <a:cubicBezTo>
                  <a:pt x="200" y="91"/>
                  <a:pt x="200" y="91"/>
                  <a:pt x="200" y="91"/>
                </a:cubicBezTo>
                <a:cubicBezTo>
                  <a:pt x="200" y="132"/>
                  <a:pt x="200" y="132"/>
                  <a:pt x="200" y="132"/>
                </a:cubicBezTo>
                <a:lnTo>
                  <a:pt x="117" y="132"/>
                </a:lnTo>
                <a:close/>
                <a:moveTo>
                  <a:pt x="127" y="100"/>
                </a:moveTo>
                <a:cubicBezTo>
                  <a:pt x="122" y="100"/>
                  <a:pt x="117" y="105"/>
                  <a:pt x="117" y="110"/>
                </a:cubicBezTo>
                <a:cubicBezTo>
                  <a:pt x="117" y="116"/>
                  <a:pt x="122" y="121"/>
                  <a:pt x="127" y="121"/>
                </a:cubicBezTo>
                <a:cubicBezTo>
                  <a:pt x="133" y="121"/>
                  <a:pt x="138" y="116"/>
                  <a:pt x="138" y="110"/>
                </a:cubicBezTo>
                <a:cubicBezTo>
                  <a:pt x="138" y="105"/>
                  <a:pt x="133" y="100"/>
                  <a:pt x="127" y="100"/>
                </a:cubicBezTo>
                <a:close/>
                <a:moveTo>
                  <a:pt x="96" y="103"/>
                </a:moveTo>
                <a:cubicBezTo>
                  <a:pt x="96" y="117"/>
                  <a:pt x="96" y="117"/>
                  <a:pt x="96" y="117"/>
                </a:cubicBezTo>
                <a:cubicBezTo>
                  <a:pt x="96" y="128"/>
                  <a:pt x="106" y="139"/>
                  <a:pt x="117" y="139"/>
                </a:cubicBezTo>
                <a:cubicBezTo>
                  <a:pt x="188" y="139"/>
                  <a:pt x="188" y="139"/>
                  <a:pt x="188" y="139"/>
                </a:cubicBezTo>
                <a:cubicBezTo>
                  <a:pt x="188" y="165"/>
                  <a:pt x="188" y="165"/>
                  <a:pt x="188" y="165"/>
                </a:cubicBezTo>
                <a:cubicBezTo>
                  <a:pt x="188" y="177"/>
                  <a:pt x="177" y="187"/>
                  <a:pt x="165" y="187"/>
                </a:cubicBezTo>
                <a:cubicBezTo>
                  <a:pt x="20" y="187"/>
                  <a:pt x="20" y="187"/>
                  <a:pt x="20" y="187"/>
                </a:cubicBezTo>
                <a:cubicBezTo>
                  <a:pt x="9" y="187"/>
                  <a:pt x="0" y="177"/>
                  <a:pt x="0" y="16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3"/>
                  <a:pt x="9" y="12"/>
                  <a:pt x="20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1" y="23"/>
                  <a:pt x="71" y="23"/>
                  <a:pt x="7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1" y="23"/>
                  <a:pt x="7" y="26"/>
                  <a:pt x="7" y="31"/>
                </a:cubicBezTo>
                <a:cubicBezTo>
                  <a:pt x="7" y="37"/>
                  <a:pt x="11" y="39"/>
                  <a:pt x="17" y="39"/>
                </a:cubicBezTo>
                <a:cubicBezTo>
                  <a:pt x="188" y="39"/>
                  <a:pt x="188" y="39"/>
                  <a:pt x="188" y="39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06" y="83"/>
                  <a:pt x="96" y="92"/>
                  <a:pt x="96" y="103"/>
                </a:cubicBezTo>
                <a:close/>
                <a:moveTo>
                  <a:pt x="20" y="56"/>
                </a:moveTo>
                <a:cubicBezTo>
                  <a:pt x="12" y="56"/>
                  <a:pt x="12" y="56"/>
                  <a:pt x="12" y="56"/>
                </a:cubicBezTo>
                <a:cubicBezTo>
                  <a:pt x="12" y="72"/>
                  <a:pt x="12" y="72"/>
                  <a:pt x="12" y="72"/>
                </a:cubicBezTo>
                <a:cubicBezTo>
                  <a:pt x="20" y="72"/>
                  <a:pt x="20" y="72"/>
                  <a:pt x="20" y="72"/>
                </a:cubicBezTo>
                <a:lnTo>
                  <a:pt x="20" y="56"/>
                </a:lnTo>
                <a:close/>
                <a:moveTo>
                  <a:pt x="20" y="88"/>
                </a:moveTo>
                <a:cubicBezTo>
                  <a:pt x="12" y="88"/>
                  <a:pt x="12" y="88"/>
                  <a:pt x="12" y="88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88"/>
                </a:lnTo>
                <a:close/>
                <a:moveTo>
                  <a:pt x="20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20" y="136"/>
                  <a:pt x="20" y="136"/>
                  <a:pt x="20" y="136"/>
                </a:cubicBezTo>
                <a:lnTo>
                  <a:pt x="20" y="120"/>
                </a:lnTo>
                <a:close/>
                <a:moveTo>
                  <a:pt x="20" y="152"/>
                </a:moveTo>
                <a:cubicBezTo>
                  <a:pt x="12" y="152"/>
                  <a:pt x="12" y="152"/>
                  <a:pt x="12" y="152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20" y="168"/>
                  <a:pt x="20" y="168"/>
                  <a:pt x="20" y="168"/>
                </a:cubicBezTo>
                <a:lnTo>
                  <a:pt x="20" y="152"/>
                </a:lnTo>
                <a:close/>
                <a:moveTo>
                  <a:pt x="55" y="35"/>
                </a:moveTo>
                <a:cubicBezTo>
                  <a:pt x="136" y="0"/>
                  <a:pt x="136" y="0"/>
                  <a:pt x="136" y="0"/>
                </a:cubicBezTo>
                <a:cubicBezTo>
                  <a:pt x="151" y="35"/>
                  <a:pt x="151" y="35"/>
                  <a:pt x="151" y="35"/>
                </a:cubicBezTo>
                <a:lnTo>
                  <a:pt x="55" y="35"/>
                </a:lnTo>
                <a:close/>
                <a:moveTo>
                  <a:pt x="149" y="12"/>
                </a:moveTo>
                <a:cubicBezTo>
                  <a:pt x="165" y="12"/>
                  <a:pt x="165" y="12"/>
                  <a:pt x="165" y="12"/>
                </a:cubicBezTo>
                <a:cubicBezTo>
                  <a:pt x="171" y="12"/>
                  <a:pt x="177" y="19"/>
                  <a:pt x="181" y="23"/>
                </a:cubicBezTo>
                <a:cubicBezTo>
                  <a:pt x="152" y="23"/>
                  <a:pt x="152" y="23"/>
                  <a:pt x="152" y="23"/>
                </a:cubicBezTo>
                <a:lnTo>
                  <a:pt x="149" y="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"/>
          <p:cNvSpPr/>
          <p:nvPr/>
        </p:nvSpPr>
        <p:spPr>
          <a:xfrm>
            <a:off x="855791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7" name="文本"/>
          <p:cNvSpPr/>
          <p:nvPr/>
        </p:nvSpPr>
        <p:spPr>
          <a:xfrm>
            <a:off x="1093609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8" name="直接连接符"/>
          <p:cNvCxnSpPr/>
          <p:nvPr/>
        </p:nvCxnSpPr>
        <p:spPr>
          <a:xfrm>
            <a:off x="939967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箭头标注"/>
          <p:cNvSpPr/>
          <p:nvPr/>
        </p:nvSpPr>
        <p:spPr>
          <a:xfrm>
            <a:off x="3441227" y="1594624"/>
            <a:ext cx="2472192" cy="4592109"/>
          </a:xfrm>
          <a:prstGeom prst="foldedCorner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形状"/>
          <p:cNvSpPr/>
          <p:nvPr/>
        </p:nvSpPr>
        <p:spPr>
          <a:xfrm>
            <a:off x="4154773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E33D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图标"/>
          <p:cNvSpPr>
            <a:spLocks noChangeAspect="1" noEditPoints="1"/>
          </p:cNvSpPr>
          <p:nvPr/>
        </p:nvSpPr>
        <p:spPr bwMode="auto">
          <a:xfrm>
            <a:off x="4386881" y="2081059"/>
            <a:ext cx="580884" cy="535243"/>
          </a:xfrm>
          <a:custGeom>
            <a:avLst/>
            <a:gdLst>
              <a:gd name="T0" fmla="*/ 93 w 140"/>
              <a:gd name="T1" fmla="*/ 57 h 129"/>
              <a:gd name="T2" fmla="*/ 75 w 140"/>
              <a:gd name="T3" fmla="*/ 54 h 129"/>
              <a:gd name="T4" fmla="*/ 79 w 140"/>
              <a:gd name="T5" fmla="*/ 38 h 129"/>
              <a:gd name="T6" fmla="*/ 65 w 140"/>
              <a:gd name="T7" fmla="*/ 33 h 129"/>
              <a:gd name="T8" fmla="*/ 50 w 140"/>
              <a:gd name="T9" fmla="*/ 43 h 129"/>
              <a:gd name="T10" fmla="*/ 41 w 140"/>
              <a:gd name="T11" fmla="*/ 30 h 129"/>
              <a:gd name="T12" fmla="*/ 28 w 140"/>
              <a:gd name="T13" fmla="*/ 36 h 129"/>
              <a:gd name="T14" fmla="*/ 24 w 140"/>
              <a:gd name="T15" fmla="*/ 54 h 129"/>
              <a:gd name="T16" fmla="*/ 9 w 140"/>
              <a:gd name="T17" fmla="*/ 50 h 129"/>
              <a:gd name="T18" fmla="*/ 4 w 140"/>
              <a:gd name="T19" fmla="*/ 64 h 129"/>
              <a:gd name="T20" fmla="*/ 14 w 140"/>
              <a:gd name="T21" fmla="*/ 79 h 129"/>
              <a:gd name="T22" fmla="*/ 0 w 140"/>
              <a:gd name="T23" fmla="*/ 88 h 129"/>
              <a:gd name="T24" fmla="*/ 7 w 140"/>
              <a:gd name="T25" fmla="*/ 101 h 129"/>
              <a:gd name="T26" fmla="*/ 25 w 140"/>
              <a:gd name="T27" fmla="*/ 105 h 129"/>
              <a:gd name="T28" fmla="*/ 21 w 140"/>
              <a:gd name="T29" fmla="*/ 120 h 129"/>
              <a:gd name="T30" fmla="*/ 35 w 140"/>
              <a:gd name="T31" fmla="*/ 125 h 129"/>
              <a:gd name="T32" fmla="*/ 50 w 140"/>
              <a:gd name="T33" fmla="*/ 115 h 129"/>
              <a:gd name="T34" fmla="*/ 59 w 140"/>
              <a:gd name="T35" fmla="*/ 129 h 129"/>
              <a:gd name="T36" fmla="*/ 72 w 140"/>
              <a:gd name="T37" fmla="*/ 122 h 129"/>
              <a:gd name="T38" fmla="*/ 75 w 140"/>
              <a:gd name="T39" fmla="*/ 104 h 129"/>
              <a:gd name="T40" fmla="*/ 91 w 140"/>
              <a:gd name="T41" fmla="*/ 108 h 129"/>
              <a:gd name="T42" fmla="*/ 96 w 140"/>
              <a:gd name="T43" fmla="*/ 94 h 129"/>
              <a:gd name="T44" fmla="*/ 86 w 140"/>
              <a:gd name="T45" fmla="*/ 79 h 129"/>
              <a:gd name="T46" fmla="*/ 99 w 140"/>
              <a:gd name="T47" fmla="*/ 70 h 129"/>
              <a:gd name="T48" fmla="*/ 56 w 140"/>
              <a:gd name="T49" fmla="*/ 100 h 129"/>
              <a:gd name="T50" fmla="*/ 44 w 140"/>
              <a:gd name="T51" fmla="*/ 59 h 129"/>
              <a:gd name="T52" fmla="*/ 56 w 140"/>
              <a:gd name="T53" fmla="*/ 100 h 129"/>
              <a:gd name="T54" fmla="*/ 54 w 140"/>
              <a:gd name="T55" fmla="*/ 94 h 129"/>
              <a:gd name="T56" fmla="*/ 45 w 140"/>
              <a:gd name="T57" fmla="*/ 64 h 129"/>
              <a:gd name="T58" fmla="*/ 139 w 140"/>
              <a:gd name="T59" fmla="*/ 41 h 129"/>
              <a:gd name="T60" fmla="*/ 132 w 140"/>
              <a:gd name="T61" fmla="*/ 31 h 129"/>
              <a:gd name="T62" fmla="*/ 137 w 140"/>
              <a:gd name="T63" fmla="*/ 20 h 129"/>
              <a:gd name="T64" fmla="*/ 133 w 140"/>
              <a:gd name="T65" fmla="*/ 11 h 129"/>
              <a:gd name="T66" fmla="*/ 122 w 140"/>
              <a:gd name="T67" fmla="*/ 14 h 129"/>
              <a:gd name="T68" fmla="*/ 111 w 140"/>
              <a:gd name="T69" fmla="*/ 2 h 129"/>
              <a:gd name="T70" fmla="*/ 101 w 140"/>
              <a:gd name="T71" fmla="*/ 1 h 129"/>
              <a:gd name="T72" fmla="*/ 99 w 140"/>
              <a:gd name="T73" fmla="*/ 12 h 129"/>
              <a:gd name="T74" fmla="*/ 82 w 140"/>
              <a:gd name="T75" fmla="*/ 15 h 129"/>
              <a:gd name="T76" fmla="*/ 77 w 140"/>
              <a:gd name="T77" fmla="*/ 23 h 129"/>
              <a:gd name="T78" fmla="*/ 85 w 140"/>
              <a:gd name="T79" fmla="*/ 31 h 129"/>
              <a:gd name="T80" fmla="*/ 86 w 140"/>
              <a:gd name="T81" fmla="*/ 40 h 129"/>
              <a:gd name="T82" fmla="*/ 79 w 140"/>
              <a:gd name="T83" fmla="*/ 50 h 129"/>
              <a:gd name="T84" fmla="*/ 86 w 140"/>
              <a:gd name="T85" fmla="*/ 56 h 129"/>
              <a:gd name="T86" fmla="*/ 103 w 140"/>
              <a:gd name="T87" fmla="*/ 56 h 129"/>
              <a:gd name="T88" fmla="*/ 108 w 140"/>
              <a:gd name="T89" fmla="*/ 67 h 129"/>
              <a:gd name="T90" fmla="*/ 117 w 140"/>
              <a:gd name="T91" fmla="*/ 64 h 129"/>
              <a:gd name="T92" fmla="*/ 126 w 140"/>
              <a:gd name="T93" fmla="*/ 49 h 129"/>
              <a:gd name="T94" fmla="*/ 137 w 140"/>
              <a:gd name="T95" fmla="*/ 50 h 129"/>
              <a:gd name="T96" fmla="*/ 139 w 140"/>
              <a:gd name="T97" fmla="*/ 41 h 129"/>
              <a:gd name="T98" fmla="*/ 96 w 140"/>
              <a:gd name="T99" fmla="*/ 35 h 129"/>
              <a:gd name="T100" fmla="*/ 121 w 140"/>
              <a:gd name="T101" fmla="*/ 3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" h="129">
                <a:moveTo>
                  <a:pt x="96" y="59"/>
                </a:moveTo>
                <a:cubicBezTo>
                  <a:pt x="96" y="58"/>
                  <a:pt x="94" y="57"/>
                  <a:pt x="93" y="57"/>
                </a:cubicBezTo>
                <a:cubicBezTo>
                  <a:pt x="80" y="59"/>
                  <a:pt x="80" y="59"/>
                  <a:pt x="80" y="59"/>
                </a:cubicBezTo>
                <a:cubicBezTo>
                  <a:pt x="78" y="57"/>
                  <a:pt x="77" y="55"/>
                  <a:pt x="75" y="54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0"/>
                  <a:pt x="80" y="39"/>
                  <a:pt x="79" y="38"/>
                </a:cubicBezTo>
                <a:cubicBezTo>
                  <a:pt x="68" y="32"/>
                  <a:pt x="68" y="32"/>
                  <a:pt x="68" y="32"/>
                </a:cubicBezTo>
                <a:cubicBezTo>
                  <a:pt x="67" y="32"/>
                  <a:pt x="65" y="32"/>
                  <a:pt x="65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55" y="44"/>
                  <a:pt x="52" y="43"/>
                  <a:pt x="50" y="43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2" y="29"/>
                  <a:pt x="41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28" y="33"/>
                  <a:pt x="28" y="35"/>
                  <a:pt x="28" y="36"/>
                </a:cubicBezTo>
                <a:cubicBezTo>
                  <a:pt x="30" y="49"/>
                  <a:pt x="30" y="49"/>
                  <a:pt x="30" y="49"/>
                </a:cubicBezTo>
                <a:cubicBezTo>
                  <a:pt x="28" y="51"/>
                  <a:pt x="26" y="52"/>
                  <a:pt x="24" y="54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9" y="49"/>
                  <a:pt x="9" y="50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2"/>
                  <a:pt x="3" y="64"/>
                  <a:pt x="4" y="64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4"/>
                  <a:pt x="14" y="77"/>
                  <a:pt x="14" y="79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1"/>
                  <a:pt x="6" y="101"/>
                  <a:pt x="7" y="101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101"/>
                  <a:pt x="23" y="103"/>
                  <a:pt x="25" y="105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9" y="118"/>
                  <a:pt x="20" y="120"/>
                  <a:pt x="21" y="120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3" y="127"/>
                  <a:pt x="34" y="126"/>
                  <a:pt x="35" y="125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5" y="115"/>
                  <a:pt x="47" y="115"/>
                  <a:pt x="50" y="115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6" y="128"/>
                  <a:pt x="57" y="129"/>
                  <a:pt x="59" y="129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5"/>
                  <a:pt x="72" y="123"/>
                  <a:pt x="72" y="12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2" y="108"/>
                  <a:pt x="74" y="106"/>
                  <a:pt x="75" y="104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9" y="110"/>
                  <a:pt x="90" y="109"/>
                  <a:pt x="91" y="108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96"/>
                  <a:pt x="97" y="95"/>
                  <a:pt x="96" y="94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4"/>
                  <a:pt x="86" y="81"/>
                  <a:pt x="86" y="79"/>
                </a:cubicBezTo>
                <a:cubicBezTo>
                  <a:pt x="98" y="74"/>
                  <a:pt x="98" y="74"/>
                  <a:pt x="98" y="74"/>
                </a:cubicBezTo>
                <a:cubicBezTo>
                  <a:pt x="99" y="73"/>
                  <a:pt x="100" y="72"/>
                  <a:pt x="99" y="70"/>
                </a:cubicBezTo>
                <a:lnTo>
                  <a:pt x="96" y="59"/>
                </a:lnTo>
                <a:close/>
                <a:moveTo>
                  <a:pt x="56" y="100"/>
                </a:moveTo>
                <a:cubicBezTo>
                  <a:pt x="45" y="103"/>
                  <a:pt x="33" y="97"/>
                  <a:pt x="29" y="85"/>
                </a:cubicBezTo>
                <a:cubicBezTo>
                  <a:pt x="26" y="74"/>
                  <a:pt x="32" y="62"/>
                  <a:pt x="44" y="59"/>
                </a:cubicBezTo>
                <a:cubicBezTo>
                  <a:pt x="55" y="55"/>
                  <a:pt x="67" y="62"/>
                  <a:pt x="70" y="73"/>
                </a:cubicBezTo>
                <a:cubicBezTo>
                  <a:pt x="74" y="84"/>
                  <a:pt x="67" y="96"/>
                  <a:pt x="56" y="100"/>
                </a:cubicBezTo>
                <a:close/>
                <a:moveTo>
                  <a:pt x="64" y="75"/>
                </a:moveTo>
                <a:cubicBezTo>
                  <a:pt x="67" y="83"/>
                  <a:pt x="62" y="91"/>
                  <a:pt x="54" y="94"/>
                </a:cubicBezTo>
                <a:cubicBezTo>
                  <a:pt x="46" y="96"/>
                  <a:pt x="38" y="92"/>
                  <a:pt x="35" y="84"/>
                </a:cubicBezTo>
                <a:cubicBezTo>
                  <a:pt x="33" y="75"/>
                  <a:pt x="37" y="67"/>
                  <a:pt x="45" y="64"/>
                </a:cubicBezTo>
                <a:cubicBezTo>
                  <a:pt x="53" y="62"/>
                  <a:pt x="62" y="67"/>
                  <a:pt x="64" y="75"/>
                </a:cubicBezTo>
                <a:close/>
                <a:moveTo>
                  <a:pt x="139" y="41"/>
                </a:moveTo>
                <a:cubicBezTo>
                  <a:pt x="132" y="36"/>
                  <a:pt x="132" y="36"/>
                  <a:pt x="132" y="36"/>
                </a:cubicBezTo>
                <a:cubicBezTo>
                  <a:pt x="132" y="34"/>
                  <a:pt x="132" y="33"/>
                  <a:pt x="132" y="31"/>
                </a:cubicBezTo>
                <a:cubicBezTo>
                  <a:pt x="131" y="29"/>
                  <a:pt x="131" y="28"/>
                  <a:pt x="131" y="26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8" y="19"/>
                  <a:pt x="138" y="18"/>
                  <a:pt x="137" y="17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2" y="10"/>
                  <a:pt x="131" y="10"/>
                  <a:pt x="130" y="10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19" y="12"/>
                  <a:pt x="116" y="11"/>
                  <a:pt x="113" y="1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09" y="0"/>
                  <a:pt x="108" y="0"/>
                </a:cubicBezTo>
                <a:cubicBezTo>
                  <a:pt x="101" y="1"/>
                  <a:pt x="101" y="1"/>
                  <a:pt x="101" y="1"/>
                </a:cubicBezTo>
                <a:cubicBezTo>
                  <a:pt x="100" y="1"/>
                  <a:pt x="99" y="2"/>
                  <a:pt x="99" y="3"/>
                </a:cubicBezTo>
                <a:cubicBezTo>
                  <a:pt x="99" y="12"/>
                  <a:pt x="99" y="12"/>
                  <a:pt x="99" y="12"/>
                </a:cubicBezTo>
                <a:cubicBezTo>
                  <a:pt x="96" y="13"/>
                  <a:pt x="93" y="15"/>
                  <a:pt x="91" y="18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5"/>
                  <a:pt x="80" y="16"/>
                  <a:pt x="79" y="17"/>
                </a:cubicBezTo>
                <a:cubicBezTo>
                  <a:pt x="77" y="23"/>
                  <a:pt x="77" y="23"/>
                  <a:pt x="77" y="23"/>
                </a:cubicBezTo>
                <a:cubicBezTo>
                  <a:pt x="76" y="24"/>
                  <a:pt x="76" y="25"/>
                  <a:pt x="77" y="2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2"/>
                  <a:pt x="85" y="34"/>
                  <a:pt x="85" y="36"/>
                </a:cubicBezTo>
                <a:cubicBezTo>
                  <a:pt x="85" y="37"/>
                  <a:pt x="85" y="39"/>
                  <a:pt x="86" y="40"/>
                </a:cubicBezTo>
                <a:cubicBezTo>
                  <a:pt x="80" y="47"/>
                  <a:pt x="80" y="47"/>
                  <a:pt x="80" y="47"/>
                </a:cubicBezTo>
                <a:cubicBezTo>
                  <a:pt x="79" y="48"/>
                  <a:pt x="79" y="49"/>
                  <a:pt x="79" y="50"/>
                </a:cubicBezTo>
                <a:cubicBezTo>
                  <a:pt x="83" y="56"/>
                  <a:pt x="83" y="56"/>
                  <a:pt x="83" y="56"/>
                </a:cubicBezTo>
                <a:cubicBezTo>
                  <a:pt x="84" y="57"/>
                  <a:pt x="85" y="57"/>
                  <a:pt x="86" y="56"/>
                </a:cubicBezTo>
                <a:cubicBezTo>
                  <a:pt x="94" y="52"/>
                  <a:pt x="94" y="52"/>
                  <a:pt x="94" y="52"/>
                </a:cubicBezTo>
                <a:cubicBezTo>
                  <a:pt x="97" y="54"/>
                  <a:pt x="100" y="56"/>
                  <a:pt x="103" y="56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6" y="66"/>
                  <a:pt x="107" y="67"/>
                  <a:pt x="108" y="67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6" y="66"/>
                  <a:pt x="117" y="65"/>
                  <a:pt x="117" y="6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1" y="53"/>
                  <a:pt x="123" y="51"/>
                  <a:pt x="126" y="49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5" y="52"/>
                  <a:pt x="137" y="51"/>
                  <a:pt x="137" y="50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0" y="43"/>
                  <a:pt x="140" y="41"/>
                  <a:pt x="139" y="41"/>
                </a:cubicBezTo>
                <a:close/>
                <a:moveTo>
                  <a:pt x="110" y="46"/>
                </a:moveTo>
                <a:cubicBezTo>
                  <a:pt x="103" y="46"/>
                  <a:pt x="97" y="41"/>
                  <a:pt x="96" y="35"/>
                </a:cubicBezTo>
                <a:cubicBezTo>
                  <a:pt x="95" y="28"/>
                  <a:pt x="100" y="22"/>
                  <a:pt x="107" y="21"/>
                </a:cubicBezTo>
                <a:cubicBezTo>
                  <a:pt x="114" y="20"/>
                  <a:pt x="120" y="25"/>
                  <a:pt x="121" y="32"/>
                </a:cubicBezTo>
                <a:cubicBezTo>
                  <a:pt x="121" y="39"/>
                  <a:pt x="116" y="45"/>
                  <a:pt x="110" y="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"/>
          <p:cNvSpPr/>
          <p:nvPr/>
        </p:nvSpPr>
        <p:spPr>
          <a:xfrm>
            <a:off x="3693147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3" name="文本"/>
          <p:cNvSpPr/>
          <p:nvPr/>
        </p:nvSpPr>
        <p:spPr>
          <a:xfrm>
            <a:off x="3930965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4" name="直接连接符"/>
          <p:cNvCxnSpPr/>
          <p:nvPr/>
        </p:nvCxnSpPr>
        <p:spPr>
          <a:xfrm>
            <a:off x="3777323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下箭头标注"/>
          <p:cNvSpPr/>
          <p:nvPr/>
        </p:nvSpPr>
        <p:spPr>
          <a:xfrm>
            <a:off x="6278583" y="1594624"/>
            <a:ext cx="2472192" cy="4592109"/>
          </a:xfrm>
          <a:prstGeom prst="foldedCorner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形状"/>
          <p:cNvSpPr/>
          <p:nvPr/>
        </p:nvSpPr>
        <p:spPr>
          <a:xfrm>
            <a:off x="6992129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图标"/>
          <p:cNvSpPr>
            <a:spLocks noChangeAspect="1" noEditPoints="1"/>
          </p:cNvSpPr>
          <p:nvPr/>
        </p:nvSpPr>
        <p:spPr bwMode="auto">
          <a:xfrm>
            <a:off x="7330323" y="2051710"/>
            <a:ext cx="396848" cy="565804"/>
          </a:xfrm>
          <a:custGeom>
            <a:avLst/>
            <a:gdLst>
              <a:gd name="T0" fmla="*/ 16 w 101"/>
              <a:gd name="T1" fmla="*/ 46 h 144"/>
              <a:gd name="T2" fmla="*/ 0 w 101"/>
              <a:gd name="T3" fmla="*/ 34 h 144"/>
              <a:gd name="T4" fmla="*/ 16 w 101"/>
              <a:gd name="T5" fmla="*/ 21 h 144"/>
              <a:gd name="T6" fmla="*/ 16 w 101"/>
              <a:gd name="T7" fmla="*/ 30 h 144"/>
              <a:gd name="T8" fmla="*/ 29 w 101"/>
              <a:gd name="T9" fmla="*/ 30 h 144"/>
              <a:gd name="T10" fmla="*/ 29 w 101"/>
              <a:gd name="T11" fmla="*/ 17 h 144"/>
              <a:gd name="T12" fmla="*/ 21 w 101"/>
              <a:gd name="T13" fmla="*/ 17 h 144"/>
              <a:gd name="T14" fmla="*/ 33 w 101"/>
              <a:gd name="T15" fmla="*/ 0 h 144"/>
              <a:gd name="T16" fmla="*/ 46 w 101"/>
              <a:gd name="T17" fmla="*/ 17 h 144"/>
              <a:gd name="T18" fmla="*/ 37 w 101"/>
              <a:gd name="T19" fmla="*/ 17 h 144"/>
              <a:gd name="T20" fmla="*/ 37 w 101"/>
              <a:gd name="T21" fmla="*/ 30 h 144"/>
              <a:gd name="T22" fmla="*/ 50 w 101"/>
              <a:gd name="T23" fmla="*/ 30 h 144"/>
              <a:gd name="T24" fmla="*/ 50 w 101"/>
              <a:gd name="T25" fmla="*/ 21 h 144"/>
              <a:gd name="T26" fmla="*/ 67 w 101"/>
              <a:gd name="T27" fmla="*/ 34 h 144"/>
              <a:gd name="T28" fmla="*/ 50 w 101"/>
              <a:gd name="T29" fmla="*/ 46 h 144"/>
              <a:gd name="T30" fmla="*/ 50 w 101"/>
              <a:gd name="T31" fmla="*/ 38 h 144"/>
              <a:gd name="T32" fmla="*/ 37 w 101"/>
              <a:gd name="T33" fmla="*/ 38 h 144"/>
              <a:gd name="T34" fmla="*/ 37 w 101"/>
              <a:gd name="T35" fmla="*/ 43 h 144"/>
              <a:gd name="T36" fmla="*/ 33 w 101"/>
              <a:gd name="T37" fmla="*/ 42 h 144"/>
              <a:gd name="T38" fmla="*/ 29 w 101"/>
              <a:gd name="T39" fmla="*/ 43 h 144"/>
              <a:gd name="T40" fmla="*/ 29 w 101"/>
              <a:gd name="T41" fmla="*/ 38 h 144"/>
              <a:gd name="T42" fmla="*/ 16 w 101"/>
              <a:gd name="T43" fmla="*/ 38 h 144"/>
              <a:gd name="T44" fmla="*/ 16 w 101"/>
              <a:gd name="T45" fmla="*/ 46 h 144"/>
              <a:gd name="T46" fmla="*/ 101 w 101"/>
              <a:gd name="T47" fmla="*/ 96 h 144"/>
              <a:gd name="T48" fmla="*/ 101 w 101"/>
              <a:gd name="T49" fmla="*/ 83 h 144"/>
              <a:gd name="T50" fmla="*/ 92 w 101"/>
              <a:gd name="T51" fmla="*/ 74 h 144"/>
              <a:gd name="T52" fmla="*/ 84 w 101"/>
              <a:gd name="T53" fmla="*/ 79 h 144"/>
              <a:gd name="T54" fmla="*/ 83 w 101"/>
              <a:gd name="T55" fmla="*/ 79 h 144"/>
              <a:gd name="T56" fmla="*/ 81 w 101"/>
              <a:gd name="T57" fmla="*/ 79 h 144"/>
              <a:gd name="T58" fmla="*/ 72 w 101"/>
              <a:gd name="T59" fmla="*/ 72 h 144"/>
              <a:gd name="T60" fmla="*/ 63 w 101"/>
              <a:gd name="T61" fmla="*/ 79 h 144"/>
              <a:gd name="T62" fmla="*/ 61 w 101"/>
              <a:gd name="T63" fmla="*/ 79 h 144"/>
              <a:gd name="T64" fmla="*/ 53 w 101"/>
              <a:gd name="T65" fmla="*/ 72 h 144"/>
              <a:gd name="T66" fmla="*/ 44 w 101"/>
              <a:gd name="T67" fmla="*/ 79 h 144"/>
              <a:gd name="T68" fmla="*/ 43 w 101"/>
              <a:gd name="T69" fmla="*/ 79 h 144"/>
              <a:gd name="T70" fmla="*/ 43 w 101"/>
              <a:gd name="T71" fmla="*/ 55 h 144"/>
              <a:gd name="T72" fmla="*/ 37 w 101"/>
              <a:gd name="T73" fmla="*/ 46 h 144"/>
              <a:gd name="T74" fmla="*/ 33 w 101"/>
              <a:gd name="T75" fmla="*/ 45 h 144"/>
              <a:gd name="T76" fmla="*/ 29 w 101"/>
              <a:gd name="T77" fmla="*/ 47 h 144"/>
              <a:gd name="T78" fmla="*/ 24 w 101"/>
              <a:gd name="T79" fmla="*/ 55 h 144"/>
              <a:gd name="T80" fmla="*/ 24 w 101"/>
              <a:gd name="T81" fmla="*/ 97 h 144"/>
              <a:gd name="T82" fmla="*/ 24 w 101"/>
              <a:gd name="T83" fmla="*/ 97 h 144"/>
              <a:gd name="T84" fmla="*/ 24 w 101"/>
              <a:gd name="T85" fmla="*/ 108 h 144"/>
              <a:gd name="T86" fmla="*/ 16 w 101"/>
              <a:gd name="T87" fmla="*/ 100 h 144"/>
              <a:gd name="T88" fmla="*/ 3 w 101"/>
              <a:gd name="T89" fmla="*/ 100 h 144"/>
              <a:gd name="T90" fmla="*/ 3 w 101"/>
              <a:gd name="T91" fmla="*/ 113 h 144"/>
              <a:gd name="T92" fmla="*/ 30 w 101"/>
              <a:gd name="T93" fmla="*/ 139 h 144"/>
              <a:gd name="T94" fmla="*/ 30 w 101"/>
              <a:gd name="T95" fmla="*/ 139 h 144"/>
              <a:gd name="T96" fmla="*/ 43 w 101"/>
              <a:gd name="T97" fmla="*/ 144 h 144"/>
              <a:gd name="T98" fmla="*/ 83 w 101"/>
              <a:gd name="T99" fmla="*/ 144 h 144"/>
              <a:gd name="T100" fmla="*/ 101 w 101"/>
              <a:gd name="T101" fmla="*/ 126 h 144"/>
              <a:gd name="T102" fmla="*/ 101 w 101"/>
              <a:gd name="T103" fmla="*/ 97 h 144"/>
              <a:gd name="T104" fmla="*/ 101 w 101"/>
              <a:gd name="T10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1" h="144">
                <a:moveTo>
                  <a:pt x="16" y="46"/>
                </a:moveTo>
                <a:cubicBezTo>
                  <a:pt x="0" y="34"/>
                  <a:pt x="0" y="34"/>
                  <a:pt x="0" y="34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30"/>
                  <a:pt x="16" y="30"/>
                  <a:pt x="16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17"/>
                  <a:pt x="29" y="17"/>
                  <a:pt x="29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33" y="0"/>
                  <a:pt x="33" y="0"/>
                  <a:pt x="33" y="0"/>
                </a:cubicBezTo>
                <a:cubicBezTo>
                  <a:pt x="46" y="17"/>
                  <a:pt x="46" y="17"/>
                  <a:pt x="4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30"/>
                  <a:pt x="37" y="30"/>
                  <a:pt x="37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21"/>
                  <a:pt x="50" y="21"/>
                  <a:pt x="50" y="21"/>
                </a:cubicBezTo>
                <a:cubicBezTo>
                  <a:pt x="67" y="34"/>
                  <a:pt x="67" y="34"/>
                  <a:pt x="67" y="34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38"/>
                  <a:pt x="50" y="38"/>
                  <a:pt x="50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43"/>
                  <a:pt x="37" y="43"/>
                  <a:pt x="37" y="43"/>
                </a:cubicBezTo>
                <a:cubicBezTo>
                  <a:pt x="36" y="42"/>
                  <a:pt x="35" y="42"/>
                  <a:pt x="33" y="42"/>
                </a:cubicBezTo>
                <a:cubicBezTo>
                  <a:pt x="32" y="42"/>
                  <a:pt x="30" y="43"/>
                  <a:pt x="29" y="43"/>
                </a:cubicBezTo>
                <a:cubicBezTo>
                  <a:pt x="29" y="38"/>
                  <a:pt x="29" y="38"/>
                  <a:pt x="29" y="38"/>
                </a:cubicBezTo>
                <a:cubicBezTo>
                  <a:pt x="16" y="38"/>
                  <a:pt x="16" y="38"/>
                  <a:pt x="16" y="38"/>
                </a:cubicBezTo>
                <a:lnTo>
                  <a:pt x="16" y="46"/>
                </a:lnTo>
                <a:close/>
                <a:moveTo>
                  <a:pt x="101" y="96"/>
                </a:moveTo>
                <a:cubicBezTo>
                  <a:pt x="101" y="83"/>
                  <a:pt x="101" y="83"/>
                  <a:pt x="101" y="83"/>
                </a:cubicBezTo>
                <a:cubicBezTo>
                  <a:pt x="101" y="78"/>
                  <a:pt x="97" y="74"/>
                  <a:pt x="92" y="74"/>
                </a:cubicBezTo>
                <a:cubicBezTo>
                  <a:pt x="88" y="74"/>
                  <a:pt x="85" y="76"/>
                  <a:pt x="84" y="79"/>
                </a:cubicBezTo>
                <a:cubicBezTo>
                  <a:pt x="83" y="79"/>
                  <a:pt x="83" y="79"/>
                  <a:pt x="83" y="79"/>
                </a:cubicBezTo>
                <a:cubicBezTo>
                  <a:pt x="81" y="79"/>
                  <a:pt x="81" y="79"/>
                  <a:pt x="81" y="79"/>
                </a:cubicBezTo>
                <a:cubicBezTo>
                  <a:pt x="80" y="75"/>
                  <a:pt x="76" y="72"/>
                  <a:pt x="72" y="72"/>
                </a:cubicBezTo>
                <a:cubicBezTo>
                  <a:pt x="68" y="72"/>
                  <a:pt x="65" y="75"/>
                  <a:pt x="63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0" y="75"/>
                  <a:pt x="57" y="72"/>
                  <a:pt x="53" y="72"/>
                </a:cubicBezTo>
                <a:cubicBezTo>
                  <a:pt x="48" y="72"/>
                  <a:pt x="45" y="75"/>
                  <a:pt x="44" y="79"/>
                </a:cubicBezTo>
                <a:cubicBezTo>
                  <a:pt x="43" y="79"/>
                  <a:pt x="43" y="79"/>
                  <a:pt x="43" y="79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1"/>
                  <a:pt x="40" y="48"/>
                  <a:pt x="37" y="46"/>
                </a:cubicBezTo>
                <a:cubicBezTo>
                  <a:pt x="36" y="46"/>
                  <a:pt x="35" y="45"/>
                  <a:pt x="33" y="45"/>
                </a:cubicBezTo>
                <a:cubicBezTo>
                  <a:pt x="32" y="45"/>
                  <a:pt x="30" y="46"/>
                  <a:pt x="29" y="47"/>
                </a:cubicBezTo>
                <a:cubicBezTo>
                  <a:pt x="26" y="48"/>
                  <a:pt x="24" y="51"/>
                  <a:pt x="24" y="55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2" y="97"/>
                  <a:pt x="7" y="97"/>
                  <a:pt x="3" y="100"/>
                </a:cubicBezTo>
                <a:cubicBezTo>
                  <a:pt x="0" y="104"/>
                  <a:pt x="0" y="110"/>
                  <a:pt x="3" y="113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3" y="142"/>
                  <a:pt x="38" y="144"/>
                  <a:pt x="43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93" y="144"/>
                  <a:pt x="101" y="136"/>
                  <a:pt x="101" y="12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1" y="96"/>
                  <a:pt x="101" y="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"/>
          <p:cNvSpPr/>
          <p:nvPr/>
        </p:nvSpPr>
        <p:spPr>
          <a:xfrm>
            <a:off x="6530503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9" name="文本"/>
          <p:cNvSpPr/>
          <p:nvPr/>
        </p:nvSpPr>
        <p:spPr>
          <a:xfrm>
            <a:off x="6768321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20" name="直接连接符"/>
          <p:cNvCxnSpPr/>
          <p:nvPr/>
        </p:nvCxnSpPr>
        <p:spPr>
          <a:xfrm>
            <a:off x="6614679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下箭头标注"/>
          <p:cNvSpPr/>
          <p:nvPr/>
        </p:nvSpPr>
        <p:spPr>
          <a:xfrm>
            <a:off x="9115938" y="1594624"/>
            <a:ext cx="2472192" cy="4592109"/>
          </a:xfrm>
          <a:prstGeom prst="foldedCorner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形状"/>
          <p:cNvSpPr/>
          <p:nvPr/>
        </p:nvSpPr>
        <p:spPr>
          <a:xfrm>
            <a:off x="9829484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9260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图标"/>
          <p:cNvSpPr>
            <a:spLocks noChangeAspect="1"/>
          </p:cNvSpPr>
          <p:nvPr/>
        </p:nvSpPr>
        <p:spPr bwMode="auto">
          <a:xfrm>
            <a:off x="10111610" y="2040980"/>
            <a:ext cx="480849" cy="55912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"/>
          <p:cNvSpPr/>
          <p:nvPr/>
        </p:nvSpPr>
        <p:spPr>
          <a:xfrm>
            <a:off x="9367858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5" name="文本"/>
          <p:cNvSpPr/>
          <p:nvPr/>
        </p:nvSpPr>
        <p:spPr>
          <a:xfrm>
            <a:off x="9605676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26" name="直接连接符"/>
          <p:cNvCxnSpPr/>
          <p:nvPr/>
        </p:nvCxnSpPr>
        <p:spPr>
          <a:xfrm>
            <a:off x="9452034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6" grpId="0" animBg="1"/>
      <p:bldP spid="6" grpId="0"/>
      <p:bldP spid="7" grpId="0"/>
      <p:bldP spid="9" grpId="0" animBg="1"/>
      <p:bldP spid="10" grpId="0" animBg="1"/>
      <p:bldP spid="44" grpId="0" animBg="1"/>
      <p:bldP spid="12" grpId="0"/>
      <p:bldP spid="13" grpId="0"/>
      <p:bldP spid="15" grpId="0" animBg="1"/>
      <p:bldP spid="16" grpId="0" animBg="1"/>
      <p:bldP spid="45" grpId="0" animBg="1"/>
      <p:bldP spid="18" grpId="0"/>
      <p:bldP spid="19" grpId="0"/>
      <p:bldP spid="21" grpId="0" animBg="1"/>
      <p:bldP spid="22" grpId="0" animBg="1"/>
      <p:bldP spid="47" grpId="0" animBg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标"/>
          <p:cNvSpPr>
            <a:spLocks noChangeAspect="1" noEditPoints="1"/>
          </p:cNvSpPr>
          <p:nvPr/>
        </p:nvSpPr>
        <p:spPr bwMode="auto">
          <a:xfrm>
            <a:off x="4561845" y="2455625"/>
            <a:ext cx="3068309" cy="3005262"/>
          </a:xfrm>
          <a:custGeom>
            <a:avLst/>
            <a:gdLst>
              <a:gd name="T0" fmla="*/ 71 w 146"/>
              <a:gd name="T1" fmla="*/ 132 h 143"/>
              <a:gd name="T2" fmla="*/ 86 w 146"/>
              <a:gd name="T3" fmla="*/ 136 h 143"/>
              <a:gd name="T4" fmla="*/ 84 w 146"/>
              <a:gd name="T5" fmla="*/ 137 h 143"/>
              <a:gd name="T6" fmla="*/ 7 w 146"/>
              <a:gd name="T7" fmla="*/ 83 h 143"/>
              <a:gd name="T8" fmla="*/ 61 w 146"/>
              <a:gd name="T9" fmla="*/ 6 h 143"/>
              <a:gd name="T10" fmla="*/ 135 w 146"/>
              <a:gd name="T11" fmla="*/ 50 h 143"/>
              <a:gd name="T12" fmla="*/ 146 w 146"/>
              <a:gd name="T13" fmla="*/ 48 h 143"/>
              <a:gd name="T14" fmla="*/ 132 w 146"/>
              <a:gd name="T15" fmla="*/ 78 h 143"/>
              <a:gd name="T16" fmla="*/ 110 w 146"/>
              <a:gd name="T17" fmla="*/ 55 h 143"/>
              <a:gd name="T18" fmla="*/ 120 w 146"/>
              <a:gd name="T19" fmla="*/ 53 h 143"/>
              <a:gd name="T20" fmla="*/ 63 w 146"/>
              <a:gd name="T21" fmla="*/ 21 h 143"/>
              <a:gd name="T22" fmla="*/ 22 w 146"/>
              <a:gd name="T23" fmla="*/ 80 h 143"/>
              <a:gd name="T24" fmla="*/ 64 w 146"/>
              <a:gd name="T25" fmla="*/ 122 h 143"/>
              <a:gd name="T26" fmla="*/ 62 w 146"/>
              <a:gd name="T27" fmla="*/ 121 h 143"/>
              <a:gd name="T28" fmla="*/ 71 w 146"/>
              <a:gd name="T29" fmla="*/ 132 h 143"/>
              <a:gd name="T30" fmla="*/ 143 w 146"/>
              <a:gd name="T31" fmla="*/ 102 h 143"/>
              <a:gd name="T32" fmla="*/ 136 w 146"/>
              <a:gd name="T33" fmla="*/ 92 h 143"/>
              <a:gd name="T34" fmla="*/ 131 w 146"/>
              <a:gd name="T35" fmla="*/ 84 h 143"/>
              <a:gd name="T36" fmla="*/ 125 w 146"/>
              <a:gd name="T37" fmla="*/ 75 h 143"/>
              <a:gd name="T38" fmla="*/ 115 w 146"/>
              <a:gd name="T39" fmla="*/ 73 h 143"/>
              <a:gd name="T40" fmla="*/ 114 w 146"/>
              <a:gd name="T41" fmla="*/ 83 h 143"/>
              <a:gd name="T42" fmla="*/ 112 w 146"/>
              <a:gd name="T43" fmla="*/ 80 h 143"/>
              <a:gd name="T44" fmla="*/ 102 w 146"/>
              <a:gd name="T45" fmla="*/ 77 h 143"/>
              <a:gd name="T46" fmla="*/ 101 w 146"/>
              <a:gd name="T47" fmla="*/ 87 h 143"/>
              <a:gd name="T48" fmla="*/ 99 w 146"/>
              <a:gd name="T49" fmla="*/ 85 h 143"/>
              <a:gd name="T50" fmla="*/ 90 w 146"/>
              <a:gd name="T51" fmla="*/ 83 h 143"/>
              <a:gd name="T52" fmla="*/ 88 w 146"/>
              <a:gd name="T53" fmla="*/ 93 h 143"/>
              <a:gd name="T54" fmla="*/ 73 w 146"/>
              <a:gd name="T55" fmla="*/ 70 h 143"/>
              <a:gd name="T56" fmla="*/ 63 w 146"/>
              <a:gd name="T57" fmla="*/ 67 h 143"/>
              <a:gd name="T58" fmla="*/ 62 w 146"/>
              <a:gd name="T59" fmla="*/ 77 h 143"/>
              <a:gd name="T60" fmla="*/ 86 w 146"/>
              <a:gd name="T61" fmla="*/ 114 h 143"/>
              <a:gd name="T62" fmla="*/ 88 w 146"/>
              <a:gd name="T63" fmla="*/ 117 h 143"/>
              <a:gd name="T64" fmla="*/ 89 w 146"/>
              <a:gd name="T65" fmla="*/ 118 h 143"/>
              <a:gd name="T66" fmla="*/ 74 w 146"/>
              <a:gd name="T67" fmla="*/ 114 h 143"/>
              <a:gd name="T68" fmla="*/ 66 w 146"/>
              <a:gd name="T69" fmla="*/ 120 h 143"/>
              <a:gd name="T70" fmla="*/ 66 w 146"/>
              <a:gd name="T71" fmla="*/ 122 h 143"/>
              <a:gd name="T72" fmla="*/ 66 w 146"/>
              <a:gd name="T73" fmla="*/ 122 h 143"/>
              <a:gd name="T74" fmla="*/ 72 w 146"/>
              <a:gd name="T75" fmla="*/ 129 h 143"/>
              <a:gd name="T76" fmla="*/ 94 w 146"/>
              <a:gd name="T77" fmla="*/ 134 h 143"/>
              <a:gd name="T78" fmla="*/ 94 w 146"/>
              <a:gd name="T79" fmla="*/ 134 h 143"/>
              <a:gd name="T80" fmla="*/ 104 w 146"/>
              <a:gd name="T81" fmla="*/ 137 h 143"/>
              <a:gd name="T82" fmla="*/ 109 w 146"/>
              <a:gd name="T83" fmla="*/ 136 h 143"/>
              <a:gd name="T84" fmla="*/ 110 w 146"/>
              <a:gd name="T85" fmla="*/ 136 h 143"/>
              <a:gd name="T86" fmla="*/ 119 w 146"/>
              <a:gd name="T87" fmla="*/ 137 h 143"/>
              <a:gd name="T88" fmla="*/ 140 w 146"/>
              <a:gd name="T89" fmla="*/ 123 h 143"/>
              <a:gd name="T90" fmla="*/ 142 w 146"/>
              <a:gd name="T91" fmla="*/ 114 h 143"/>
              <a:gd name="T92" fmla="*/ 143 w 146"/>
              <a:gd name="T93" fmla="*/ 10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6" h="143">
                <a:moveTo>
                  <a:pt x="71" y="132"/>
                </a:moveTo>
                <a:cubicBezTo>
                  <a:pt x="86" y="136"/>
                  <a:pt x="86" y="136"/>
                  <a:pt x="86" y="136"/>
                </a:cubicBezTo>
                <a:cubicBezTo>
                  <a:pt x="85" y="137"/>
                  <a:pt x="85" y="137"/>
                  <a:pt x="84" y="137"/>
                </a:cubicBezTo>
                <a:cubicBezTo>
                  <a:pt x="48" y="143"/>
                  <a:pt x="13" y="119"/>
                  <a:pt x="7" y="83"/>
                </a:cubicBezTo>
                <a:cubicBezTo>
                  <a:pt x="0" y="47"/>
                  <a:pt x="24" y="12"/>
                  <a:pt x="61" y="6"/>
                </a:cubicBezTo>
                <a:cubicBezTo>
                  <a:pt x="94" y="0"/>
                  <a:pt x="125" y="19"/>
                  <a:pt x="135" y="50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11" y="31"/>
                  <a:pt x="88" y="17"/>
                  <a:pt x="63" y="21"/>
                </a:cubicBezTo>
                <a:cubicBezTo>
                  <a:pt x="36" y="26"/>
                  <a:pt x="17" y="53"/>
                  <a:pt x="22" y="80"/>
                </a:cubicBezTo>
                <a:cubicBezTo>
                  <a:pt x="26" y="102"/>
                  <a:pt x="43" y="118"/>
                  <a:pt x="64" y="122"/>
                </a:cubicBezTo>
                <a:cubicBezTo>
                  <a:pt x="63" y="121"/>
                  <a:pt x="63" y="121"/>
                  <a:pt x="62" y="121"/>
                </a:cubicBezTo>
                <a:cubicBezTo>
                  <a:pt x="63" y="126"/>
                  <a:pt x="66" y="131"/>
                  <a:pt x="71" y="132"/>
                </a:cubicBezTo>
                <a:close/>
                <a:moveTo>
                  <a:pt x="143" y="102"/>
                </a:moveTo>
                <a:cubicBezTo>
                  <a:pt x="136" y="92"/>
                  <a:pt x="136" y="92"/>
                  <a:pt x="136" y="92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3" y="72"/>
                  <a:pt x="118" y="71"/>
                  <a:pt x="115" y="73"/>
                </a:cubicBezTo>
                <a:cubicBezTo>
                  <a:pt x="112" y="75"/>
                  <a:pt x="111" y="79"/>
                  <a:pt x="114" y="83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0" y="76"/>
                  <a:pt x="105" y="75"/>
                  <a:pt x="102" y="77"/>
                </a:cubicBezTo>
                <a:cubicBezTo>
                  <a:pt x="99" y="79"/>
                  <a:pt x="98" y="84"/>
                  <a:pt x="101" y="87"/>
                </a:cubicBezTo>
                <a:cubicBezTo>
                  <a:pt x="99" y="85"/>
                  <a:pt x="99" y="85"/>
                  <a:pt x="99" y="85"/>
                </a:cubicBezTo>
                <a:cubicBezTo>
                  <a:pt x="97" y="82"/>
                  <a:pt x="93" y="81"/>
                  <a:pt x="90" y="83"/>
                </a:cubicBezTo>
                <a:cubicBezTo>
                  <a:pt x="86" y="85"/>
                  <a:pt x="86" y="89"/>
                  <a:pt x="88" y="93"/>
                </a:cubicBezTo>
                <a:cubicBezTo>
                  <a:pt x="73" y="70"/>
                  <a:pt x="73" y="70"/>
                  <a:pt x="73" y="70"/>
                </a:cubicBezTo>
                <a:cubicBezTo>
                  <a:pt x="71" y="66"/>
                  <a:pt x="67" y="65"/>
                  <a:pt x="63" y="67"/>
                </a:cubicBezTo>
                <a:cubicBezTo>
                  <a:pt x="60" y="69"/>
                  <a:pt x="60" y="74"/>
                  <a:pt x="62" y="77"/>
                </a:cubicBezTo>
                <a:cubicBezTo>
                  <a:pt x="86" y="114"/>
                  <a:pt x="86" y="114"/>
                  <a:pt x="86" y="114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74" y="114"/>
                  <a:pt x="74" y="114"/>
                  <a:pt x="74" y="114"/>
                </a:cubicBezTo>
                <a:cubicBezTo>
                  <a:pt x="71" y="113"/>
                  <a:pt x="67" y="116"/>
                  <a:pt x="66" y="120"/>
                </a:cubicBezTo>
                <a:cubicBezTo>
                  <a:pt x="66" y="120"/>
                  <a:pt x="66" y="121"/>
                  <a:pt x="66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7" y="125"/>
                  <a:pt x="69" y="128"/>
                  <a:pt x="72" y="129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04" y="137"/>
                  <a:pt x="104" y="137"/>
                  <a:pt x="104" y="137"/>
                </a:cubicBezTo>
                <a:cubicBezTo>
                  <a:pt x="105" y="137"/>
                  <a:pt x="107" y="137"/>
                  <a:pt x="109" y="136"/>
                </a:cubicBezTo>
                <a:cubicBezTo>
                  <a:pt x="109" y="136"/>
                  <a:pt x="110" y="136"/>
                  <a:pt x="110" y="136"/>
                </a:cubicBezTo>
                <a:cubicBezTo>
                  <a:pt x="112" y="138"/>
                  <a:pt x="116" y="139"/>
                  <a:pt x="119" y="137"/>
                </a:cubicBezTo>
                <a:cubicBezTo>
                  <a:pt x="140" y="123"/>
                  <a:pt x="140" y="123"/>
                  <a:pt x="140" y="123"/>
                </a:cubicBezTo>
                <a:cubicBezTo>
                  <a:pt x="143" y="121"/>
                  <a:pt x="144" y="118"/>
                  <a:pt x="142" y="114"/>
                </a:cubicBezTo>
                <a:cubicBezTo>
                  <a:pt x="145" y="111"/>
                  <a:pt x="145" y="106"/>
                  <a:pt x="143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文本"/>
          <p:cNvSpPr/>
          <p:nvPr/>
        </p:nvSpPr>
        <p:spPr>
          <a:xfrm>
            <a:off x="8159280" y="2710556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1" name="文本"/>
          <p:cNvSpPr/>
          <p:nvPr/>
        </p:nvSpPr>
        <p:spPr>
          <a:xfrm>
            <a:off x="8159280" y="2264280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"/>
          <p:cNvSpPr/>
          <p:nvPr/>
        </p:nvSpPr>
        <p:spPr>
          <a:xfrm>
            <a:off x="8159280" y="4576447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3" name="文本"/>
          <p:cNvSpPr/>
          <p:nvPr/>
        </p:nvSpPr>
        <p:spPr>
          <a:xfrm>
            <a:off x="8159280" y="4130171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"/>
          <p:cNvSpPr/>
          <p:nvPr/>
        </p:nvSpPr>
        <p:spPr>
          <a:xfrm>
            <a:off x="1162780" y="2763999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5" name="文本"/>
          <p:cNvSpPr/>
          <p:nvPr/>
        </p:nvSpPr>
        <p:spPr>
          <a:xfrm>
            <a:off x="2628023" y="2317723"/>
            <a:ext cx="14927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"/>
          <p:cNvSpPr/>
          <p:nvPr/>
        </p:nvSpPr>
        <p:spPr>
          <a:xfrm>
            <a:off x="1162780" y="4629890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7" name="文本"/>
          <p:cNvSpPr/>
          <p:nvPr/>
        </p:nvSpPr>
        <p:spPr>
          <a:xfrm>
            <a:off x="2628023" y="4183614"/>
            <a:ext cx="14927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63993" y="2820769"/>
            <a:ext cx="6528007" cy="40372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5760" y="2225140"/>
            <a:ext cx="923754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</a:t>
            </a:r>
            <a:r>
              <a:rPr lang="zh-CN" altLang="en-US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20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5760" y="3337888"/>
            <a:ext cx="795484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</a:t>
            </a:r>
            <a:endParaRPr lang="zh-CN" altLang="en-US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"/>
          <p:cNvCxnSpPr/>
          <p:nvPr/>
        </p:nvCxnSpPr>
        <p:spPr>
          <a:xfrm>
            <a:off x="7925946" y="3247167"/>
            <a:ext cx="2160000" cy="287"/>
          </a:xfrm>
          <a:prstGeom prst="line">
            <a:avLst/>
          </a:prstGeom>
          <a:noFill/>
          <a:ln w="12700" cap="flat" cmpd="sng">
            <a:solidFill>
              <a:schemeClr val="accent2"/>
            </a:solidFill>
            <a:prstDash val="dash"/>
            <a:bevel/>
            <a:headEnd type="none" w="sm" len="sm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"/>
          <p:cNvCxnSpPr/>
          <p:nvPr/>
        </p:nvCxnSpPr>
        <p:spPr>
          <a:xfrm>
            <a:off x="7513622" y="5489828"/>
            <a:ext cx="2160000" cy="287"/>
          </a:xfrm>
          <a:prstGeom prst="line">
            <a:avLst/>
          </a:prstGeom>
          <a:noFill/>
          <a:ln w="12700" cap="flat" cmpd="sng">
            <a:solidFill>
              <a:schemeClr val="accent2"/>
            </a:solidFill>
            <a:prstDash val="dash"/>
            <a:bevel/>
            <a:headEnd type="none" w="sm" len="sm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"/>
          <p:cNvCxnSpPr/>
          <p:nvPr/>
        </p:nvCxnSpPr>
        <p:spPr>
          <a:xfrm>
            <a:off x="2130825" y="4951613"/>
            <a:ext cx="2160000" cy="287"/>
          </a:xfrm>
          <a:prstGeom prst="line">
            <a:avLst/>
          </a:prstGeom>
          <a:noFill/>
          <a:ln w="12700" cap="flat" cmpd="sng">
            <a:solidFill>
              <a:schemeClr val="accent2"/>
            </a:solidFill>
            <a:prstDash val="dash"/>
            <a:bevel/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弧形"/>
          <p:cNvSpPr/>
          <p:nvPr/>
        </p:nvSpPr>
        <p:spPr>
          <a:xfrm>
            <a:off x="4641124" y="2467091"/>
            <a:ext cx="2976756" cy="2978529"/>
          </a:xfrm>
          <a:prstGeom prst="arc">
            <a:avLst>
              <a:gd name="adj1" fmla="val 8872451"/>
              <a:gd name="adj2" fmla="val 16231944"/>
            </a:avLst>
          </a:prstGeom>
          <a:noFill/>
          <a:ln w="12700">
            <a:solidFill>
              <a:schemeClr val="accent3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1" name="弧形"/>
          <p:cNvSpPr/>
          <p:nvPr/>
        </p:nvSpPr>
        <p:spPr>
          <a:xfrm flipH="1" flipV="1">
            <a:off x="4614515" y="2488379"/>
            <a:ext cx="2976756" cy="2976755"/>
          </a:xfrm>
          <a:prstGeom prst="arc">
            <a:avLst>
              <a:gd name="adj1" fmla="val 8622946"/>
              <a:gd name="adj2" fmla="val 16231944"/>
            </a:avLst>
          </a:prstGeom>
          <a:noFill/>
          <a:ln w="12700">
            <a:solidFill>
              <a:schemeClr val="accent3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2" name="椭圆"/>
          <p:cNvSpPr/>
          <p:nvPr/>
        </p:nvSpPr>
        <p:spPr>
          <a:xfrm>
            <a:off x="4893144" y="2740398"/>
            <a:ext cx="2472716" cy="2472716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6" name="图标"/>
          <p:cNvSpPr>
            <a:spLocks noChangeAspect="1" noEditPoints="1"/>
          </p:cNvSpPr>
          <p:nvPr/>
        </p:nvSpPr>
        <p:spPr bwMode="auto">
          <a:xfrm>
            <a:off x="5631720" y="3127862"/>
            <a:ext cx="1048257" cy="965892"/>
          </a:xfrm>
          <a:custGeom>
            <a:avLst/>
            <a:gdLst>
              <a:gd name="T0" fmla="*/ 93 w 140"/>
              <a:gd name="T1" fmla="*/ 57 h 129"/>
              <a:gd name="T2" fmla="*/ 75 w 140"/>
              <a:gd name="T3" fmla="*/ 54 h 129"/>
              <a:gd name="T4" fmla="*/ 79 w 140"/>
              <a:gd name="T5" fmla="*/ 38 h 129"/>
              <a:gd name="T6" fmla="*/ 65 w 140"/>
              <a:gd name="T7" fmla="*/ 33 h 129"/>
              <a:gd name="T8" fmla="*/ 50 w 140"/>
              <a:gd name="T9" fmla="*/ 43 h 129"/>
              <a:gd name="T10" fmla="*/ 41 w 140"/>
              <a:gd name="T11" fmla="*/ 30 h 129"/>
              <a:gd name="T12" fmla="*/ 28 w 140"/>
              <a:gd name="T13" fmla="*/ 36 h 129"/>
              <a:gd name="T14" fmla="*/ 24 w 140"/>
              <a:gd name="T15" fmla="*/ 54 h 129"/>
              <a:gd name="T16" fmla="*/ 9 w 140"/>
              <a:gd name="T17" fmla="*/ 50 h 129"/>
              <a:gd name="T18" fmla="*/ 4 w 140"/>
              <a:gd name="T19" fmla="*/ 64 h 129"/>
              <a:gd name="T20" fmla="*/ 14 w 140"/>
              <a:gd name="T21" fmla="*/ 79 h 129"/>
              <a:gd name="T22" fmla="*/ 0 w 140"/>
              <a:gd name="T23" fmla="*/ 88 h 129"/>
              <a:gd name="T24" fmla="*/ 7 w 140"/>
              <a:gd name="T25" fmla="*/ 101 h 129"/>
              <a:gd name="T26" fmla="*/ 25 w 140"/>
              <a:gd name="T27" fmla="*/ 105 h 129"/>
              <a:gd name="T28" fmla="*/ 21 w 140"/>
              <a:gd name="T29" fmla="*/ 120 h 129"/>
              <a:gd name="T30" fmla="*/ 35 w 140"/>
              <a:gd name="T31" fmla="*/ 125 h 129"/>
              <a:gd name="T32" fmla="*/ 50 w 140"/>
              <a:gd name="T33" fmla="*/ 115 h 129"/>
              <a:gd name="T34" fmla="*/ 59 w 140"/>
              <a:gd name="T35" fmla="*/ 129 h 129"/>
              <a:gd name="T36" fmla="*/ 72 w 140"/>
              <a:gd name="T37" fmla="*/ 122 h 129"/>
              <a:gd name="T38" fmla="*/ 75 w 140"/>
              <a:gd name="T39" fmla="*/ 104 h 129"/>
              <a:gd name="T40" fmla="*/ 91 w 140"/>
              <a:gd name="T41" fmla="*/ 108 h 129"/>
              <a:gd name="T42" fmla="*/ 96 w 140"/>
              <a:gd name="T43" fmla="*/ 94 h 129"/>
              <a:gd name="T44" fmla="*/ 86 w 140"/>
              <a:gd name="T45" fmla="*/ 79 h 129"/>
              <a:gd name="T46" fmla="*/ 99 w 140"/>
              <a:gd name="T47" fmla="*/ 70 h 129"/>
              <a:gd name="T48" fmla="*/ 56 w 140"/>
              <a:gd name="T49" fmla="*/ 100 h 129"/>
              <a:gd name="T50" fmla="*/ 44 w 140"/>
              <a:gd name="T51" fmla="*/ 59 h 129"/>
              <a:gd name="T52" fmla="*/ 56 w 140"/>
              <a:gd name="T53" fmla="*/ 100 h 129"/>
              <a:gd name="T54" fmla="*/ 54 w 140"/>
              <a:gd name="T55" fmla="*/ 94 h 129"/>
              <a:gd name="T56" fmla="*/ 45 w 140"/>
              <a:gd name="T57" fmla="*/ 64 h 129"/>
              <a:gd name="T58" fmla="*/ 139 w 140"/>
              <a:gd name="T59" fmla="*/ 41 h 129"/>
              <a:gd name="T60" fmla="*/ 132 w 140"/>
              <a:gd name="T61" fmla="*/ 31 h 129"/>
              <a:gd name="T62" fmla="*/ 137 w 140"/>
              <a:gd name="T63" fmla="*/ 20 h 129"/>
              <a:gd name="T64" fmla="*/ 133 w 140"/>
              <a:gd name="T65" fmla="*/ 11 h 129"/>
              <a:gd name="T66" fmla="*/ 122 w 140"/>
              <a:gd name="T67" fmla="*/ 14 h 129"/>
              <a:gd name="T68" fmla="*/ 111 w 140"/>
              <a:gd name="T69" fmla="*/ 2 h 129"/>
              <a:gd name="T70" fmla="*/ 101 w 140"/>
              <a:gd name="T71" fmla="*/ 1 h 129"/>
              <a:gd name="T72" fmla="*/ 99 w 140"/>
              <a:gd name="T73" fmla="*/ 12 h 129"/>
              <a:gd name="T74" fmla="*/ 82 w 140"/>
              <a:gd name="T75" fmla="*/ 15 h 129"/>
              <a:gd name="T76" fmla="*/ 77 w 140"/>
              <a:gd name="T77" fmla="*/ 23 h 129"/>
              <a:gd name="T78" fmla="*/ 85 w 140"/>
              <a:gd name="T79" fmla="*/ 31 h 129"/>
              <a:gd name="T80" fmla="*/ 86 w 140"/>
              <a:gd name="T81" fmla="*/ 40 h 129"/>
              <a:gd name="T82" fmla="*/ 79 w 140"/>
              <a:gd name="T83" fmla="*/ 50 h 129"/>
              <a:gd name="T84" fmla="*/ 86 w 140"/>
              <a:gd name="T85" fmla="*/ 56 h 129"/>
              <a:gd name="T86" fmla="*/ 103 w 140"/>
              <a:gd name="T87" fmla="*/ 56 h 129"/>
              <a:gd name="T88" fmla="*/ 108 w 140"/>
              <a:gd name="T89" fmla="*/ 67 h 129"/>
              <a:gd name="T90" fmla="*/ 117 w 140"/>
              <a:gd name="T91" fmla="*/ 64 h 129"/>
              <a:gd name="T92" fmla="*/ 126 w 140"/>
              <a:gd name="T93" fmla="*/ 49 h 129"/>
              <a:gd name="T94" fmla="*/ 137 w 140"/>
              <a:gd name="T95" fmla="*/ 50 h 129"/>
              <a:gd name="T96" fmla="*/ 139 w 140"/>
              <a:gd name="T97" fmla="*/ 41 h 129"/>
              <a:gd name="T98" fmla="*/ 96 w 140"/>
              <a:gd name="T99" fmla="*/ 35 h 129"/>
              <a:gd name="T100" fmla="*/ 121 w 140"/>
              <a:gd name="T101" fmla="*/ 3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" h="129">
                <a:moveTo>
                  <a:pt x="96" y="59"/>
                </a:moveTo>
                <a:cubicBezTo>
                  <a:pt x="96" y="58"/>
                  <a:pt x="94" y="57"/>
                  <a:pt x="93" y="57"/>
                </a:cubicBezTo>
                <a:cubicBezTo>
                  <a:pt x="80" y="59"/>
                  <a:pt x="80" y="59"/>
                  <a:pt x="80" y="59"/>
                </a:cubicBezTo>
                <a:cubicBezTo>
                  <a:pt x="78" y="57"/>
                  <a:pt x="77" y="55"/>
                  <a:pt x="75" y="54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0"/>
                  <a:pt x="80" y="39"/>
                  <a:pt x="79" y="38"/>
                </a:cubicBezTo>
                <a:cubicBezTo>
                  <a:pt x="68" y="32"/>
                  <a:pt x="68" y="32"/>
                  <a:pt x="68" y="32"/>
                </a:cubicBezTo>
                <a:cubicBezTo>
                  <a:pt x="67" y="32"/>
                  <a:pt x="65" y="32"/>
                  <a:pt x="65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55" y="44"/>
                  <a:pt x="52" y="43"/>
                  <a:pt x="50" y="43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2" y="29"/>
                  <a:pt x="41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28" y="33"/>
                  <a:pt x="28" y="35"/>
                  <a:pt x="28" y="36"/>
                </a:cubicBezTo>
                <a:cubicBezTo>
                  <a:pt x="30" y="49"/>
                  <a:pt x="30" y="49"/>
                  <a:pt x="30" y="49"/>
                </a:cubicBezTo>
                <a:cubicBezTo>
                  <a:pt x="28" y="51"/>
                  <a:pt x="26" y="52"/>
                  <a:pt x="24" y="54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9" y="49"/>
                  <a:pt x="9" y="50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2"/>
                  <a:pt x="3" y="64"/>
                  <a:pt x="4" y="64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4"/>
                  <a:pt x="14" y="77"/>
                  <a:pt x="14" y="79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1"/>
                  <a:pt x="6" y="101"/>
                  <a:pt x="7" y="101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101"/>
                  <a:pt x="23" y="103"/>
                  <a:pt x="25" y="105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9" y="118"/>
                  <a:pt x="20" y="120"/>
                  <a:pt x="21" y="120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3" y="127"/>
                  <a:pt x="34" y="126"/>
                  <a:pt x="35" y="125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5" y="115"/>
                  <a:pt x="47" y="115"/>
                  <a:pt x="50" y="115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6" y="128"/>
                  <a:pt x="57" y="129"/>
                  <a:pt x="59" y="129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5"/>
                  <a:pt x="72" y="123"/>
                  <a:pt x="72" y="12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2" y="108"/>
                  <a:pt x="74" y="106"/>
                  <a:pt x="75" y="104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9" y="110"/>
                  <a:pt x="90" y="109"/>
                  <a:pt x="91" y="108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96"/>
                  <a:pt x="97" y="95"/>
                  <a:pt x="96" y="94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4"/>
                  <a:pt x="86" y="81"/>
                  <a:pt x="86" y="79"/>
                </a:cubicBezTo>
                <a:cubicBezTo>
                  <a:pt x="98" y="74"/>
                  <a:pt x="98" y="74"/>
                  <a:pt x="98" y="74"/>
                </a:cubicBezTo>
                <a:cubicBezTo>
                  <a:pt x="99" y="73"/>
                  <a:pt x="100" y="72"/>
                  <a:pt x="99" y="70"/>
                </a:cubicBezTo>
                <a:lnTo>
                  <a:pt x="96" y="59"/>
                </a:lnTo>
                <a:close/>
                <a:moveTo>
                  <a:pt x="56" y="100"/>
                </a:moveTo>
                <a:cubicBezTo>
                  <a:pt x="45" y="103"/>
                  <a:pt x="33" y="97"/>
                  <a:pt x="29" y="85"/>
                </a:cubicBezTo>
                <a:cubicBezTo>
                  <a:pt x="26" y="74"/>
                  <a:pt x="32" y="62"/>
                  <a:pt x="44" y="59"/>
                </a:cubicBezTo>
                <a:cubicBezTo>
                  <a:pt x="55" y="55"/>
                  <a:pt x="67" y="62"/>
                  <a:pt x="70" y="73"/>
                </a:cubicBezTo>
                <a:cubicBezTo>
                  <a:pt x="74" y="84"/>
                  <a:pt x="67" y="96"/>
                  <a:pt x="56" y="100"/>
                </a:cubicBezTo>
                <a:close/>
                <a:moveTo>
                  <a:pt x="64" y="75"/>
                </a:moveTo>
                <a:cubicBezTo>
                  <a:pt x="67" y="83"/>
                  <a:pt x="62" y="91"/>
                  <a:pt x="54" y="94"/>
                </a:cubicBezTo>
                <a:cubicBezTo>
                  <a:pt x="46" y="96"/>
                  <a:pt x="38" y="92"/>
                  <a:pt x="35" y="84"/>
                </a:cubicBezTo>
                <a:cubicBezTo>
                  <a:pt x="33" y="75"/>
                  <a:pt x="37" y="67"/>
                  <a:pt x="45" y="64"/>
                </a:cubicBezTo>
                <a:cubicBezTo>
                  <a:pt x="53" y="62"/>
                  <a:pt x="62" y="67"/>
                  <a:pt x="64" y="75"/>
                </a:cubicBezTo>
                <a:close/>
                <a:moveTo>
                  <a:pt x="139" y="41"/>
                </a:moveTo>
                <a:cubicBezTo>
                  <a:pt x="132" y="36"/>
                  <a:pt x="132" y="36"/>
                  <a:pt x="132" y="36"/>
                </a:cubicBezTo>
                <a:cubicBezTo>
                  <a:pt x="132" y="34"/>
                  <a:pt x="132" y="33"/>
                  <a:pt x="132" y="31"/>
                </a:cubicBezTo>
                <a:cubicBezTo>
                  <a:pt x="131" y="29"/>
                  <a:pt x="131" y="28"/>
                  <a:pt x="131" y="26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8" y="19"/>
                  <a:pt x="138" y="18"/>
                  <a:pt x="137" y="17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2" y="10"/>
                  <a:pt x="131" y="10"/>
                  <a:pt x="130" y="10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19" y="12"/>
                  <a:pt x="116" y="11"/>
                  <a:pt x="113" y="1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09" y="0"/>
                  <a:pt x="108" y="0"/>
                </a:cubicBezTo>
                <a:cubicBezTo>
                  <a:pt x="101" y="1"/>
                  <a:pt x="101" y="1"/>
                  <a:pt x="101" y="1"/>
                </a:cubicBezTo>
                <a:cubicBezTo>
                  <a:pt x="100" y="1"/>
                  <a:pt x="99" y="2"/>
                  <a:pt x="99" y="3"/>
                </a:cubicBezTo>
                <a:cubicBezTo>
                  <a:pt x="99" y="12"/>
                  <a:pt x="99" y="12"/>
                  <a:pt x="99" y="12"/>
                </a:cubicBezTo>
                <a:cubicBezTo>
                  <a:pt x="96" y="13"/>
                  <a:pt x="93" y="15"/>
                  <a:pt x="91" y="18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5"/>
                  <a:pt x="80" y="16"/>
                  <a:pt x="79" y="17"/>
                </a:cubicBezTo>
                <a:cubicBezTo>
                  <a:pt x="77" y="23"/>
                  <a:pt x="77" y="23"/>
                  <a:pt x="77" y="23"/>
                </a:cubicBezTo>
                <a:cubicBezTo>
                  <a:pt x="76" y="24"/>
                  <a:pt x="76" y="25"/>
                  <a:pt x="77" y="2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2"/>
                  <a:pt x="85" y="34"/>
                  <a:pt x="85" y="36"/>
                </a:cubicBezTo>
                <a:cubicBezTo>
                  <a:pt x="85" y="37"/>
                  <a:pt x="85" y="39"/>
                  <a:pt x="86" y="40"/>
                </a:cubicBezTo>
                <a:cubicBezTo>
                  <a:pt x="80" y="47"/>
                  <a:pt x="80" y="47"/>
                  <a:pt x="80" y="47"/>
                </a:cubicBezTo>
                <a:cubicBezTo>
                  <a:pt x="79" y="48"/>
                  <a:pt x="79" y="49"/>
                  <a:pt x="79" y="50"/>
                </a:cubicBezTo>
                <a:cubicBezTo>
                  <a:pt x="83" y="56"/>
                  <a:pt x="83" y="56"/>
                  <a:pt x="83" y="56"/>
                </a:cubicBezTo>
                <a:cubicBezTo>
                  <a:pt x="84" y="57"/>
                  <a:pt x="85" y="57"/>
                  <a:pt x="86" y="56"/>
                </a:cubicBezTo>
                <a:cubicBezTo>
                  <a:pt x="94" y="52"/>
                  <a:pt x="94" y="52"/>
                  <a:pt x="94" y="52"/>
                </a:cubicBezTo>
                <a:cubicBezTo>
                  <a:pt x="97" y="54"/>
                  <a:pt x="100" y="56"/>
                  <a:pt x="103" y="56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6" y="66"/>
                  <a:pt x="107" y="67"/>
                  <a:pt x="108" y="67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6" y="66"/>
                  <a:pt x="117" y="65"/>
                  <a:pt x="117" y="6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1" y="53"/>
                  <a:pt x="123" y="51"/>
                  <a:pt x="126" y="49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5" y="52"/>
                  <a:pt x="137" y="51"/>
                  <a:pt x="137" y="50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0" y="43"/>
                  <a:pt x="140" y="41"/>
                  <a:pt x="139" y="41"/>
                </a:cubicBezTo>
                <a:close/>
                <a:moveTo>
                  <a:pt x="110" y="46"/>
                </a:moveTo>
                <a:cubicBezTo>
                  <a:pt x="103" y="46"/>
                  <a:pt x="97" y="41"/>
                  <a:pt x="96" y="35"/>
                </a:cubicBezTo>
                <a:cubicBezTo>
                  <a:pt x="95" y="28"/>
                  <a:pt x="100" y="22"/>
                  <a:pt x="107" y="21"/>
                </a:cubicBezTo>
                <a:cubicBezTo>
                  <a:pt x="114" y="20"/>
                  <a:pt x="120" y="25"/>
                  <a:pt x="121" y="32"/>
                </a:cubicBezTo>
                <a:cubicBezTo>
                  <a:pt x="121" y="39"/>
                  <a:pt x="116" y="45"/>
                  <a:pt x="110" y="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"/>
          <p:cNvSpPr/>
          <p:nvPr/>
        </p:nvSpPr>
        <p:spPr>
          <a:xfrm>
            <a:off x="5356607" y="4239761"/>
            <a:ext cx="1545791" cy="446276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文本"/>
          <p:cNvSpPr/>
          <p:nvPr/>
        </p:nvSpPr>
        <p:spPr>
          <a:xfrm>
            <a:off x="8238652" y="4468645"/>
            <a:ext cx="2869939" cy="7882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8" name="文本"/>
          <p:cNvSpPr/>
          <p:nvPr/>
        </p:nvSpPr>
        <p:spPr>
          <a:xfrm>
            <a:off x="8414462" y="2142299"/>
            <a:ext cx="2869939" cy="7882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9" name="文本"/>
          <p:cNvSpPr/>
          <p:nvPr/>
        </p:nvSpPr>
        <p:spPr>
          <a:xfrm>
            <a:off x="1097195" y="3866316"/>
            <a:ext cx="2869939" cy="7882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4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dirty="0">
                <a:ea typeface="微软雅黑" panose="020B0503020204020204" pitchFamily="34" charset="-122"/>
                <a:sym typeface="+mn-ea"/>
              </a:rPr>
              <a:t>下半年工作开展计划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4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形状"/>
          <p:cNvSpPr/>
          <p:nvPr/>
        </p:nvSpPr>
        <p:spPr>
          <a:xfrm rot="5400000">
            <a:off x="-740717" y="2849922"/>
            <a:ext cx="4487778" cy="235663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5" name="文本"/>
          <p:cNvSpPr/>
          <p:nvPr/>
        </p:nvSpPr>
        <p:spPr>
          <a:xfrm>
            <a:off x="756814" y="2491079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文本"/>
          <p:cNvSpPr txBox="1"/>
          <p:nvPr/>
        </p:nvSpPr>
        <p:spPr>
          <a:xfrm>
            <a:off x="516022" y="3103284"/>
            <a:ext cx="19743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  <a:endParaRPr lang="en-US" altLang="zh-CN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形状"/>
          <p:cNvSpPr/>
          <p:nvPr/>
        </p:nvSpPr>
        <p:spPr>
          <a:xfrm rot="5400000">
            <a:off x="1840093" y="2849922"/>
            <a:ext cx="4487778" cy="235663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8" name="文本"/>
          <p:cNvSpPr/>
          <p:nvPr/>
        </p:nvSpPr>
        <p:spPr>
          <a:xfrm>
            <a:off x="3332401" y="249107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"/>
          <p:cNvSpPr txBox="1"/>
          <p:nvPr/>
        </p:nvSpPr>
        <p:spPr>
          <a:xfrm>
            <a:off x="3091609" y="3103283"/>
            <a:ext cx="19743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  <a:endParaRPr lang="en-US" altLang="zh-CN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形状"/>
          <p:cNvSpPr/>
          <p:nvPr/>
        </p:nvSpPr>
        <p:spPr>
          <a:xfrm rot="5400000">
            <a:off x="4420903" y="2849919"/>
            <a:ext cx="4487778" cy="235663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1" name="文本"/>
          <p:cNvSpPr/>
          <p:nvPr/>
        </p:nvSpPr>
        <p:spPr>
          <a:xfrm>
            <a:off x="5918434" y="249107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"/>
          <p:cNvSpPr txBox="1"/>
          <p:nvPr/>
        </p:nvSpPr>
        <p:spPr>
          <a:xfrm>
            <a:off x="5677642" y="3103281"/>
            <a:ext cx="19743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  <a:endParaRPr lang="en-US" altLang="zh-CN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"/>
          <p:cNvSpPr/>
          <p:nvPr/>
        </p:nvSpPr>
        <p:spPr>
          <a:xfrm>
            <a:off x="8619405" y="2687781"/>
            <a:ext cx="3276033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4" name="文本"/>
          <p:cNvSpPr/>
          <p:nvPr/>
        </p:nvSpPr>
        <p:spPr>
          <a:xfrm>
            <a:off x="8621208" y="215154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矩形"/>
          <p:cNvSpPr/>
          <p:nvPr/>
        </p:nvSpPr>
        <p:spPr>
          <a:xfrm>
            <a:off x="8375768" y="2096434"/>
            <a:ext cx="108000" cy="556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"/>
          <p:cNvSpPr/>
          <p:nvPr/>
        </p:nvSpPr>
        <p:spPr>
          <a:xfrm>
            <a:off x="8619405" y="4996105"/>
            <a:ext cx="3276033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7" name="文本"/>
          <p:cNvSpPr/>
          <p:nvPr/>
        </p:nvSpPr>
        <p:spPr>
          <a:xfrm>
            <a:off x="8621208" y="4459871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"/>
          <p:cNvSpPr/>
          <p:nvPr/>
        </p:nvSpPr>
        <p:spPr>
          <a:xfrm>
            <a:off x="8375768" y="4404758"/>
            <a:ext cx="108000" cy="556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506795" y="1690737"/>
            <a:ext cx="5853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8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06795" y="2072398"/>
            <a:ext cx="585354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lang="zh-CN" altLang="en-US" sz="14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6795" y="3133147"/>
            <a:ext cx="5853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6795" y="3640776"/>
            <a:ext cx="58535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kumimoji="0" lang="zh-CN" altLang="en-US" sz="14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06794" y="4769763"/>
            <a:ext cx="5853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6794" y="5283706"/>
            <a:ext cx="58535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kumimoji="0" lang="zh-CN" altLang="en-US" sz="14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r="17949"/>
          <a:stretch>
            <a:fillRect/>
          </a:stretch>
        </p:blipFill>
        <p:spPr>
          <a:xfrm>
            <a:off x="7645399" y="1688613"/>
            <a:ext cx="3149601" cy="4427279"/>
          </a:xfrm>
          <a:prstGeom prst="rect">
            <a:avLst/>
          </a:prstGeom>
          <a:ln>
            <a:solidFill>
              <a:srgbClr val="C00000">
                <a:alpha val="25000"/>
              </a:srgb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9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93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6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  <p:bldP spid="7" grpId="0" bldLvl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78" y="2261907"/>
            <a:ext cx="4706634" cy="2837330"/>
          </a:xfrm>
          <a:custGeom>
            <a:avLst/>
            <a:gdLst>
              <a:gd name="connsiteX0" fmla="*/ 0 w 3670300"/>
              <a:gd name="connsiteY0" fmla="*/ 3413673 h 5033673"/>
              <a:gd name="connsiteX1" fmla="*/ 3670300 w 3670300"/>
              <a:gd name="connsiteY1" fmla="*/ 3413673 h 5033673"/>
              <a:gd name="connsiteX2" fmla="*/ 3670300 w 3670300"/>
              <a:gd name="connsiteY2" fmla="*/ 5033673 h 5033673"/>
              <a:gd name="connsiteX3" fmla="*/ 0 w 3670300"/>
              <a:gd name="connsiteY3" fmla="*/ 5033673 h 5033673"/>
              <a:gd name="connsiteX4" fmla="*/ 0 w 3670300"/>
              <a:gd name="connsiteY4" fmla="*/ 1706837 h 5033673"/>
              <a:gd name="connsiteX5" fmla="*/ 3670300 w 3670300"/>
              <a:gd name="connsiteY5" fmla="*/ 1706837 h 5033673"/>
              <a:gd name="connsiteX6" fmla="*/ 3670300 w 3670300"/>
              <a:gd name="connsiteY6" fmla="*/ 3326837 h 5033673"/>
              <a:gd name="connsiteX7" fmla="*/ 0 w 3670300"/>
              <a:gd name="connsiteY7" fmla="*/ 3326837 h 5033673"/>
              <a:gd name="connsiteX8" fmla="*/ 0 w 3670300"/>
              <a:gd name="connsiteY8" fmla="*/ 0 h 5033673"/>
              <a:gd name="connsiteX9" fmla="*/ 3670300 w 3670300"/>
              <a:gd name="connsiteY9" fmla="*/ 0 h 5033673"/>
              <a:gd name="connsiteX10" fmla="*/ 3670300 w 3670300"/>
              <a:gd name="connsiteY10" fmla="*/ 1620000 h 5033673"/>
              <a:gd name="connsiteX11" fmla="*/ 0 w 3670300"/>
              <a:gd name="connsiteY11" fmla="*/ 1620000 h 503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0300" h="5033673">
                <a:moveTo>
                  <a:pt x="0" y="3413673"/>
                </a:moveTo>
                <a:lnTo>
                  <a:pt x="3670300" y="3413673"/>
                </a:lnTo>
                <a:lnTo>
                  <a:pt x="3670300" y="5033673"/>
                </a:lnTo>
                <a:lnTo>
                  <a:pt x="0" y="5033673"/>
                </a:lnTo>
                <a:close/>
                <a:moveTo>
                  <a:pt x="0" y="1706837"/>
                </a:moveTo>
                <a:lnTo>
                  <a:pt x="3670300" y="1706837"/>
                </a:lnTo>
                <a:lnTo>
                  <a:pt x="3670300" y="3326837"/>
                </a:lnTo>
                <a:lnTo>
                  <a:pt x="0" y="3326837"/>
                </a:lnTo>
                <a:close/>
                <a:moveTo>
                  <a:pt x="0" y="0"/>
                </a:moveTo>
                <a:lnTo>
                  <a:pt x="3670300" y="0"/>
                </a:lnTo>
                <a:lnTo>
                  <a:pt x="3670300" y="1620000"/>
                </a:lnTo>
                <a:lnTo>
                  <a:pt x="0" y="1620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647365" y="2006413"/>
            <a:ext cx="6227506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kumimoji="0" lang="zh-CN" altLang="en-US" sz="20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365" y="3119161"/>
            <a:ext cx="6227506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588292" y="4299477"/>
            <a:ext cx="2727884" cy="1743369"/>
          </a:xfrm>
          <a:prstGeom prst="rect">
            <a:avLst/>
          </a:prstGeom>
          <a:blipFill dpi="0" rotWithShape="1">
            <a:blip r:embed="rId9"/>
            <a:srcRect/>
            <a:stretch>
              <a:fillRect l="-4418" r="-4418"/>
            </a:stretch>
          </a:blipFill>
          <a:ln w="12700">
            <a:solidFill>
              <a:schemeClr val="accent2"/>
            </a:solidFill>
          </a:ln>
          <a:effectLst>
            <a:outerShdw blurRad="215900" dist="1270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6134" y="1292641"/>
            <a:ext cx="4752528" cy="2769985"/>
          </a:xfrm>
          <a:prstGeom prst="rect">
            <a:avLst/>
          </a:prstGeom>
          <a:blipFill dpi="0" rotWithShape="1">
            <a:blip r:embed="rId10"/>
            <a:srcRect/>
            <a:stretch>
              <a:fillRect l="-8742" r="-1724"/>
            </a:stretch>
          </a:blipFill>
          <a:ln w="12700">
            <a:solidFill>
              <a:schemeClr val="accent1"/>
            </a:solidFill>
          </a:ln>
          <a:effectLst>
            <a:outerShdw blurRad="215900" dist="1270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84636" y="4299477"/>
            <a:ext cx="2727884" cy="1743369"/>
          </a:xfrm>
          <a:prstGeom prst="rect">
            <a:avLst/>
          </a:prstGeom>
          <a:blipFill dpi="0" rotWithShape="1">
            <a:blip r:embed="rId11"/>
            <a:srcRect/>
            <a:stretch>
              <a:fillRect l="-4418" r="-4418"/>
            </a:stretch>
          </a:blipFill>
          <a:ln w="12700">
            <a:solidFill>
              <a:schemeClr val="accent3"/>
            </a:solidFill>
          </a:ln>
          <a:effectLst>
            <a:outerShdw blurRad="215900" dist="1270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"/>
            </p:custDataLst>
          </p:nvPr>
        </p:nvSpPr>
        <p:spPr>
          <a:xfrm>
            <a:off x="5665909" y="2718452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lang="zh-CN" altLang="en-US" sz="1900" b="1" dirty="0">
                <a:solidFill>
                  <a:schemeClr val="accent3"/>
                </a:solidFill>
                <a:ea typeface="微软雅黑" panose="020B0503020204020204" pitchFamily="34" charset="-122"/>
                <a:cs typeface="+mn-ea"/>
                <a:sym typeface="+mn-lt"/>
              </a:rPr>
              <a:t>点击输入小标题</a:t>
            </a:r>
            <a:endParaRPr lang="en-US" altLang="zh-CN" sz="1900" b="1" dirty="0">
              <a:solidFill>
                <a:schemeClr val="accent3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2"/>
            </p:custDataLst>
          </p:nvPr>
        </p:nvSpPr>
        <p:spPr>
          <a:xfrm>
            <a:off x="5539562" y="3205866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3"/>
            </p:custDataLst>
          </p:nvPr>
        </p:nvSpPr>
        <p:spPr>
          <a:xfrm>
            <a:off x="8684636" y="2718452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lang="zh-CN" altLang="en-US" sz="1900" b="1" dirty="0">
                <a:solidFill>
                  <a:schemeClr val="accent4"/>
                </a:solidFill>
                <a:ea typeface="微软雅黑" panose="020B0503020204020204" pitchFamily="34" charset="-122"/>
                <a:cs typeface="+mn-ea"/>
                <a:sym typeface="+mn-lt"/>
              </a:rPr>
              <a:t>点击输入小标题</a:t>
            </a:r>
            <a:endParaRPr lang="en-US" altLang="zh-CN" sz="1900" b="1" dirty="0">
              <a:solidFill>
                <a:schemeClr val="accent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4"/>
            </p:custDataLst>
          </p:nvPr>
        </p:nvSpPr>
        <p:spPr>
          <a:xfrm>
            <a:off x="8558289" y="3205866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5"/>
            </p:custDataLst>
          </p:nvPr>
        </p:nvSpPr>
        <p:spPr>
          <a:xfrm>
            <a:off x="1780250" y="4494674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lang="zh-CN" altLang="en-US" sz="1900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点击输入小标题</a:t>
            </a:r>
            <a:endParaRPr lang="en-US" altLang="zh-CN" sz="1900" b="1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6"/>
            </p:custDataLst>
          </p:nvPr>
        </p:nvSpPr>
        <p:spPr>
          <a:xfrm>
            <a:off x="1636234" y="4982088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"/>
          <p:cNvCxnSpPr/>
          <p:nvPr/>
        </p:nvCxnSpPr>
        <p:spPr>
          <a:xfrm>
            <a:off x="2292051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"/>
          <p:cNvCxnSpPr/>
          <p:nvPr/>
        </p:nvCxnSpPr>
        <p:spPr>
          <a:xfrm>
            <a:off x="4454722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"/>
          <p:cNvCxnSpPr/>
          <p:nvPr/>
        </p:nvCxnSpPr>
        <p:spPr>
          <a:xfrm>
            <a:off x="7411013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"/>
          <p:cNvCxnSpPr/>
          <p:nvPr/>
        </p:nvCxnSpPr>
        <p:spPr>
          <a:xfrm>
            <a:off x="9573558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"/>
          <p:cNvSpPr/>
          <p:nvPr/>
        </p:nvSpPr>
        <p:spPr>
          <a:xfrm>
            <a:off x="937637" y="2426404"/>
            <a:ext cx="1343951" cy="1344126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3" name="椭圆"/>
          <p:cNvSpPr/>
          <p:nvPr/>
        </p:nvSpPr>
        <p:spPr>
          <a:xfrm>
            <a:off x="2623068" y="2186921"/>
            <a:ext cx="1822854" cy="1823092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4" name="椭圆"/>
          <p:cNvSpPr/>
          <p:nvPr/>
        </p:nvSpPr>
        <p:spPr>
          <a:xfrm flipH="1">
            <a:off x="9910412" y="2426404"/>
            <a:ext cx="1343951" cy="1344126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椭圆"/>
          <p:cNvSpPr/>
          <p:nvPr/>
        </p:nvSpPr>
        <p:spPr>
          <a:xfrm flipH="1">
            <a:off x="7746082" y="2186921"/>
            <a:ext cx="1822854" cy="1823092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" name="弧形"/>
          <p:cNvSpPr/>
          <p:nvPr/>
        </p:nvSpPr>
        <p:spPr>
          <a:xfrm>
            <a:off x="4789457" y="1790748"/>
            <a:ext cx="2606897" cy="2599732"/>
          </a:xfrm>
          <a:prstGeom prst="arc">
            <a:avLst>
              <a:gd name="adj1" fmla="val 49290"/>
              <a:gd name="adj2" fmla="val 16215601"/>
            </a:avLst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5" name="椭圆"/>
          <p:cNvSpPr/>
          <p:nvPr/>
        </p:nvSpPr>
        <p:spPr>
          <a:xfrm>
            <a:off x="4935187" y="1930540"/>
            <a:ext cx="2335854" cy="23358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06" name="椭圆"/>
          <p:cNvSpPr/>
          <p:nvPr/>
        </p:nvSpPr>
        <p:spPr>
          <a:xfrm>
            <a:off x="7904453" y="2345411"/>
            <a:ext cx="1506112" cy="1506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07" name="椭圆"/>
          <p:cNvSpPr/>
          <p:nvPr/>
        </p:nvSpPr>
        <p:spPr>
          <a:xfrm>
            <a:off x="2781439" y="2345411"/>
            <a:ext cx="1506112" cy="1506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8" name="椭圆"/>
          <p:cNvSpPr/>
          <p:nvPr/>
        </p:nvSpPr>
        <p:spPr>
          <a:xfrm>
            <a:off x="1051626" y="2540481"/>
            <a:ext cx="1115972" cy="1115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9" name="椭圆"/>
          <p:cNvSpPr/>
          <p:nvPr/>
        </p:nvSpPr>
        <p:spPr>
          <a:xfrm>
            <a:off x="10024401" y="2540481"/>
            <a:ext cx="1115972" cy="1115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13" name="文本"/>
          <p:cNvSpPr/>
          <p:nvPr/>
        </p:nvSpPr>
        <p:spPr>
          <a:xfrm>
            <a:off x="5335096" y="3360382"/>
            <a:ext cx="1520143" cy="446276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300" spc="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图标"/>
          <p:cNvSpPr>
            <a:spLocks noChangeAspect="1" noEditPoints="1"/>
          </p:cNvSpPr>
          <p:nvPr/>
        </p:nvSpPr>
        <p:spPr bwMode="auto">
          <a:xfrm>
            <a:off x="5783661" y="2264513"/>
            <a:ext cx="623013" cy="851445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图标"/>
          <p:cNvSpPr>
            <a:spLocks noEditPoints="1"/>
          </p:cNvSpPr>
          <p:nvPr/>
        </p:nvSpPr>
        <p:spPr bwMode="auto">
          <a:xfrm>
            <a:off x="3274293" y="2690235"/>
            <a:ext cx="520405" cy="341426"/>
          </a:xfrm>
          <a:custGeom>
            <a:avLst/>
            <a:gdLst>
              <a:gd name="T0" fmla="*/ 228 w 357"/>
              <a:gd name="T1" fmla="*/ 170 h 234"/>
              <a:gd name="T2" fmla="*/ 273 w 357"/>
              <a:gd name="T3" fmla="*/ 180 h 234"/>
              <a:gd name="T4" fmla="*/ 80 w 357"/>
              <a:gd name="T5" fmla="*/ 18 h 234"/>
              <a:gd name="T6" fmla="*/ 0 w 357"/>
              <a:gd name="T7" fmla="*/ 124 h 234"/>
              <a:gd name="T8" fmla="*/ 52 w 357"/>
              <a:gd name="T9" fmla="*/ 118 h 234"/>
              <a:gd name="T10" fmla="*/ 141 w 357"/>
              <a:gd name="T11" fmla="*/ 86 h 234"/>
              <a:gd name="T12" fmla="*/ 208 w 357"/>
              <a:gd name="T13" fmla="*/ 101 h 234"/>
              <a:gd name="T14" fmla="*/ 195 w 357"/>
              <a:gd name="T15" fmla="*/ 44 h 234"/>
              <a:gd name="T16" fmla="*/ 90 w 357"/>
              <a:gd name="T17" fmla="*/ 48 h 234"/>
              <a:gd name="T18" fmla="*/ 69 w 357"/>
              <a:gd name="T19" fmla="*/ 76 h 234"/>
              <a:gd name="T20" fmla="*/ 75 w 357"/>
              <a:gd name="T21" fmla="*/ 38 h 234"/>
              <a:gd name="T22" fmla="*/ 280 w 357"/>
              <a:gd name="T23" fmla="*/ 0 h 234"/>
              <a:gd name="T24" fmla="*/ 249 w 357"/>
              <a:gd name="T25" fmla="*/ 38 h 234"/>
              <a:gd name="T26" fmla="*/ 279 w 357"/>
              <a:gd name="T27" fmla="*/ 75 h 234"/>
              <a:gd name="T28" fmla="*/ 233 w 357"/>
              <a:gd name="T29" fmla="*/ 42 h 234"/>
              <a:gd name="T30" fmla="*/ 234 w 357"/>
              <a:gd name="T31" fmla="*/ 89 h 234"/>
              <a:gd name="T32" fmla="*/ 167 w 357"/>
              <a:gd name="T33" fmla="*/ 85 h 234"/>
              <a:gd name="T34" fmla="*/ 69 w 357"/>
              <a:gd name="T35" fmla="*/ 160 h 234"/>
              <a:gd name="T36" fmla="*/ 141 w 357"/>
              <a:gd name="T37" fmla="*/ 139 h 234"/>
              <a:gd name="T38" fmla="*/ 96 w 357"/>
              <a:gd name="T39" fmla="*/ 192 h 234"/>
              <a:gd name="T40" fmla="*/ 158 w 357"/>
              <a:gd name="T41" fmla="*/ 178 h 234"/>
              <a:gd name="T42" fmla="*/ 139 w 357"/>
              <a:gd name="T43" fmla="*/ 214 h 234"/>
              <a:gd name="T44" fmla="*/ 193 w 357"/>
              <a:gd name="T45" fmla="*/ 193 h 234"/>
              <a:gd name="T46" fmla="*/ 185 w 357"/>
              <a:gd name="T47" fmla="*/ 222 h 234"/>
              <a:gd name="T48" fmla="*/ 223 w 357"/>
              <a:gd name="T49" fmla="*/ 217 h 234"/>
              <a:gd name="T50" fmla="*/ 212 w 357"/>
              <a:gd name="T51" fmla="*/ 188 h 234"/>
              <a:gd name="T52" fmla="*/ 285 w 357"/>
              <a:gd name="T53" fmla="*/ 144 h 234"/>
              <a:gd name="T54" fmla="*/ 320 w 357"/>
              <a:gd name="T55" fmla="*/ 126 h 234"/>
              <a:gd name="T56" fmla="*/ 280 w 357"/>
              <a:gd name="T57" fmla="*/ 0 h 234"/>
              <a:gd name="T58" fmla="*/ 260 w 357"/>
              <a:gd name="T59" fmla="*/ 146 h 234"/>
              <a:gd name="T60" fmla="*/ 279 w 357"/>
              <a:gd name="T61" fmla="*/ 172 h 234"/>
              <a:gd name="T62" fmla="*/ 236 w 357"/>
              <a:gd name="T63" fmla="*/ 218 h 234"/>
              <a:gd name="T64" fmla="*/ 229 w 357"/>
              <a:gd name="T65" fmla="*/ 183 h 234"/>
              <a:gd name="T66" fmla="*/ 236 w 357"/>
              <a:gd name="T67" fmla="*/ 218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234">
                <a:moveTo>
                  <a:pt x="259" y="196"/>
                </a:moveTo>
                <a:cubicBezTo>
                  <a:pt x="228" y="170"/>
                  <a:pt x="228" y="170"/>
                  <a:pt x="228" y="170"/>
                </a:cubicBezTo>
                <a:cubicBezTo>
                  <a:pt x="239" y="158"/>
                  <a:pt x="239" y="158"/>
                  <a:pt x="239" y="158"/>
                </a:cubicBezTo>
                <a:cubicBezTo>
                  <a:pt x="273" y="180"/>
                  <a:pt x="273" y="180"/>
                  <a:pt x="273" y="180"/>
                </a:cubicBezTo>
                <a:cubicBezTo>
                  <a:pt x="269" y="185"/>
                  <a:pt x="264" y="191"/>
                  <a:pt x="259" y="196"/>
                </a:cubicBezTo>
                <a:close/>
                <a:moveTo>
                  <a:pt x="80" y="18"/>
                </a:moveTo>
                <a:cubicBezTo>
                  <a:pt x="34" y="5"/>
                  <a:pt x="34" y="5"/>
                  <a:pt x="34" y="5"/>
                </a:cubicBezTo>
                <a:cubicBezTo>
                  <a:pt x="0" y="124"/>
                  <a:pt x="0" y="124"/>
                  <a:pt x="0" y="124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208" y="101"/>
                  <a:pt x="208" y="101"/>
                  <a:pt x="208" y="101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35" y="41"/>
                  <a:pt x="135" y="41"/>
                  <a:pt x="135" y="41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6"/>
                  <a:pt x="85" y="46"/>
                  <a:pt x="85" y="46"/>
                </a:cubicBezTo>
                <a:cubicBezTo>
                  <a:pt x="69" y="76"/>
                  <a:pt x="69" y="76"/>
                  <a:pt x="69" y="76"/>
                </a:cubicBezTo>
                <a:cubicBezTo>
                  <a:pt x="64" y="74"/>
                  <a:pt x="64" y="74"/>
                  <a:pt x="64" y="74"/>
                </a:cubicBezTo>
                <a:cubicBezTo>
                  <a:pt x="75" y="38"/>
                  <a:pt x="75" y="38"/>
                  <a:pt x="75" y="38"/>
                </a:cubicBezTo>
                <a:cubicBezTo>
                  <a:pt x="80" y="18"/>
                  <a:pt x="80" y="18"/>
                  <a:pt x="80" y="18"/>
                </a:cubicBezTo>
                <a:close/>
                <a:moveTo>
                  <a:pt x="280" y="0"/>
                </a:moveTo>
                <a:cubicBezTo>
                  <a:pt x="243" y="30"/>
                  <a:pt x="243" y="30"/>
                  <a:pt x="243" y="30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79" y="75"/>
                  <a:pt x="279" y="75"/>
                  <a:pt x="279" y="75"/>
                </a:cubicBezTo>
                <a:cubicBezTo>
                  <a:pt x="274" y="79"/>
                  <a:pt x="274" y="79"/>
                  <a:pt x="274" y="79"/>
                </a:cubicBezTo>
                <a:cubicBezTo>
                  <a:pt x="233" y="42"/>
                  <a:pt x="233" y="42"/>
                  <a:pt x="233" y="42"/>
                </a:cubicBezTo>
                <a:cubicBezTo>
                  <a:pt x="226" y="44"/>
                  <a:pt x="219" y="48"/>
                  <a:pt x="210" y="52"/>
                </a:cubicBezTo>
                <a:cubicBezTo>
                  <a:pt x="234" y="89"/>
                  <a:pt x="234" y="89"/>
                  <a:pt x="234" y="89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167" y="85"/>
                  <a:pt x="167" y="85"/>
                  <a:pt x="167" y="85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21" y="112"/>
                  <a:pt x="92" y="137"/>
                  <a:pt x="69" y="160"/>
                </a:cubicBezTo>
                <a:cubicBezTo>
                  <a:pt x="71" y="170"/>
                  <a:pt x="78" y="177"/>
                  <a:pt x="90" y="181"/>
                </a:cubicBezTo>
                <a:cubicBezTo>
                  <a:pt x="103" y="169"/>
                  <a:pt x="127" y="150"/>
                  <a:pt x="141" y="139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29" y="158"/>
                  <a:pt x="108" y="175"/>
                  <a:pt x="96" y="192"/>
                </a:cubicBezTo>
                <a:cubicBezTo>
                  <a:pt x="118" y="210"/>
                  <a:pt x="118" y="210"/>
                  <a:pt x="118" y="210"/>
                </a:cubicBezTo>
                <a:cubicBezTo>
                  <a:pt x="128" y="207"/>
                  <a:pt x="143" y="192"/>
                  <a:pt x="158" y="178"/>
                </a:cubicBezTo>
                <a:cubicBezTo>
                  <a:pt x="161" y="181"/>
                  <a:pt x="161" y="181"/>
                  <a:pt x="161" y="181"/>
                </a:cubicBezTo>
                <a:cubicBezTo>
                  <a:pt x="157" y="187"/>
                  <a:pt x="140" y="206"/>
                  <a:pt x="139" y="214"/>
                </a:cubicBezTo>
                <a:cubicBezTo>
                  <a:pt x="145" y="217"/>
                  <a:pt x="152" y="221"/>
                  <a:pt x="158" y="225"/>
                </a:cubicBezTo>
                <a:cubicBezTo>
                  <a:pt x="167" y="219"/>
                  <a:pt x="186" y="201"/>
                  <a:pt x="193" y="193"/>
                </a:cubicBezTo>
                <a:cubicBezTo>
                  <a:pt x="196" y="195"/>
                  <a:pt x="196" y="195"/>
                  <a:pt x="196" y="195"/>
                </a:cubicBezTo>
                <a:cubicBezTo>
                  <a:pt x="194" y="199"/>
                  <a:pt x="186" y="211"/>
                  <a:pt x="185" y="222"/>
                </a:cubicBezTo>
                <a:cubicBezTo>
                  <a:pt x="191" y="226"/>
                  <a:pt x="198" y="230"/>
                  <a:pt x="204" y="234"/>
                </a:cubicBezTo>
                <a:cubicBezTo>
                  <a:pt x="211" y="229"/>
                  <a:pt x="218" y="223"/>
                  <a:pt x="223" y="217"/>
                </a:cubicBezTo>
                <a:cubicBezTo>
                  <a:pt x="227" y="213"/>
                  <a:pt x="227" y="213"/>
                  <a:pt x="227" y="213"/>
                </a:cubicBezTo>
                <a:cubicBezTo>
                  <a:pt x="212" y="188"/>
                  <a:pt x="212" y="188"/>
                  <a:pt x="212" y="188"/>
                </a:cubicBezTo>
                <a:cubicBezTo>
                  <a:pt x="217" y="169"/>
                  <a:pt x="240" y="147"/>
                  <a:pt x="258" y="139"/>
                </a:cubicBezTo>
                <a:cubicBezTo>
                  <a:pt x="285" y="144"/>
                  <a:pt x="285" y="144"/>
                  <a:pt x="285" y="144"/>
                </a:cubicBezTo>
                <a:cubicBezTo>
                  <a:pt x="310" y="114"/>
                  <a:pt x="310" y="114"/>
                  <a:pt x="310" y="114"/>
                </a:cubicBezTo>
                <a:cubicBezTo>
                  <a:pt x="320" y="126"/>
                  <a:pt x="320" y="126"/>
                  <a:pt x="320" y="12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280" y="0"/>
                  <a:pt x="280" y="0"/>
                  <a:pt x="280" y="0"/>
                </a:cubicBezTo>
                <a:close/>
                <a:moveTo>
                  <a:pt x="291" y="151"/>
                </a:moveTo>
                <a:cubicBezTo>
                  <a:pt x="260" y="146"/>
                  <a:pt x="260" y="146"/>
                  <a:pt x="260" y="146"/>
                </a:cubicBezTo>
                <a:cubicBezTo>
                  <a:pt x="253" y="155"/>
                  <a:pt x="253" y="155"/>
                  <a:pt x="253" y="155"/>
                </a:cubicBezTo>
                <a:cubicBezTo>
                  <a:pt x="279" y="172"/>
                  <a:pt x="279" y="172"/>
                  <a:pt x="279" y="172"/>
                </a:cubicBezTo>
                <a:cubicBezTo>
                  <a:pt x="283" y="165"/>
                  <a:pt x="287" y="158"/>
                  <a:pt x="291" y="151"/>
                </a:cubicBezTo>
                <a:close/>
                <a:moveTo>
                  <a:pt x="236" y="218"/>
                </a:moveTo>
                <a:cubicBezTo>
                  <a:pt x="242" y="213"/>
                  <a:pt x="248" y="207"/>
                  <a:pt x="254" y="201"/>
                </a:cubicBezTo>
                <a:cubicBezTo>
                  <a:pt x="229" y="183"/>
                  <a:pt x="229" y="183"/>
                  <a:pt x="229" y="183"/>
                </a:cubicBezTo>
                <a:cubicBezTo>
                  <a:pt x="220" y="190"/>
                  <a:pt x="220" y="190"/>
                  <a:pt x="220" y="190"/>
                </a:cubicBezTo>
                <a:lnTo>
                  <a:pt x="236" y="2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 b="1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16" name="图标"/>
          <p:cNvSpPr>
            <a:spLocks noEditPoints="1"/>
          </p:cNvSpPr>
          <p:nvPr/>
        </p:nvSpPr>
        <p:spPr bwMode="auto">
          <a:xfrm>
            <a:off x="10456387" y="2761661"/>
            <a:ext cx="252000" cy="270000"/>
          </a:xfrm>
          <a:custGeom>
            <a:avLst/>
            <a:gdLst>
              <a:gd name="T0" fmla="*/ 117 w 200"/>
              <a:gd name="T1" fmla="*/ 132 h 187"/>
              <a:gd name="T2" fmla="*/ 103 w 200"/>
              <a:gd name="T3" fmla="*/ 117 h 187"/>
              <a:gd name="T4" fmla="*/ 103 w 200"/>
              <a:gd name="T5" fmla="*/ 104 h 187"/>
              <a:gd name="T6" fmla="*/ 117 w 200"/>
              <a:gd name="T7" fmla="*/ 91 h 187"/>
              <a:gd name="T8" fmla="*/ 200 w 200"/>
              <a:gd name="T9" fmla="*/ 91 h 187"/>
              <a:gd name="T10" fmla="*/ 200 w 200"/>
              <a:gd name="T11" fmla="*/ 132 h 187"/>
              <a:gd name="T12" fmla="*/ 117 w 200"/>
              <a:gd name="T13" fmla="*/ 132 h 187"/>
              <a:gd name="T14" fmla="*/ 127 w 200"/>
              <a:gd name="T15" fmla="*/ 100 h 187"/>
              <a:gd name="T16" fmla="*/ 117 w 200"/>
              <a:gd name="T17" fmla="*/ 110 h 187"/>
              <a:gd name="T18" fmla="*/ 127 w 200"/>
              <a:gd name="T19" fmla="*/ 121 h 187"/>
              <a:gd name="T20" fmla="*/ 138 w 200"/>
              <a:gd name="T21" fmla="*/ 110 h 187"/>
              <a:gd name="T22" fmla="*/ 127 w 200"/>
              <a:gd name="T23" fmla="*/ 100 h 187"/>
              <a:gd name="T24" fmla="*/ 96 w 200"/>
              <a:gd name="T25" fmla="*/ 103 h 187"/>
              <a:gd name="T26" fmla="*/ 96 w 200"/>
              <a:gd name="T27" fmla="*/ 117 h 187"/>
              <a:gd name="T28" fmla="*/ 117 w 200"/>
              <a:gd name="T29" fmla="*/ 139 h 187"/>
              <a:gd name="T30" fmla="*/ 188 w 200"/>
              <a:gd name="T31" fmla="*/ 139 h 187"/>
              <a:gd name="T32" fmla="*/ 188 w 200"/>
              <a:gd name="T33" fmla="*/ 165 h 187"/>
              <a:gd name="T34" fmla="*/ 165 w 200"/>
              <a:gd name="T35" fmla="*/ 187 h 187"/>
              <a:gd name="T36" fmla="*/ 20 w 200"/>
              <a:gd name="T37" fmla="*/ 187 h 187"/>
              <a:gd name="T38" fmla="*/ 0 w 200"/>
              <a:gd name="T39" fmla="*/ 165 h 187"/>
              <a:gd name="T40" fmla="*/ 0 w 200"/>
              <a:gd name="T41" fmla="*/ 34 h 187"/>
              <a:gd name="T42" fmla="*/ 20 w 200"/>
              <a:gd name="T43" fmla="*/ 12 h 187"/>
              <a:gd name="T44" fmla="*/ 87 w 200"/>
              <a:gd name="T45" fmla="*/ 12 h 187"/>
              <a:gd name="T46" fmla="*/ 71 w 200"/>
              <a:gd name="T47" fmla="*/ 23 h 187"/>
              <a:gd name="T48" fmla="*/ 17 w 200"/>
              <a:gd name="T49" fmla="*/ 23 h 187"/>
              <a:gd name="T50" fmla="*/ 7 w 200"/>
              <a:gd name="T51" fmla="*/ 31 h 187"/>
              <a:gd name="T52" fmla="*/ 17 w 200"/>
              <a:gd name="T53" fmla="*/ 39 h 187"/>
              <a:gd name="T54" fmla="*/ 188 w 200"/>
              <a:gd name="T55" fmla="*/ 39 h 187"/>
              <a:gd name="T56" fmla="*/ 188 w 200"/>
              <a:gd name="T57" fmla="*/ 83 h 187"/>
              <a:gd name="T58" fmla="*/ 117 w 200"/>
              <a:gd name="T59" fmla="*/ 83 h 187"/>
              <a:gd name="T60" fmla="*/ 96 w 200"/>
              <a:gd name="T61" fmla="*/ 103 h 187"/>
              <a:gd name="T62" fmla="*/ 20 w 200"/>
              <a:gd name="T63" fmla="*/ 56 h 187"/>
              <a:gd name="T64" fmla="*/ 12 w 200"/>
              <a:gd name="T65" fmla="*/ 56 h 187"/>
              <a:gd name="T66" fmla="*/ 12 w 200"/>
              <a:gd name="T67" fmla="*/ 72 h 187"/>
              <a:gd name="T68" fmla="*/ 20 w 200"/>
              <a:gd name="T69" fmla="*/ 72 h 187"/>
              <a:gd name="T70" fmla="*/ 20 w 200"/>
              <a:gd name="T71" fmla="*/ 56 h 187"/>
              <a:gd name="T72" fmla="*/ 20 w 200"/>
              <a:gd name="T73" fmla="*/ 88 h 187"/>
              <a:gd name="T74" fmla="*/ 12 w 200"/>
              <a:gd name="T75" fmla="*/ 88 h 187"/>
              <a:gd name="T76" fmla="*/ 12 w 200"/>
              <a:gd name="T77" fmla="*/ 104 h 187"/>
              <a:gd name="T78" fmla="*/ 20 w 200"/>
              <a:gd name="T79" fmla="*/ 104 h 187"/>
              <a:gd name="T80" fmla="*/ 20 w 200"/>
              <a:gd name="T81" fmla="*/ 88 h 187"/>
              <a:gd name="T82" fmla="*/ 20 w 200"/>
              <a:gd name="T83" fmla="*/ 120 h 187"/>
              <a:gd name="T84" fmla="*/ 12 w 200"/>
              <a:gd name="T85" fmla="*/ 120 h 187"/>
              <a:gd name="T86" fmla="*/ 12 w 200"/>
              <a:gd name="T87" fmla="*/ 136 h 187"/>
              <a:gd name="T88" fmla="*/ 20 w 200"/>
              <a:gd name="T89" fmla="*/ 136 h 187"/>
              <a:gd name="T90" fmla="*/ 20 w 200"/>
              <a:gd name="T91" fmla="*/ 120 h 187"/>
              <a:gd name="T92" fmla="*/ 20 w 200"/>
              <a:gd name="T93" fmla="*/ 152 h 187"/>
              <a:gd name="T94" fmla="*/ 12 w 200"/>
              <a:gd name="T95" fmla="*/ 152 h 187"/>
              <a:gd name="T96" fmla="*/ 12 w 200"/>
              <a:gd name="T97" fmla="*/ 168 h 187"/>
              <a:gd name="T98" fmla="*/ 20 w 200"/>
              <a:gd name="T99" fmla="*/ 168 h 187"/>
              <a:gd name="T100" fmla="*/ 20 w 200"/>
              <a:gd name="T101" fmla="*/ 152 h 187"/>
              <a:gd name="T102" fmla="*/ 55 w 200"/>
              <a:gd name="T103" fmla="*/ 35 h 187"/>
              <a:gd name="T104" fmla="*/ 136 w 200"/>
              <a:gd name="T105" fmla="*/ 0 h 187"/>
              <a:gd name="T106" fmla="*/ 151 w 200"/>
              <a:gd name="T107" fmla="*/ 35 h 187"/>
              <a:gd name="T108" fmla="*/ 55 w 200"/>
              <a:gd name="T109" fmla="*/ 35 h 187"/>
              <a:gd name="T110" fmla="*/ 149 w 200"/>
              <a:gd name="T111" fmla="*/ 12 h 187"/>
              <a:gd name="T112" fmla="*/ 165 w 200"/>
              <a:gd name="T113" fmla="*/ 12 h 187"/>
              <a:gd name="T114" fmla="*/ 181 w 200"/>
              <a:gd name="T115" fmla="*/ 23 h 187"/>
              <a:gd name="T116" fmla="*/ 152 w 200"/>
              <a:gd name="T117" fmla="*/ 23 h 187"/>
              <a:gd name="T118" fmla="*/ 149 w 200"/>
              <a:gd name="T119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187">
                <a:moveTo>
                  <a:pt x="117" y="132"/>
                </a:moveTo>
                <a:cubicBezTo>
                  <a:pt x="109" y="132"/>
                  <a:pt x="103" y="124"/>
                  <a:pt x="103" y="11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97"/>
                  <a:pt x="109" y="91"/>
                  <a:pt x="117" y="91"/>
                </a:cubicBezTo>
                <a:cubicBezTo>
                  <a:pt x="200" y="91"/>
                  <a:pt x="200" y="91"/>
                  <a:pt x="200" y="91"/>
                </a:cubicBezTo>
                <a:cubicBezTo>
                  <a:pt x="200" y="132"/>
                  <a:pt x="200" y="132"/>
                  <a:pt x="200" y="132"/>
                </a:cubicBezTo>
                <a:lnTo>
                  <a:pt x="117" y="132"/>
                </a:lnTo>
                <a:close/>
                <a:moveTo>
                  <a:pt x="127" y="100"/>
                </a:moveTo>
                <a:cubicBezTo>
                  <a:pt x="122" y="100"/>
                  <a:pt x="117" y="105"/>
                  <a:pt x="117" y="110"/>
                </a:cubicBezTo>
                <a:cubicBezTo>
                  <a:pt x="117" y="116"/>
                  <a:pt x="122" y="121"/>
                  <a:pt x="127" y="121"/>
                </a:cubicBezTo>
                <a:cubicBezTo>
                  <a:pt x="133" y="121"/>
                  <a:pt x="138" y="116"/>
                  <a:pt x="138" y="110"/>
                </a:cubicBezTo>
                <a:cubicBezTo>
                  <a:pt x="138" y="105"/>
                  <a:pt x="133" y="100"/>
                  <a:pt x="127" y="100"/>
                </a:cubicBezTo>
                <a:close/>
                <a:moveTo>
                  <a:pt x="96" y="103"/>
                </a:moveTo>
                <a:cubicBezTo>
                  <a:pt x="96" y="117"/>
                  <a:pt x="96" y="117"/>
                  <a:pt x="96" y="117"/>
                </a:cubicBezTo>
                <a:cubicBezTo>
                  <a:pt x="96" y="128"/>
                  <a:pt x="106" y="139"/>
                  <a:pt x="117" y="139"/>
                </a:cubicBezTo>
                <a:cubicBezTo>
                  <a:pt x="188" y="139"/>
                  <a:pt x="188" y="139"/>
                  <a:pt x="188" y="139"/>
                </a:cubicBezTo>
                <a:cubicBezTo>
                  <a:pt x="188" y="165"/>
                  <a:pt x="188" y="165"/>
                  <a:pt x="188" y="165"/>
                </a:cubicBezTo>
                <a:cubicBezTo>
                  <a:pt x="188" y="177"/>
                  <a:pt x="177" y="187"/>
                  <a:pt x="165" y="187"/>
                </a:cubicBezTo>
                <a:cubicBezTo>
                  <a:pt x="20" y="187"/>
                  <a:pt x="20" y="187"/>
                  <a:pt x="20" y="187"/>
                </a:cubicBezTo>
                <a:cubicBezTo>
                  <a:pt x="9" y="187"/>
                  <a:pt x="0" y="177"/>
                  <a:pt x="0" y="16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3"/>
                  <a:pt x="9" y="12"/>
                  <a:pt x="20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1" y="23"/>
                  <a:pt x="71" y="23"/>
                  <a:pt x="7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1" y="23"/>
                  <a:pt x="7" y="26"/>
                  <a:pt x="7" y="31"/>
                </a:cubicBezTo>
                <a:cubicBezTo>
                  <a:pt x="7" y="37"/>
                  <a:pt x="11" y="39"/>
                  <a:pt x="17" y="39"/>
                </a:cubicBezTo>
                <a:cubicBezTo>
                  <a:pt x="188" y="39"/>
                  <a:pt x="188" y="39"/>
                  <a:pt x="188" y="39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06" y="83"/>
                  <a:pt x="96" y="92"/>
                  <a:pt x="96" y="103"/>
                </a:cubicBezTo>
                <a:close/>
                <a:moveTo>
                  <a:pt x="20" y="56"/>
                </a:moveTo>
                <a:cubicBezTo>
                  <a:pt x="12" y="56"/>
                  <a:pt x="12" y="56"/>
                  <a:pt x="12" y="56"/>
                </a:cubicBezTo>
                <a:cubicBezTo>
                  <a:pt x="12" y="72"/>
                  <a:pt x="12" y="72"/>
                  <a:pt x="12" y="72"/>
                </a:cubicBezTo>
                <a:cubicBezTo>
                  <a:pt x="20" y="72"/>
                  <a:pt x="20" y="72"/>
                  <a:pt x="20" y="72"/>
                </a:cubicBezTo>
                <a:lnTo>
                  <a:pt x="20" y="56"/>
                </a:lnTo>
                <a:close/>
                <a:moveTo>
                  <a:pt x="20" y="88"/>
                </a:moveTo>
                <a:cubicBezTo>
                  <a:pt x="12" y="88"/>
                  <a:pt x="12" y="88"/>
                  <a:pt x="12" y="88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88"/>
                </a:lnTo>
                <a:close/>
                <a:moveTo>
                  <a:pt x="20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20" y="136"/>
                  <a:pt x="20" y="136"/>
                  <a:pt x="20" y="136"/>
                </a:cubicBezTo>
                <a:lnTo>
                  <a:pt x="20" y="120"/>
                </a:lnTo>
                <a:close/>
                <a:moveTo>
                  <a:pt x="20" y="152"/>
                </a:moveTo>
                <a:cubicBezTo>
                  <a:pt x="12" y="152"/>
                  <a:pt x="12" y="152"/>
                  <a:pt x="12" y="152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20" y="168"/>
                  <a:pt x="20" y="168"/>
                  <a:pt x="20" y="168"/>
                </a:cubicBezTo>
                <a:lnTo>
                  <a:pt x="20" y="152"/>
                </a:lnTo>
                <a:close/>
                <a:moveTo>
                  <a:pt x="55" y="35"/>
                </a:moveTo>
                <a:cubicBezTo>
                  <a:pt x="136" y="0"/>
                  <a:pt x="136" y="0"/>
                  <a:pt x="136" y="0"/>
                </a:cubicBezTo>
                <a:cubicBezTo>
                  <a:pt x="151" y="35"/>
                  <a:pt x="151" y="35"/>
                  <a:pt x="151" y="35"/>
                </a:cubicBezTo>
                <a:lnTo>
                  <a:pt x="55" y="35"/>
                </a:lnTo>
                <a:close/>
                <a:moveTo>
                  <a:pt x="149" y="12"/>
                </a:moveTo>
                <a:cubicBezTo>
                  <a:pt x="165" y="12"/>
                  <a:pt x="165" y="12"/>
                  <a:pt x="165" y="12"/>
                </a:cubicBezTo>
                <a:cubicBezTo>
                  <a:pt x="171" y="12"/>
                  <a:pt x="177" y="19"/>
                  <a:pt x="181" y="23"/>
                </a:cubicBezTo>
                <a:cubicBezTo>
                  <a:pt x="152" y="23"/>
                  <a:pt x="152" y="23"/>
                  <a:pt x="152" y="23"/>
                </a:cubicBezTo>
                <a:lnTo>
                  <a:pt x="149" y="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图标"/>
          <p:cNvSpPr>
            <a:spLocks noChangeAspect="1"/>
          </p:cNvSpPr>
          <p:nvPr/>
        </p:nvSpPr>
        <p:spPr bwMode="auto">
          <a:xfrm>
            <a:off x="1450953" y="2761661"/>
            <a:ext cx="317318" cy="266966"/>
          </a:xfrm>
          <a:custGeom>
            <a:avLst/>
            <a:gdLst>
              <a:gd name="connsiteX0" fmla="*/ 580077 w 737612"/>
              <a:gd name="connsiteY0" fmla="*/ 306234 h 620565"/>
              <a:gd name="connsiteX1" fmla="*/ 597009 w 737612"/>
              <a:gd name="connsiteY1" fmla="*/ 306234 h 620565"/>
              <a:gd name="connsiteX2" fmla="*/ 605106 w 737612"/>
              <a:gd name="connsiteY2" fmla="*/ 331263 h 620565"/>
              <a:gd name="connsiteX3" fmla="*/ 589647 w 737612"/>
              <a:gd name="connsiteY3" fmla="*/ 351139 h 620565"/>
              <a:gd name="connsiteX4" fmla="*/ 571980 w 737612"/>
              <a:gd name="connsiteY4" fmla="*/ 331263 h 620565"/>
              <a:gd name="connsiteX5" fmla="*/ 140602 w 737612"/>
              <a:gd name="connsiteY5" fmla="*/ 306234 h 620565"/>
              <a:gd name="connsiteX6" fmla="*/ 157534 w 737612"/>
              <a:gd name="connsiteY6" fmla="*/ 306234 h 620565"/>
              <a:gd name="connsiteX7" fmla="*/ 165631 w 737612"/>
              <a:gd name="connsiteY7" fmla="*/ 331263 h 620565"/>
              <a:gd name="connsiteX8" fmla="*/ 149436 w 737612"/>
              <a:gd name="connsiteY8" fmla="*/ 351139 h 620565"/>
              <a:gd name="connsiteX9" fmla="*/ 132505 w 737612"/>
              <a:gd name="connsiteY9" fmla="*/ 331263 h 620565"/>
              <a:gd name="connsiteX10" fmla="*/ 539125 w 737612"/>
              <a:gd name="connsiteY10" fmla="*/ 294455 h 620565"/>
              <a:gd name="connsiteX11" fmla="*/ 589409 w 737612"/>
              <a:gd name="connsiteY11" fmla="*/ 360671 h 620565"/>
              <a:gd name="connsiteX12" fmla="*/ 638369 w 737612"/>
              <a:gd name="connsiteY12" fmla="*/ 294455 h 620565"/>
              <a:gd name="connsiteX13" fmla="*/ 737612 w 737612"/>
              <a:gd name="connsiteY13" fmla="*/ 437481 h 620565"/>
              <a:gd name="connsiteX14" fmla="*/ 737612 w 737612"/>
              <a:gd name="connsiteY14" fmla="*/ 527534 h 620565"/>
              <a:gd name="connsiteX15" fmla="*/ 589409 w 737612"/>
              <a:gd name="connsiteY15" fmla="*/ 557993 h 620565"/>
              <a:gd name="connsiteX16" fmla="*/ 586762 w 737612"/>
              <a:gd name="connsiteY16" fmla="*/ 557993 h 620565"/>
              <a:gd name="connsiteX17" fmla="*/ 586762 w 737612"/>
              <a:gd name="connsiteY17" fmla="*/ 458670 h 620565"/>
              <a:gd name="connsiteX18" fmla="*/ 521923 w 737612"/>
              <a:gd name="connsiteY18" fmla="*/ 302401 h 620565"/>
              <a:gd name="connsiteX19" fmla="*/ 539125 w 737612"/>
              <a:gd name="connsiteY19" fmla="*/ 294455 h 620565"/>
              <a:gd name="connsiteX20" fmla="*/ 99243 w 737612"/>
              <a:gd name="connsiteY20" fmla="*/ 294455 h 620565"/>
              <a:gd name="connsiteX21" fmla="*/ 149527 w 737612"/>
              <a:gd name="connsiteY21" fmla="*/ 360671 h 620565"/>
              <a:gd name="connsiteX22" fmla="*/ 198487 w 737612"/>
              <a:gd name="connsiteY22" fmla="*/ 294455 h 620565"/>
              <a:gd name="connsiteX23" fmla="*/ 215689 w 737612"/>
              <a:gd name="connsiteY23" fmla="*/ 302401 h 620565"/>
              <a:gd name="connsiteX24" fmla="*/ 150850 w 737612"/>
              <a:gd name="connsiteY24" fmla="*/ 458670 h 620565"/>
              <a:gd name="connsiteX25" fmla="*/ 150850 w 737612"/>
              <a:gd name="connsiteY25" fmla="*/ 557993 h 620565"/>
              <a:gd name="connsiteX26" fmla="*/ 149527 w 737612"/>
              <a:gd name="connsiteY26" fmla="*/ 557993 h 620565"/>
              <a:gd name="connsiteX27" fmla="*/ 0 w 737612"/>
              <a:gd name="connsiteY27" fmla="*/ 527534 h 620565"/>
              <a:gd name="connsiteX28" fmla="*/ 0 w 737612"/>
              <a:gd name="connsiteY28" fmla="*/ 437481 h 620565"/>
              <a:gd name="connsiteX29" fmla="*/ 99243 w 737612"/>
              <a:gd name="connsiteY29" fmla="*/ 294455 h 620565"/>
              <a:gd name="connsiteX30" fmla="*/ 589280 w 737612"/>
              <a:gd name="connsiteY30" fmla="*/ 284886 h 620565"/>
              <a:gd name="connsiteX31" fmla="*/ 603635 w 737612"/>
              <a:gd name="connsiteY31" fmla="*/ 286253 h 620565"/>
              <a:gd name="connsiteX32" fmla="*/ 597110 w 737612"/>
              <a:gd name="connsiteY32" fmla="*/ 304026 h 620565"/>
              <a:gd name="connsiteX33" fmla="*/ 581450 w 737612"/>
              <a:gd name="connsiteY33" fmla="*/ 304026 h 620565"/>
              <a:gd name="connsiteX34" fmla="*/ 574925 w 737612"/>
              <a:gd name="connsiteY34" fmla="*/ 286253 h 620565"/>
              <a:gd name="connsiteX35" fmla="*/ 589280 w 737612"/>
              <a:gd name="connsiteY35" fmla="*/ 284886 h 620565"/>
              <a:gd name="connsiteX36" fmla="*/ 149805 w 737612"/>
              <a:gd name="connsiteY36" fmla="*/ 284886 h 620565"/>
              <a:gd name="connsiteX37" fmla="*/ 164160 w 737612"/>
              <a:gd name="connsiteY37" fmla="*/ 286253 h 620565"/>
              <a:gd name="connsiteX38" fmla="*/ 158940 w 737612"/>
              <a:gd name="connsiteY38" fmla="*/ 304026 h 620565"/>
              <a:gd name="connsiteX39" fmla="*/ 141975 w 737612"/>
              <a:gd name="connsiteY39" fmla="*/ 304026 h 620565"/>
              <a:gd name="connsiteX40" fmla="*/ 135450 w 737612"/>
              <a:gd name="connsiteY40" fmla="*/ 286253 h 620565"/>
              <a:gd name="connsiteX41" fmla="*/ 149805 w 737612"/>
              <a:gd name="connsiteY41" fmla="*/ 284886 h 620565"/>
              <a:gd name="connsiteX42" fmla="*/ 357764 w 737612"/>
              <a:gd name="connsiteY42" fmla="*/ 283414 h 620565"/>
              <a:gd name="connsiteX43" fmla="*/ 381320 w 737612"/>
              <a:gd name="connsiteY43" fmla="*/ 283414 h 620565"/>
              <a:gd name="connsiteX44" fmla="*/ 390890 w 737612"/>
              <a:gd name="connsiteY44" fmla="*/ 318012 h 620565"/>
              <a:gd name="connsiteX45" fmla="*/ 369542 w 737612"/>
              <a:gd name="connsiteY45" fmla="*/ 343777 h 620565"/>
              <a:gd name="connsiteX46" fmla="*/ 346722 w 737612"/>
              <a:gd name="connsiteY46" fmla="*/ 318012 h 620565"/>
              <a:gd name="connsiteX47" fmla="*/ 303191 w 737612"/>
              <a:gd name="connsiteY47" fmla="*/ 267954 h 620565"/>
              <a:gd name="connsiteX48" fmla="*/ 369468 w 737612"/>
              <a:gd name="connsiteY48" fmla="*/ 356770 h 620565"/>
              <a:gd name="connsiteX49" fmla="*/ 435745 w 737612"/>
              <a:gd name="connsiteY49" fmla="*/ 267954 h 620565"/>
              <a:gd name="connsiteX50" fmla="*/ 568299 w 737612"/>
              <a:gd name="connsiteY50" fmla="*/ 458841 h 620565"/>
              <a:gd name="connsiteX51" fmla="*/ 568299 w 737612"/>
              <a:gd name="connsiteY51" fmla="*/ 579471 h 620565"/>
              <a:gd name="connsiteX52" fmla="*/ 369468 w 737612"/>
              <a:gd name="connsiteY52" fmla="*/ 620565 h 620565"/>
              <a:gd name="connsiteX53" fmla="*/ 169312 w 737612"/>
              <a:gd name="connsiteY53" fmla="*/ 579471 h 620565"/>
              <a:gd name="connsiteX54" fmla="*/ 169312 w 737612"/>
              <a:gd name="connsiteY54" fmla="*/ 458841 h 620565"/>
              <a:gd name="connsiteX55" fmla="*/ 303191 w 737612"/>
              <a:gd name="connsiteY55" fmla="*/ 267954 h 620565"/>
              <a:gd name="connsiteX56" fmla="*/ 369542 w 737612"/>
              <a:gd name="connsiteY56" fmla="*/ 256176 h 620565"/>
              <a:gd name="connsiteX57" fmla="*/ 389418 w 737612"/>
              <a:gd name="connsiteY57" fmla="*/ 257485 h 620565"/>
              <a:gd name="connsiteX58" fmla="*/ 381468 w 737612"/>
              <a:gd name="connsiteY58" fmla="*/ 279732 h 620565"/>
              <a:gd name="connsiteX59" fmla="*/ 358941 w 737612"/>
              <a:gd name="connsiteY59" fmla="*/ 279732 h 620565"/>
              <a:gd name="connsiteX60" fmla="*/ 350991 w 737612"/>
              <a:gd name="connsiteY60" fmla="*/ 257485 h 620565"/>
              <a:gd name="connsiteX61" fmla="*/ 369542 w 737612"/>
              <a:gd name="connsiteY61" fmla="*/ 256176 h 620565"/>
              <a:gd name="connsiteX62" fmla="*/ 588912 w 737612"/>
              <a:gd name="connsiteY62" fmla="*/ 92753 h 620565"/>
              <a:gd name="connsiteX63" fmla="*/ 682402 w 737612"/>
              <a:gd name="connsiteY63" fmla="*/ 186243 h 620565"/>
              <a:gd name="connsiteX64" fmla="*/ 588912 w 737612"/>
              <a:gd name="connsiteY64" fmla="*/ 279733 h 620565"/>
              <a:gd name="connsiteX65" fmla="*/ 495422 w 737612"/>
              <a:gd name="connsiteY65" fmla="*/ 186243 h 620565"/>
              <a:gd name="connsiteX66" fmla="*/ 588912 w 737612"/>
              <a:gd name="connsiteY66" fmla="*/ 92753 h 620565"/>
              <a:gd name="connsiteX67" fmla="*/ 149069 w 737612"/>
              <a:gd name="connsiteY67" fmla="*/ 92753 h 620565"/>
              <a:gd name="connsiteX68" fmla="*/ 242191 w 737612"/>
              <a:gd name="connsiteY68" fmla="*/ 186243 h 620565"/>
              <a:gd name="connsiteX69" fmla="*/ 149069 w 737612"/>
              <a:gd name="connsiteY69" fmla="*/ 279733 h 620565"/>
              <a:gd name="connsiteX70" fmla="*/ 55947 w 737612"/>
              <a:gd name="connsiteY70" fmla="*/ 186243 h 620565"/>
              <a:gd name="connsiteX71" fmla="*/ 149069 w 737612"/>
              <a:gd name="connsiteY71" fmla="*/ 92753 h 620565"/>
              <a:gd name="connsiteX72" fmla="*/ 368807 w 737612"/>
              <a:gd name="connsiteY72" fmla="*/ 0 h 620565"/>
              <a:gd name="connsiteX73" fmla="*/ 492479 w 737612"/>
              <a:gd name="connsiteY73" fmla="*/ 124040 h 620565"/>
              <a:gd name="connsiteX74" fmla="*/ 368807 w 737612"/>
              <a:gd name="connsiteY74" fmla="*/ 248080 h 620565"/>
              <a:gd name="connsiteX75" fmla="*/ 245135 w 737612"/>
              <a:gd name="connsiteY75" fmla="*/ 124040 h 620565"/>
              <a:gd name="connsiteX76" fmla="*/ 368807 w 737612"/>
              <a:gd name="connsiteY76" fmla="*/ 0 h 6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37612" h="620565">
                <a:moveTo>
                  <a:pt x="580077" y="306234"/>
                </a:moveTo>
                <a:lnTo>
                  <a:pt x="597009" y="306234"/>
                </a:lnTo>
                <a:lnTo>
                  <a:pt x="605106" y="331263"/>
                </a:lnTo>
                <a:lnTo>
                  <a:pt x="589647" y="351139"/>
                </a:lnTo>
                <a:lnTo>
                  <a:pt x="571980" y="331263"/>
                </a:lnTo>
                <a:close/>
                <a:moveTo>
                  <a:pt x="140602" y="306234"/>
                </a:moveTo>
                <a:lnTo>
                  <a:pt x="157534" y="306234"/>
                </a:lnTo>
                <a:lnTo>
                  <a:pt x="165631" y="331263"/>
                </a:lnTo>
                <a:lnTo>
                  <a:pt x="149436" y="351139"/>
                </a:lnTo>
                <a:lnTo>
                  <a:pt x="132505" y="331263"/>
                </a:lnTo>
                <a:close/>
                <a:moveTo>
                  <a:pt x="539125" y="294455"/>
                </a:moveTo>
                <a:cubicBezTo>
                  <a:pt x="539125" y="294455"/>
                  <a:pt x="539125" y="294455"/>
                  <a:pt x="589409" y="360671"/>
                </a:cubicBezTo>
                <a:cubicBezTo>
                  <a:pt x="589409" y="360671"/>
                  <a:pt x="589409" y="360671"/>
                  <a:pt x="638369" y="294455"/>
                </a:cubicBezTo>
                <a:cubicBezTo>
                  <a:pt x="696591" y="315644"/>
                  <a:pt x="737612" y="371265"/>
                  <a:pt x="737612" y="437481"/>
                </a:cubicBezTo>
                <a:cubicBezTo>
                  <a:pt x="737612" y="437481"/>
                  <a:pt x="737612" y="437481"/>
                  <a:pt x="737612" y="527534"/>
                </a:cubicBezTo>
                <a:cubicBezTo>
                  <a:pt x="734966" y="544750"/>
                  <a:pt x="670126" y="557993"/>
                  <a:pt x="589409" y="557993"/>
                </a:cubicBezTo>
                <a:cubicBezTo>
                  <a:pt x="588085" y="557993"/>
                  <a:pt x="588085" y="557993"/>
                  <a:pt x="586762" y="557993"/>
                </a:cubicBezTo>
                <a:cubicBezTo>
                  <a:pt x="586762" y="557993"/>
                  <a:pt x="586762" y="557993"/>
                  <a:pt x="586762" y="458670"/>
                </a:cubicBezTo>
                <a:cubicBezTo>
                  <a:pt x="586762" y="397751"/>
                  <a:pt x="561620" y="342130"/>
                  <a:pt x="521923" y="302401"/>
                </a:cubicBezTo>
                <a:cubicBezTo>
                  <a:pt x="527216" y="298428"/>
                  <a:pt x="533832" y="297104"/>
                  <a:pt x="539125" y="294455"/>
                </a:cubicBezTo>
                <a:close/>
                <a:moveTo>
                  <a:pt x="99243" y="294455"/>
                </a:moveTo>
                <a:cubicBezTo>
                  <a:pt x="99243" y="294455"/>
                  <a:pt x="99243" y="294455"/>
                  <a:pt x="149527" y="360671"/>
                </a:cubicBezTo>
                <a:cubicBezTo>
                  <a:pt x="149527" y="360671"/>
                  <a:pt x="149527" y="360671"/>
                  <a:pt x="198487" y="294455"/>
                </a:cubicBezTo>
                <a:cubicBezTo>
                  <a:pt x="205103" y="297104"/>
                  <a:pt x="210396" y="298428"/>
                  <a:pt x="215689" y="302401"/>
                </a:cubicBezTo>
                <a:cubicBezTo>
                  <a:pt x="175992" y="342130"/>
                  <a:pt x="150850" y="397751"/>
                  <a:pt x="150850" y="458670"/>
                </a:cubicBezTo>
                <a:cubicBezTo>
                  <a:pt x="150850" y="458670"/>
                  <a:pt x="150850" y="458670"/>
                  <a:pt x="150850" y="557993"/>
                </a:cubicBezTo>
                <a:cubicBezTo>
                  <a:pt x="150850" y="557993"/>
                  <a:pt x="149527" y="557993"/>
                  <a:pt x="149527" y="557993"/>
                </a:cubicBezTo>
                <a:cubicBezTo>
                  <a:pt x="68809" y="557993"/>
                  <a:pt x="2646" y="544750"/>
                  <a:pt x="0" y="527534"/>
                </a:cubicBezTo>
                <a:cubicBezTo>
                  <a:pt x="0" y="527534"/>
                  <a:pt x="0" y="527534"/>
                  <a:pt x="0" y="437481"/>
                </a:cubicBezTo>
                <a:cubicBezTo>
                  <a:pt x="0" y="371265"/>
                  <a:pt x="41021" y="315644"/>
                  <a:pt x="99243" y="294455"/>
                </a:cubicBezTo>
                <a:close/>
                <a:moveTo>
                  <a:pt x="589280" y="284886"/>
                </a:moveTo>
                <a:cubicBezTo>
                  <a:pt x="594500" y="284886"/>
                  <a:pt x="598415" y="284886"/>
                  <a:pt x="603635" y="286253"/>
                </a:cubicBezTo>
                <a:cubicBezTo>
                  <a:pt x="603635" y="297190"/>
                  <a:pt x="597110" y="304026"/>
                  <a:pt x="597110" y="304026"/>
                </a:cubicBezTo>
                <a:cubicBezTo>
                  <a:pt x="591890" y="304026"/>
                  <a:pt x="581450" y="304026"/>
                  <a:pt x="581450" y="304026"/>
                </a:cubicBezTo>
                <a:cubicBezTo>
                  <a:pt x="574925" y="295823"/>
                  <a:pt x="574925" y="286253"/>
                  <a:pt x="574925" y="286253"/>
                </a:cubicBezTo>
                <a:cubicBezTo>
                  <a:pt x="580145" y="284886"/>
                  <a:pt x="584060" y="284886"/>
                  <a:pt x="589280" y="284886"/>
                </a:cubicBezTo>
                <a:close/>
                <a:moveTo>
                  <a:pt x="149805" y="284886"/>
                </a:moveTo>
                <a:cubicBezTo>
                  <a:pt x="155025" y="284886"/>
                  <a:pt x="158940" y="284886"/>
                  <a:pt x="164160" y="286253"/>
                </a:cubicBezTo>
                <a:cubicBezTo>
                  <a:pt x="164160" y="297190"/>
                  <a:pt x="158940" y="304026"/>
                  <a:pt x="158940" y="304026"/>
                </a:cubicBezTo>
                <a:cubicBezTo>
                  <a:pt x="152415" y="304026"/>
                  <a:pt x="141975" y="304026"/>
                  <a:pt x="141975" y="304026"/>
                </a:cubicBezTo>
                <a:cubicBezTo>
                  <a:pt x="135450" y="295823"/>
                  <a:pt x="135450" y="286253"/>
                  <a:pt x="135450" y="286253"/>
                </a:cubicBezTo>
                <a:cubicBezTo>
                  <a:pt x="140670" y="284886"/>
                  <a:pt x="144585" y="284886"/>
                  <a:pt x="149805" y="284886"/>
                </a:cubicBezTo>
                <a:close/>
                <a:moveTo>
                  <a:pt x="357764" y="283414"/>
                </a:moveTo>
                <a:lnTo>
                  <a:pt x="381320" y="283414"/>
                </a:lnTo>
                <a:lnTo>
                  <a:pt x="390890" y="318012"/>
                </a:lnTo>
                <a:lnTo>
                  <a:pt x="369542" y="343777"/>
                </a:lnTo>
                <a:lnTo>
                  <a:pt x="346722" y="318012"/>
                </a:lnTo>
                <a:close/>
                <a:moveTo>
                  <a:pt x="303191" y="267954"/>
                </a:moveTo>
                <a:cubicBezTo>
                  <a:pt x="303191" y="267954"/>
                  <a:pt x="303191" y="267954"/>
                  <a:pt x="369468" y="356770"/>
                </a:cubicBezTo>
                <a:cubicBezTo>
                  <a:pt x="369468" y="356770"/>
                  <a:pt x="369468" y="356770"/>
                  <a:pt x="435745" y="267954"/>
                </a:cubicBezTo>
                <a:cubicBezTo>
                  <a:pt x="512626" y="295792"/>
                  <a:pt x="568299" y="371351"/>
                  <a:pt x="568299" y="458841"/>
                </a:cubicBezTo>
                <a:cubicBezTo>
                  <a:pt x="568299" y="458841"/>
                  <a:pt x="568299" y="458841"/>
                  <a:pt x="568299" y="579471"/>
                </a:cubicBezTo>
                <a:cubicBezTo>
                  <a:pt x="564322" y="602007"/>
                  <a:pt x="476837" y="620565"/>
                  <a:pt x="369468" y="620565"/>
                </a:cubicBezTo>
                <a:cubicBezTo>
                  <a:pt x="260774" y="620565"/>
                  <a:pt x="173289" y="602007"/>
                  <a:pt x="169312" y="579471"/>
                </a:cubicBezTo>
                <a:cubicBezTo>
                  <a:pt x="169312" y="579471"/>
                  <a:pt x="169312" y="579471"/>
                  <a:pt x="169312" y="458841"/>
                </a:cubicBezTo>
                <a:cubicBezTo>
                  <a:pt x="169312" y="371351"/>
                  <a:pt x="224985" y="295792"/>
                  <a:pt x="303191" y="267954"/>
                </a:cubicBezTo>
                <a:close/>
                <a:moveTo>
                  <a:pt x="369542" y="256176"/>
                </a:moveTo>
                <a:cubicBezTo>
                  <a:pt x="376167" y="256176"/>
                  <a:pt x="382793" y="256176"/>
                  <a:pt x="389418" y="257485"/>
                </a:cubicBezTo>
                <a:cubicBezTo>
                  <a:pt x="389418" y="271880"/>
                  <a:pt x="381468" y="279732"/>
                  <a:pt x="381468" y="279732"/>
                </a:cubicBezTo>
                <a:cubicBezTo>
                  <a:pt x="373517" y="279732"/>
                  <a:pt x="358941" y="279732"/>
                  <a:pt x="358941" y="279732"/>
                </a:cubicBezTo>
                <a:cubicBezTo>
                  <a:pt x="349666" y="270571"/>
                  <a:pt x="350991" y="257485"/>
                  <a:pt x="350991" y="257485"/>
                </a:cubicBezTo>
                <a:cubicBezTo>
                  <a:pt x="357616" y="256176"/>
                  <a:pt x="362917" y="256176"/>
                  <a:pt x="369542" y="256176"/>
                </a:cubicBezTo>
                <a:close/>
                <a:moveTo>
                  <a:pt x="588912" y="92753"/>
                </a:moveTo>
                <a:cubicBezTo>
                  <a:pt x="640545" y="92753"/>
                  <a:pt x="682402" y="134610"/>
                  <a:pt x="682402" y="186243"/>
                </a:cubicBezTo>
                <a:cubicBezTo>
                  <a:pt x="682402" y="237876"/>
                  <a:pt x="640545" y="279733"/>
                  <a:pt x="588912" y="279733"/>
                </a:cubicBezTo>
                <a:cubicBezTo>
                  <a:pt x="537279" y="279733"/>
                  <a:pt x="495422" y="237876"/>
                  <a:pt x="495422" y="186243"/>
                </a:cubicBezTo>
                <a:cubicBezTo>
                  <a:pt x="495422" y="134610"/>
                  <a:pt x="537279" y="92753"/>
                  <a:pt x="588912" y="92753"/>
                </a:cubicBezTo>
                <a:close/>
                <a:moveTo>
                  <a:pt x="149069" y="92753"/>
                </a:moveTo>
                <a:cubicBezTo>
                  <a:pt x="200499" y="92753"/>
                  <a:pt x="242191" y="134610"/>
                  <a:pt x="242191" y="186243"/>
                </a:cubicBezTo>
                <a:cubicBezTo>
                  <a:pt x="242191" y="237876"/>
                  <a:pt x="200499" y="279733"/>
                  <a:pt x="149069" y="279733"/>
                </a:cubicBezTo>
                <a:cubicBezTo>
                  <a:pt x="97639" y="279733"/>
                  <a:pt x="55947" y="237876"/>
                  <a:pt x="55947" y="186243"/>
                </a:cubicBezTo>
                <a:cubicBezTo>
                  <a:pt x="55947" y="134610"/>
                  <a:pt x="97639" y="92753"/>
                  <a:pt x="149069" y="92753"/>
                </a:cubicBezTo>
                <a:close/>
                <a:moveTo>
                  <a:pt x="368807" y="0"/>
                </a:moveTo>
                <a:cubicBezTo>
                  <a:pt x="437109" y="0"/>
                  <a:pt x="492479" y="55535"/>
                  <a:pt x="492479" y="124040"/>
                </a:cubicBezTo>
                <a:cubicBezTo>
                  <a:pt x="492479" y="192545"/>
                  <a:pt x="437109" y="248080"/>
                  <a:pt x="368807" y="248080"/>
                </a:cubicBezTo>
                <a:cubicBezTo>
                  <a:pt x="300505" y="248080"/>
                  <a:pt x="245135" y="192545"/>
                  <a:pt x="245135" y="124040"/>
                </a:cubicBezTo>
                <a:cubicBezTo>
                  <a:pt x="245135" y="55535"/>
                  <a:pt x="300505" y="0"/>
                  <a:pt x="3688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图标"/>
          <p:cNvSpPr>
            <a:spLocks noChangeAspect="1" noEditPoints="1"/>
          </p:cNvSpPr>
          <p:nvPr/>
        </p:nvSpPr>
        <p:spPr bwMode="auto">
          <a:xfrm>
            <a:off x="8471939" y="2607387"/>
            <a:ext cx="371140" cy="371140"/>
          </a:xfrm>
          <a:custGeom>
            <a:avLst/>
            <a:gdLst>
              <a:gd name="T0" fmla="*/ 100 w 121"/>
              <a:gd name="T1" fmla="*/ 1 h 121"/>
              <a:gd name="T2" fmla="*/ 105 w 121"/>
              <a:gd name="T3" fmla="*/ 2 h 121"/>
              <a:gd name="T4" fmla="*/ 105 w 121"/>
              <a:gd name="T5" fmla="*/ 2 h 121"/>
              <a:gd name="T6" fmla="*/ 119 w 121"/>
              <a:gd name="T7" fmla="*/ 16 h 121"/>
              <a:gd name="T8" fmla="*/ 119 w 121"/>
              <a:gd name="T9" fmla="*/ 16 h 121"/>
              <a:gd name="T10" fmla="*/ 120 w 121"/>
              <a:gd name="T11" fmla="*/ 21 h 121"/>
              <a:gd name="T12" fmla="*/ 102 w 121"/>
              <a:gd name="T13" fmla="*/ 37 h 121"/>
              <a:gd name="T14" fmla="*/ 89 w 121"/>
              <a:gd name="T15" fmla="*/ 39 h 121"/>
              <a:gd name="T16" fmla="*/ 86 w 121"/>
              <a:gd name="T17" fmla="*/ 88 h 121"/>
              <a:gd name="T18" fmla="*/ 59 w 121"/>
              <a:gd name="T19" fmla="*/ 99 h 121"/>
              <a:gd name="T20" fmla="*/ 22 w 121"/>
              <a:gd name="T21" fmla="*/ 62 h 121"/>
              <a:gd name="T22" fmla="*/ 59 w 121"/>
              <a:gd name="T23" fmla="*/ 25 h 121"/>
              <a:gd name="T24" fmla="*/ 87 w 121"/>
              <a:gd name="T25" fmla="*/ 28 h 121"/>
              <a:gd name="T26" fmla="*/ 85 w 121"/>
              <a:gd name="T27" fmla="*/ 17 h 121"/>
              <a:gd name="T28" fmla="*/ 107 w 121"/>
              <a:gd name="T29" fmla="*/ 47 h 121"/>
              <a:gd name="T30" fmla="*/ 117 w 121"/>
              <a:gd name="T31" fmla="*/ 44 h 121"/>
              <a:gd name="T32" fmla="*/ 119 w 121"/>
              <a:gd name="T33" fmla="*/ 62 h 121"/>
              <a:gd name="T34" fmla="*/ 59 w 121"/>
              <a:gd name="T35" fmla="*/ 121 h 121"/>
              <a:gd name="T36" fmla="*/ 0 w 121"/>
              <a:gd name="T37" fmla="*/ 62 h 121"/>
              <a:gd name="T38" fmla="*/ 59 w 121"/>
              <a:gd name="T39" fmla="*/ 2 h 121"/>
              <a:gd name="T40" fmla="*/ 77 w 121"/>
              <a:gd name="T41" fmla="*/ 5 h 121"/>
              <a:gd name="T42" fmla="*/ 74 w 121"/>
              <a:gd name="T43" fmla="*/ 14 h 121"/>
              <a:gd name="T44" fmla="*/ 59 w 121"/>
              <a:gd name="T45" fmla="*/ 12 h 121"/>
              <a:gd name="T46" fmla="*/ 9 w 121"/>
              <a:gd name="T47" fmla="*/ 62 h 121"/>
              <a:gd name="T48" fmla="*/ 59 w 121"/>
              <a:gd name="T49" fmla="*/ 112 h 121"/>
              <a:gd name="T50" fmla="*/ 110 w 121"/>
              <a:gd name="T51" fmla="*/ 62 h 121"/>
              <a:gd name="T52" fmla="*/ 107 w 121"/>
              <a:gd name="T53" fmla="*/ 47 h 121"/>
              <a:gd name="T54" fmla="*/ 59 w 121"/>
              <a:gd name="T55" fmla="*/ 45 h 121"/>
              <a:gd name="T56" fmla="*/ 78 w 121"/>
              <a:gd name="T57" fmla="*/ 37 h 121"/>
              <a:gd name="T58" fmla="*/ 37 w 121"/>
              <a:gd name="T59" fmla="*/ 40 h 121"/>
              <a:gd name="T60" fmla="*/ 37 w 121"/>
              <a:gd name="T61" fmla="*/ 40 h 121"/>
              <a:gd name="T62" fmla="*/ 37 w 121"/>
              <a:gd name="T63" fmla="*/ 84 h 121"/>
              <a:gd name="T64" fmla="*/ 81 w 121"/>
              <a:gd name="T65" fmla="*/ 84 h 121"/>
              <a:gd name="T66" fmla="*/ 91 w 121"/>
              <a:gd name="T67" fmla="*/ 62 h 121"/>
              <a:gd name="T68" fmla="*/ 74 w 121"/>
              <a:gd name="T69" fmla="*/ 54 h 121"/>
              <a:gd name="T70" fmla="*/ 72 w 121"/>
              <a:gd name="T71" fmla="*/ 74 h 121"/>
              <a:gd name="T72" fmla="*/ 59 w 121"/>
              <a:gd name="T73" fmla="*/ 79 h 121"/>
              <a:gd name="T74" fmla="*/ 47 w 121"/>
              <a:gd name="T75" fmla="*/ 74 h 121"/>
              <a:gd name="T76" fmla="*/ 47 w 121"/>
              <a:gd name="T77" fmla="*/ 50 h 121"/>
              <a:gd name="T78" fmla="*/ 59 w 121"/>
              <a:gd name="T79" fmla="*/ 45 h 121"/>
              <a:gd name="T80" fmla="*/ 63 w 121"/>
              <a:gd name="T81" fmla="*/ 51 h 121"/>
              <a:gd name="T82" fmla="*/ 51 w 121"/>
              <a:gd name="T83" fmla="*/ 54 h 121"/>
              <a:gd name="T84" fmla="*/ 48 w 121"/>
              <a:gd name="T85" fmla="*/ 62 h 121"/>
              <a:gd name="T86" fmla="*/ 59 w 121"/>
              <a:gd name="T87" fmla="*/ 73 h 121"/>
              <a:gd name="T88" fmla="*/ 67 w 121"/>
              <a:gd name="T89" fmla="*/ 70 h 121"/>
              <a:gd name="T90" fmla="*/ 70 w 121"/>
              <a:gd name="T91" fmla="*/ 58 h 121"/>
              <a:gd name="T92" fmla="*/ 56 w 121"/>
              <a:gd name="T93" fmla="*/ 65 h 121"/>
              <a:gd name="T94" fmla="*/ 63 w 121"/>
              <a:gd name="T95" fmla="*/ 51 h 121"/>
              <a:gd name="T96" fmla="*/ 101 w 121"/>
              <a:gd name="T97" fmla="*/ 9 h 121"/>
              <a:gd name="T98" fmla="*/ 92 w 121"/>
              <a:gd name="T99" fmla="*/ 26 h 121"/>
              <a:gd name="T100" fmla="*/ 101 w 121"/>
              <a:gd name="T101" fmla="*/ 9 h 121"/>
              <a:gd name="T102" fmla="*/ 107 w 121"/>
              <a:gd name="T103" fmla="*/ 19 h 121"/>
              <a:gd name="T104" fmla="*/ 102 w 121"/>
              <a:gd name="T105" fmla="*/ 31 h 121"/>
              <a:gd name="T106" fmla="*/ 107 w 121"/>
              <a:gd name="T107" fmla="*/ 1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1" h="121">
                <a:moveTo>
                  <a:pt x="85" y="17"/>
                </a:moveTo>
                <a:cubicBezTo>
                  <a:pt x="100" y="1"/>
                  <a:pt x="100" y="1"/>
                  <a:pt x="100" y="1"/>
                </a:cubicBezTo>
                <a:cubicBezTo>
                  <a:pt x="102" y="0"/>
                  <a:pt x="103" y="0"/>
                  <a:pt x="104" y="1"/>
                </a:cubicBezTo>
                <a:cubicBezTo>
                  <a:pt x="105" y="1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20" y="16"/>
                  <a:pt x="120" y="17"/>
                </a:cubicBezTo>
                <a:cubicBezTo>
                  <a:pt x="121" y="18"/>
                  <a:pt x="121" y="20"/>
                  <a:pt x="120" y="21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7"/>
                  <a:pt x="103" y="37"/>
                  <a:pt x="102" y="37"/>
                </a:cubicBezTo>
                <a:cubicBezTo>
                  <a:pt x="93" y="35"/>
                  <a:pt x="93" y="35"/>
                  <a:pt x="93" y="35"/>
                </a:cubicBezTo>
                <a:cubicBezTo>
                  <a:pt x="89" y="39"/>
                  <a:pt x="89" y="39"/>
                  <a:pt x="89" y="39"/>
                </a:cubicBezTo>
                <a:cubicBezTo>
                  <a:pt x="94" y="45"/>
                  <a:pt x="96" y="53"/>
                  <a:pt x="96" y="62"/>
                </a:cubicBezTo>
                <a:cubicBezTo>
                  <a:pt x="96" y="72"/>
                  <a:pt x="92" y="81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79" y="95"/>
                  <a:pt x="70" y="99"/>
                  <a:pt x="59" y="99"/>
                </a:cubicBezTo>
                <a:cubicBezTo>
                  <a:pt x="49" y="99"/>
                  <a:pt x="40" y="95"/>
                  <a:pt x="33" y="88"/>
                </a:cubicBezTo>
                <a:cubicBezTo>
                  <a:pt x="27" y="81"/>
                  <a:pt x="22" y="72"/>
                  <a:pt x="22" y="62"/>
                </a:cubicBezTo>
                <a:cubicBezTo>
                  <a:pt x="22" y="52"/>
                  <a:pt x="27" y="42"/>
                  <a:pt x="33" y="36"/>
                </a:cubicBezTo>
                <a:cubicBezTo>
                  <a:pt x="40" y="29"/>
                  <a:pt x="49" y="25"/>
                  <a:pt x="59" y="25"/>
                </a:cubicBezTo>
                <a:cubicBezTo>
                  <a:pt x="68" y="25"/>
                  <a:pt x="76" y="28"/>
                  <a:pt x="82" y="32"/>
                </a:cubicBezTo>
                <a:cubicBezTo>
                  <a:pt x="87" y="28"/>
                  <a:pt x="87" y="28"/>
                  <a:pt x="87" y="28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8"/>
                  <a:pt x="84" y="17"/>
                  <a:pt x="85" y="17"/>
                </a:cubicBezTo>
                <a:close/>
                <a:moveTo>
                  <a:pt x="107" y="47"/>
                </a:moveTo>
                <a:cubicBezTo>
                  <a:pt x="107" y="47"/>
                  <a:pt x="107" y="47"/>
                  <a:pt x="107" y="47"/>
                </a:cubicBezTo>
                <a:cubicBezTo>
                  <a:pt x="107" y="45"/>
                  <a:pt x="108" y="42"/>
                  <a:pt x="111" y="41"/>
                </a:cubicBezTo>
                <a:cubicBezTo>
                  <a:pt x="113" y="41"/>
                  <a:pt x="116" y="42"/>
                  <a:pt x="117" y="44"/>
                </a:cubicBezTo>
                <a:cubicBezTo>
                  <a:pt x="117" y="47"/>
                  <a:pt x="118" y="50"/>
                  <a:pt x="118" y="53"/>
                </a:cubicBezTo>
                <a:cubicBezTo>
                  <a:pt x="119" y="56"/>
                  <a:pt x="119" y="59"/>
                  <a:pt x="119" y="62"/>
                </a:cubicBezTo>
                <a:cubicBezTo>
                  <a:pt x="119" y="78"/>
                  <a:pt x="112" y="93"/>
                  <a:pt x="102" y="104"/>
                </a:cubicBezTo>
                <a:cubicBezTo>
                  <a:pt x="91" y="115"/>
                  <a:pt x="76" y="121"/>
                  <a:pt x="59" y="121"/>
                </a:cubicBezTo>
                <a:cubicBezTo>
                  <a:pt x="43" y="121"/>
                  <a:pt x="28" y="115"/>
                  <a:pt x="17" y="104"/>
                </a:cubicBezTo>
                <a:cubicBezTo>
                  <a:pt x="7" y="93"/>
                  <a:pt x="0" y="78"/>
                  <a:pt x="0" y="62"/>
                </a:cubicBezTo>
                <a:cubicBezTo>
                  <a:pt x="0" y="45"/>
                  <a:pt x="7" y="30"/>
                  <a:pt x="17" y="20"/>
                </a:cubicBezTo>
                <a:cubicBezTo>
                  <a:pt x="28" y="9"/>
                  <a:pt x="43" y="2"/>
                  <a:pt x="59" y="2"/>
                </a:cubicBezTo>
                <a:cubicBezTo>
                  <a:pt x="62" y="2"/>
                  <a:pt x="65" y="2"/>
                  <a:pt x="68" y="3"/>
                </a:cubicBezTo>
                <a:cubicBezTo>
                  <a:pt x="71" y="3"/>
                  <a:pt x="74" y="4"/>
                  <a:pt x="77" y="5"/>
                </a:cubicBezTo>
                <a:cubicBezTo>
                  <a:pt x="79" y="5"/>
                  <a:pt x="81" y="8"/>
                  <a:pt x="80" y="11"/>
                </a:cubicBezTo>
                <a:cubicBezTo>
                  <a:pt x="79" y="13"/>
                  <a:pt x="77" y="15"/>
                  <a:pt x="74" y="14"/>
                </a:cubicBezTo>
                <a:cubicBezTo>
                  <a:pt x="72" y="13"/>
                  <a:pt x="69" y="13"/>
                  <a:pt x="67" y="12"/>
                </a:cubicBezTo>
                <a:cubicBezTo>
                  <a:pt x="65" y="12"/>
                  <a:pt x="62" y="12"/>
                  <a:pt x="59" y="12"/>
                </a:cubicBezTo>
                <a:cubicBezTo>
                  <a:pt x="46" y="12"/>
                  <a:pt x="33" y="17"/>
                  <a:pt x="24" y="26"/>
                </a:cubicBezTo>
                <a:cubicBezTo>
                  <a:pt x="15" y="35"/>
                  <a:pt x="9" y="48"/>
                  <a:pt x="9" y="62"/>
                </a:cubicBezTo>
                <a:cubicBezTo>
                  <a:pt x="9" y="76"/>
                  <a:pt x="15" y="88"/>
                  <a:pt x="24" y="97"/>
                </a:cubicBezTo>
                <a:cubicBezTo>
                  <a:pt x="33" y="106"/>
                  <a:pt x="46" y="112"/>
                  <a:pt x="59" y="112"/>
                </a:cubicBezTo>
                <a:cubicBezTo>
                  <a:pt x="73" y="112"/>
                  <a:pt x="86" y="106"/>
                  <a:pt x="95" y="97"/>
                </a:cubicBezTo>
                <a:cubicBezTo>
                  <a:pt x="104" y="88"/>
                  <a:pt x="110" y="76"/>
                  <a:pt x="110" y="62"/>
                </a:cubicBezTo>
                <a:cubicBezTo>
                  <a:pt x="110" y="59"/>
                  <a:pt x="109" y="57"/>
                  <a:pt x="109" y="54"/>
                </a:cubicBezTo>
                <a:cubicBezTo>
                  <a:pt x="109" y="52"/>
                  <a:pt x="108" y="50"/>
                  <a:pt x="107" y="47"/>
                </a:cubicBezTo>
                <a:close/>
                <a:moveTo>
                  <a:pt x="59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6"/>
                  <a:pt x="68" y="47"/>
                </a:cubicBezTo>
                <a:cubicBezTo>
                  <a:pt x="78" y="37"/>
                  <a:pt x="78" y="37"/>
                  <a:pt x="78" y="37"/>
                </a:cubicBezTo>
                <a:cubicBezTo>
                  <a:pt x="73" y="33"/>
                  <a:pt x="66" y="31"/>
                  <a:pt x="59" y="31"/>
                </a:cubicBezTo>
                <a:cubicBezTo>
                  <a:pt x="51" y="31"/>
                  <a:pt x="43" y="34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45"/>
                  <a:pt x="28" y="53"/>
                  <a:pt x="28" y="62"/>
                </a:cubicBezTo>
                <a:cubicBezTo>
                  <a:pt x="28" y="70"/>
                  <a:pt x="32" y="78"/>
                  <a:pt x="37" y="84"/>
                </a:cubicBezTo>
                <a:cubicBezTo>
                  <a:pt x="43" y="90"/>
                  <a:pt x="51" y="93"/>
                  <a:pt x="59" y="93"/>
                </a:cubicBezTo>
                <a:cubicBezTo>
                  <a:pt x="68" y="93"/>
                  <a:pt x="76" y="90"/>
                  <a:pt x="81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7" y="78"/>
                  <a:pt x="91" y="70"/>
                  <a:pt x="91" y="62"/>
                </a:cubicBezTo>
                <a:cubicBezTo>
                  <a:pt x="91" y="55"/>
                  <a:pt x="89" y="48"/>
                  <a:pt x="85" y="43"/>
                </a:cubicBezTo>
                <a:cubicBezTo>
                  <a:pt x="74" y="54"/>
                  <a:pt x="74" y="54"/>
                  <a:pt x="74" y="54"/>
                </a:cubicBezTo>
                <a:cubicBezTo>
                  <a:pt x="76" y="56"/>
                  <a:pt x="77" y="59"/>
                  <a:pt x="77" y="62"/>
                </a:cubicBezTo>
                <a:cubicBezTo>
                  <a:pt x="77" y="66"/>
                  <a:pt x="75" y="71"/>
                  <a:pt x="72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8" y="77"/>
                  <a:pt x="64" y="79"/>
                  <a:pt x="59" y="79"/>
                </a:cubicBezTo>
                <a:cubicBezTo>
                  <a:pt x="55" y="79"/>
                  <a:pt x="51" y="77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4" y="71"/>
                  <a:pt x="42" y="67"/>
                  <a:pt x="42" y="62"/>
                </a:cubicBezTo>
                <a:cubicBezTo>
                  <a:pt x="42" y="57"/>
                  <a:pt x="44" y="53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47"/>
                  <a:pt x="55" y="45"/>
                  <a:pt x="59" y="45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2" y="51"/>
                  <a:pt x="61" y="50"/>
                  <a:pt x="59" y="50"/>
                </a:cubicBezTo>
                <a:cubicBezTo>
                  <a:pt x="56" y="50"/>
                  <a:pt x="53" y="52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49" y="56"/>
                  <a:pt x="48" y="59"/>
                  <a:pt x="48" y="62"/>
                </a:cubicBezTo>
                <a:cubicBezTo>
                  <a:pt x="48" y="65"/>
                  <a:pt x="49" y="68"/>
                  <a:pt x="51" y="70"/>
                </a:cubicBezTo>
                <a:cubicBezTo>
                  <a:pt x="53" y="72"/>
                  <a:pt x="56" y="73"/>
                  <a:pt x="59" y="73"/>
                </a:cubicBezTo>
                <a:cubicBezTo>
                  <a:pt x="63" y="73"/>
                  <a:pt x="65" y="72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70" y="68"/>
                  <a:pt x="71" y="65"/>
                  <a:pt x="71" y="62"/>
                </a:cubicBezTo>
                <a:cubicBezTo>
                  <a:pt x="71" y="60"/>
                  <a:pt x="71" y="59"/>
                  <a:pt x="70" y="58"/>
                </a:cubicBezTo>
                <a:cubicBezTo>
                  <a:pt x="63" y="65"/>
                  <a:pt x="63" y="65"/>
                  <a:pt x="63" y="65"/>
                </a:cubicBezTo>
                <a:cubicBezTo>
                  <a:pt x="61" y="67"/>
                  <a:pt x="58" y="67"/>
                  <a:pt x="56" y="65"/>
                </a:cubicBezTo>
                <a:cubicBezTo>
                  <a:pt x="54" y="63"/>
                  <a:pt x="54" y="60"/>
                  <a:pt x="56" y="58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101" y="9"/>
                </a:moveTo>
                <a:cubicBezTo>
                  <a:pt x="101" y="9"/>
                  <a:pt x="101" y="9"/>
                  <a:pt x="101" y="9"/>
                </a:cubicBezTo>
                <a:cubicBezTo>
                  <a:pt x="90" y="19"/>
                  <a:pt x="90" y="19"/>
                  <a:pt x="90" y="19"/>
                </a:cubicBezTo>
                <a:cubicBezTo>
                  <a:pt x="92" y="26"/>
                  <a:pt x="92" y="26"/>
                  <a:pt x="92" y="26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1" y="9"/>
                  <a:pt x="101" y="9"/>
                  <a:pt x="101" y="9"/>
                </a:cubicBezTo>
                <a:close/>
                <a:moveTo>
                  <a:pt x="107" y="19"/>
                </a:moveTo>
                <a:cubicBezTo>
                  <a:pt x="107" y="19"/>
                  <a:pt x="107" y="19"/>
                  <a:pt x="107" y="19"/>
                </a:cubicBezTo>
                <a:cubicBezTo>
                  <a:pt x="96" y="30"/>
                  <a:pt x="96" y="30"/>
                  <a:pt x="96" y="3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19"/>
                  <a:pt x="107" y="19"/>
                  <a:pt x="107" y="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"/>
          <p:cNvSpPr/>
          <p:nvPr/>
        </p:nvSpPr>
        <p:spPr>
          <a:xfrm>
            <a:off x="2936517" y="3191819"/>
            <a:ext cx="1186717" cy="369332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"/>
          <p:cNvSpPr/>
          <p:nvPr/>
        </p:nvSpPr>
        <p:spPr>
          <a:xfrm>
            <a:off x="8074963" y="3191819"/>
            <a:ext cx="1186717" cy="369332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"/>
          <p:cNvSpPr/>
          <p:nvPr/>
        </p:nvSpPr>
        <p:spPr>
          <a:xfrm>
            <a:off x="10109796" y="3165373"/>
            <a:ext cx="945182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pPr algn="ctr"/>
            <a:r>
              <a:rPr lang="zh-CN" altLang="en-US" sz="1400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400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"/>
          <p:cNvSpPr/>
          <p:nvPr/>
        </p:nvSpPr>
        <p:spPr>
          <a:xfrm>
            <a:off x="1145181" y="3165373"/>
            <a:ext cx="945182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pPr algn="ctr"/>
            <a:r>
              <a:rPr lang="zh-CN" altLang="en-US" sz="1400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400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"/>
          <p:cNvSpPr txBox="1"/>
          <p:nvPr/>
        </p:nvSpPr>
        <p:spPr>
          <a:xfrm>
            <a:off x="689264" y="5453771"/>
            <a:ext cx="10813472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单击此处添加您的文字内容，或复制文本粘贴至此，字间距和行间距均可自行调节。本模板的所有文字和图片素材，均可自由编辑替换和移动。单击此处添加您的文字内容，或复制文本粘贴至此。</a:t>
            </a:r>
          </a:p>
        </p:txBody>
      </p:sp>
      <p:sp>
        <p:nvSpPr>
          <p:cNvPr id="41" name="文本"/>
          <p:cNvSpPr/>
          <p:nvPr/>
        </p:nvSpPr>
        <p:spPr>
          <a:xfrm>
            <a:off x="5022629" y="4856614"/>
            <a:ext cx="214674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9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2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3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/>
      <p:bldP spid="120" grpId="0"/>
      <p:bldP spid="121" grpId="0"/>
      <p:bldP spid="122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基层组织现状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1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22" name="图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4" name="图片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id="25" name="图片" descr="C:\Users\Administrator\Desktop\素材\素材中国 sccn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8138672" y="3629358"/>
            <a:ext cx="397547" cy="396000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图标"/>
          <p:cNvSpPr>
            <a:spLocks noChangeAspect="1" noEditPoints="1"/>
          </p:cNvSpPr>
          <p:nvPr/>
        </p:nvSpPr>
        <p:spPr bwMode="auto">
          <a:xfrm rot="16200000">
            <a:off x="5237891" y="3629359"/>
            <a:ext cx="396000" cy="396000"/>
          </a:xfrm>
          <a:custGeom>
            <a:avLst/>
            <a:gdLst>
              <a:gd name="T0" fmla="*/ 2147483647 w 288"/>
              <a:gd name="T1" fmla="*/ 0 h 288"/>
              <a:gd name="T2" fmla="*/ 0 w 288"/>
              <a:gd name="T3" fmla="*/ 2147483647 h 288"/>
              <a:gd name="T4" fmla="*/ 2147483647 w 288"/>
              <a:gd name="T5" fmla="*/ 2147483647 h 288"/>
              <a:gd name="T6" fmla="*/ 2147483647 w 288"/>
              <a:gd name="T7" fmla="*/ 2147483647 h 288"/>
              <a:gd name="T8" fmla="*/ 2147483647 w 288"/>
              <a:gd name="T9" fmla="*/ 0 h 288"/>
              <a:gd name="T10" fmla="*/ 2147483647 w 288"/>
              <a:gd name="T11" fmla="*/ 2147483647 h 288"/>
              <a:gd name="T12" fmla="*/ 2147483647 w 288"/>
              <a:gd name="T13" fmla="*/ 2147483647 h 288"/>
              <a:gd name="T14" fmla="*/ 2147483647 w 288"/>
              <a:gd name="T15" fmla="*/ 2147483647 h 288"/>
              <a:gd name="T16" fmla="*/ 2147483647 w 288"/>
              <a:gd name="T17" fmla="*/ 2147483647 h 288"/>
              <a:gd name="T18" fmla="*/ 2147483647 w 288"/>
              <a:gd name="T19" fmla="*/ 2147483647 h 288"/>
              <a:gd name="T20" fmla="*/ 2147483647 w 288"/>
              <a:gd name="T21" fmla="*/ 2147483647 h 288"/>
              <a:gd name="T22" fmla="*/ 2147483647 w 288"/>
              <a:gd name="T23" fmla="*/ 2147483647 h 288"/>
              <a:gd name="T24" fmla="*/ 2147483647 w 288"/>
              <a:gd name="T25" fmla="*/ 2147483647 h 288"/>
              <a:gd name="T26" fmla="*/ 2147483647 w 288"/>
              <a:gd name="T27" fmla="*/ 2147483647 h 288"/>
              <a:gd name="T28" fmla="*/ 2147483647 w 288"/>
              <a:gd name="T29" fmla="*/ 2147483647 h 288"/>
              <a:gd name="T30" fmla="*/ 2147483647 w 288"/>
              <a:gd name="T31" fmla="*/ 2147483647 h 288"/>
              <a:gd name="T32" fmla="*/ 2147483647 w 288"/>
              <a:gd name="T33" fmla="*/ 2147483647 h 288"/>
              <a:gd name="T34" fmla="*/ 2147483647 w 288"/>
              <a:gd name="T35" fmla="*/ 2147483647 h 288"/>
              <a:gd name="T36" fmla="*/ 2147483647 w 288"/>
              <a:gd name="T37" fmla="*/ 2147483647 h 288"/>
              <a:gd name="T38" fmla="*/ 2147483647 w 288"/>
              <a:gd name="T39" fmla="*/ 2147483647 h 288"/>
              <a:gd name="T40" fmla="*/ 2147483647 w 288"/>
              <a:gd name="T41" fmla="*/ 2147483647 h 288"/>
              <a:gd name="T42" fmla="*/ 2147483647 w 288"/>
              <a:gd name="T43" fmla="*/ 2147483647 h 288"/>
              <a:gd name="T44" fmla="*/ 2147483647 w 288"/>
              <a:gd name="T45" fmla="*/ 2147483647 h 288"/>
              <a:gd name="T46" fmla="*/ 2147483647 w 288"/>
              <a:gd name="T47" fmla="*/ 2147483647 h 288"/>
              <a:gd name="T48" fmla="*/ 2147483647 w 288"/>
              <a:gd name="T49" fmla="*/ 2147483647 h 288"/>
              <a:gd name="T50" fmla="*/ 2147483647 w 288"/>
              <a:gd name="T51" fmla="*/ 2147483647 h 288"/>
              <a:gd name="T52" fmla="*/ 2147483647 w 288"/>
              <a:gd name="T53" fmla="*/ 2147483647 h 288"/>
              <a:gd name="T54" fmla="*/ 2147483647 w 288"/>
              <a:gd name="T55" fmla="*/ 2147483647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18" y="61"/>
                </a:moveTo>
                <a:cubicBezTo>
                  <a:pt x="118" y="55"/>
                  <a:pt x="124" y="49"/>
                  <a:pt x="130" y="49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65" y="49"/>
                  <a:pt x="170" y="55"/>
                  <a:pt x="170" y="61"/>
                </a:cubicBezTo>
                <a:cubicBezTo>
                  <a:pt x="170" y="75"/>
                  <a:pt x="170" y="75"/>
                  <a:pt x="170" y="75"/>
                </a:cubicBezTo>
                <a:cubicBezTo>
                  <a:pt x="118" y="75"/>
                  <a:pt x="118" y="75"/>
                  <a:pt x="118" y="75"/>
                </a:cubicBezTo>
                <a:lnTo>
                  <a:pt x="118" y="61"/>
                </a:lnTo>
                <a:close/>
                <a:moveTo>
                  <a:pt x="118" y="95"/>
                </a:moveTo>
                <a:cubicBezTo>
                  <a:pt x="170" y="95"/>
                  <a:pt x="170" y="95"/>
                  <a:pt x="170" y="95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18" y="117"/>
                  <a:pt x="118" y="117"/>
                  <a:pt x="118" y="117"/>
                </a:cubicBezTo>
                <a:lnTo>
                  <a:pt x="118" y="95"/>
                </a:lnTo>
                <a:close/>
                <a:moveTo>
                  <a:pt x="206" y="176"/>
                </a:moveTo>
                <a:cubicBezTo>
                  <a:pt x="152" y="241"/>
                  <a:pt x="152" y="241"/>
                  <a:pt x="152" y="241"/>
                </a:cubicBezTo>
                <a:cubicBezTo>
                  <a:pt x="148" y="246"/>
                  <a:pt x="141" y="246"/>
                  <a:pt x="137" y="24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78" y="171"/>
                  <a:pt x="80" y="167"/>
                  <a:pt x="86" y="167"/>
                </a:cubicBezTo>
                <a:cubicBezTo>
                  <a:pt x="86" y="167"/>
                  <a:pt x="114" y="167"/>
                  <a:pt x="118" y="167"/>
                </a:cubicBezTo>
                <a:cubicBezTo>
                  <a:pt x="118" y="137"/>
                  <a:pt x="118" y="137"/>
                  <a:pt x="118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67"/>
                  <a:pt x="170" y="167"/>
                  <a:pt x="170" y="167"/>
                </a:cubicBezTo>
                <a:cubicBezTo>
                  <a:pt x="174" y="167"/>
                  <a:pt x="202" y="167"/>
                  <a:pt x="202" y="167"/>
                </a:cubicBezTo>
                <a:cubicBezTo>
                  <a:pt x="209" y="167"/>
                  <a:pt x="211" y="171"/>
                  <a:pt x="206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任意多边形"/>
          <p:cNvSpPr/>
          <p:nvPr/>
        </p:nvSpPr>
        <p:spPr>
          <a:xfrm rot="16200000" flipV="1">
            <a:off x="4616861" y="2371589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任意多边形"/>
          <p:cNvSpPr/>
          <p:nvPr/>
        </p:nvSpPr>
        <p:spPr>
          <a:xfrm rot="5400000" flipH="1" flipV="1">
            <a:off x="11265661" y="2371588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"/>
          <p:cNvSpPr/>
          <p:nvPr/>
        </p:nvSpPr>
        <p:spPr>
          <a:xfrm>
            <a:off x="8627569" y="3627303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100" dirty="0">
                <a:solidFill>
                  <a:schemeClr val="accent2"/>
                </a:solidFill>
                <a:ea typeface="微软雅黑" panose="020B0503020204020204" pitchFamily="34" charset="-122"/>
              </a:rPr>
              <a:t>汇报人：</a:t>
            </a:r>
            <a:r>
              <a:rPr lang="en-US" altLang="zh-CN" sz="2000" b="1" spc="100" dirty="0">
                <a:solidFill>
                  <a:schemeClr val="accent2"/>
                </a:solidFill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24" name="文本"/>
          <p:cNvSpPr/>
          <p:nvPr/>
        </p:nvSpPr>
        <p:spPr>
          <a:xfrm>
            <a:off x="5725241" y="3627303"/>
            <a:ext cx="177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pc="100" dirty="0">
                <a:solidFill>
                  <a:schemeClr val="accent2"/>
                </a:solidFill>
                <a:ea typeface="微软雅黑" panose="020B0503020204020204" pitchFamily="34" charset="-122"/>
              </a:rPr>
              <a:t>20XX.01.01</a:t>
            </a:r>
            <a:endParaRPr lang="zh-CN" altLang="en-US" sz="2000" b="1" spc="100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"/>
          <p:cNvSpPr/>
          <p:nvPr/>
        </p:nvSpPr>
        <p:spPr>
          <a:xfrm>
            <a:off x="5490028" y="2980633"/>
            <a:ext cx="4955203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框架完整党政建设工作总结汇报通用模板</a:t>
            </a:r>
          </a:p>
        </p:txBody>
      </p:sp>
      <p:sp>
        <p:nvSpPr>
          <p:cNvPr id="29" name="标题"/>
          <p:cNvSpPr/>
          <p:nvPr/>
        </p:nvSpPr>
        <p:spPr>
          <a:xfrm>
            <a:off x="4374338" y="1817386"/>
            <a:ext cx="7186583" cy="10341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68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3" grpId="0" bldLvl="0" animBg="1"/>
      <p:bldP spid="26" grpId="0" bldLvl="0" animBg="1"/>
      <p:bldP spid="27" grpId="0" bldLvl="0" animBg="1"/>
      <p:bldP spid="21" grpId="0"/>
      <p:bldP spid="2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环"/>
          <p:cNvSpPr/>
          <p:nvPr/>
        </p:nvSpPr>
        <p:spPr>
          <a:xfrm>
            <a:off x="3773842" y="2017346"/>
            <a:ext cx="3970548" cy="3970548"/>
          </a:xfrm>
          <a:prstGeom prst="ellipse">
            <a:avLst/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形状"/>
          <p:cNvSpPr/>
          <p:nvPr/>
        </p:nvSpPr>
        <p:spPr>
          <a:xfrm>
            <a:off x="390009" y="2597921"/>
            <a:ext cx="2803259" cy="28032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56" name="椭圆"/>
          <p:cNvSpPr/>
          <p:nvPr/>
        </p:nvSpPr>
        <p:spPr>
          <a:xfrm>
            <a:off x="2723565" y="2975954"/>
            <a:ext cx="792000" cy="792000"/>
          </a:xfrm>
          <a:prstGeom prst="ellips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图标"/>
          <p:cNvSpPr>
            <a:spLocks noChangeAspect="1" noEditPoints="1"/>
          </p:cNvSpPr>
          <p:nvPr/>
        </p:nvSpPr>
        <p:spPr bwMode="auto">
          <a:xfrm>
            <a:off x="2953703" y="3119884"/>
            <a:ext cx="331724" cy="453354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"/>
          <p:cNvSpPr/>
          <p:nvPr/>
        </p:nvSpPr>
        <p:spPr>
          <a:xfrm>
            <a:off x="771345" y="3682084"/>
            <a:ext cx="204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59" name="文本"/>
          <p:cNvSpPr/>
          <p:nvPr/>
        </p:nvSpPr>
        <p:spPr>
          <a:xfrm>
            <a:off x="1045280" y="321945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0" name="文本"/>
          <p:cNvSpPr/>
          <p:nvPr/>
        </p:nvSpPr>
        <p:spPr>
          <a:xfrm>
            <a:off x="8317200" y="249067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61" name="文本"/>
          <p:cNvSpPr/>
          <p:nvPr/>
        </p:nvSpPr>
        <p:spPr>
          <a:xfrm>
            <a:off x="8317200" y="204439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文本"/>
          <p:cNvSpPr/>
          <p:nvPr/>
        </p:nvSpPr>
        <p:spPr>
          <a:xfrm>
            <a:off x="8317200" y="502155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63" name="文本"/>
          <p:cNvSpPr/>
          <p:nvPr/>
        </p:nvSpPr>
        <p:spPr>
          <a:xfrm>
            <a:off x="8317200" y="457527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" r="575"/>
          <a:stretch>
            <a:fillRect/>
          </a:stretch>
        </p:blipFill>
        <p:spPr>
          <a:xfrm>
            <a:off x="3984625" y="2199005"/>
            <a:ext cx="3600450" cy="3600450"/>
          </a:xfrm>
          <a:custGeom>
            <a:avLst/>
            <a:gdLst>
              <a:gd name="connsiteX0" fmla="*/ 1909536 w 3819072"/>
              <a:gd name="connsiteY0" fmla="*/ 0 h 3819072"/>
              <a:gd name="connsiteX1" fmla="*/ 3819072 w 3819072"/>
              <a:gd name="connsiteY1" fmla="*/ 1909536 h 3819072"/>
              <a:gd name="connsiteX2" fmla="*/ 1909536 w 3819072"/>
              <a:gd name="connsiteY2" fmla="*/ 3819072 h 3819072"/>
              <a:gd name="connsiteX3" fmla="*/ 0 w 3819072"/>
              <a:gd name="connsiteY3" fmla="*/ 1909536 h 3819072"/>
              <a:gd name="connsiteX4" fmla="*/ 1909536 w 3819072"/>
              <a:gd name="connsiteY4" fmla="*/ 0 h 38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9072" h="3819072">
                <a:moveTo>
                  <a:pt x="1909536" y="0"/>
                </a:moveTo>
                <a:cubicBezTo>
                  <a:pt x="2964144" y="0"/>
                  <a:pt x="3819072" y="854928"/>
                  <a:pt x="3819072" y="1909536"/>
                </a:cubicBezTo>
                <a:cubicBezTo>
                  <a:pt x="3819072" y="2964144"/>
                  <a:pt x="2964144" y="3819072"/>
                  <a:pt x="1909536" y="3819072"/>
                </a:cubicBezTo>
                <a:cubicBezTo>
                  <a:pt x="854928" y="3819072"/>
                  <a:pt x="0" y="2964144"/>
                  <a:pt x="0" y="1909536"/>
                </a:cubicBezTo>
                <a:cubicBezTo>
                  <a:pt x="0" y="854928"/>
                  <a:pt x="854928" y="0"/>
                  <a:pt x="1909536" y="0"/>
                </a:cubicBezTo>
                <a:close/>
              </a:path>
            </a:pathLst>
          </a:custGeom>
          <a:ln>
            <a:solidFill>
              <a:srgbClr val="C00000">
                <a:alpha val="25000"/>
              </a:srgb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219769" y="2396361"/>
            <a:ext cx="1251460" cy="2718219"/>
            <a:chOff x="6295969" y="2503041"/>
            <a:chExt cx="1251460" cy="2718219"/>
          </a:xfrm>
        </p:grpSpPr>
        <p:cxnSp>
          <p:nvCxnSpPr>
            <p:cNvPr id="4" name="直接连接符 3"/>
            <p:cNvCxnSpPr>
              <a:stCxn id="12" idx="6"/>
              <a:endCxn id="9" idx="6"/>
            </p:cNvCxnSpPr>
            <p:nvPr/>
          </p:nvCxnSpPr>
          <p:spPr>
            <a:xfrm flipH="1">
              <a:off x="7107234" y="3859785"/>
              <a:ext cx="427990" cy="0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任意多边形: 形状 4"/>
            <p:cNvSpPr/>
            <p:nvPr/>
          </p:nvSpPr>
          <p:spPr>
            <a:xfrm>
              <a:off x="6295969" y="2503041"/>
              <a:ext cx="1251460" cy="576000"/>
            </a:xfrm>
            <a:custGeom>
              <a:avLst/>
              <a:gdLst>
                <a:gd name="connsiteX0" fmla="*/ 0 w 1276350"/>
                <a:gd name="connsiteY0" fmla="*/ 438150 h 438150"/>
                <a:gd name="connsiteX1" fmla="*/ 0 w 1276350"/>
                <a:gd name="connsiteY1" fmla="*/ 0 h 438150"/>
                <a:gd name="connsiteX2" fmla="*/ 1276350 w 1276350"/>
                <a:gd name="connsiteY2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4381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flipV="1">
              <a:off x="6295969" y="4645260"/>
              <a:ext cx="1251460" cy="576000"/>
            </a:xfrm>
            <a:custGeom>
              <a:avLst/>
              <a:gdLst>
                <a:gd name="connsiteX0" fmla="*/ 0 w 1276350"/>
                <a:gd name="connsiteY0" fmla="*/ 438150 h 438150"/>
                <a:gd name="connsiteX1" fmla="*/ 0 w 1276350"/>
                <a:gd name="connsiteY1" fmla="*/ 0 h 438150"/>
                <a:gd name="connsiteX2" fmla="*/ 1276350 w 1276350"/>
                <a:gd name="connsiteY2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4381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1811593" y="1862080"/>
            <a:ext cx="3207820" cy="378204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127000"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02359" y="3405268"/>
            <a:ext cx="2626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党建工作与业务工作本应是不可分割的一个整体，二者的结合是党建工作不懈努力的目标和积极探索的重大课题。但在实际工作中，还存在着党建工作与业务工作发生脱节、冲突或者顾此失彼的现象，一定程度上影响了党建作用的发挥。</a:t>
            </a:r>
          </a:p>
        </p:txBody>
      </p:sp>
      <p:sp>
        <p:nvSpPr>
          <p:cNvPr id="9" name="1"/>
          <p:cNvSpPr/>
          <p:nvPr/>
        </p:nvSpPr>
        <p:spPr>
          <a:xfrm>
            <a:off x="5459845" y="2967629"/>
            <a:ext cx="1570952" cy="1570952"/>
          </a:xfrm>
          <a:prstGeom prst="ellipse">
            <a:avLst/>
          </a:prstGeom>
          <a:solidFill>
            <a:srgbClr val="C00000"/>
          </a:solidFill>
          <a:ln w="127000"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45720" tIns="22860" rIns="45720" bIns="22860" anchor="ctr" anchorCtr="0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三种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情形</a:t>
            </a:r>
          </a:p>
        </p:txBody>
      </p:sp>
      <p:sp>
        <p:nvSpPr>
          <p:cNvPr id="10" name="11"/>
          <p:cNvSpPr>
            <a:spLocks noChangeAspect="1"/>
          </p:cNvSpPr>
          <p:nvPr/>
        </p:nvSpPr>
        <p:spPr>
          <a:xfrm flipH="1">
            <a:off x="7458389" y="2126360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33"/>
          <p:cNvSpPr>
            <a:spLocks noChangeAspect="1"/>
          </p:cNvSpPr>
          <p:nvPr/>
        </p:nvSpPr>
        <p:spPr>
          <a:xfrm flipH="1">
            <a:off x="7458389" y="4844580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22"/>
          <p:cNvSpPr>
            <a:spLocks noChangeAspect="1"/>
          </p:cNvSpPr>
          <p:nvPr/>
        </p:nvSpPr>
        <p:spPr>
          <a:xfrm flipH="1">
            <a:off x="7458389" y="3483105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10514" y="1980861"/>
            <a:ext cx="2926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一是党建工作与业务工作之间结合的方法和途径不多；对党建工作缺乏关心和思考；</a:t>
            </a:r>
          </a:p>
        </p:txBody>
      </p:sp>
      <p:sp>
        <p:nvSpPr>
          <p:cNvPr id="14" name="矩形 13"/>
          <p:cNvSpPr/>
          <p:nvPr/>
        </p:nvSpPr>
        <p:spPr>
          <a:xfrm>
            <a:off x="8110512" y="3214496"/>
            <a:ext cx="2926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二是对党建工作的支持和指导力度不到位，布置工作时没有把党建摆到应有的高度，开展工作时党建的力度抓的不够；</a:t>
            </a:r>
          </a:p>
        </p:txBody>
      </p:sp>
      <p:sp>
        <p:nvSpPr>
          <p:cNvPr id="15" name="矩形 14"/>
          <p:cNvSpPr/>
          <p:nvPr/>
        </p:nvSpPr>
        <p:spPr>
          <a:xfrm>
            <a:off x="8110513" y="4575971"/>
            <a:ext cx="2926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三是认为业务工作才是机关单位的重点，对党建工作停留在口头宣传上，存在做表面文章、消极被动应付的现象。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2971227" y="2187711"/>
            <a:ext cx="888552" cy="888552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FFFDF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4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2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54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8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4" grpId="0"/>
      <p:bldP spid="15" grpId="0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"/>
          <p:cNvSpPr/>
          <p:nvPr/>
        </p:nvSpPr>
        <p:spPr>
          <a:xfrm>
            <a:off x="0" y="3891090"/>
            <a:ext cx="12192000" cy="228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椭圆"/>
          <p:cNvSpPr/>
          <p:nvPr/>
        </p:nvSpPr>
        <p:spPr>
          <a:xfrm>
            <a:off x="1726193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"/>
          <p:cNvSpPr/>
          <p:nvPr/>
        </p:nvSpPr>
        <p:spPr>
          <a:xfrm>
            <a:off x="4168532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"/>
          <p:cNvSpPr/>
          <p:nvPr/>
        </p:nvSpPr>
        <p:spPr>
          <a:xfrm>
            <a:off x="6606669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"/>
          <p:cNvSpPr/>
          <p:nvPr/>
        </p:nvSpPr>
        <p:spPr>
          <a:xfrm>
            <a:off x="9044809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标注"/>
          <p:cNvSpPr/>
          <p:nvPr/>
        </p:nvSpPr>
        <p:spPr>
          <a:xfrm>
            <a:off x="1448645" y="5223282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6" name="圆角矩形标注"/>
          <p:cNvSpPr/>
          <p:nvPr/>
        </p:nvSpPr>
        <p:spPr>
          <a:xfrm>
            <a:off x="3890984" y="2327988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7" name="圆角矩形标注"/>
          <p:cNvSpPr/>
          <p:nvPr/>
        </p:nvSpPr>
        <p:spPr>
          <a:xfrm>
            <a:off x="6329121" y="5223282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8" name="圆角矩形标注"/>
          <p:cNvSpPr/>
          <p:nvPr/>
        </p:nvSpPr>
        <p:spPr>
          <a:xfrm>
            <a:off x="8767261" y="2327988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图标"/>
          <p:cNvSpPr>
            <a:spLocks noChangeAspect="1" noEditPoints="1" noChangeArrowheads="1"/>
          </p:cNvSpPr>
          <p:nvPr/>
        </p:nvSpPr>
        <p:spPr bwMode="auto">
          <a:xfrm>
            <a:off x="7114983" y="3617292"/>
            <a:ext cx="591223" cy="707150"/>
          </a:xfrm>
          <a:custGeom>
            <a:avLst/>
            <a:gdLst>
              <a:gd name="T0" fmla="*/ 0 w 86"/>
              <a:gd name="T1" fmla="*/ 2147483647 h 96"/>
              <a:gd name="T2" fmla="*/ 2147483647 w 86"/>
              <a:gd name="T3" fmla="*/ 2147483647 h 96"/>
              <a:gd name="T4" fmla="*/ 2147483647 w 86"/>
              <a:gd name="T5" fmla="*/ 2147483647 h 96"/>
              <a:gd name="T6" fmla="*/ 2147483647 w 86"/>
              <a:gd name="T7" fmla="*/ 2147483647 h 96"/>
              <a:gd name="T8" fmla="*/ 2147483647 w 86"/>
              <a:gd name="T9" fmla="*/ 2147483647 h 96"/>
              <a:gd name="T10" fmla="*/ 2147483647 w 86"/>
              <a:gd name="T11" fmla="*/ 2147483647 h 96"/>
              <a:gd name="T12" fmla="*/ 2147483647 w 86"/>
              <a:gd name="T13" fmla="*/ 2147483647 h 96"/>
              <a:gd name="T14" fmla="*/ 2147483647 w 86"/>
              <a:gd name="T15" fmla="*/ 2147483647 h 96"/>
              <a:gd name="T16" fmla="*/ 2147483647 w 86"/>
              <a:gd name="T17" fmla="*/ 2147483647 h 96"/>
              <a:gd name="T18" fmla="*/ 2147483647 w 86"/>
              <a:gd name="T19" fmla="*/ 2147483647 h 96"/>
              <a:gd name="T20" fmla="*/ 2147483647 w 86"/>
              <a:gd name="T21" fmla="*/ 2147483647 h 96"/>
              <a:gd name="T22" fmla="*/ 2147483647 w 86"/>
              <a:gd name="T23" fmla="*/ 2147483647 h 96"/>
              <a:gd name="T24" fmla="*/ 2147483647 w 86"/>
              <a:gd name="T25" fmla="*/ 2147483647 h 96"/>
              <a:gd name="T26" fmla="*/ 2147483647 w 86"/>
              <a:gd name="T27" fmla="*/ 2147483647 h 96"/>
              <a:gd name="T28" fmla="*/ 2147483647 w 86"/>
              <a:gd name="T29" fmla="*/ 2147483647 h 96"/>
              <a:gd name="T30" fmla="*/ 2147483647 w 86"/>
              <a:gd name="T31" fmla="*/ 2147483647 h 96"/>
              <a:gd name="T32" fmla="*/ 2147483647 w 86"/>
              <a:gd name="T33" fmla="*/ 2147483647 h 96"/>
              <a:gd name="T34" fmla="*/ 2147483647 w 86"/>
              <a:gd name="T35" fmla="*/ 2147483647 h 96"/>
              <a:gd name="T36" fmla="*/ 2147483647 w 86"/>
              <a:gd name="T37" fmla="*/ 2147483647 h 96"/>
              <a:gd name="T38" fmla="*/ 2147483647 w 86"/>
              <a:gd name="T39" fmla="*/ 2147483647 h 96"/>
              <a:gd name="T40" fmla="*/ 2147483647 w 86"/>
              <a:gd name="T41" fmla="*/ 2147483647 h 96"/>
              <a:gd name="T42" fmla="*/ 2147483647 w 86"/>
              <a:gd name="T43" fmla="*/ 2147483647 h 96"/>
              <a:gd name="T44" fmla="*/ 2147483647 w 86"/>
              <a:gd name="T45" fmla="*/ 2147483647 h 96"/>
              <a:gd name="T46" fmla="*/ 2147483647 w 86"/>
              <a:gd name="T47" fmla="*/ 2147483647 h 96"/>
              <a:gd name="T48" fmla="*/ 2147483647 w 86"/>
              <a:gd name="T49" fmla="*/ 2147483647 h 96"/>
              <a:gd name="T50" fmla="*/ 2147483647 w 86"/>
              <a:gd name="T51" fmla="*/ 2147483647 h 96"/>
              <a:gd name="T52" fmla="*/ 2147483647 w 86"/>
              <a:gd name="T53" fmla="*/ 2147483647 h 96"/>
              <a:gd name="T54" fmla="*/ 2147483647 w 86"/>
              <a:gd name="T55" fmla="*/ 2147483647 h 96"/>
              <a:gd name="T56" fmla="*/ 2147483647 w 86"/>
              <a:gd name="T57" fmla="*/ 2147483647 h 96"/>
              <a:gd name="T58" fmla="*/ 2147483647 w 86"/>
              <a:gd name="T59" fmla="*/ 2147483647 h 96"/>
              <a:gd name="T60" fmla="*/ 2147483647 w 86"/>
              <a:gd name="T61" fmla="*/ 0 h 96"/>
              <a:gd name="T62" fmla="*/ 2147483647 w 86"/>
              <a:gd name="T63" fmla="*/ 2147483647 h 96"/>
              <a:gd name="T64" fmla="*/ 2147483647 w 86"/>
              <a:gd name="T65" fmla="*/ 2147483647 h 96"/>
              <a:gd name="T66" fmla="*/ 2147483647 w 86"/>
              <a:gd name="T67" fmla="*/ 2147483647 h 96"/>
              <a:gd name="T68" fmla="*/ 2147483647 w 86"/>
              <a:gd name="T69" fmla="*/ 2147483647 h 96"/>
              <a:gd name="T70" fmla="*/ 2147483647 w 86"/>
              <a:gd name="T71" fmla="*/ 2147483647 h 96"/>
              <a:gd name="T72" fmla="*/ 2147483647 w 86"/>
              <a:gd name="T73" fmla="*/ 2147483647 h 96"/>
              <a:gd name="T74" fmla="*/ 2147483647 w 86"/>
              <a:gd name="T75" fmla="*/ 2147483647 h 96"/>
              <a:gd name="T76" fmla="*/ 2147483647 w 86"/>
              <a:gd name="T77" fmla="*/ 2147483647 h 96"/>
              <a:gd name="T78" fmla="*/ 2147483647 w 86"/>
              <a:gd name="T79" fmla="*/ 2147483647 h 96"/>
              <a:gd name="T80" fmla="*/ 2147483647 w 86"/>
              <a:gd name="T81" fmla="*/ 2147483647 h 96"/>
              <a:gd name="T82" fmla="*/ 2147483647 w 86"/>
              <a:gd name="T83" fmla="*/ 2147483647 h 96"/>
              <a:gd name="T84" fmla="*/ 2147483647 w 86"/>
              <a:gd name="T85" fmla="*/ 2147483647 h 96"/>
              <a:gd name="T86" fmla="*/ 2147483647 w 86"/>
              <a:gd name="T87" fmla="*/ 2147483647 h 96"/>
              <a:gd name="T88" fmla="*/ 2147483647 w 86"/>
              <a:gd name="T89" fmla="*/ 2147483647 h 96"/>
              <a:gd name="T90" fmla="*/ 2147483647 w 86"/>
              <a:gd name="T91" fmla="*/ 2147483647 h 96"/>
              <a:gd name="T92" fmla="*/ 2147483647 w 86"/>
              <a:gd name="T93" fmla="*/ 2147483647 h 96"/>
              <a:gd name="T94" fmla="*/ 2147483647 w 86"/>
              <a:gd name="T95" fmla="*/ 2147483647 h 96"/>
              <a:gd name="T96" fmla="*/ 2147483647 w 86"/>
              <a:gd name="T97" fmla="*/ 2147483647 h 96"/>
              <a:gd name="T98" fmla="*/ 2147483647 w 86"/>
              <a:gd name="T99" fmla="*/ 2147483647 h 96"/>
              <a:gd name="T100" fmla="*/ 2147483647 w 86"/>
              <a:gd name="T101" fmla="*/ 2147483647 h 9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6"/>
              <a:gd name="T154" fmla="*/ 0 h 96"/>
              <a:gd name="T155" fmla="*/ 86 w 86"/>
              <a:gd name="T156" fmla="*/ 96 h 9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6" h="96">
                <a:moveTo>
                  <a:pt x="23" y="36"/>
                </a:move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8"/>
                  <a:pt x="0" y="4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8"/>
                  <a:pt x="1" y="90"/>
                  <a:pt x="3" y="91"/>
                </a:cubicBezTo>
                <a:cubicBezTo>
                  <a:pt x="13" y="62"/>
                  <a:pt x="13" y="62"/>
                  <a:pt x="13" y="62"/>
                </a:cubicBezTo>
                <a:cubicBezTo>
                  <a:pt x="14" y="59"/>
                  <a:pt x="16" y="56"/>
                  <a:pt x="19" y="54"/>
                </a:cubicBezTo>
                <a:cubicBezTo>
                  <a:pt x="21" y="52"/>
                  <a:pt x="24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8"/>
                  <a:pt x="34" y="45"/>
                  <a:pt x="35" y="43"/>
                </a:cubicBezTo>
                <a:cubicBezTo>
                  <a:pt x="36" y="39"/>
                  <a:pt x="37" y="36"/>
                  <a:pt x="36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9" y="36"/>
                  <a:pt x="79" y="40"/>
                  <a:pt x="78" y="43"/>
                </a:cubicBezTo>
                <a:cubicBezTo>
                  <a:pt x="77" y="46"/>
                  <a:pt x="76" y="48"/>
                  <a:pt x="75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80" y="48"/>
                  <a:pt x="80" y="46"/>
                  <a:pt x="81" y="44"/>
                </a:cubicBezTo>
                <a:cubicBezTo>
                  <a:pt x="82" y="40"/>
                  <a:pt x="82" y="35"/>
                  <a:pt x="82" y="30"/>
                </a:cubicBezTo>
                <a:cubicBezTo>
                  <a:pt x="80" y="29"/>
                  <a:pt x="80" y="29"/>
                  <a:pt x="80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4"/>
                  <a:pt x="57" y="18"/>
                  <a:pt x="53" y="13"/>
                </a:cubicBezTo>
                <a:cubicBezTo>
                  <a:pt x="52" y="12"/>
                  <a:pt x="52" y="12"/>
                  <a:pt x="52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8"/>
                  <a:pt x="38" y="5"/>
                  <a:pt x="35" y="3"/>
                </a:cubicBezTo>
                <a:cubicBezTo>
                  <a:pt x="34" y="2"/>
                  <a:pt x="32" y="1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3"/>
                  <a:pt x="1" y="3"/>
                  <a:pt x="1" y="3"/>
                </a:cubicBezTo>
                <a:cubicBezTo>
                  <a:pt x="4" y="6"/>
                  <a:pt x="8" y="10"/>
                  <a:pt x="10" y="15"/>
                </a:cubicBezTo>
                <a:cubicBezTo>
                  <a:pt x="11" y="19"/>
                  <a:pt x="11" y="24"/>
                  <a:pt x="9" y="30"/>
                </a:cubicBezTo>
                <a:cubicBezTo>
                  <a:pt x="10" y="32"/>
                  <a:pt x="10" y="32"/>
                  <a:pt x="10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4"/>
                  <a:pt x="23" y="35"/>
                  <a:pt x="23" y="36"/>
                </a:cubicBezTo>
                <a:close/>
                <a:moveTo>
                  <a:pt x="40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72" y="45"/>
                  <a:pt x="72" y="45"/>
                  <a:pt x="72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1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4" y="39"/>
                  <a:pt x="74" y="39"/>
                  <a:pt x="74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1" y="26"/>
                </a:moveTo>
                <a:cubicBezTo>
                  <a:pt x="50" y="26"/>
                  <a:pt x="50" y="26"/>
                  <a:pt x="50" y="26"/>
                </a:cubicBezTo>
                <a:cubicBezTo>
                  <a:pt x="50" y="27"/>
                  <a:pt x="50" y="27"/>
                  <a:pt x="5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6"/>
                  <a:pt x="31" y="26"/>
                  <a:pt x="31" y="26"/>
                </a:cubicBezTo>
                <a:close/>
                <a:moveTo>
                  <a:pt x="31" y="22"/>
                </a:moveTo>
                <a:cubicBezTo>
                  <a:pt x="50" y="22"/>
                  <a:pt x="50" y="22"/>
                  <a:pt x="50" y="22"/>
                </a:cubicBezTo>
                <a:cubicBezTo>
                  <a:pt x="50" y="23"/>
                  <a:pt x="50" y="23"/>
                  <a:pt x="5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30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20"/>
                  <a:pt x="50" y="20"/>
                  <a:pt x="5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lose/>
                <a:moveTo>
                  <a:pt x="74" y="96"/>
                </a:moveTo>
                <a:cubicBezTo>
                  <a:pt x="6" y="96"/>
                  <a:pt x="6" y="96"/>
                  <a:pt x="6" y="96"/>
                </a:cubicBezTo>
                <a:cubicBezTo>
                  <a:pt x="17" y="63"/>
                  <a:pt x="17" y="63"/>
                  <a:pt x="17" y="63"/>
                </a:cubicBezTo>
                <a:cubicBezTo>
                  <a:pt x="18" y="61"/>
                  <a:pt x="20" y="59"/>
                  <a:pt x="22" y="58"/>
                </a:cubicBezTo>
                <a:cubicBezTo>
                  <a:pt x="24" y="56"/>
                  <a:pt x="26" y="55"/>
                  <a:pt x="28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3" y="55"/>
                  <a:pt x="84" y="56"/>
                </a:cubicBezTo>
                <a:cubicBezTo>
                  <a:pt x="85" y="56"/>
                  <a:pt x="85" y="56"/>
                  <a:pt x="86" y="57"/>
                </a:cubicBezTo>
                <a:cubicBezTo>
                  <a:pt x="86" y="58"/>
                  <a:pt x="86" y="59"/>
                  <a:pt x="86" y="60"/>
                </a:cubicBezTo>
                <a:cubicBezTo>
                  <a:pt x="86" y="60"/>
                  <a:pt x="86" y="61"/>
                  <a:pt x="86" y="62"/>
                </a:cubicBezTo>
                <a:cubicBezTo>
                  <a:pt x="74" y="96"/>
                  <a:pt x="74" y="96"/>
                  <a:pt x="74" y="96"/>
                </a:cubicBezTo>
                <a:close/>
                <a:moveTo>
                  <a:pt x="32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6" y="38"/>
                  <a:pt x="27" y="34"/>
                  <a:pt x="27" y="29"/>
                </a:cubicBezTo>
                <a:cubicBezTo>
                  <a:pt x="27" y="25"/>
                  <a:pt x="27" y="20"/>
                  <a:pt x="25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4" y="20"/>
                  <a:pt x="55" y="24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5"/>
                  <a:pt x="33" y="38"/>
                  <a:pt x="32" y="41"/>
                </a:cubicBezTo>
                <a:close/>
                <a:moveTo>
                  <a:pt x="24" y="29"/>
                </a:moveTo>
                <a:cubicBezTo>
                  <a:pt x="12" y="29"/>
                  <a:pt x="12" y="29"/>
                  <a:pt x="12" y="29"/>
                </a:cubicBezTo>
                <a:cubicBezTo>
                  <a:pt x="15" y="23"/>
                  <a:pt x="15" y="18"/>
                  <a:pt x="13" y="14"/>
                </a:cubicBezTo>
                <a:cubicBezTo>
                  <a:pt x="11" y="10"/>
                  <a:pt x="9" y="6"/>
                  <a:pt x="6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2" y="5"/>
                  <a:pt x="33" y="5"/>
                </a:cubicBezTo>
                <a:cubicBezTo>
                  <a:pt x="36" y="7"/>
                  <a:pt x="38" y="9"/>
                  <a:pt x="39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9"/>
                  <a:pt x="24" y="24"/>
                  <a:pt x="24" y="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图标"/>
          <p:cNvSpPr>
            <a:spLocks noChangeAspect="1" noEditPoints="1"/>
          </p:cNvSpPr>
          <p:nvPr/>
        </p:nvSpPr>
        <p:spPr bwMode="auto">
          <a:xfrm>
            <a:off x="4593438" y="3607338"/>
            <a:ext cx="615039" cy="727430"/>
          </a:xfrm>
          <a:custGeom>
            <a:avLst/>
            <a:gdLst>
              <a:gd name="T0" fmla="*/ 121 w 865"/>
              <a:gd name="T1" fmla="*/ 572 h 1009"/>
              <a:gd name="T2" fmla="*/ 213 w 865"/>
              <a:gd name="T3" fmla="*/ 571 h 1009"/>
              <a:gd name="T4" fmla="*/ 277 w 865"/>
              <a:gd name="T5" fmla="*/ 550 h 1009"/>
              <a:gd name="T6" fmla="*/ 393 w 865"/>
              <a:gd name="T7" fmla="*/ 793 h 1009"/>
              <a:gd name="T8" fmla="*/ 420 w 865"/>
              <a:gd name="T9" fmla="*/ 640 h 1009"/>
              <a:gd name="T10" fmla="*/ 401 w 865"/>
              <a:gd name="T11" fmla="*/ 631 h 1009"/>
              <a:gd name="T12" fmla="*/ 401 w 865"/>
              <a:gd name="T13" fmla="*/ 610 h 1009"/>
              <a:gd name="T14" fmla="*/ 485 w 865"/>
              <a:gd name="T15" fmla="*/ 610 h 1009"/>
              <a:gd name="T16" fmla="*/ 486 w 865"/>
              <a:gd name="T17" fmla="*/ 631 h 1009"/>
              <a:gd name="T18" fmla="*/ 466 w 865"/>
              <a:gd name="T19" fmla="*/ 640 h 1009"/>
              <a:gd name="T20" fmla="*/ 493 w 865"/>
              <a:gd name="T21" fmla="*/ 787 h 1009"/>
              <a:gd name="T22" fmla="*/ 592 w 865"/>
              <a:gd name="T23" fmla="*/ 559 h 1009"/>
              <a:gd name="T24" fmla="*/ 650 w 865"/>
              <a:gd name="T25" fmla="*/ 567 h 1009"/>
              <a:gd name="T26" fmla="*/ 736 w 865"/>
              <a:gd name="T27" fmla="*/ 567 h 1009"/>
              <a:gd name="T28" fmla="*/ 853 w 865"/>
              <a:gd name="T29" fmla="*/ 932 h 1009"/>
              <a:gd name="T30" fmla="*/ 734 w 865"/>
              <a:gd name="T31" fmla="*/ 974 h 1009"/>
              <a:gd name="T32" fmla="*/ 717 w 865"/>
              <a:gd name="T33" fmla="*/ 919 h 1009"/>
              <a:gd name="T34" fmla="*/ 680 w 865"/>
              <a:gd name="T35" fmla="*/ 984 h 1009"/>
              <a:gd name="T36" fmla="*/ 165 w 865"/>
              <a:gd name="T37" fmla="*/ 987 h 1009"/>
              <a:gd name="T38" fmla="*/ 127 w 865"/>
              <a:gd name="T39" fmla="*/ 919 h 1009"/>
              <a:gd name="T40" fmla="*/ 109 w 865"/>
              <a:gd name="T41" fmla="*/ 977 h 1009"/>
              <a:gd name="T42" fmla="*/ 0 w 865"/>
              <a:gd name="T43" fmla="*/ 932 h 1009"/>
              <a:gd name="T44" fmla="*/ 121 w 865"/>
              <a:gd name="T45" fmla="*/ 572 h 1009"/>
              <a:gd name="T46" fmla="*/ 249 w 865"/>
              <a:gd name="T47" fmla="*/ 390 h 1009"/>
              <a:gd name="T48" fmla="*/ 249 w 865"/>
              <a:gd name="T49" fmla="*/ 390 h 1009"/>
              <a:gd name="T50" fmla="*/ 219 w 865"/>
              <a:gd name="T51" fmla="*/ 355 h 1009"/>
              <a:gd name="T52" fmla="*/ 209 w 865"/>
              <a:gd name="T53" fmla="*/ 288 h 1009"/>
              <a:gd name="T54" fmla="*/ 209 w 865"/>
              <a:gd name="T55" fmla="*/ 280 h 1009"/>
              <a:gd name="T56" fmla="*/ 216 w 865"/>
              <a:gd name="T57" fmla="*/ 275 h 1009"/>
              <a:gd name="T58" fmla="*/ 220 w 865"/>
              <a:gd name="T59" fmla="*/ 272 h 1009"/>
              <a:gd name="T60" fmla="*/ 268 w 865"/>
              <a:gd name="T61" fmla="*/ 64 h 1009"/>
              <a:gd name="T62" fmla="*/ 571 w 865"/>
              <a:gd name="T63" fmla="*/ 57 h 1009"/>
              <a:gd name="T64" fmla="*/ 629 w 865"/>
              <a:gd name="T65" fmla="*/ 270 h 1009"/>
              <a:gd name="T66" fmla="*/ 637 w 865"/>
              <a:gd name="T67" fmla="*/ 275 h 1009"/>
              <a:gd name="T68" fmla="*/ 644 w 865"/>
              <a:gd name="T69" fmla="*/ 280 h 1009"/>
              <a:gd name="T70" fmla="*/ 645 w 865"/>
              <a:gd name="T71" fmla="*/ 288 h 1009"/>
              <a:gd name="T72" fmla="*/ 635 w 865"/>
              <a:gd name="T73" fmla="*/ 354 h 1009"/>
              <a:gd name="T74" fmla="*/ 606 w 865"/>
              <a:gd name="T75" fmla="*/ 389 h 1009"/>
              <a:gd name="T76" fmla="*/ 443 w 865"/>
              <a:gd name="T77" fmla="*/ 536 h 1009"/>
              <a:gd name="T78" fmla="*/ 403 w 865"/>
              <a:gd name="T79" fmla="*/ 532 h 1009"/>
              <a:gd name="T80" fmla="*/ 249 w 865"/>
              <a:gd name="T81" fmla="*/ 39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5" h="1009">
                <a:moveTo>
                  <a:pt x="121" y="572"/>
                </a:moveTo>
                <a:cubicBezTo>
                  <a:pt x="154" y="572"/>
                  <a:pt x="185" y="571"/>
                  <a:pt x="213" y="571"/>
                </a:cubicBezTo>
                <a:cubicBezTo>
                  <a:pt x="240" y="574"/>
                  <a:pt x="262" y="567"/>
                  <a:pt x="277" y="550"/>
                </a:cubicBezTo>
                <a:lnTo>
                  <a:pt x="393" y="793"/>
                </a:lnTo>
                <a:lnTo>
                  <a:pt x="420" y="640"/>
                </a:lnTo>
                <a:lnTo>
                  <a:pt x="401" y="631"/>
                </a:lnTo>
                <a:lnTo>
                  <a:pt x="401" y="610"/>
                </a:lnTo>
                <a:lnTo>
                  <a:pt x="485" y="610"/>
                </a:lnTo>
                <a:lnTo>
                  <a:pt x="486" y="631"/>
                </a:lnTo>
                <a:lnTo>
                  <a:pt x="466" y="640"/>
                </a:lnTo>
                <a:lnTo>
                  <a:pt x="493" y="787"/>
                </a:lnTo>
                <a:lnTo>
                  <a:pt x="592" y="559"/>
                </a:lnTo>
                <a:cubicBezTo>
                  <a:pt x="607" y="567"/>
                  <a:pt x="627" y="569"/>
                  <a:pt x="650" y="567"/>
                </a:cubicBezTo>
                <a:cubicBezTo>
                  <a:pt x="677" y="567"/>
                  <a:pt x="705" y="567"/>
                  <a:pt x="736" y="567"/>
                </a:cubicBezTo>
                <a:cubicBezTo>
                  <a:pt x="815" y="641"/>
                  <a:pt x="865" y="818"/>
                  <a:pt x="853" y="932"/>
                </a:cubicBezTo>
                <a:cubicBezTo>
                  <a:pt x="828" y="949"/>
                  <a:pt x="786" y="963"/>
                  <a:pt x="734" y="974"/>
                </a:cubicBezTo>
                <a:lnTo>
                  <a:pt x="717" y="919"/>
                </a:lnTo>
                <a:lnTo>
                  <a:pt x="680" y="984"/>
                </a:lnTo>
                <a:cubicBezTo>
                  <a:pt x="527" y="1007"/>
                  <a:pt x="314" y="1009"/>
                  <a:pt x="165" y="987"/>
                </a:cubicBezTo>
                <a:lnTo>
                  <a:pt x="127" y="919"/>
                </a:lnTo>
                <a:lnTo>
                  <a:pt x="109" y="977"/>
                </a:lnTo>
                <a:cubicBezTo>
                  <a:pt x="58" y="966"/>
                  <a:pt x="19" y="951"/>
                  <a:pt x="0" y="932"/>
                </a:cubicBezTo>
                <a:cubicBezTo>
                  <a:pt x="2" y="832"/>
                  <a:pt x="20" y="659"/>
                  <a:pt x="121" y="572"/>
                </a:cubicBezTo>
                <a:close/>
                <a:moveTo>
                  <a:pt x="249" y="390"/>
                </a:moveTo>
                <a:lnTo>
                  <a:pt x="249" y="390"/>
                </a:lnTo>
                <a:cubicBezTo>
                  <a:pt x="236" y="383"/>
                  <a:pt x="226" y="371"/>
                  <a:pt x="219" y="355"/>
                </a:cubicBezTo>
                <a:cubicBezTo>
                  <a:pt x="212" y="338"/>
                  <a:pt x="209" y="315"/>
                  <a:pt x="209" y="288"/>
                </a:cubicBezTo>
                <a:lnTo>
                  <a:pt x="209" y="280"/>
                </a:lnTo>
                <a:lnTo>
                  <a:pt x="216" y="275"/>
                </a:lnTo>
                <a:cubicBezTo>
                  <a:pt x="218" y="274"/>
                  <a:pt x="219" y="273"/>
                  <a:pt x="220" y="272"/>
                </a:cubicBezTo>
                <a:cubicBezTo>
                  <a:pt x="205" y="158"/>
                  <a:pt x="218" y="105"/>
                  <a:pt x="268" y="64"/>
                </a:cubicBezTo>
                <a:cubicBezTo>
                  <a:pt x="345" y="0"/>
                  <a:pt x="492" y="0"/>
                  <a:pt x="571" y="57"/>
                </a:cubicBezTo>
                <a:cubicBezTo>
                  <a:pt x="624" y="96"/>
                  <a:pt x="643" y="166"/>
                  <a:pt x="629" y="270"/>
                </a:cubicBezTo>
                <a:cubicBezTo>
                  <a:pt x="632" y="271"/>
                  <a:pt x="635" y="273"/>
                  <a:pt x="637" y="275"/>
                </a:cubicBezTo>
                <a:lnTo>
                  <a:pt x="644" y="280"/>
                </a:lnTo>
                <a:lnTo>
                  <a:pt x="645" y="288"/>
                </a:lnTo>
                <a:cubicBezTo>
                  <a:pt x="645" y="315"/>
                  <a:pt x="642" y="337"/>
                  <a:pt x="635" y="354"/>
                </a:cubicBezTo>
                <a:cubicBezTo>
                  <a:pt x="628" y="370"/>
                  <a:pt x="619" y="382"/>
                  <a:pt x="606" y="389"/>
                </a:cubicBezTo>
                <a:cubicBezTo>
                  <a:pt x="585" y="456"/>
                  <a:pt x="515" y="528"/>
                  <a:pt x="443" y="536"/>
                </a:cubicBezTo>
                <a:cubicBezTo>
                  <a:pt x="430" y="537"/>
                  <a:pt x="415" y="537"/>
                  <a:pt x="403" y="532"/>
                </a:cubicBezTo>
                <a:cubicBezTo>
                  <a:pt x="324" y="504"/>
                  <a:pt x="274" y="472"/>
                  <a:pt x="249" y="3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图标"/>
          <p:cNvSpPr>
            <a:spLocks noChangeAspect="1" noEditPoints="1" noChangeArrowheads="1"/>
          </p:cNvSpPr>
          <p:nvPr/>
        </p:nvSpPr>
        <p:spPr bwMode="auto">
          <a:xfrm>
            <a:off x="1997331" y="3657085"/>
            <a:ext cx="913767" cy="667357"/>
          </a:xfrm>
          <a:custGeom>
            <a:avLst/>
            <a:gdLst>
              <a:gd name="T0" fmla="*/ 2147483647 w 112"/>
              <a:gd name="T1" fmla="*/ 2147483647 h 77"/>
              <a:gd name="T2" fmla="*/ 2147483647 w 112"/>
              <a:gd name="T3" fmla="*/ 2147483647 h 77"/>
              <a:gd name="T4" fmla="*/ 2147483647 w 112"/>
              <a:gd name="T5" fmla="*/ 2147483647 h 77"/>
              <a:gd name="T6" fmla="*/ 2147483647 w 112"/>
              <a:gd name="T7" fmla="*/ 2147483647 h 77"/>
              <a:gd name="T8" fmla="*/ 2147483647 w 112"/>
              <a:gd name="T9" fmla="*/ 2147483647 h 77"/>
              <a:gd name="T10" fmla="*/ 0 w 112"/>
              <a:gd name="T11" fmla="*/ 2147483647 h 77"/>
              <a:gd name="T12" fmla="*/ 2147483647 w 112"/>
              <a:gd name="T13" fmla="*/ 2147483647 h 77"/>
              <a:gd name="T14" fmla="*/ 2147483647 w 112"/>
              <a:gd name="T15" fmla="*/ 2147483647 h 77"/>
              <a:gd name="T16" fmla="*/ 2147483647 w 112"/>
              <a:gd name="T17" fmla="*/ 2147483647 h 77"/>
              <a:gd name="T18" fmla="*/ 2147483647 w 112"/>
              <a:gd name="T19" fmla="*/ 2147483647 h 77"/>
              <a:gd name="T20" fmla="*/ 2147483647 w 112"/>
              <a:gd name="T21" fmla="*/ 2147483647 h 77"/>
              <a:gd name="T22" fmla="*/ 2147483647 w 112"/>
              <a:gd name="T23" fmla="*/ 2147483647 h 77"/>
              <a:gd name="T24" fmla="*/ 2147483647 w 112"/>
              <a:gd name="T25" fmla="*/ 2147483647 h 77"/>
              <a:gd name="T26" fmla="*/ 2147483647 w 112"/>
              <a:gd name="T27" fmla="*/ 2147483647 h 77"/>
              <a:gd name="T28" fmla="*/ 2147483647 w 112"/>
              <a:gd name="T29" fmla="*/ 2147483647 h 77"/>
              <a:gd name="T30" fmla="*/ 2147483647 w 112"/>
              <a:gd name="T31" fmla="*/ 2147483647 h 77"/>
              <a:gd name="T32" fmla="*/ 2147483647 w 112"/>
              <a:gd name="T33" fmla="*/ 2147483647 h 77"/>
              <a:gd name="T34" fmla="*/ 2147483647 w 112"/>
              <a:gd name="T35" fmla="*/ 2147483647 h 77"/>
              <a:gd name="T36" fmla="*/ 2147483647 w 112"/>
              <a:gd name="T37" fmla="*/ 2147483647 h 77"/>
              <a:gd name="T38" fmla="*/ 2147483647 w 112"/>
              <a:gd name="T39" fmla="*/ 2147483647 h 77"/>
              <a:gd name="T40" fmla="*/ 2147483647 w 112"/>
              <a:gd name="T41" fmla="*/ 2147483647 h 77"/>
              <a:gd name="T42" fmla="*/ 2147483647 w 112"/>
              <a:gd name="T43" fmla="*/ 2147483647 h 77"/>
              <a:gd name="T44" fmla="*/ 2147483647 w 112"/>
              <a:gd name="T45" fmla="*/ 2147483647 h 77"/>
              <a:gd name="T46" fmla="*/ 2147483647 w 112"/>
              <a:gd name="T47" fmla="*/ 2147483647 h 77"/>
              <a:gd name="T48" fmla="*/ 2147483647 w 112"/>
              <a:gd name="T49" fmla="*/ 2147483647 h 77"/>
              <a:gd name="T50" fmla="*/ 2147483647 w 112"/>
              <a:gd name="T51" fmla="*/ 2147483647 h 77"/>
              <a:gd name="T52" fmla="*/ 2147483647 w 112"/>
              <a:gd name="T53" fmla="*/ 2147483647 h 77"/>
              <a:gd name="T54" fmla="*/ 2147483647 w 112"/>
              <a:gd name="T55" fmla="*/ 2147483647 h 77"/>
              <a:gd name="T56" fmla="*/ 2147483647 w 112"/>
              <a:gd name="T57" fmla="*/ 2147483647 h 77"/>
              <a:gd name="T58" fmla="*/ 2147483647 w 112"/>
              <a:gd name="T59" fmla="*/ 2147483647 h 77"/>
              <a:gd name="T60" fmla="*/ 2147483647 w 112"/>
              <a:gd name="T61" fmla="*/ 2147483647 h 77"/>
              <a:gd name="T62" fmla="*/ 2147483647 w 112"/>
              <a:gd name="T63" fmla="*/ 2147483647 h 77"/>
              <a:gd name="T64" fmla="*/ 2147483647 w 112"/>
              <a:gd name="T65" fmla="*/ 2147483647 h 77"/>
              <a:gd name="T66" fmla="*/ 2147483647 w 112"/>
              <a:gd name="T67" fmla="*/ 2147483647 h 77"/>
              <a:gd name="T68" fmla="*/ 2147483647 w 112"/>
              <a:gd name="T69" fmla="*/ 2147483647 h 77"/>
              <a:gd name="T70" fmla="*/ 2147483647 w 112"/>
              <a:gd name="T71" fmla="*/ 2147483647 h 77"/>
              <a:gd name="T72" fmla="*/ 2147483647 w 112"/>
              <a:gd name="T73" fmla="*/ 2147483647 h 77"/>
              <a:gd name="T74" fmla="*/ 2147483647 w 112"/>
              <a:gd name="T75" fmla="*/ 2147483647 h 77"/>
              <a:gd name="T76" fmla="*/ 2147483647 w 112"/>
              <a:gd name="T77" fmla="*/ 2147483647 h 77"/>
              <a:gd name="T78" fmla="*/ 2147483647 w 112"/>
              <a:gd name="T79" fmla="*/ 2147483647 h 77"/>
              <a:gd name="T80" fmla="*/ 2147483647 w 112"/>
              <a:gd name="T81" fmla="*/ 2147483647 h 77"/>
              <a:gd name="T82" fmla="*/ 2147483647 w 112"/>
              <a:gd name="T83" fmla="*/ 2147483647 h 77"/>
              <a:gd name="T84" fmla="*/ 2147483647 w 112"/>
              <a:gd name="T85" fmla="*/ 2147483647 h 77"/>
              <a:gd name="T86" fmla="*/ 2147483647 w 112"/>
              <a:gd name="T87" fmla="*/ 2147483647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图标"/>
          <p:cNvSpPr>
            <a:spLocks noChangeAspect="1" noEditPoints="1"/>
          </p:cNvSpPr>
          <p:nvPr/>
        </p:nvSpPr>
        <p:spPr bwMode="auto">
          <a:xfrm>
            <a:off x="9416674" y="3603133"/>
            <a:ext cx="721117" cy="669871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"/>
          <p:cNvSpPr/>
          <p:nvPr/>
        </p:nvSpPr>
        <p:spPr>
          <a:xfrm>
            <a:off x="1023649" y="5838965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49" name="文本"/>
          <p:cNvSpPr/>
          <p:nvPr/>
        </p:nvSpPr>
        <p:spPr>
          <a:xfrm>
            <a:off x="5904125" y="5807746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50" name="文本"/>
          <p:cNvSpPr/>
          <p:nvPr/>
        </p:nvSpPr>
        <p:spPr>
          <a:xfrm>
            <a:off x="3480338" y="1749119"/>
            <a:ext cx="2869939" cy="4181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51" name="文本"/>
          <p:cNvSpPr/>
          <p:nvPr/>
        </p:nvSpPr>
        <p:spPr>
          <a:xfrm>
            <a:off x="8342264" y="1749119"/>
            <a:ext cx="2869939" cy="4181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1" grpId="0" animBg="1"/>
      <p:bldP spid="22" grpId="0" animBg="1"/>
      <p:bldP spid="41" grpId="0" animBg="1"/>
      <p:bldP spid="56" grpId="0" animBg="1"/>
      <p:bldP spid="57" grpId="0" animBg="1"/>
      <p:bldP spid="58" grpId="0" animBg="1"/>
      <p:bldP spid="43" grpId="0" animBg="1"/>
      <p:bldP spid="45" grpId="0" animBg="1"/>
      <p:bldP spid="46" grpId="0" animBg="1"/>
      <p:bldP spid="47" grpId="0" animBg="1"/>
      <p:bldP spid="40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55" y="435900"/>
            <a:ext cx="6820535" cy="38576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"/>
          <p:cNvSpPr/>
          <p:nvPr/>
        </p:nvSpPr>
        <p:spPr>
          <a:xfrm>
            <a:off x="7738533" y="0"/>
            <a:ext cx="44534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22" name="文本"/>
          <p:cNvSpPr/>
          <p:nvPr/>
        </p:nvSpPr>
        <p:spPr>
          <a:xfrm>
            <a:off x="9087533" y="1732516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5" name="文本"/>
          <p:cNvSpPr/>
          <p:nvPr/>
        </p:nvSpPr>
        <p:spPr>
          <a:xfrm>
            <a:off x="9087533" y="2928825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9" name="文本"/>
          <p:cNvSpPr/>
          <p:nvPr/>
        </p:nvSpPr>
        <p:spPr>
          <a:xfrm>
            <a:off x="9087533" y="4125134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2" name="文本"/>
          <p:cNvSpPr/>
          <p:nvPr/>
        </p:nvSpPr>
        <p:spPr>
          <a:xfrm>
            <a:off x="9087533" y="5321442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3" name="文本"/>
          <p:cNvSpPr/>
          <p:nvPr/>
        </p:nvSpPr>
        <p:spPr>
          <a:xfrm>
            <a:off x="9087533" y="137544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"/>
          <p:cNvSpPr/>
          <p:nvPr/>
        </p:nvSpPr>
        <p:spPr>
          <a:xfrm>
            <a:off x="9087533" y="257175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"/>
          <p:cNvSpPr/>
          <p:nvPr/>
        </p:nvSpPr>
        <p:spPr>
          <a:xfrm>
            <a:off x="9087533" y="376806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文本"/>
          <p:cNvSpPr/>
          <p:nvPr/>
        </p:nvSpPr>
        <p:spPr>
          <a:xfrm>
            <a:off x="9087533" y="4964374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9" name="组合 4"/>
          <p:cNvGrpSpPr/>
          <p:nvPr/>
        </p:nvGrpSpPr>
        <p:grpSpPr>
          <a:xfrm>
            <a:off x="8179451" y="5001801"/>
            <a:ext cx="759330" cy="759330"/>
            <a:chOff x="8179451" y="5001801"/>
            <a:chExt cx="759330" cy="759330"/>
          </a:xfrm>
        </p:grpSpPr>
        <p:sp>
          <p:nvSpPr>
            <p:cNvPr id="34" name="图形"/>
            <p:cNvSpPr/>
            <p:nvPr/>
          </p:nvSpPr>
          <p:spPr>
            <a:xfrm>
              <a:off x="8179451" y="5001801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图标"/>
            <p:cNvSpPr>
              <a:spLocks noChangeAspect="1" noEditPoints="1"/>
            </p:cNvSpPr>
            <p:nvPr/>
          </p:nvSpPr>
          <p:spPr bwMode="auto">
            <a:xfrm>
              <a:off x="8396862" y="5188691"/>
              <a:ext cx="391414" cy="385551"/>
            </a:xfrm>
            <a:custGeom>
              <a:avLst/>
              <a:gdLst>
                <a:gd name="T0" fmla="*/ 79 w 134"/>
                <a:gd name="T1" fmla="*/ 99 h 132"/>
                <a:gd name="T2" fmla="*/ 76 w 134"/>
                <a:gd name="T3" fmla="*/ 102 h 132"/>
                <a:gd name="T4" fmla="*/ 73 w 134"/>
                <a:gd name="T5" fmla="*/ 99 h 132"/>
                <a:gd name="T6" fmla="*/ 74 w 134"/>
                <a:gd name="T7" fmla="*/ 96 h 132"/>
                <a:gd name="T8" fmla="*/ 78 w 134"/>
                <a:gd name="T9" fmla="*/ 96 h 132"/>
                <a:gd name="T10" fmla="*/ 98 w 134"/>
                <a:gd name="T11" fmla="*/ 18 h 132"/>
                <a:gd name="T12" fmla="*/ 14 w 134"/>
                <a:gd name="T13" fmla="*/ 20 h 132"/>
                <a:gd name="T14" fmla="*/ 98 w 134"/>
                <a:gd name="T15" fmla="*/ 22 h 132"/>
                <a:gd name="T16" fmla="*/ 98 w 134"/>
                <a:gd name="T17" fmla="*/ 18 h 132"/>
                <a:gd name="T18" fmla="*/ 17 w 134"/>
                <a:gd name="T19" fmla="*/ 33 h 132"/>
                <a:gd name="T20" fmla="*/ 17 w 134"/>
                <a:gd name="T21" fmla="*/ 36 h 132"/>
                <a:gd name="T22" fmla="*/ 102 w 134"/>
                <a:gd name="T23" fmla="*/ 34 h 132"/>
                <a:gd name="T24" fmla="*/ 102 w 134"/>
                <a:gd name="T25" fmla="*/ 49 h 132"/>
                <a:gd name="T26" fmla="*/ 17 w 134"/>
                <a:gd name="T27" fmla="*/ 47 h 132"/>
                <a:gd name="T28" fmla="*/ 17 w 134"/>
                <a:gd name="T29" fmla="*/ 50 h 132"/>
                <a:gd name="T30" fmla="*/ 102 w 134"/>
                <a:gd name="T31" fmla="*/ 49 h 132"/>
                <a:gd name="T32" fmla="*/ 108 w 134"/>
                <a:gd name="T33" fmla="*/ 127 h 132"/>
                <a:gd name="T34" fmla="*/ 24 w 134"/>
                <a:gd name="T35" fmla="*/ 106 h 132"/>
                <a:gd name="T36" fmla="*/ 5 w 134"/>
                <a:gd name="T37" fmla="*/ 8 h 132"/>
                <a:gd name="T38" fmla="*/ 108 w 134"/>
                <a:gd name="T39" fmla="*/ 5 h 132"/>
                <a:gd name="T40" fmla="*/ 110 w 134"/>
                <a:gd name="T41" fmla="*/ 66 h 132"/>
                <a:gd name="T42" fmla="*/ 116 w 134"/>
                <a:gd name="T43" fmla="*/ 8 h 132"/>
                <a:gd name="T44" fmla="*/ 8 w 134"/>
                <a:gd name="T45" fmla="*/ 0 h 132"/>
                <a:gd name="T46" fmla="*/ 0 w 134"/>
                <a:gd name="T47" fmla="*/ 124 h 132"/>
                <a:gd name="T48" fmla="*/ 108 w 134"/>
                <a:gd name="T49" fmla="*/ 132 h 132"/>
                <a:gd name="T50" fmla="*/ 116 w 134"/>
                <a:gd name="T51" fmla="*/ 104 h 132"/>
                <a:gd name="T52" fmla="*/ 111 w 134"/>
                <a:gd name="T53" fmla="*/ 124 h 132"/>
                <a:gd name="T54" fmla="*/ 113 w 134"/>
                <a:gd name="T55" fmla="*/ 104 h 132"/>
                <a:gd name="T56" fmla="*/ 88 w 134"/>
                <a:gd name="T57" fmla="*/ 77 h 132"/>
                <a:gd name="T58" fmla="*/ 79 w 134"/>
                <a:gd name="T59" fmla="*/ 82 h 132"/>
                <a:gd name="T60" fmla="*/ 104 w 134"/>
                <a:gd name="T61" fmla="*/ 109 h 132"/>
                <a:gd name="T62" fmla="*/ 98 w 134"/>
                <a:gd name="T63" fmla="*/ 76 h 132"/>
                <a:gd name="T64" fmla="*/ 92 w 134"/>
                <a:gd name="T65" fmla="*/ 79 h 132"/>
                <a:gd name="T66" fmla="*/ 113 w 134"/>
                <a:gd name="T67" fmla="*/ 93 h 132"/>
                <a:gd name="T68" fmla="*/ 98 w 134"/>
                <a:gd name="T69" fmla="*/ 76 h 132"/>
                <a:gd name="T70" fmla="*/ 117 w 134"/>
                <a:gd name="T71" fmla="*/ 60 h 132"/>
                <a:gd name="T72" fmla="*/ 102 w 134"/>
                <a:gd name="T73" fmla="*/ 76 h 132"/>
                <a:gd name="T74" fmla="*/ 101 w 134"/>
                <a:gd name="T75" fmla="*/ 78 h 132"/>
                <a:gd name="T76" fmla="*/ 113 w 134"/>
                <a:gd name="T77" fmla="*/ 88 h 132"/>
                <a:gd name="T78" fmla="*/ 110 w 134"/>
                <a:gd name="T79" fmla="*/ 83 h 132"/>
                <a:gd name="T80" fmla="*/ 130 w 134"/>
                <a:gd name="T81" fmla="*/ 57 h 132"/>
                <a:gd name="T82" fmla="*/ 76 w 134"/>
                <a:gd name="T83" fmla="*/ 119 h 132"/>
                <a:gd name="T84" fmla="*/ 93 w 134"/>
                <a:gd name="T85" fmla="*/ 104 h 132"/>
                <a:gd name="T86" fmla="*/ 59 w 134"/>
                <a:gd name="T87" fmla="*/ 98 h 132"/>
                <a:gd name="T88" fmla="*/ 76 w 134"/>
                <a:gd name="T89" fmla="*/ 79 h 132"/>
                <a:gd name="T90" fmla="*/ 76 w 134"/>
                <a:gd name="T91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32">
                  <a:moveTo>
                    <a:pt x="84" y="96"/>
                  </a:moveTo>
                  <a:cubicBezTo>
                    <a:pt x="79" y="99"/>
                    <a:pt x="79" y="99"/>
                    <a:pt x="79" y="99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8" y="96"/>
                    <a:pt x="78" y="96"/>
                    <a:pt x="78" y="96"/>
                  </a:cubicBezTo>
                  <a:lnTo>
                    <a:pt x="84" y="96"/>
                  </a:lnTo>
                  <a:close/>
                  <a:moveTo>
                    <a:pt x="98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5" y="18"/>
                    <a:pt x="14" y="19"/>
                    <a:pt x="14" y="20"/>
                  </a:cubicBezTo>
                  <a:cubicBezTo>
                    <a:pt x="14" y="21"/>
                    <a:pt x="15" y="22"/>
                    <a:pt x="17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2"/>
                    <a:pt x="102" y="21"/>
                    <a:pt x="102" y="20"/>
                  </a:cubicBezTo>
                  <a:cubicBezTo>
                    <a:pt x="102" y="19"/>
                    <a:pt x="100" y="18"/>
                    <a:pt x="98" y="18"/>
                  </a:cubicBezTo>
                  <a:close/>
                  <a:moveTo>
                    <a:pt x="9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4" y="33"/>
                    <a:pt x="14" y="34"/>
                  </a:cubicBezTo>
                  <a:cubicBezTo>
                    <a:pt x="14" y="35"/>
                    <a:pt x="15" y="36"/>
                    <a:pt x="17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00" y="36"/>
                    <a:pt x="102" y="35"/>
                    <a:pt x="102" y="34"/>
                  </a:cubicBezTo>
                  <a:cubicBezTo>
                    <a:pt x="102" y="33"/>
                    <a:pt x="100" y="33"/>
                    <a:pt x="98" y="33"/>
                  </a:cubicBezTo>
                  <a:close/>
                  <a:moveTo>
                    <a:pt x="102" y="49"/>
                  </a:moveTo>
                  <a:cubicBezTo>
                    <a:pt x="102" y="48"/>
                    <a:pt x="100" y="47"/>
                    <a:pt x="9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7"/>
                    <a:pt x="14" y="48"/>
                    <a:pt x="14" y="49"/>
                  </a:cubicBezTo>
                  <a:cubicBezTo>
                    <a:pt x="14" y="49"/>
                    <a:pt x="15" y="50"/>
                    <a:pt x="17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00" y="50"/>
                    <a:pt x="102" y="49"/>
                    <a:pt x="102" y="49"/>
                  </a:cubicBezTo>
                  <a:close/>
                  <a:moveTo>
                    <a:pt x="111" y="124"/>
                  </a:moveTo>
                  <a:cubicBezTo>
                    <a:pt x="111" y="125"/>
                    <a:pt x="109" y="127"/>
                    <a:pt x="108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72" y="127"/>
                    <a:pt x="24" y="106"/>
                    <a:pt x="24" y="106"/>
                  </a:cubicBezTo>
                  <a:cubicBezTo>
                    <a:pt x="15" y="117"/>
                    <a:pt x="5" y="113"/>
                    <a:pt x="5" y="10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5"/>
                    <a:pt x="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9" y="5"/>
                    <a:pt x="111" y="7"/>
                    <a:pt x="111" y="8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4"/>
                    <a:pt x="112" y="0"/>
                    <a:pt x="1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2"/>
                    <a:pt x="8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2" y="132"/>
                    <a:pt x="116" y="128"/>
                    <a:pt x="116" y="12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1" y="110"/>
                    <a:pt x="111" y="110"/>
                    <a:pt x="111" y="110"/>
                  </a:cubicBezTo>
                  <a:lnTo>
                    <a:pt x="111" y="124"/>
                  </a:lnTo>
                  <a:close/>
                  <a:moveTo>
                    <a:pt x="108" y="109"/>
                  </a:moveTo>
                  <a:cubicBezTo>
                    <a:pt x="113" y="104"/>
                    <a:pt x="113" y="104"/>
                    <a:pt x="113" y="104"/>
                  </a:cubicBezTo>
                  <a:cubicBezTo>
                    <a:pt x="114" y="103"/>
                    <a:pt x="114" y="101"/>
                    <a:pt x="113" y="100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7" y="75"/>
                    <a:pt x="85" y="75"/>
                    <a:pt x="83" y="77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3"/>
                    <a:pt x="78" y="85"/>
                    <a:pt x="79" y="8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5" y="111"/>
                    <a:pt x="107" y="110"/>
                    <a:pt x="108" y="109"/>
                  </a:cubicBezTo>
                  <a:close/>
                  <a:moveTo>
                    <a:pt x="98" y="76"/>
                  </a:moveTo>
                  <a:cubicBezTo>
                    <a:pt x="97" y="75"/>
                    <a:pt x="96" y="76"/>
                    <a:pt x="95" y="76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92"/>
                    <a:pt x="113" y="91"/>
                    <a:pt x="112" y="90"/>
                  </a:cubicBezTo>
                  <a:lnTo>
                    <a:pt x="98" y="76"/>
                  </a:lnTo>
                  <a:close/>
                  <a:moveTo>
                    <a:pt x="130" y="57"/>
                  </a:moveTo>
                  <a:cubicBezTo>
                    <a:pt x="127" y="54"/>
                    <a:pt x="123" y="53"/>
                    <a:pt x="117" y="60"/>
                  </a:cubicBezTo>
                  <a:cubicBezTo>
                    <a:pt x="112" y="65"/>
                    <a:pt x="109" y="74"/>
                    <a:pt x="105" y="78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5"/>
                    <a:pt x="101" y="75"/>
                    <a:pt x="100" y="76"/>
                  </a:cubicBezTo>
                  <a:cubicBezTo>
                    <a:pt x="100" y="76"/>
                    <a:pt x="100" y="77"/>
                    <a:pt x="101" y="78"/>
                  </a:cubicBezTo>
                  <a:cubicBezTo>
                    <a:pt x="111" y="87"/>
                    <a:pt x="111" y="87"/>
                    <a:pt x="111" y="87"/>
                  </a:cubicBezTo>
                  <a:cubicBezTo>
                    <a:pt x="112" y="88"/>
                    <a:pt x="113" y="88"/>
                    <a:pt x="113" y="88"/>
                  </a:cubicBezTo>
                  <a:cubicBezTo>
                    <a:pt x="114" y="87"/>
                    <a:pt x="114" y="86"/>
                    <a:pt x="113" y="86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4" y="79"/>
                    <a:pt x="123" y="75"/>
                    <a:pt x="127" y="70"/>
                  </a:cubicBezTo>
                  <a:cubicBezTo>
                    <a:pt x="134" y="63"/>
                    <a:pt x="133" y="59"/>
                    <a:pt x="130" y="57"/>
                  </a:cubicBezTo>
                  <a:close/>
                  <a:moveTo>
                    <a:pt x="56" y="98"/>
                  </a:moveTo>
                  <a:cubicBezTo>
                    <a:pt x="56" y="110"/>
                    <a:pt x="65" y="119"/>
                    <a:pt x="76" y="119"/>
                  </a:cubicBezTo>
                  <a:cubicBezTo>
                    <a:pt x="85" y="119"/>
                    <a:pt x="92" y="114"/>
                    <a:pt x="95" y="106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1" y="111"/>
                    <a:pt x="84" y="116"/>
                    <a:pt x="76" y="116"/>
                  </a:cubicBezTo>
                  <a:cubicBezTo>
                    <a:pt x="67" y="116"/>
                    <a:pt x="59" y="108"/>
                    <a:pt x="59" y="98"/>
                  </a:cubicBezTo>
                  <a:cubicBezTo>
                    <a:pt x="59" y="89"/>
                    <a:pt x="66" y="81"/>
                    <a:pt x="75" y="81"/>
                  </a:cubicBezTo>
                  <a:cubicBezTo>
                    <a:pt x="75" y="80"/>
                    <a:pt x="76" y="80"/>
                    <a:pt x="76" y="79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6" y="78"/>
                  </a:cubicBezTo>
                  <a:cubicBezTo>
                    <a:pt x="65" y="78"/>
                    <a:pt x="56" y="87"/>
                    <a:pt x="56" y="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3"/>
          <p:cNvGrpSpPr/>
          <p:nvPr/>
        </p:nvGrpSpPr>
        <p:grpSpPr>
          <a:xfrm>
            <a:off x="8179451" y="3788599"/>
            <a:ext cx="759330" cy="759330"/>
            <a:chOff x="8179451" y="3788599"/>
            <a:chExt cx="759330" cy="759330"/>
          </a:xfrm>
        </p:grpSpPr>
        <p:sp>
          <p:nvSpPr>
            <p:cNvPr id="28" name="图形"/>
            <p:cNvSpPr/>
            <p:nvPr/>
          </p:nvSpPr>
          <p:spPr>
            <a:xfrm>
              <a:off x="8179451" y="3788599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图标"/>
            <p:cNvSpPr>
              <a:spLocks noChangeAspect="1" noEditPoints="1"/>
            </p:cNvSpPr>
            <p:nvPr/>
          </p:nvSpPr>
          <p:spPr bwMode="auto">
            <a:xfrm>
              <a:off x="8363727" y="4008565"/>
              <a:ext cx="390778" cy="319399"/>
            </a:xfrm>
            <a:custGeom>
              <a:avLst/>
              <a:gdLst>
                <a:gd name="T0" fmla="*/ 0 w 451"/>
                <a:gd name="T1" fmla="*/ 5147 h 367"/>
                <a:gd name="T2" fmla="*/ 66626 w 451"/>
                <a:gd name="T3" fmla="*/ 110671 h 367"/>
                <a:gd name="T4" fmla="*/ 32947 w 451"/>
                <a:gd name="T5" fmla="*/ 131997 h 367"/>
                <a:gd name="T6" fmla="*/ 128859 w 451"/>
                <a:gd name="T7" fmla="*/ 134938 h 367"/>
                <a:gd name="T8" fmla="*/ 128859 w 451"/>
                <a:gd name="T9" fmla="*/ 131629 h 367"/>
                <a:gd name="T10" fmla="*/ 159975 w 451"/>
                <a:gd name="T11" fmla="*/ 110671 h 367"/>
                <a:gd name="T12" fmla="*/ 159975 w 451"/>
                <a:gd name="T13" fmla="*/ 0 h 367"/>
                <a:gd name="T14" fmla="*/ 12813 w 451"/>
                <a:gd name="T15" fmla="*/ 99641 h 367"/>
                <a:gd name="T16" fmla="*/ 12813 w 451"/>
                <a:gd name="T17" fmla="*/ 6986 h 367"/>
                <a:gd name="T18" fmla="*/ 156680 w 451"/>
                <a:gd name="T19" fmla="*/ 95596 h 367"/>
                <a:gd name="T20" fmla="*/ 41000 w 451"/>
                <a:gd name="T21" fmla="*/ 18752 h 367"/>
                <a:gd name="T22" fmla="*/ 17206 w 451"/>
                <a:gd name="T23" fmla="*/ 33826 h 367"/>
                <a:gd name="T24" fmla="*/ 17206 w 451"/>
                <a:gd name="T25" fmla="*/ 16913 h 367"/>
                <a:gd name="T26" fmla="*/ 41000 w 451"/>
                <a:gd name="T27" fmla="*/ 42651 h 367"/>
                <a:gd name="T28" fmla="*/ 17206 w 451"/>
                <a:gd name="T29" fmla="*/ 58093 h 367"/>
                <a:gd name="T30" fmla="*/ 17206 w 451"/>
                <a:gd name="T31" fmla="*/ 40812 h 367"/>
                <a:gd name="T32" fmla="*/ 41000 w 451"/>
                <a:gd name="T33" fmla="*/ 67285 h 367"/>
                <a:gd name="T34" fmla="*/ 17206 w 451"/>
                <a:gd name="T35" fmla="*/ 82360 h 367"/>
                <a:gd name="T36" fmla="*/ 17206 w 451"/>
                <a:gd name="T37" fmla="*/ 65079 h 367"/>
                <a:gd name="T38" fmla="*/ 72849 w 451"/>
                <a:gd name="T39" fmla="*/ 18752 h 367"/>
                <a:gd name="T40" fmla="*/ 49054 w 451"/>
                <a:gd name="T41" fmla="*/ 33826 h 367"/>
                <a:gd name="T42" fmla="*/ 49054 w 451"/>
                <a:gd name="T43" fmla="*/ 16913 h 367"/>
                <a:gd name="T44" fmla="*/ 104331 w 451"/>
                <a:gd name="T45" fmla="*/ 91920 h 367"/>
                <a:gd name="T46" fmla="*/ 97010 w 451"/>
                <a:gd name="T47" fmla="*/ 81257 h 367"/>
                <a:gd name="T48" fmla="*/ 88956 w 451"/>
                <a:gd name="T49" fmla="*/ 77948 h 367"/>
                <a:gd name="T50" fmla="*/ 83831 w 451"/>
                <a:gd name="T51" fmla="*/ 73168 h 367"/>
                <a:gd name="T52" fmla="*/ 79804 w 451"/>
                <a:gd name="T53" fmla="*/ 71330 h 367"/>
                <a:gd name="T54" fmla="*/ 84563 w 451"/>
                <a:gd name="T55" fmla="*/ 66182 h 367"/>
                <a:gd name="T56" fmla="*/ 90787 w 451"/>
                <a:gd name="T57" fmla="*/ 73903 h 367"/>
                <a:gd name="T58" fmla="*/ 85296 w 451"/>
                <a:gd name="T59" fmla="*/ 32356 h 367"/>
                <a:gd name="T60" fmla="*/ 90787 w 451"/>
                <a:gd name="T61" fmla="*/ 47063 h 367"/>
                <a:gd name="T62" fmla="*/ 93715 w 451"/>
                <a:gd name="T63" fmla="*/ 45960 h 367"/>
                <a:gd name="T64" fmla="*/ 103965 w 451"/>
                <a:gd name="T65" fmla="*/ 55519 h 367"/>
                <a:gd name="T66" fmla="*/ 103233 w 451"/>
                <a:gd name="T67" fmla="*/ 45592 h 367"/>
                <a:gd name="T68" fmla="*/ 113483 w 451"/>
                <a:gd name="T69" fmla="*/ 55152 h 367"/>
                <a:gd name="T70" fmla="*/ 113117 w 451"/>
                <a:gd name="T71" fmla="*/ 45224 h 367"/>
                <a:gd name="T72" fmla="*/ 120073 w 451"/>
                <a:gd name="T73" fmla="*/ 45960 h 367"/>
                <a:gd name="T74" fmla="*/ 116046 w 451"/>
                <a:gd name="T75" fmla="*/ 44121 h 367"/>
                <a:gd name="T76" fmla="*/ 109090 w 451"/>
                <a:gd name="T77" fmla="*/ 43386 h 367"/>
                <a:gd name="T78" fmla="*/ 99573 w 451"/>
                <a:gd name="T79" fmla="*/ 43754 h 367"/>
                <a:gd name="T80" fmla="*/ 88224 w 451"/>
                <a:gd name="T81" fmla="*/ 31253 h 367"/>
                <a:gd name="T82" fmla="*/ 84197 w 451"/>
                <a:gd name="T83" fmla="*/ 29414 h 367"/>
                <a:gd name="T84" fmla="*/ 76510 w 451"/>
                <a:gd name="T85" fmla="*/ 35665 h 367"/>
                <a:gd name="T86" fmla="*/ 82367 w 451"/>
                <a:gd name="T87" fmla="*/ 60299 h 367"/>
                <a:gd name="T88" fmla="*/ 74679 w 451"/>
                <a:gd name="T89" fmla="*/ 66550 h 367"/>
                <a:gd name="T90" fmla="*/ 80903 w 451"/>
                <a:gd name="T91" fmla="*/ 74271 h 367"/>
                <a:gd name="T92" fmla="*/ 88956 w 451"/>
                <a:gd name="T93" fmla="*/ 77948 h 367"/>
                <a:gd name="T94" fmla="*/ 96278 w 451"/>
                <a:gd name="T95" fmla="*/ 88243 h 367"/>
                <a:gd name="T96" fmla="*/ 102501 w 451"/>
                <a:gd name="T97" fmla="*/ 95964 h 367"/>
                <a:gd name="T98" fmla="*/ 131787 w 451"/>
                <a:gd name="T99" fmla="*/ 84934 h 367"/>
                <a:gd name="T100" fmla="*/ 124832 w 451"/>
                <a:gd name="T101" fmla="*/ 67285 h 367"/>
                <a:gd name="T102" fmla="*/ 123001 w 451"/>
                <a:gd name="T103" fmla="*/ 44857 h 367"/>
                <a:gd name="T104" fmla="*/ 127760 w 451"/>
                <a:gd name="T105" fmla="*/ 66182 h 367"/>
                <a:gd name="T106" fmla="*/ 125564 w 451"/>
                <a:gd name="T107" fmla="*/ 77212 h 3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51" h="367">
                  <a:moveTo>
                    <a:pt x="437" y="0"/>
                  </a:moveTo>
                  <a:lnTo>
                    <a:pt x="13" y="0"/>
                  </a:lnTo>
                  <a:cubicBezTo>
                    <a:pt x="6" y="0"/>
                    <a:pt x="0" y="6"/>
                    <a:pt x="0" y="14"/>
                  </a:cubicBezTo>
                  <a:lnTo>
                    <a:pt x="0" y="287"/>
                  </a:lnTo>
                  <a:cubicBezTo>
                    <a:pt x="0" y="295"/>
                    <a:pt x="6" y="301"/>
                    <a:pt x="13" y="301"/>
                  </a:cubicBezTo>
                  <a:lnTo>
                    <a:pt x="182" y="301"/>
                  </a:lnTo>
                  <a:lnTo>
                    <a:pt x="182" y="358"/>
                  </a:lnTo>
                  <a:lnTo>
                    <a:pt x="98" y="358"/>
                  </a:lnTo>
                  <a:cubicBezTo>
                    <a:pt x="94" y="358"/>
                    <a:pt x="90" y="359"/>
                    <a:pt x="90" y="359"/>
                  </a:cubicBezTo>
                  <a:lnTo>
                    <a:pt x="90" y="367"/>
                  </a:lnTo>
                  <a:cubicBezTo>
                    <a:pt x="90" y="367"/>
                    <a:pt x="94" y="367"/>
                    <a:pt x="98" y="367"/>
                  </a:cubicBezTo>
                  <a:lnTo>
                    <a:pt x="352" y="367"/>
                  </a:lnTo>
                  <a:cubicBezTo>
                    <a:pt x="357" y="367"/>
                    <a:pt x="360" y="367"/>
                    <a:pt x="360" y="367"/>
                  </a:cubicBezTo>
                  <a:lnTo>
                    <a:pt x="360" y="359"/>
                  </a:lnTo>
                  <a:cubicBezTo>
                    <a:pt x="360" y="359"/>
                    <a:pt x="357" y="358"/>
                    <a:pt x="352" y="358"/>
                  </a:cubicBezTo>
                  <a:lnTo>
                    <a:pt x="268" y="358"/>
                  </a:lnTo>
                  <a:lnTo>
                    <a:pt x="268" y="301"/>
                  </a:lnTo>
                  <a:lnTo>
                    <a:pt x="437" y="301"/>
                  </a:lnTo>
                  <a:cubicBezTo>
                    <a:pt x="445" y="301"/>
                    <a:pt x="451" y="295"/>
                    <a:pt x="451" y="287"/>
                  </a:cubicBezTo>
                  <a:lnTo>
                    <a:pt x="451" y="14"/>
                  </a:lnTo>
                  <a:cubicBezTo>
                    <a:pt x="451" y="6"/>
                    <a:pt x="445" y="0"/>
                    <a:pt x="437" y="0"/>
                  </a:cubicBezTo>
                  <a:close/>
                  <a:moveTo>
                    <a:pt x="428" y="260"/>
                  </a:moveTo>
                  <a:cubicBezTo>
                    <a:pt x="428" y="266"/>
                    <a:pt x="422" y="271"/>
                    <a:pt x="416" y="271"/>
                  </a:cubicBezTo>
                  <a:lnTo>
                    <a:pt x="35" y="271"/>
                  </a:lnTo>
                  <a:cubicBezTo>
                    <a:pt x="28" y="271"/>
                    <a:pt x="22" y="266"/>
                    <a:pt x="22" y="260"/>
                  </a:cubicBezTo>
                  <a:lnTo>
                    <a:pt x="22" y="31"/>
                  </a:lnTo>
                  <a:cubicBezTo>
                    <a:pt x="22" y="25"/>
                    <a:pt x="28" y="19"/>
                    <a:pt x="35" y="19"/>
                  </a:cubicBezTo>
                  <a:lnTo>
                    <a:pt x="416" y="19"/>
                  </a:lnTo>
                  <a:cubicBezTo>
                    <a:pt x="422" y="19"/>
                    <a:pt x="428" y="25"/>
                    <a:pt x="428" y="31"/>
                  </a:cubicBezTo>
                  <a:lnTo>
                    <a:pt x="428" y="260"/>
                  </a:lnTo>
                  <a:close/>
                  <a:moveTo>
                    <a:pt x="47" y="46"/>
                  </a:moveTo>
                  <a:lnTo>
                    <a:pt x="106" y="46"/>
                  </a:lnTo>
                  <a:cubicBezTo>
                    <a:pt x="109" y="46"/>
                    <a:pt x="112" y="48"/>
                    <a:pt x="112" y="51"/>
                  </a:cubicBezTo>
                  <a:lnTo>
                    <a:pt x="112" y="87"/>
                  </a:lnTo>
                  <a:cubicBezTo>
                    <a:pt x="112" y="90"/>
                    <a:pt x="109" y="92"/>
                    <a:pt x="106" y="92"/>
                  </a:cubicBezTo>
                  <a:lnTo>
                    <a:pt x="47" y="92"/>
                  </a:lnTo>
                  <a:cubicBezTo>
                    <a:pt x="44" y="92"/>
                    <a:pt x="42" y="90"/>
                    <a:pt x="42" y="87"/>
                  </a:cubicBezTo>
                  <a:lnTo>
                    <a:pt x="42" y="51"/>
                  </a:lnTo>
                  <a:cubicBezTo>
                    <a:pt x="42" y="48"/>
                    <a:pt x="44" y="46"/>
                    <a:pt x="47" y="46"/>
                  </a:cubicBezTo>
                  <a:close/>
                  <a:moveTo>
                    <a:pt x="47" y="111"/>
                  </a:moveTo>
                  <a:lnTo>
                    <a:pt x="106" y="111"/>
                  </a:lnTo>
                  <a:cubicBezTo>
                    <a:pt x="109" y="111"/>
                    <a:pt x="112" y="114"/>
                    <a:pt x="112" y="116"/>
                  </a:cubicBezTo>
                  <a:lnTo>
                    <a:pt x="112" y="152"/>
                  </a:lnTo>
                  <a:cubicBezTo>
                    <a:pt x="112" y="155"/>
                    <a:pt x="109" y="158"/>
                    <a:pt x="106" y="158"/>
                  </a:cubicBezTo>
                  <a:lnTo>
                    <a:pt x="47" y="158"/>
                  </a:lnTo>
                  <a:cubicBezTo>
                    <a:pt x="44" y="158"/>
                    <a:pt x="42" y="155"/>
                    <a:pt x="42" y="152"/>
                  </a:cubicBezTo>
                  <a:lnTo>
                    <a:pt x="42" y="116"/>
                  </a:lnTo>
                  <a:cubicBezTo>
                    <a:pt x="42" y="114"/>
                    <a:pt x="44" y="111"/>
                    <a:pt x="47" y="111"/>
                  </a:cubicBezTo>
                  <a:close/>
                  <a:moveTo>
                    <a:pt x="47" y="177"/>
                  </a:moveTo>
                  <a:lnTo>
                    <a:pt x="106" y="177"/>
                  </a:lnTo>
                  <a:cubicBezTo>
                    <a:pt x="109" y="177"/>
                    <a:pt x="112" y="180"/>
                    <a:pt x="112" y="183"/>
                  </a:cubicBezTo>
                  <a:lnTo>
                    <a:pt x="112" y="219"/>
                  </a:lnTo>
                  <a:cubicBezTo>
                    <a:pt x="112" y="221"/>
                    <a:pt x="109" y="224"/>
                    <a:pt x="106" y="224"/>
                  </a:cubicBezTo>
                  <a:lnTo>
                    <a:pt x="47" y="224"/>
                  </a:lnTo>
                  <a:cubicBezTo>
                    <a:pt x="44" y="224"/>
                    <a:pt x="42" y="221"/>
                    <a:pt x="42" y="219"/>
                  </a:cubicBezTo>
                  <a:lnTo>
                    <a:pt x="42" y="183"/>
                  </a:lnTo>
                  <a:cubicBezTo>
                    <a:pt x="42" y="180"/>
                    <a:pt x="44" y="177"/>
                    <a:pt x="47" y="177"/>
                  </a:cubicBezTo>
                  <a:close/>
                  <a:moveTo>
                    <a:pt x="134" y="46"/>
                  </a:moveTo>
                  <a:lnTo>
                    <a:pt x="194" y="46"/>
                  </a:lnTo>
                  <a:cubicBezTo>
                    <a:pt x="197" y="46"/>
                    <a:pt x="199" y="48"/>
                    <a:pt x="199" y="51"/>
                  </a:cubicBezTo>
                  <a:lnTo>
                    <a:pt x="199" y="87"/>
                  </a:lnTo>
                  <a:cubicBezTo>
                    <a:pt x="199" y="90"/>
                    <a:pt x="197" y="92"/>
                    <a:pt x="194" y="92"/>
                  </a:cubicBezTo>
                  <a:lnTo>
                    <a:pt x="134" y="92"/>
                  </a:lnTo>
                  <a:cubicBezTo>
                    <a:pt x="131" y="92"/>
                    <a:pt x="129" y="90"/>
                    <a:pt x="129" y="87"/>
                  </a:cubicBezTo>
                  <a:lnTo>
                    <a:pt x="129" y="51"/>
                  </a:lnTo>
                  <a:cubicBezTo>
                    <a:pt x="129" y="48"/>
                    <a:pt x="131" y="46"/>
                    <a:pt x="134" y="46"/>
                  </a:cubicBezTo>
                  <a:close/>
                  <a:moveTo>
                    <a:pt x="349" y="226"/>
                  </a:moveTo>
                  <a:lnTo>
                    <a:pt x="349" y="226"/>
                  </a:lnTo>
                  <a:lnTo>
                    <a:pt x="285" y="250"/>
                  </a:lnTo>
                  <a:lnTo>
                    <a:pt x="279" y="234"/>
                  </a:lnTo>
                  <a:lnTo>
                    <a:pt x="271" y="237"/>
                  </a:lnTo>
                  <a:lnTo>
                    <a:pt x="265" y="221"/>
                  </a:lnTo>
                  <a:lnTo>
                    <a:pt x="257" y="224"/>
                  </a:lnTo>
                  <a:lnTo>
                    <a:pt x="251" y="209"/>
                  </a:lnTo>
                  <a:lnTo>
                    <a:pt x="243" y="212"/>
                  </a:lnTo>
                  <a:lnTo>
                    <a:pt x="237" y="196"/>
                  </a:lnTo>
                  <a:lnTo>
                    <a:pt x="229" y="199"/>
                  </a:lnTo>
                  <a:lnTo>
                    <a:pt x="226" y="191"/>
                  </a:lnTo>
                  <a:lnTo>
                    <a:pt x="218" y="194"/>
                  </a:lnTo>
                  <a:lnTo>
                    <a:pt x="212" y="178"/>
                  </a:lnTo>
                  <a:lnTo>
                    <a:pt x="228" y="172"/>
                  </a:lnTo>
                  <a:lnTo>
                    <a:pt x="231" y="180"/>
                  </a:lnTo>
                  <a:lnTo>
                    <a:pt x="239" y="177"/>
                  </a:lnTo>
                  <a:lnTo>
                    <a:pt x="248" y="201"/>
                  </a:lnTo>
                  <a:lnTo>
                    <a:pt x="256" y="198"/>
                  </a:lnTo>
                  <a:lnTo>
                    <a:pt x="217" y="94"/>
                  </a:lnTo>
                  <a:lnTo>
                    <a:pt x="233" y="88"/>
                  </a:lnTo>
                  <a:lnTo>
                    <a:pt x="245" y="120"/>
                  </a:lnTo>
                  <a:lnTo>
                    <a:pt x="248" y="128"/>
                  </a:lnTo>
                  <a:lnTo>
                    <a:pt x="260" y="160"/>
                  </a:lnTo>
                  <a:lnTo>
                    <a:pt x="268" y="157"/>
                  </a:lnTo>
                  <a:lnTo>
                    <a:pt x="256" y="125"/>
                  </a:lnTo>
                  <a:lnTo>
                    <a:pt x="272" y="119"/>
                  </a:lnTo>
                  <a:lnTo>
                    <a:pt x="274" y="127"/>
                  </a:lnTo>
                  <a:lnTo>
                    <a:pt x="284" y="151"/>
                  </a:lnTo>
                  <a:lnTo>
                    <a:pt x="292" y="148"/>
                  </a:lnTo>
                  <a:lnTo>
                    <a:pt x="282" y="124"/>
                  </a:lnTo>
                  <a:lnTo>
                    <a:pt x="298" y="118"/>
                  </a:lnTo>
                  <a:lnTo>
                    <a:pt x="301" y="126"/>
                  </a:lnTo>
                  <a:lnTo>
                    <a:pt x="310" y="150"/>
                  </a:lnTo>
                  <a:lnTo>
                    <a:pt x="318" y="147"/>
                  </a:lnTo>
                  <a:lnTo>
                    <a:pt x="309" y="123"/>
                  </a:lnTo>
                  <a:lnTo>
                    <a:pt x="317" y="120"/>
                  </a:lnTo>
                  <a:lnTo>
                    <a:pt x="320" y="128"/>
                  </a:lnTo>
                  <a:lnTo>
                    <a:pt x="328" y="125"/>
                  </a:lnTo>
                  <a:lnTo>
                    <a:pt x="325" y="117"/>
                  </a:lnTo>
                  <a:lnTo>
                    <a:pt x="317" y="120"/>
                  </a:lnTo>
                  <a:lnTo>
                    <a:pt x="314" y="112"/>
                  </a:lnTo>
                  <a:lnTo>
                    <a:pt x="306" y="115"/>
                  </a:lnTo>
                  <a:lnTo>
                    <a:pt x="298" y="118"/>
                  </a:lnTo>
                  <a:lnTo>
                    <a:pt x="295" y="110"/>
                  </a:lnTo>
                  <a:lnTo>
                    <a:pt x="279" y="116"/>
                  </a:lnTo>
                  <a:lnTo>
                    <a:pt x="272" y="119"/>
                  </a:lnTo>
                  <a:lnTo>
                    <a:pt x="268" y="111"/>
                  </a:lnTo>
                  <a:lnTo>
                    <a:pt x="253" y="117"/>
                  </a:lnTo>
                  <a:lnTo>
                    <a:pt x="241" y="85"/>
                  </a:lnTo>
                  <a:lnTo>
                    <a:pt x="233" y="88"/>
                  </a:lnTo>
                  <a:lnTo>
                    <a:pt x="230" y="80"/>
                  </a:lnTo>
                  <a:lnTo>
                    <a:pt x="214" y="86"/>
                  </a:lnTo>
                  <a:lnTo>
                    <a:pt x="217" y="94"/>
                  </a:lnTo>
                  <a:lnTo>
                    <a:pt x="209" y="97"/>
                  </a:lnTo>
                  <a:lnTo>
                    <a:pt x="236" y="169"/>
                  </a:lnTo>
                  <a:lnTo>
                    <a:pt x="228" y="172"/>
                  </a:lnTo>
                  <a:lnTo>
                    <a:pt x="225" y="164"/>
                  </a:lnTo>
                  <a:lnTo>
                    <a:pt x="209" y="170"/>
                  </a:lnTo>
                  <a:lnTo>
                    <a:pt x="201" y="173"/>
                  </a:lnTo>
                  <a:lnTo>
                    <a:pt x="204" y="181"/>
                  </a:lnTo>
                  <a:lnTo>
                    <a:pt x="210" y="197"/>
                  </a:lnTo>
                  <a:lnTo>
                    <a:pt x="218" y="194"/>
                  </a:lnTo>
                  <a:lnTo>
                    <a:pt x="221" y="202"/>
                  </a:lnTo>
                  <a:lnTo>
                    <a:pt x="229" y="199"/>
                  </a:lnTo>
                  <a:lnTo>
                    <a:pt x="235" y="215"/>
                  </a:lnTo>
                  <a:lnTo>
                    <a:pt x="243" y="212"/>
                  </a:lnTo>
                  <a:lnTo>
                    <a:pt x="249" y="228"/>
                  </a:lnTo>
                  <a:lnTo>
                    <a:pt x="257" y="224"/>
                  </a:lnTo>
                  <a:lnTo>
                    <a:pt x="263" y="240"/>
                  </a:lnTo>
                  <a:lnTo>
                    <a:pt x="271" y="237"/>
                  </a:lnTo>
                  <a:lnTo>
                    <a:pt x="277" y="253"/>
                  </a:lnTo>
                  <a:lnTo>
                    <a:pt x="280" y="261"/>
                  </a:lnTo>
                  <a:lnTo>
                    <a:pt x="288" y="258"/>
                  </a:lnTo>
                  <a:lnTo>
                    <a:pt x="352" y="234"/>
                  </a:lnTo>
                  <a:lnTo>
                    <a:pt x="360" y="231"/>
                  </a:lnTo>
                  <a:lnTo>
                    <a:pt x="356" y="223"/>
                  </a:lnTo>
                  <a:lnTo>
                    <a:pt x="351" y="207"/>
                  </a:lnTo>
                  <a:lnTo>
                    <a:pt x="341" y="183"/>
                  </a:lnTo>
                  <a:lnTo>
                    <a:pt x="349" y="180"/>
                  </a:lnTo>
                  <a:lnTo>
                    <a:pt x="357" y="177"/>
                  </a:lnTo>
                  <a:lnTo>
                    <a:pt x="336" y="122"/>
                  </a:lnTo>
                  <a:lnTo>
                    <a:pt x="328" y="125"/>
                  </a:lnTo>
                  <a:lnTo>
                    <a:pt x="349" y="180"/>
                  </a:lnTo>
                  <a:lnTo>
                    <a:pt x="358" y="204"/>
                  </a:lnTo>
                  <a:lnTo>
                    <a:pt x="351" y="207"/>
                  </a:lnTo>
                  <a:lnTo>
                    <a:pt x="343" y="210"/>
                  </a:lnTo>
                  <a:lnTo>
                    <a:pt x="349" y="2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>
            <a:off x="8179451" y="2575396"/>
            <a:ext cx="759330" cy="759330"/>
            <a:chOff x="8179451" y="2575396"/>
            <a:chExt cx="759330" cy="759330"/>
          </a:xfrm>
        </p:grpSpPr>
        <p:sp>
          <p:nvSpPr>
            <p:cNvPr id="36" name="图形"/>
            <p:cNvSpPr/>
            <p:nvPr/>
          </p:nvSpPr>
          <p:spPr>
            <a:xfrm>
              <a:off x="8179451" y="2575396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图标"/>
            <p:cNvSpPr>
              <a:spLocks noChangeAspect="1" noEditPoints="1"/>
            </p:cNvSpPr>
            <p:nvPr/>
          </p:nvSpPr>
          <p:spPr bwMode="auto">
            <a:xfrm>
              <a:off x="8378421" y="2727158"/>
              <a:ext cx="361390" cy="455807"/>
            </a:xfrm>
            <a:custGeom>
              <a:avLst/>
              <a:gdLst>
                <a:gd name="T0" fmla="*/ 100 w 111"/>
                <a:gd name="T1" fmla="*/ 124 h 140"/>
                <a:gd name="T2" fmla="*/ 108 w 111"/>
                <a:gd name="T3" fmla="*/ 15 h 140"/>
                <a:gd name="T4" fmla="*/ 102 w 111"/>
                <a:gd name="T5" fmla="*/ 0 h 140"/>
                <a:gd name="T6" fmla="*/ 0 w 111"/>
                <a:gd name="T7" fmla="*/ 9 h 140"/>
                <a:gd name="T8" fmla="*/ 11 w 111"/>
                <a:gd name="T9" fmla="*/ 17 h 140"/>
                <a:gd name="T10" fmla="*/ 3 w 111"/>
                <a:gd name="T11" fmla="*/ 126 h 140"/>
                <a:gd name="T12" fmla="*/ 9 w 111"/>
                <a:gd name="T13" fmla="*/ 140 h 140"/>
                <a:gd name="T14" fmla="*/ 111 w 111"/>
                <a:gd name="T15" fmla="*/ 132 h 140"/>
                <a:gd name="T16" fmla="*/ 6 w 111"/>
                <a:gd name="T17" fmla="*/ 11 h 140"/>
                <a:gd name="T18" fmla="*/ 9 w 111"/>
                <a:gd name="T19" fmla="*/ 6 h 140"/>
                <a:gd name="T20" fmla="*/ 106 w 111"/>
                <a:gd name="T21" fmla="*/ 9 h 140"/>
                <a:gd name="T22" fmla="*/ 9 w 111"/>
                <a:gd name="T23" fmla="*/ 12 h 140"/>
                <a:gd name="T24" fmla="*/ 34 w 111"/>
                <a:gd name="T25" fmla="*/ 62 h 140"/>
                <a:gd name="T26" fmla="*/ 38 w 111"/>
                <a:gd name="T27" fmla="*/ 75 h 140"/>
                <a:gd name="T28" fmla="*/ 16 w 111"/>
                <a:gd name="T29" fmla="*/ 27 h 140"/>
                <a:gd name="T30" fmla="*/ 21 w 111"/>
                <a:gd name="T31" fmla="*/ 47 h 140"/>
                <a:gd name="T32" fmla="*/ 95 w 111"/>
                <a:gd name="T33" fmla="*/ 102 h 140"/>
                <a:gd name="T34" fmla="*/ 70 w 111"/>
                <a:gd name="T35" fmla="*/ 70 h 140"/>
                <a:gd name="T36" fmla="*/ 77 w 111"/>
                <a:gd name="T37" fmla="*/ 62 h 140"/>
                <a:gd name="T38" fmla="*/ 92 w 111"/>
                <a:gd name="T39" fmla="*/ 29 h 140"/>
                <a:gd name="T40" fmla="*/ 74 w 111"/>
                <a:gd name="T41" fmla="*/ 56 h 140"/>
                <a:gd name="T42" fmla="*/ 69 w 111"/>
                <a:gd name="T43" fmla="*/ 80 h 140"/>
                <a:gd name="T44" fmla="*/ 86 w 111"/>
                <a:gd name="T45" fmla="*/ 113 h 140"/>
                <a:gd name="T46" fmla="*/ 57 w 111"/>
                <a:gd name="T47" fmla="*/ 88 h 140"/>
                <a:gd name="T48" fmla="*/ 23 w 111"/>
                <a:gd name="T49" fmla="*/ 113 h 140"/>
                <a:gd name="T50" fmla="*/ 42 w 111"/>
                <a:gd name="T51" fmla="*/ 80 h 140"/>
                <a:gd name="T52" fmla="*/ 37 w 111"/>
                <a:gd name="T53" fmla="*/ 56 h 140"/>
                <a:gd name="T54" fmla="*/ 25 w 111"/>
                <a:gd name="T55" fmla="*/ 28 h 140"/>
                <a:gd name="T56" fmla="*/ 84 w 111"/>
                <a:gd name="T57" fmla="*/ 45 h 140"/>
                <a:gd name="T58" fmla="*/ 21 w 111"/>
                <a:gd name="T59" fmla="*/ 116 h 140"/>
                <a:gd name="T60" fmla="*/ 94 w 111"/>
                <a:gd name="T61" fmla="*/ 118 h 140"/>
                <a:gd name="T62" fmla="*/ 96 w 111"/>
                <a:gd name="T63" fmla="*/ 122 h 140"/>
                <a:gd name="T64" fmla="*/ 94 w 111"/>
                <a:gd name="T65" fmla="*/ 124 h 140"/>
                <a:gd name="T66" fmla="*/ 17 w 111"/>
                <a:gd name="T67" fmla="*/ 124 h 140"/>
                <a:gd name="T68" fmla="*/ 15 w 111"/>
                <a:gd name="T69" fmla="*/ 122 h 140"/>
                <a:gd name="T70" fmla="*/ 17 w 111"/>
                <a:gd name="T71" fmla="*/ 118 h 140"/>
                <a:gd name="T72" fmla="*/ 92 w 111"/>
                <a:gd name="T73" fmla="*/ 24 h 140"/>
                <a:gd name="T74" fmla="*/ 25 w 111"/>
                <a:gd name="T75" fmla="*/ 25 h 140"/>
                <a:gd name="T76" fmla="*/ 17 w 111"/>
                <a:gd name="T77" fmla="*/ 23 h 140"/>
                <a:gd name="T78" fmla="*/ 16 w 111"/>
                <a:gd name="T79" fmla="*/ 18 h 140"/>
                <a:gd name="T80" fmla="*/ 21 w 111"/>
                <a:gd name="T81" fmla="*/ 16 h 140"/>
                <a:gd name="T82" fmla="*/ 94 w 111"/>
                <a:gd name="T83" fmla="*/ 17 h 140"/>
                <a:gd name="T84" fmla="*/ 96 w 111"/>
                <a:gd name="T85" fmla="*/ 20 h 140"/>
                <a:gd name="T86" fmla="*/ 102 w 111"/>
                <a:gd name="T87" fmla="*/ 135 h 140"/>
                <a:gd name="T88" fmla="*/ 5 w 111"/>
                <a:gd name="T89" fmla="*/ 132 h 140"/>
                <a:gd name="T90" fmla="*/ 102 w 111"/>
                <a:gd name="T91" fmla="*/ 129 h 140"/>
                <a:gd name="T92" fmla="*/ 105 w 111"/>
                <a:gd name="T93" fmla="*/ 134 h 140"/>
                <a:gd name="T94" fmla="*/ 61 w 111"/>
                <a:gd name="T95" fmla="*/ 65 h 140"/>
                <a:gd name="T96" fmla="*/ 41 w 111"/>
                <a:gd name="T97" fmla="*/ 55 h 140"/>
                <a:gd name="T98" fmla="*/ 57 w 111"/>
                <a:gd name="T99" fmla="*/ 8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" h="140">
                  <a:moveTo>
                    <a:pt x="108" y="126"/>
                  </a:moveTo>
                  <a:cubicBezTo>
                    <a:pt x="107" y="125"/>
                    <a:pt x="104" y="124"/>
                    <a:pt x="102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4" y="17"/>
                    <a:pt x="107" y="16"/>
                    <a:pt x="108" y="15"/>
                  </a:cubicBezTo>
                  <a:cubicBezTo>
                    <a:pt x="110" y="13"/>
                    <a:pt x="111" y="11"/>
                    <a:pt x="111" y="9"/>
                  </a:cubicBezTo>
                  <a:cubicBezTo>
                    <a:pt x="111" y="6"/>
                    <a:pt x="110" y="4"/>
                    <a:pt x="108" y="3"/>
                  </a:cubicBezTo>
                  <a:cubicBezTo>
                    <a:pt x="107" y="1"/>
                    <a:pt x="104" y="0"/>
                    <a:pt x="10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1"/>
                    <a:pt x="1" y="13"/>
                    <a:pt x="3" y="15"/>
                  </a:cubicBezTo>
                  <a:cubicBezTo>
                    <a:pt x="4" y="16"/>
                    <a:pt x="7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7" y="124"/>
                    <a:pt x="4" y="125"/>
                    <a:pt x="3" y="126"/>
                  </a:cubicBezTo>
                  <a:cubicBezTo>
                    <a:pt x="1" y="127"/>
                    <a:pt x="0" y="130"/>
                    <a:pt x="0" y="132"/>
                  </a:cubicBezTo>
                  <a:cubicBezTo>
                    <a:pt x="0" y="135"/>
                    <a:pt x="1" y="137"/>
                    <a:pt x="3" y="138"/>
                  </a:cubicBezTo>
                  <a:cubicBezTo>
                    <a:pt x="4" y="140"/>
                    <a:pt x="7" y="140"/>
                    <a:pt x="9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4" y="140"/>
                    <a:pt x="107" y="140"/>
                    <a:pt x="108" y="138"/>
                  </a:cubicBezTo>
                  <a:cubicBezTo>
                    <a:pt x="110" y="137"/>
                    <a:pt x="111" y="135"/>
                    <a:pt x="111" y="132"/>
                  </a:cubicBezTo>
                  <a:cubicBezTo>
                    <a:pt x="111" y="130"/>
                    <a:pt x="110" y="127"/>
                    <a:pt x="108" y="126"/>
                  </a:cubicBezTo>
                  <a:close/>
                  <a:moveTo>
                    <a:pt x="9" y="12"/>
                  </a:moveTo>
                  <a:cubicBezTo>
                    <a:pt x="8" y="12"/>
                    <a:pt x="7" y="11"/>
                    <a:pt x="6" y="11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6"/>
                    <a:pt x="104" y="6"/>
                    <a:pt x="105" y="7"/>
                  </a:cubicBezTo>
                  <a:cubicBezTo>
                    <a:pt x="106" y="7"/>
                    <a:pt x="106" y="8"/>
                    <a:pt x="106" y="9"/>
                  </a:cubicBezTo>
                  <a:cubicBezTo>
                    <a:pt x="106" y="9"/>
                    <a:pt x="106" y="10"/>
                    <a:pt x="105" y="11"/>
                  </a:cubicBezTo>
                  <a:cubicBezTo>
                    <a:pt x="104" y="11"/>
                    <a:pt x="103" y="12"/>
                    <a:pt x="102" y="12"/>
                  </a:cubicBezTo>
                  <a:lnTo>
                    <a:pt x="9" y="12"/>
                  </a:lnTo>
                  <a:close/>
                  <a:moveTo>
                    <a:pt x="21" y="47"/>
                  </a:moveTo>
                  <a:cubicBezTo>
                    <a:pt x="23" y="53"/>
                    <a:pt x="27" y="58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7" y="64"/>
                    <a:pt x="38" y="65"/>
                  </a:cubicBezTo>
                  <a:cubicBezTo>
                    <a:pt x="40" y="67"/>
                    <a:pt x="41" y="69"/>
                    <a:pt x="41" y="70"/>
                  </a:cubicBezTo>
                  <a:cubicBezTo>
                    <a:pt x="41" y="71"/>
                    <a:pt x="40" y="73"/>
                    <a:pt x="38" y="75"/>
                  </a:cubicBezTo>
                  <a:cubicBezTo>
                    <a:pt x="33" y="79"/>
                    <a:pt x="28" y="82"/>
                    <a:pt x="23" y="88"/>
                  </a:cubicBezTo>
                  <a:cubicBezTo>
                    <a:pt x="20" y="92"/>
                    <a:pt x="18" y="96"/>
                    <a:pt x="16" y="102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8"/>
                    <a:pt x="19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35"/>
                    <a:pt x="19" y="41"/>
                    <a:pt x="21" y="47"/>
                  </a:cubicBezTo>
                  <a:close/>
                  <a:moveTo>
                    <a:pt x="92" y="28"/>
                  </a:moveTo>
                  <a:cubicBezTo>
                    <a:pt x="93" y="28"/>
                    <a:pt x="94" y="27"/>
                    <a:pt x="95" y="27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4" y="96"/>
                    <a:pt x="91" y="92"/>
                    <a:pt x="88" y="88"/>
                  </a:cubicBezTo>
                  <a:cubicBezTo>
                    <a:pt x="83" y="82"/>
                    <a:pt x="78" y="79"/>
                    <a:pt x="73" y="75"/>
                  </a:cubicBezTo>
                  <a:cubicBezTo>
                    <a:pt x="71" y="73"/>
                    <a:pt x="70" y="71"/>
                    <a:pt x="70" y="70"/>
                  </a:cubicBezTo>
                  <a:cubicBezTo>
                    <a:pt x="70" y="68"/>
                    <a:pt x="72" y="66"/>
                    <a:pt x="74" y="64"/>
                  </a:cubicBezTo>
                  <a:cubicBezTo>
                    <a:pt x="74" y="64"/>
                    <a:pt x="75" y="63"/>
                    <a:pt x="76" y="63"/>
                  </a:cubicBezTo>
                  <a:cubicBezTo>
                    <a:pt x="76" y="62"/>
                    <a:pt x="77" y="62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84" y="58"/>
                    <a:pt x="88" y="53"/>
                    <a:pt x="90" y="47"/>
                  </a:cubicBezTo>
                  <a:cubicBezTo>
                    <a:pt x="92" y="41"/>
                    <a:pt x="92" y="35"/>
                    <a:pt x="92" y="29"/>
                  </a:cubicBezTo>
                  <a:cubicBezTo>
                    <a:pt x="92" y="29"/>
                    <a:pt x="92" y="28"/>
                    <a:pt x="92" y="28"/>
                  </a:cubicBezTo>
                  <a:close/>
                  <a:moveTo>
                    <a:pt x="84" y="45"/>
                  </a:moveTo>
                  <a:cubicBezTo>
                    <a:pt x="82" y="49"/>
                    <a:pt x="79" y="53"/>
                    <a:pt x="74" y="56"/>
                  </a:cubicBezTo>
                  <a:cubicBezTo>
                    <a:pt x="74" y="56"/>
                    <a:pt x="71" y="57"/>
                    <a:pt x="69" y="60"/>
                  </a:cubicBezTo>
                  <a:cubicBezTo>
                    <a:pt x="67" y="62"/>
                    <a:pt x="64" y="65"/>
                    <a:pt x="64" y="70"/>
                  </a:cubicBezTo>
                  <a:cubicBezTo>
                    <a:pt x="64" y="73"/>
                    <a:pt x="65" y="77"/>
                    <a:pt x="69" y="80"/>
                  </a:cubicBezTo>
                  <a:cubicBezTo>
                    <a:pt x="74" y="85"/>
                    <a:pt x="79" y="88"/>
                    <a:pt x="83" y="92"/>
                  </a:cubicBezTo>
                  <a:cubicBezTo>
                    <a:pt x="87" y="97"/>
                    <a:pt x="89" y="103"/>
                    <a:pt x="90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1"/>
                    <a:pt x="85" y="109"/>
                    <a:pt x="83" y="107"/>
                  </a:cubicBezTo>
                  <a:cubicBezTo>
                    <a:pt x="79" y="104"/>
                    <a:pt x="74" y="102"/>
                    <a:pt x="69" y="101"/>
                  </a:cubicBezTo>
                  <a:cubicBezTo>
                    <a:pt x="65" y="99"/>
                    <a:pt x="57" y="93"/>
                    <a:pt x="57" y="88"/>
                  </a:cubicBezTo>
                  <a:cubicBezTo>
                    <a:pt x="54" y="93"/>
                    <a:pt x="51" y="99"/>
                    <a:pt x="44" y="102"/>
                  </a:cubicBezTo>
                  <a:cubicBezTo>
                    <a:pt x="38" y="104"/>
                    <a:pt x="30" y="104"/>
                    <a:pt x="25" y="109"/>
                  </a:cubicBezTo>
                  <a:cubicBezTo>
                    <a:pt x="25" y="109"/>
                    <a:pt x="24" y="112"/>
                    <a:pt x="23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2" y="103"/>
                    <a:pt x="24" y="97"/>
                    <a:pt x="28" y="92"/>
                  </a:cubicBezTo>
                  <a:cubicBezTo>
                    <a:pt x="32" y="88"/>
                    <a:pt x="37" y="85"/>
                    <a:pt x="42" y="80"/>
                  </a:cubicBezTo>
                  <a:cubicBezTo>
                    <a:pt x="46" y="77"/>
                    <a:pt x="47" y="73"/>
                    <a:pt x="47" y="70"/>
                  </a:cubicBezTo>
                  <a:cubicBezTo>
                    <a:pt x="47" y="65"/>
                    <a:pt x="44" y="62"/>
                    <a:pt x="42" y="60"/>
                  </a:cubicBezTo>
                  <a:cubicBezTo>
                    <a:pt x="40" y="57"/>
                    <a:pt x="38" y="56"/>
                    <a:pt x="37" y="56"/>
                  </a:cubicBezTo>
                  <a:cubicBezTo>
                    <a:pt x="32" y="53"/>
                    <a:pt x="29" y="49"/>
                    <a:pt x="27" y="45"/>
                  </a:cubicBezTo>
                  <a:cubicBezTo>
                    <a:pt x="26" y="40"/>
                    <a:pt x="25" y="35"/>
                    <a:pt x="25" y="29"/>
                  </a:cubicBezTo>
                  <a:cubicBezTo>
                    <a:pt x="25" y="29"/>
                    <a:pt x="25" y="29"/>
                    <a:pt x="25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35"/>
                    <a:pt x="86" y="40"/>
                    <a:pt x="84" y="45"/>
                  </a:cubicBezTo>
                  <a:close/>
                  <a:moveTo>
                    <a:pt x="17" y="118"/>
                  </a:moveTo>
                  <a:cubicBezTo>
                    <a:pt x="18" y="117"/>
                    <a:pt x="19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3" y="117"/>
                    <a:pt x="94" y="118"/>
                  </a:cubicBezTo>
                  <a:cubicBezTo>
                    <a:pt x="95" y="118"/>
                    <a:pt x="95" y="118"/>
                    <a:pt x="95" y="119"/>
                  </a:cubicBezTo>
                  <a:cubicBezTo>
                    <a:pt x="95" y="119"/>
                    <a:pt x="96" y="120"/>
                    <a:pt x="96" y="121"/>
                  </a:cubicBezTo>
                  <a:cubicBezTo>
                    <a:pt x="96" y="121"/>
                    <a:pt x="96" y="121"/>
                    <a:pt x="96" y="122"/>
                  </a:cubicBezTo>
                  <a:cubicBezTo>
                    <a:pt x="96" y="122"/>
                    <a:pt x="95" y="123"/>
                    <a:pt x="95" y="123"/>
                  </a:cubicBezTo>
                  <a:cubicBezTo>
                    <a:pt x="95" y="123"/>
                    <a:pt x="95" y="124"/>
                    <a:pt x="94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3" y="125"/>
                    <a:pt x="92" y="125"/>
                    <a:pt x="90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19" y="125"/>
                    <a:pt x="18" y="125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6" y="124"/>
                    <a:pt x="16" y="123"/>
                    <a:pt x="16" y="123"/>
                  </a:cubicBezTo>
                  <a:cubicBezTo>
                    <a:pt x="16" y="123"/>
                    <a:pt x="16" y="122"/>
                    <a:pt x="15" y="122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20"/>
                    <a:pt x="16" y="119"/>
                    <a:pt x="16" y="119"/>
                  </a:cubicBezTo>
                  <a:cubicBezTo>
                    <a:pt x="16" y="118"/>
                    <a:pt x="17" y="118"/>
                    <a:pt x="17" y="118"/>
                  </a:cubicBezTo>
                  <a:close/>
                  <a:moveTo>
                    <a:pt x="95" y="22"/>
                  </a:moveTo>
                  <a:cubicBezTo>
                    <a:pt x="95" y="23"/>
                    <a:pt x="95" y="23"/>
                    <a:pt x="94" y="23"/>
                  </a:cubicBezTo>
                  <a:cubicBezTo>
                    <a:pt x="94" y="24"/>
                    <a:pt x="93" y="24"/>
                    <a:pt x="92" y="24"/>
                  </a:cubicBezTo>
                  <a:cubicBezTo>
                    <a:pt x="92" y="25"/>
                    <a:pt x="91" y="25"/>
                    <a:pt x="90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5"/>
                    <a:pt x="19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7" y="23"/>
                    <a:pt x="16" y="23"/>
                    <a:pt x="16" y="22"/>
                  </a:cubicBezTo>
                  <a:cubicBezTo>
                    <a:pt x="16" y="22"/>
                    <a:pt x="15" y="21"/>
                    <a:pt x="15" y="20"/>
                  </a:cubicBezTo>
                  <a:cubicBezTo>
                    <a:pt x="15" y="20"/>
                    <a:pt x="16" y="19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6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1" y="16"/>
                    <a:pt x="93" y="16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5" y="17"/>
                    <a:pt x="95" y="18"/>
                    <a:pt x="95" y="18"/>
                  </a:cubicBezTo>
                  <a:cubicBezTo>
                    <a:pt x="95" y="19"/>
                    <a:pt x="96" y="20"/>
                    <a:pt x="96" y="20"/>
                  </a:cubicBezTo>
                  <a:cubicBezTo>
                    <a:pt x="96" y="21"/>
                    <a:pt x="95" y="22"/>
                    <a:pt x="95" y="22"/>
                  </a:cubicBezTo>
                  <a:close/>
                  <a:moveTo>
                    <a:pt x="105" y="134"/>
                  </a:moveTo>
                  <a:cubicBezTo>
                    <a:pt x="104" y="135"/>
                    <a:pt x="103" y="135"/>
                    <a:pt x="102" y="135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7" y="135"/>
                    <a:pt x="6" y="134"/>
                  </a:cubicBezTo>
                  <a:cubicBezTo>
                    <a:pt x="5" y="133"/>
                    <a:pt x="5" y="133"/>
                    <a:pt x="5" y="132"/>
                  </a:cubicBezTo>
                  <a:cubicBezTo>
                    <a:pt x="5" y="131"/>
                    <a:pt x="5" y="131"/>
                    <a:pt x="6" y="130"/>
                  </a:cubicBezTo>
                  <a:cubicBezTo>
                    <a:pt x="7" y="129"/>
                    <a:pt x="8" y="129"/>
                    <a:pt x="9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3" y="129"/>
                    <a:pt x="104" y="129"/>
                    <a:pt x="105" y="130"/>
                  </a:cubicBezTo>
                  <a:cubicBezTo>
                    <a:pt x="106" y="131"/>
                    <a:pt x="106" y="131"/>
                    <a:pt x="106" y="132"/>
                  </a:cubicBezTo>
                  <a:cubicBezTo>
                    <a:pt x="106" y="133"/>
                    <a:pt x="106" y="133"/>
                    <a:pt x="105" y="134"/>
                  </a:cubicBezTo>
                  <a:close/>
                  <a:moveTo>
                    <a:pt x="77" y="51"/>
                  </a:moveTo>
                  <a:cubicBezTo>
                    <a:pt x="77" y="51"/>
                    <a:pt x="73" y="55"/>
                    <a:pt x="72" y="55"/>
                  </a:cubicBezTo>
                  <a:cubicBezTo>
                    <a:pt x="69" y="58"/>
                    <a:pt x="64" y="61"/>
                    <a:pt x="61" y="65"/>
                  </a:cubicBezTo>
                  <a:cubicBezTo>
                    <a:pt x="59" y="68"/>
                    <a:pt x="57" y="73"/>
                    <a:pt x="57" y="77"/>
                  </a:cubicBezTo>
                  <a:cubicBezTo>
                    <a:pt x="56" y="73"/>
                    <a:pt x="55" y="69"/>
                    <a:pt x="53" y="65"/>
                  </a:cubicBezTo>
                  <a:cubicBezTo>
                    <a:pt x="50" y="61"/>
                    <a:pt x="45" y="59"/>
                    <a:pt x="41" y="55"/>
                  </a:cubicBezTo>
                  <a:cubicBezTo>
                    <a:pt x="41" y="55"/>
                    <a:pt x="37" y="50"/>
                    <a:pt x="37" y="50"/>
                  </a:cubicBezTo>
                  <a:cubicBezTo>
                    <a:pt x="37" y="50"/>
                    <a:pt x="59" y="41"/>
                    <a:pt x="77" y="51"/>
                  </a:cubicBezTo>
                  <a:close/>
                  <a:moveTo>
                    <a:pt x="57" y="81"/>
                  </a:moveTo>
                  <a:cubicBezTo>
                    <a:pt x="58" y="84"/>
                    <a:pt x="58" y="88"/>
                    <a:pt x="57" y="87"/>
                  </a:cubicBezTo>
                  <a:cubicBezTo>
                    <a:pt x="56" y="87"/>
                    <a:pt x="57" y="81"/>
                    <a:pt x="57" y="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"/>
          <p:cNvGrpSpPr/>
          <p:nvPr/>
        </p:nvGrpSpPr>
        <p:grpSpPr>
          <a:xfrm>
            <a:off x="8179451" y="1362193"/>
            <a:ext cx="759330" cy="759330"/>
            <a:chOff x="8179451" y="1362193"/>
            <a:chExt cx="759330" cy="759330"/>
          </a:xfrm>
        </p:grpSpPr>
        <p:sp>
          <p:nvSpPr>
            <p:cNvPr id="27" name="图形"/>
            <p:cNvSpPr/>
            <p:nvPr/>
          </p:nvSpPr>
          <p:spPr>
            <a:xfrm>
              <a:off x="8179451" y="1362193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图标"/>
            <p:cNvSpPr>
              <a:spLocks noChangeAspect="1" noEditPoints="1"/>
            </p:cNvSpPr>
            <p:nvPr/>
          </p:nvSpPr>
          <p:spPr bwMode="auto">
            <a:xfrm>
              <a:off x="8401418" y="1501974"/>
              <a:ext cx="360000" cy="43516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4" name="矩形"/>
          <p:cNvSpPr/>
          <p:nvPr/>
        </p:nvSpPr>
        <p:spPr>
          <a:xfrm>
            <a:off x="249448" y="4757169"/>
            <a:ext cx="108000" cy="55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文本"/>
          <p:cNvSpPr/>
          <p:nvPr/>
        </p:nvSpPr>
        <p:spPr>
          <a:xfrm>
            <a:off x="494888" y="4812282"/>
            <a:ext cx="23006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6" name="文本"/>
          <p:cNvSpPr/>
          <p:nvPr/>
        </p:nvSpPr>
        <p:spPr>
          <a:xfrm>
            <a:off x="596488" y="5410650"/>
            <a:ext cx="674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单击此处添加您的文字内容，或复制文本粘贴至此，字间距和行间距均可自行调节。本模板的所有文字和图片素材，均可自由编辑替换和移动。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2" grpId="0"/>
      <p:bldP spid="25" grpId="0"/>
      <p:bldP spid="29" grpId="0"/>
      <p:bldP spid="32" grpId="0"/>
      <p:bldP spid="23" grpId="0"/>
      <p:bldP spid="26" grpId="0"/>
      <p:bldP spid="30" grpId="0"/>
      <p:bldP spid="33" grpId="0"/>
      <p:bldP spid="54" grpId="0" animBg="1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3" y="1092978"/>
            <a:ext cx="6475597" cy="48566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91238" y="2288914"/>
            <a:ext cx="4662113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  <a:endParaRPr lang="zh-CN" altLang="en-US" sz="16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91238" y="4111387"/>
            <a:ext cx="4662113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  <a:endParaRPr lang="zh-CN" altLang="en-US" sz="16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zh-CN" altLang="zh-CN" sz="16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2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36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/>
          <p:nvPr/>
        </p:nvSpPr>
        <p:spPr bwMode="auto">
          <a:xfrm rot="18900000">
            <a:off x="5527251" y="2016621"/>
            <a:ext cx="1746988" cy="1746988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图形"/>
          <p:cNvSpPr/>
          <p:nvPr/>
        </p:nvSpPr>
        <p:spPr bwMode="auto">
          <a:xfrm rot="18900000">
            <a:off x="6178580" y="3281653"/>
            <a:ext cx="1750101" cy="1746988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图形"/>
          <p:cNvSpPr/>
          <p:nvPr/>
        </p:nvSpPr>
        <p:spPr bwMode="auto">
          <a:xfrm rot="18900000">
            <a:off x="4916204" y="3935640"/>
            <a:ext cx="1746988" cy="1746988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图形"/>
          <p:cNvSpPr/>
          <p:nvPr/>
        </p:nvSpPr>
        <p:spPr bwMode="auto">
          <a:xfrm rot="18900000">
            <a:off x="4263319" y="2670605"/>
            <a:ext cx="1746988" cy="1746988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2" name="直接连接符"/>
          <p:cNvCxnSpPr/>
          <p:nvPr/>
        </p:nvCxnSpPr>
        <p:spPr>
          <a:xfrm flipH="1">
            <a:off x="7030039" y="2238137"/>
            <a:ext cx="1224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"/>
          <p:cNvCxnSpPr/>
          <p:nvPr/>
        </p:nvCxnSpPr>
        <p:spPr>
          <a:xfrm>
            <a:off x="3946109" y="5489402"/>
            <a:ext cx="1224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"/>
          <p:cNvCxnSpPr/>
          <p:nvPr/>
        </p:nvCxnSpPr>
        <p:spPr>
          <a:xfrm>
            <a:off x="3676109" y="3188533"/>
            <a:ext cx="540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"/>
          <p:cNvCxnSpPr/>
          <p:nvPr/>
        </p:nvCxnSpPr>
        <p:spPr>
          <a:xfrm flipH="1">
            <a:off x="7984039" y="4567567"/>
            <a:ext cx="540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图标"/>
          <p:cNvSpPr>
            <a:spLocks noChangeAspect="1" noEditPoints="1"/>
          </p:cNvSpPr>
          <p:nvPr/>
        </p:nvSpPr>
        <p:spPr bwMode="auto">
          <a:xfrm>
            <a:off x="5678337" y="4489809"/>
            <a:ext cx="397704" cy="430435"/>
          </a:xfrm>
          <a:custGeom>
            <a:avLst/>
            <a:gdLst>
              <a:gd name="T0" fmla="*/ 147434800 w 889"/>
              <a:gd name="T1" fmla="*/ 151998597 h 965"/>
              <a:gd name="T2" fmla="*/ 128793638 w 889"/>
              <a:gd name="T3" fmla="*/ 131594591 h 965"/>
              <a:gd name="T4" fmla="*/ 131429758 w 889"/>
              <a:gd name="T5" fmla="*/ 110816771 h 965"/>
              <a:gd name="T6" fmla="*/ 126910386 w 889"/>
              <a:gd name="T7" fmla="*/ 90412764 h 965"/>
              <a:gd name="T8" fmla="*/ 116177583 w 889"/>
              <a:gd name="T9" fmla="*/ 72442442 h 965"/>
              <a:gd name="T10" fmla="*/ 100172541 w 889"/>
              <a:gd name="T11" fmla="*/ 58964809 h 965"/>
              <a:gd name="T12" fmla="*/ 80590187 w 889"/>
              <a:gd name="T13" fmla="*/ 51477283 h 965"/>
              <a:gd name="T14" fmla="*/ 59501231 w 889"/>
              <a:gd name="T15" fmla="*/ 50541450 h 965"/>
              <a:gd name="T16" fmla="*/ 39353467 w 889"/>
              <a:gd name="T17" fmla="*/ 56718464 h 965"/>
              <a:gd name="T18" fmla="*/ 22407233 w 889"/>
              <a:gd name="T19" fmla="*/ 68698679 h 965"/>
              <a:gd name="T20" fmla="*/ 10167827 w 889"/>
              <a:gd name="T21" fmla="*/ 85733169 h 965"/>
              <a:gd name="T22" fmla="*/ 4142288 w 889"/>
              <a:gd name="T23" fmla="*/ 105762496 h 965"/>
              <a:gd name="T24" fmla="*/ 5083914 w 889"/>
              <a:gd name="T25" fmla="*/ 126727655 h 965"/>
              <a:gd name="T26" fmla="*/ 12803947 w 889"/>
              <a:gd name="T27" fmla="*/ 146195396 h 965"/>
              <a:gd name="T28" fmla="*/ 26361195 w 889"/>
              <a:gd name="T29" fmla="*/ 162106714 h 965"/>
              <a:gd name="T30" fmla="*/ 44437381 w 889"/>
              <a:gd name="T31" fmla="*/ 172776417 h 965"/>
              <a:gd name="T32" fmla="*/ 64961795 w 889"/>
              <a:gd name="T33" fmla="*/ 176894859 h 965"/>
              <a:gd name="T34" fmla="*/ 85862426 w 889"/>
              <a:gd name="T35" fmla="*/ 174274268 h 965"/>
              <a:gd name="T36" fmla="*/ 104691912 w 889"/>
              <a:gd name="T37" fmla="*/ 165101984 h 965"/>
              <a:gd name="T38" fmla="*/ 113918114 w 889"/>
              <a:gd name="T39" fmla="*/ 152934429 h 965"/>
              <a:gd name="T40" fmla="*/ 144798681 w 889"/>
              <a:gd name="T41" fmla="*/ 176520612 h 965"/>
              <a:gd name="T42" fmla="*/ 158732145 w 889"/>
              <a:gd name="T43" fmla="*/ 153121769 h 965"/>
              <a:gd name="T44" fmla="*/ 85862426 w 889"/>
              <a:gd name="T45" fmla="*/ 115683706 h 965"/>
              <a:gd name="T46" fmla="*/ 59689556 w 889"/>
              <a:gd name="T47" fmla="*/ 102018733 h 965"/>
              <a:gd name="T48" fmla="*/ 71740202 w 889"/>
              <a:gd name="T49" fmla="*/ 117930050 h 965"/>
              <a:gd name="T50" fmla="*/ 51969089 w 889"/>
              <a:gd name="T51" fmla="*/ 114934780 h 965"/>
              <a:gd name="T52" fmla="*/ 76635790 w 889"/>
              <a:gd name="T53" fmla="*/ 131033004 h 965"/>
              <a:gd name="T54" fmla="*/ 76824116 w 889"/>
              <a:gd name="T55" fmla="*/ 150501178 h 965"/>
              <a:gd name="T56" fmla="*/ 57806303 w 889"/>
              <a:gd name="T57" fmla="*/ 76560884 h 965"/>
              <a:gd name="T58" fmla="*/ 103561961 w 889"/>
              <a:gd name="T59" fmla="*/ 126166069 h 965"/>
              <a:gd name="T60" fmla="*/ 108457550 w 889"/>
              <a:gd name="T61" fmla="*/ 128974000 h 965"/>
              <a:gd name="T62" fmla="*/ 56300135 w 889"/>
              <a:gd name="T63" fmla="*/ 70945024 h 965"/>
              <a:gd name="T64" fmla="*/ 78142392 w 889"/>
              <a:gd name="T65" fmla="*/ 155929699 h 965"/>
              <a:gd name="T66" fmla="*/ 102432010 w 889"/>
              <a:gd name="T67" fmla="*/ 146195396 h 965"/>
              <a:gd name="T68" fmla="*/ 20523980 w 889"/>
              <a:gd name="T69" fmla="*/ 125417576 h 965"/>
              <a:gd name="T70" fmla="*/ 113918114 w 889"/>
              <a:gd name="T71" fmla="*/ 101644486 h 965"/>
              <a:gd name="T72" fmla="*/ 157979278 w 889"/>
              <a:gd name="T73" fmla="*/ 168471068 h 965"/>
              <a:gd name="T74" fmla="*/ 145551548 w 889"/>
              <a:gd name="T75" fmla="*/ 168471068 h 965"/>
              <a:gd name="T76" fmla="*/ 151953738 w 889"/>
              <a:gd name="T77" fmla="*/ 157614025 h 965"/>
              <a:gd name="T78" fmla="*/ 157979278 w 889"/>
              <a:gd name="T79" fmla="*/ 168471068 h 965"/>
              <a:gd name="T80" fmla="*/ 102244118 w 889"/>
              <a:gd name="T81" fmla="*/ 42304998 h 965"/>
              <a:gd name="T82" fmla="*/ 107328032 w 889"/>
              <a:gd name="T83" fmla="*/ 54846799 h 965"/>
              <a:gd name="T84" fmla="*/ 116742558 w 889"/>
              <a:gd name="T85" fmla="*/ 58403223 h 965"/>
              <a:gd name="T86" fmla="*/ 129358180 w 889"/>
              <a:gd name="T87" fmla="*/ 63644837 h 965"/>
              <a:gd name="T88" fmla="*/ 138584815 w 889"/>
              <a:gd name="T89" fmla="*/ 59526395 h 965"/>
              <a:gd name="T90" fmla="*/ 151012112 w 889"/>
              <a:gd name="T91" fmla="*/ 54285213 h 965"/>
              <a:gd name="T92" fmla="*/ 154589858 w 889"/>
              <a:gd name="T93" fmla="*/ 44925589 h 965"/>
              <a:gd name="T94" fmla="*/ 159862096 w 889"/>
              <a:gd name="T95" fmla="*/ 32383788 h 965"/>
              <a:gd name="T96" fmla="*/ 155719375 w 889"/>
              <a:gd name="T97" fmla="*/ 23211504 h 965"/>
              <a:gd name="T98" fmla="*/ 150635461 w 889"/>
              <a:gd name="T99" fmla="*/ 10857043 h 965"/>
              <a:gd name="T100" fmla="*/ 141032610 w 889"/>
              <a:gd name="T101" fmla="*/ 7300619 h 965"/>
              <a:gd name="T102" fmla="*/ 128605313 w 889"/>
              <a:gd name="T103" fmla="*/ 2059005 h 965"/>
              <a:gd name="T104" fmla="*/ 119378678 w 889"/>
              <a:gd name="T105" fmla="*/ 6177447 h 965"/>
              <a:gd name="T106" fmla="*/ 106763056 w 889"/>
              <a:gd name="T107" fmla="*/ 11231289 h 965"/>
              <a:gd name="T108" fmla="*/ 103185311 w 889"/>
              <a:gd name="T109" fmla="*/ 20778253 h 965"/>
              <a:gd name="T110" fmla="*/ 98101397 w 889"/>
              <a:gd name="T111" fmla="*/ 33132714 h 965"/>
              <a:gd name="T112" fmla="*/ 128981530 w 889"/>
              <a:gd name="T113" fmla="*/ 17408736 h 965"/>
              <a:gd name="T114" fmla="*/ 128981530 w 889"/>
              <a:gd name="T115" fmla="*/ 48295106 h 965"/>
              <a:gd name="T116" fmla="*/ 128981530 w 889"/>
              <a:gd name="T117" fmla="*/ 17408736 h 965"/>
              <a:gd name="T118" fmla="*/ 128981530 w 889"/>
              <a:gd name="T119" fmla="*/ 17408736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图标"/>
          <p:cNvSpPr>
            <a:spLocks noChangeAspect="1"/>
          </p:cNvSpPr>
          <p:nvPr/>
        </p:nvSpPr>
        <p:spPr bwMode="auto">
          <a:xfrm>
            <a:off x="4956671" y="3392101"/>
            <a:ext cx="432000" cy="363450"/>
          </a:xfrm>
          <a:custGeom>
            <a:avLst/>
            <a:gdLst>
              <a:gd name="connsiteX0" fmla="*/ 580077 w 737612"/>
              <a:gd name="connsiteY0" fmla="*/ 306234 h 620565"/>
              <a:gd name="connsiteX1" fmla="*/ 597009 w 737612"/>
              <a:gd name="connsiteY1" fmla="*/ 306234 h 620565"/>
              <a:gd name="connsiteX2" fmla="*/ 605106 w 737612"/>
              <a:gd name="connsiteY2" fmla="*/ 331263 h 620565"/>
              <a:gd name="connsiteX3" fmla="*/ 589647 w 737612"/>
              <a:gd name="connsiteY3" fmla="*/ 351139 h 620565"/>
              <a:gd name="connsiteX4" fmla="*/ 571980 w 737612"/>
              <a:gd name="connsiteY4" fmla="*/ 331263 h 620565"/>
              <a:gd name="connsiteX5" fmla="*/ 140602 w 737612"/>
              <a:gd name="connsiteY5" fmla="*/ 306234 h 620565"/>
              <a:gd name="connsiteX6" fmla="*/ 157534 w 737612"/>
              <a:gd name="connsiteY6" fmla="*/ 306234 h 620565"/>
              <a:gd name="connsiteX7" fmla="*/ 165631 w 737612"/>
              <a:gd name="connsiteY7" fmla="*/ 331263 h 620565"/>
              <a:gd name="connsiteX8" fmla="*/ 149436 w 737612"/>
              <a:gd name="connsiteY8" fmla="*/ 351139 h 620565"/>
              <a:gd name="connsiteX9" fmla="*/ 132505 w 737612"/>
              <a:gd name="connsiteY9" fmla="*/ 331263 h 620565"/>
              <a:gd name="connsiteX10" fmla="*/ 539125 w 737612"/>
              <a:gd name="connsiteY10" fmla="*/ 294455 h 620565"/>
              <a:gd name="connsiteX11" fmla="*/ 589409 w 737612"/>
              <a:gd name="connsiteY11" fmla="*/ 360671 h 620565"/>
              <a:gd name="connsiteX12" fmla="*/ 638369 w 737612"/>
              <a:gd name="connsiteY12" fmla="*/ 294455 h 620565"/>
              <a:gd name="connsiteX13" fmla="*/ 737612 w 737612"/>
              <a:gd name="connsiteY13" fmla="*/ 437481 h 620565"/>
              <a:gd name="connsiteX14" fmla="*/ 737612 w 737612"/>
              <a:gd name="connsiteY14" fmla="*/ 527534 h 620565"/>
              <a:gd name="connsiteX15" fmla="*/ 589409 w 737612"/>
              <a:gd name="connsiteY15" fmla="*/ 557993 h 620565"/>
              <a:gd name="connsiteX16" fmla="*/ 586762 w 737612"/>
              <a:gd name="connsiteY16" fmla="*/ 557993 h 620565"/>
              <a:gd name="connsiteX17" fmla="*/ 586762 w 737612"/>
              <a:gd name="connsiteY17" fmla="*/ 458670 h 620565"/>
              <a:gd name="connsiteX18" fmla="*/ 521923 w 737612"/>
              <a:gd name="connsiteY18" fmla="*/ 302401 h 620565"/>
              <a:gd name="connsiteX19" fmla="*/ 539125 w 737612"/>
              <a:gd name="connsiteY19" fmla="*/ 294455 h 620565"/>
              <a:gd name="connsiteX20" fmla="*/ 99243 w 737612"/>
              <a:gd name="connsiteY20" fmla="*/ 294455 h 620565"/>
              <a:gd name="connsiteX21" fmla="*/ 149527 w 737612"/>
              <a:gd name="connsiteY21" fmla="*/ 360671 h 620565"/>
              <a:gd name="connsiteX22" fmla="*/ 198487 w 737612"/>
              <a:gd name="connsiteY22" fmla="*/ 294455 h 620565"/>
              <a:gd name="connsiteX23" fmla="*/ 215689 w 737612"/>
              <a:gd name="connsiteY23" fmla="*/ 302401 h 620565"/>
              <a:gd name="connsiteX24" fmla="*/ 150850 w 737612"/>
              <a:gd name="connsiteY24" fmla="*/ 458670 h 620565"/>
              <a:gd name="connsiteX25" fmla="*/ 150850 w 737612"/>
              <a:gd name="connsiteY25" fmla="*/ 557993 h 620565"/>
              <a:gd name="connsiteX26" fmla="*/ 149527 w 737612"/>
              <a:gd name="connsiteY26" fmla="*/ 557993 h 620565"/>
              <a:gd name="connsiteX27" fmla="*/ 0 w 737612"/>
              <a:gd name="connsiteY27" fmla="*/ 527534 h 620565"/>
              <a:gd name="connsiteX28" fmla="*/ 0 w 737612"/>
              <a:gd name="connsiteY28" fmla="*/ 437481 h 620565"/>
              <a:gd name="connsiteX29" fmla="*/ 99243 w 737612"/>
              <a:gd name="connsiteY29" fmla="*/ 294455 h 620565"/>
              <a:gd name="connsiteX30" fmla="*/ 589280 w 737612"/>
              <a:gd name="connsiteY30" fmla="*/ 284886 h 620565"/>
              <a:gd name="connsiteX31" fmla="*/ 603635 w 737612"/>
              <a:gd name="connsiteY31" fmla="*/ 286253 h 620565"/>
              <a:gd name="connsiteX32" fmla="*/ 597110 w 737612"/>
              <a:gd name="connsiteY32" fmla="*/ 304026 h 620565"/>
              <a:gd name="connsiteX33" fmla="*/ 581450 w 737612"/>
              <a:gd name="connsiteY33" fmla="*/ 304026 h 620565"/>
              <a:gd name="connsiteX34" fmla="*/ 574925 w 737612"/>
              <a:gd name="connsiteY34" fmla="*/ 286253 h 620565"/>
              <a:gd name="connsiteX35" fmla="*/ 589280 w 737612"/>
              <a:gd name="connsiteY35" fmla="*/ 284886 h 620565"/>
              <a:gd name="connsiteX36" fmla="*/ 149805 w 737612"/>
              <a:gd name="connsiteY36" fmla="*/ 284886 h 620565"/>
              <a:gd name="connsiteX37" fmla="*/ 164160 w 737612"/>
              <a:gd name="connsiteY37" fmla="*/ 286253 h 620565"/>
              <a:gd name="connsiteX38" fmla="*/ 158940 w 737612"/>
              <a:gd name="connsiteY38" fmla="*/ 304026 h 620565"/>
              <a:gd name="connsiteX39" fmla="*/ 141975 w 737612"/>
              <a:gd name="connsiteY39" fmla="*/ 304026 h 620565"/>
              <a:gd name="connsiteX40" fmla="*/ 135450 w 737612"/>
              <a:gd name="connsiteY40" fmla="*/ 286253 h 620565"/>
              <a:gd name="connsiteX41" fmla="*/ 149805 w 737612"/>
              <a:gd name="connsiteY41" fmla="*/ 284886 h 620565"/>
              <a:gd name="connsiteX42" fmla="*/ 357764 w 737612"/>
              <a:gd name="connsiteY42" fmla="*/ 283414 h 620565"/>
              <a:gd name="connsiteX43" fmla="*/ 381320 w 737612"/>
              <a:gd name="connsiteY43" fmla="*/ 283414 h 620565"/>
              <a:gd name="connsiteX44" fmla="*/ 390890 w 737612"/>
              <a:gd name="connsiteY44" fmla="*/ 318012 h 620565"/>
              <a:gd name="connsiteX45" fmla="*/ 369542 w 737612"/>
              <a:gd name="connsiteY45" fmla="*/ 343777 h 620565"/>
              <a:gd name="connsiteX46" fmla="*/ 346722 w 737612"/>
              <a:gd name="connsiteY46" fmla="*/ 318012 h 620565"/>
              <a:gd name="connsiteX47" fmla="*/ 303191 w 737612"/>
              <a:gd name="connsiteY47" fmla="*/ 267954 h 620565"/>
              <a:gd name="connsiteX48" fmla="*/ 369468 w 737612"/>
              <a:gd name="connsiteY48" fmla="*/ 356770 h 620565"/>
              <a:gd name="connsiteX49" fmla="*/ 435745 w 737612"/>
              <a:gd name="connsiteY49" fmla="*/ 267954 h 620565"/>
              <a:gd name="connsiteX50" fmla="*/ 568299 w 737612"/>
              <a:gd name="connsiteY50" fmla="*/ 458841 h 620565"/>
              <a:gd name="connsiteX51" fmla="*/ 568299 w 737612"/>
              <a:gd name="connsiteY51" fmla="*/ 579471 h 620565"/>
              <a:gd name="connsiteX52" fmla="*/ 369468 w 737612"/>
              <a:gd name="connsiteY52" fmla="*/ 620565 h 620565"/>
              <a:gd name="connsiteX53" fmla="*/ 169312 w 737612"/>
              <a:gd name="connsiteY53" fmla="*/ 579471 h 620565"/>
              <a:gd name="connsiteX54" fmla="*/ 169312 w 737612"/>
              <a:gd name="connsiteY54" fmla="*/ 458841 h 620565"/>
              <a:gd name="connsiteX55" fmla="*/ 303191 w 737612"/>
              <a:gd name="connsiteY55" fmla="*/ 267954 h 620565"/>
              <a:gd name="connsiteX56" fmla="*/ 369542 w 737612"/>
              <a:gd name="connsiteY56" fmla="*/ 256176 h 620565"/>
              <a:gd name="connsiteX57" fmla="*/ 389418 w 737612"/>
              <a:gd name="connsiteY57" fmla="*/ 257485 h 620565"/>
              <a:gd name="connsiteX58" fmla="*/ 381468 w 737612"/>
              <a:gd name="connsiteY58" fmla="*/ 279732 h 620565"/>
              <a:gd name="connsiteX59" fmla="*/ 358941 w 737612"/>
              <a:gd name="connsiteY59" fmla="*/ 279732 h 620565"/>
              <a:gd name="connsiteX60" fmla="*/ 350991 w 737612"/>
              <a:gd name="connsiteY60" fmla="*/ 257485 h 620565"/>
              <a:gd name="connsiteX61" fmla="*/ 369542 w 737612"/>
              <a:gd name="connsiteY61" fmla="*/ 256176 h 620565"/>
              <a:gd name="connsiteX62" fmla="*/ 588912 w 737612"/>
              <a:gd name="connsiteY62" fmla="*/ 92753 h 620565"/>
              <a:gd name="connsiteX63" fmla="*/ 682402 w 737612"/>
              <a:gd name="connsiteY63" fmla="*/ 186243 h 620565"/>
              <a:gd name="connsiteX64" fmla="*/ 588912 w 737612"/>
              <a:gd name="connsiteY64" fmla="*/ 279733 h 620565"/>
              <a:gd name="connsiteX65" fmla="*/ 495422 w 737612"/>
              <a:gd name="connsiteY65" fmla="*/ 186243 h 620565"/>
              <a:gd name="connsiteX66" fmla="*/ 588912 w 737612"/>
              <a:gd name="connsiteY66" fmla="*/ 92753 h 620565"/>
              <a:gd name="connsiteX67" fmla="*/ 149069 w 737612"/>
              <a:gd name="connsiteY67" fmla="*/ 92753 h 620565"/>
              <a:gd name="connsiteX68" fmla="*/ 242191 w 737612"/>
              <a:gd name="connsiteY68" fmla="*/ 186243 h 620565"/>
              <a:gd name="connsiteX69" fmla="*/ 149069 w 737612"/>
              <a:gd name="connsiteY69" fmla="*/ 279733 h 620565"/>
              <a:gd name="connsiteX70" fmla="*/ 55947 w 737612"/>
              <a:gd name="connsiteY70" fmla="*/ 186243 h 620565"/>
              <a:gd name="connsiteX71" fmla="*/ 149069 w 737612"/>
              <a:gd name="connsiteY71" fmla="*/ 92753 h 620565"/>
              <a:gd name="connsiteX72" fmla="*/ 368807 w 737612"/>
              <a:gd name="connsiteY72" fmla="*/ 0 h 620565"/>
              <a:gd name="connsiteX73" fmla="*/ 492479 w 737612"/>
              <a:gd name="connsiteY73" fmla="*/ 124040 h 620565"/>
              <a:gd name="connsiteX74" fmla="*/ 368807 w 737612"/>
              <a:gd name="connsiteY74" fmla="*/ 248080 h 620565"/>
              <a:gd name="connsiteX75" fmla="*/ 245135 w 737612"/>
              <a:gd name="connsiteY75" fmla="*/ 124040 h 620565"/>
              <a:gd name="connsiteX76" fmla="*/ 368807 w 737612"/>
              <a:gd name="connsiteY76" fmla="*/ 0 h 6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37612" h="620565">
                <a:moveTo>
                  <a:pt x="580077" y="306234"/>
                </a:moveTo>
                <a:lnTo>
                  <a:pt x="597009" y="306234"/>
                </a:lnTo>
                <a:lnTo>
                  <a:pt x="605106" y="331263"/>
                </a:lnTo>
                <a:lnTo>
                  <a:pt x="589647" y="351139"/>
                </a:lnTo>
                <a:lnTo>
                  <a:pt x="571980" y="331263"/>
                </a:lnTo>
                <a:close/>
                <a:moveTo>
                  <a:pt x="140602" y="306234"/>
                </a:moveTo>
                <a:lnTo>
                  <a:pt x="157534" y="306234"/>
                </a:lnTo>
                <a:lnTo>
                  <a:pt x="165631" y="331263"/>
                </a:lnTo>
                <a:lnTo>
                  <a:pt x="149436" y="351139"/>
                </a:lnTo>
                <a:lnTo>
                  <a:pt x="132505" y="331263"/>
                </a:lnTo>
                <a:close/>
                <a:moveTo>
                  <a:pt x="539125" y="294455"/>
                </a:moveTo>
                <a:cubicBezTo>
                  <a:pt x="539125" y="294455"/>
                  <a:pt x="539125" y="294455"/>
                  <a:pt x="589409" y="360671"/>
                </a:cubicBezTo>
                <a:cubicBezTo>
                  <a:pt x="589409" y="360671"/>
                  <a:pt x="589409" y="360671"/>
                  <a:pt x="638369" y="294455"/>
                </a:cubicBezTo>
                <a:cubicBezTo>
                  <a:pt x="696591" y="315644"/>
                  <a:pt x="737612" y="371265"/>
                  <a:pt x="737612" y="437481"/>
                </a:cubicBezTo>
                <a:cubicBezTo>
                  <a:pt x="737612" y="437481"/>
                  <a:pt x="737612" y="437481"/>
                  <a:pt x="737612" y="527534"/>
                </a:cubicBezTo>
                <a:cubicBezTo>
                  <a:pt x="734966" y="544750"/>
                  <a:pt x="670126" y="557993"/>
                  <a:pt x="589409" y="557993"/>
                </a:cubicBezTo>
                <a:cubicBezTo>
                  <a:pt x="588085" y="557993"/>
                  <a:pt x="588085" y="557993"/>
                  <a:pt x="586762" y="557993"/>
                </a:cubicBezTo>
                <a:cubicBezTo>
                  <a:pt x="586762" y="557993"/>
                  <a:pt x="586762" y="557993"/>
                  <a:pt x="586762" y="458670"/>
                </a:cubicBezTo>
                <a:cubicBezTo>
                  <a:pt x="586762" y="397751"/>
                  <a:pt x="561620" y="342130"/>
                  <a:pt x="521923" y="302401"/>
                </a:cubicBezTo>
                <a:cubicBezTo>
                  <a:pt x="527216" y="298428"/>
                  <a:pt x="533832" y="297104"/>
                  <a:pt x="539125" y="294455"/>
                </a:cubicBezTo>
                <a:close/>
                <a:moveTo>
                  <a:pt x="99243" y="294455"/>
                </a:moveTo>
                <a:cubicBezTo>
                  <a:pt x="99243" y="294455"/>
                  <a:pt x="99243" y="294455"/>
                  <a:pt x="149527" y="360671"/>
                </a:cubicBezTo>
                <a:cubicBezTo>
                  <a:pt x="149527" y="360671"/>
                  <a:pt x="149527" y="360671"/>
                  <a:pt x="198487" y="294455"/>
                </a:cubicBezTo>
                <a:cubicBezTo>
                  <a:pt x="205103" y="297104"/>
                  <a:pt x="210396" y="298428"/>
                  <a:pt x="215689" y="302401"/>
                </a:cubicBezTo>
                <a:cubicBezTo>
                  <a:pt x="175992" y="342130"/>
                  <a:pt x="150850" y="397751"/>
                  <a:pt x="150850" y="458670"/>
                </a:cubicBezTo>
                <a:cubicBezTo>
                  <a:pt x="150850" y="458670"/>
                  <a:pt x="150850" y="458670"/>
                  <a:pt x="150850" y="557993"/>
                </a:cubicBezTo>
                <a:cubicBezTo>
                  <a:pt x="150850" y="557993"/>
                  <a:pt x="149527" y="557993"/>
                  <a:pt x="149527" y="557993"/>
                </a:cubicBezTo>
                <a:cubicBezTo>
                  <a:pt x="68809" y="557993"/>
                  <a:pt x="2646" y="544750"/>
                  <a:pt x="0" y="527534"/>
                </a:cubicBezTo>
                <a:cubicBezTo>
                  <a:pt x="0" y="527534"/>
                  <a:pt x="0" y="527534"/>
                  <a:pt x="0" y="437481"/>
                </a:cubicBezTo>
                <a:cubicBezTo>
                  <a:pt x="0" y="371265"/>
                  <a:pt x="41021" y="315644"/>
                  <a:pt x="99243" y="294455"/>
                </a:cubicBezTo>
                <a:close/>
                <a:moveTo>
                  <a:pt x="589280" y="284886"/>
                </a:moveTo>
                <a:cubicBezTo>
                  <a:pt x="594500" y="284886"/>
                  <a:pt x="598415" y="284886"/>
                  <a:pt x="603635" y="286253"/>
                </a:cubicBezTo>
                <a:cubicBezTo>
                  <a:pt x="603635" y="297190"/>
                  <a:pt x="597110" y="304026"/>
                  <a:pt x="597110" y="304026"/>
                </a:cubicBezTo>
                <a:cubicBezTo>
                  <a:pt x="591890" y="304026"/>
                  <a:pt x="581450" y="304026"/>
                  <a:pt x="581450" y="304026"/>
                </a:cubicBezTo>
                <a:cubicBezTo>
                  <a:pt x="574925" y="295823"/>
                  <a:pt x="574925" y="286253"/>
                  <a:pt x="574925" y="286253"/>
                </a:cubicBezTo>
                <a:cubicBezTo>
                  <a:pt x="580145" y="284886"/>
                  <a:pt x="584060" y="284886"/>
                  <a:pt x="589280" y="284886"/>
                </a:cubicBezTo>
                <a:close/>
                <a:moveTo>
                  <a:pt x="149805" y="284886"/>
                </a:moveTo>
                <a:cubicBezTo>
                  <a:pt x="155025" y="284886"/>
                  <a:pt x="158940" y="284886"/>
                  <a:pt x="164160" y="286253"/>
                </a:cubicBezTo>
                <a:cubicBezTo>
                  <a:pt x="164160" y="297190"/>
                  <a:pt x="158940" y="304026"/>
                  <a:pt x="158940" y="304026"/>
                </a:cubicBezTo>
                <a:cubicBezTo>
                  <a:pt x="152415" y="304026"/>
                  <a:pt x="141975" y="304026"/>
                  <a:pt x="141975" y="304026"/>
                </a:cubicBezTo>
                <a:cubicBezTo>
                  <a:pt x="135450" y="295823"/>
                  <a:pt x="135450" y="286253"/>
                  <a:pt x="135450" y="286253"/>
                </a:cubicBezTo>
                <a:cubicBezTo>
                  <a:pt x="140670" y="284886"/>
                  <a:pt x="144585" y="284886"/>
                  <a:pt x="149805" y="284886"/>
                </a:cubicBezTo>
                <a:close/>
                <a:moveTo>
                  <a:pt x="357764" y="283414"/>
                </a:moveTo>
                <a:lnTo>
                  <a:pt x="381320" y="283414"/>
                </a:lnTo>
                <a:lnTo>
                  <a:pt x="390890" y="318012"/>
                </a:lnTo>
                <a:lnTo>
                  <a:pt x="369542" y="343777"/>
                </a:lnTo>
                <a:lnTo>
                  <a:pt x="346722" y="318012"/>
                </a:lnTo>
                <a:close/>
                <a:moveTo>
                  <a:pt x="303191" y="267954"/>
                </a:moveTo>
                <a:cubicBezTo>
                  <a:pt x="303191" y="267954"/>
                  <a:pt x="303191" y="267954"/>
                  <a:pt x="369468" y="356770"/>
                </a:cubicBezTo>
                <a:cubicBezTo>
                  <a:pt x="369468" y="356770"/>
                  <a:pt x="369468" y="356770"/>
                  <a:pt x="435745" y="267954"/>
                </a:cubicBezTo>
                <a:cubicBezTo>
                  <a:pt x="512626" y="295792"/>
                  <a:pt x="568299" y="371351"/>
                  <a:pt x="568299" y="458841"/>
                </a:cubicBezTo>
                <a:cubicBezTo>
                  <a:pt x="568299" y="458841"/>
                  <a:pt x="568299" y="458841"/>
                  <a:pt x="568299" y="579471"/>
                </a:cubicBezTo>
                <a:cubicBezTo>
                  <a:pt x="564322" y="602007"/>
                  <a:pt x="476837" y="620565"/>
                  <a:pt x="369468" y="620565"/>
                </a:cubicBezTo>
                <a:cubicBezTo>
                  <a:pt x="260774" y="620565"/>
                  <a:pt x="173289" y="602007"/>
                  <a:pt x="169312" y="579471"/>
                </a:cubicBezTo>
                <a:cubicBezTo>
                  <a:pt x="169312" y="579471"/>
                  <a:pt x="169312" y="579471"/>
                  <a:pt x="169312" y="458841"/>
                </a:cubicBezTo>
                <a:cubicBezTo>
                  <a:pt x="169312" y="371351"/>
                  <a:pt x="224985" y="295792"/>
                  <a:pt x="303191" y="267954"/>
                </a:cubicBezTo>
                <a:close/>
                <a:moveTo>
                  <a:pt x="369542" y="256176"/>
                </a:moveTo>
                <a:cubicBezTo>
                  <a:pt x="376167" y="256176"/>
                  <a:pt x="382793" y="256176"/>
                  <a:pt x="389418" y="257485"/>
                </a:cubicBezTo>
                <a:cubicBezTo>
                  <a:pt x="389418" y="271880"/>
                  <a:pt x="381468" y="279732"/>
                  <a:pt x="381468" y="279732"/>
                </a:cubicBezTo>
                <a:cubicBezTo>
                  <a:pt x="373517" y="279732"/>
                  <a:pt x="358941" y="279732"/>
                  <a:pt x="358941" y="279732"/>
                </a:cubicBezTo>
                <a:cubicBezTo>
                  <a:pt x="349666" y="270571"/>
                  <a:pt x="350991" y="257485"/>
                  <a:pt x="350991" y="257485"/>
                </a:cubicBezTo>
                <a:cubicBezTo>
                  <a:pt x="357616" y="256176"/>
                  <a:pt x="362917" y="256176"/>
                  <a:pt x="369542" y="256176"/>
                </a:cubicBezTo>
                <a:close/>
                <a:moveTo>
                  <a:pt x="588912" y="92753"/>
                </a:moveTo>
                <a:cubicBezTo>
                  <a:pt x="640545" y="92753"/>
                  <a:pt x="682402" y="134610"/>
                  <a:pt x="682402" y="186243"/>
                </a:cubicBezTo>
                <a:cubicBezTo>
                  <a:pt x="682402" y="237876"/>
                  <a:pt x="640545" y="279733"/>
                  <a:pt x="588912" y="279733"/>
                </a:cubicBezTo>
                <a:cubicBezTo>
                  <a:pt x="537279" y="279733"/>
                  <a:pt x="495422" y="237876"/>
                  <a:pt x="495422" y="186243"/>
                </a:cubicBezTo>
                <a:cubicBezTo>
                  <a:pt x="495422" y="134610"/>
                  <a:pt x="537279" y="92753"/>
                  <a:pt x="588912" y="92753"/>
                </a:cubicBezTo>
                <a:close/>
                <a:moveTo>
                  <a:pt x="149069" y="92753"/>
                </a:moveTo>
                <a:cubicBezTo>
                  <a:pt x="200499" y="92753"/>
                  <a:pt x="242191" y="134610"/>
                  <a:pt x="242191" y="186243"/>
                </a:cubicBezTo>
                <a:cubicBezTo>
                  <a:pt x="242191" y="237876"/>
                  <a:pt x="200499" y="279733"/>
                  <a:pt x="149069" y="279733"/>
                </a:cubicBezTo>
                <a:cubicBezTo>
                  <a:pt x="97639" y="279733"/>
                  <a:pt x="55947" y="237876"/>
                  <a:pt x="55947" y="186243"/>
                </a:cubicBezTo>
                <a:cubicBezTo>
                  <a:pt x="55947" y="134610"/>
                  <a:pt x="97639" y="92753"/>
                  <a:pt x="149069" y="92753"/>
                </a:cubicBezTo>
                <a:close/>
                <a:moveTo>
                  <a:pt x="368807" y="0"/>
                </a:moveTo>
                <a:cubicBezTo>
                  <a:pt x="437109" y="0"/>
                  <a:pt x="492479" y="55535"/>
                  <a:pt x="492479" y="124040"/>
                </a:cubicBezTo>
                <a:cubicBezTo>
                  <a:pt x="492479" y="192545"/>
                  <a:pt x="437109" y="248080"/>
                  <a:pt x="368807" y="248080"/>
                </a:cubicBezTo>
                <a:cubicBezTo>
                  <a:pt x="300505" y="248080"/>
                  <a:pt x="245135" y="192545"/>
                  <a:pt x="245135" y="124040"/>
                </a:cubicBezTo>
                <a:cubicBezTo>
                  <a:pt x="245135" y="55535"/>
                  <a:pt x="300505" y="0"/>
                  <a:pt x="3688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6157040" y="2678993"/>
            <a:ext cx="360000" cy="369675"/>
          </a:xfrm>
          <a:custGeom>
            <a:avLst/>
            <a:gdLst>
              <a:gd name="T0" fmla="*/ 120 w 140"/>
              <a:gd name="T1" fmla="*/ 106 h 130"/>
              <a:gd name="T2" fmla="*/ 104 w 140"/>
              <a:gd name="T3" fmla="*/ 130 h 130"/>
              <a:gd name="T4" fmla="*/ 0 w 140"/>
              <a:gd name="T5" fmla="*/ 113 h 130"/>
              <a:gd name="T6" fmla="*/ 0 w 140"/>
              <a:gd name="T7" fmla="*/ 30 h 130"/>
              <a:gd name="T8" fmla="*/ 26 w 140"/>
              <a:gd name="T9" fmla="*/ 2 h 130"/>
              <a:gd name="T10" fmla="*/ 29 w 140"/>
              <a:gd name="T11" fmla="*/ 0 h 130"/>
              <a:gd name="T12" fmla="*/ 120 w 140"/>
              <a:gd name="T13" fmla="*/ 17 h 130"/>
              <a:gd name="T14" fmla="*/ 115 w 140"/>
              <a:gd name="T15" fmla="*/ 33 h 130"/>
              <a:gd name="T16" fmla="*/ 111 w 140"/>
              <a:gd name="T17" fmla="*/ 17 h 130"/>
              <a:gd name="T18" fmla="*/ 33 w 140"/>
              <a:gd name="T19" fmla="*/ 9 h 130"/>
              <a:gd name="T20" fmla="*/ 17 w 140"/>
              <a:gd name="T21" fmla="*/ 35 h 130"/>
              <a:gd name="T22" fmla="*/ 8 w 140"/>
              <a:gd name="T23" fmla="*/ 113 h 130"/>
              <a:gd name="T24" fmla="*/ 104 w 140"/>
              <a:gd name="T25" fmla="*/ 121 h 130"/>
              <a:gd name="T26" fmla="*/ 111 w 140"/>
              <a:gd name="T27" fmla="*/ 105 h 130"/>
              <a:gd name="T28" fmla="*/ 127 w 140"/>
              <a:gd name="T29" fmla="*/ 84 h 130"/>
              <a:gd name="T30" fmla="*/ 115 w 140"/>
              <a:gd name="T31" fmla="*/ 97 h 130"/>
              <a:gd name="T32" fmla="*/ 102 w 140"/>
              <a:gd name="T33" fmla="*/ 84 h 130"/>
              <a:gd name="T34" fmla="*/ 115 w 140"/>
              <a:gd name="T35" fmla="*/ 36 h 130"/>
              <a:gd name="T36" fmla="*/ 127 w 140"/>
              <a:gd name="T37" fmla="*/ 84 h 130"/>
              <a:gd name="T38" fmla="*/ 115 w 140"/>
              <a:gd name="T39" fmla="*/ 40 h 130"/>
              <a:gd name="T40" fmla="*/ 115 w 140"/>
              <a:gd name="T41" fmla="*/ 83 h 130"/>
              <a:gd name="T42" fmla="*/ 115 w 140"/>
              <a:gd name="T43" fmla="*/ 43 h 130"/>
              <a:gd name="T44" fmla="*/ 115 w 140"/>
              <a:gd name="T45" fmla="*/ 81 h 130"/>
              <a:gd name="T46" fmla="*/ 115 w 140"/>
              <a:gd name="T47" fmla="*/ 43 h 130"/>
              <a:gd name="T48" fmla="*/ 28 w 140"/>
              <a:gd name="T49" fmla="*/ 37 h 130"/>
              <a:gd name="T50" fmla="*/ 28 w 140"/>
              <a:gd name="T51" fmla="*/ 44 h 130"/>
              <a:gd name="T52" fmla="*/ 83 w 140"/>
              <a:gd name="T53" fmla="*/ 40 h 130"/>
              <a:gd name="T54" fmla="*/ 28 w 140"/>
              <a:gd name="T55" fmla="*/ 60 h 130"/>
              <a:gd name="T56" fmla="*/ 83 w 140"/>
              <a:gd name="T57" fmla="*/ 56 h 130"/>
              <a:gd name="T58" fmla="*/ 28 w 140"/>
              <a:gd name="T59" fmla="*/ 53 h 130"/>
              <a:gd name="T60" fmla="*/ 28 w 140"/>
              <a:gd name="T61" fmla="*/ 60 h 130"/>
              <a:gd name="T62" fmla="*/ 80 w 140"/>
              <a:gd name="T63" fmla="*/ 76 h 130"/>
              <a:gd name="T64" fmla="*/ 80 w 140"/>
              <a:gd name="T65" fmla="*/ 69 h 130"/>
              <a:gd name="T66" fmla="*/ 25 w 140"/>
              <a:gd name="T67" fmla="*/ 73 h 130"/>
              <a:gd name="T68" fmla="*/ 92 w 140"/>
              <a:gd name="T69" fmla="*/ 86 h 130"/>
              <a:gd name="T70" fmla="*/ 25 w 140"/>
              <a:gd name="T71" fmla="*/ 89 h 130"/>
              <a:gd name="T72" fmla="*/ 92 w 140"/>
              <a:gd name="T73" fmla="*/ 92 h 130"/>
              <a:gd name="T74" fmla="*/ 92 w 140"/>
              <a:gd name="T75" fmla="*/ 86 h 130"/>
              <a:gd name="T76" fmla="*/ 28 w 140"/>
              <a:gd name="T77" fmla="*/ 102 h 130"/>
              <a:gd name="T78" fmla="*/ 28 w 140"/>
              <a:gd name="T79" fmla="*/ 109 h 130"/>
              <a:gd name="T80" fmla="*/ 95 w 140"/>
              <a:gd name="T81" fmla="*/ 10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30">
                <a:moveTo>
                  <a:pt x="115" y="102"/>
                </a:moveTo>
                <a:cubicBezTo>
                  <a:pt x="120" y="106"/>
                  <a:pt x="120" y="106"/>
                  <a:pt x="120" y="106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22"/>
                  <a:pt x="113" y="130"/>
                  <a:pt x="104" y="130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7" y="130"/>
                  <a:pt x="0" y="122"/>
                  <a:pt x="0" y="113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8"/>
                  <a:pt x="1" y="27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3" y="0"/>
                  <a:pt x="120" y="8"/>
                  <a:pt x="120" y="17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18" y="33"/>
                  <a:pt x="116" y="33"/>
                  <a:pt x="115" y="33"/>
                </a:cubicBezTo>
                <a:cubicBezTo>
                  <a:pt x="114" y="33"/>
                  <a:pt x="112" y="33"/>
                  <a:pt x="111" y="33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2"/>
                  <a:pt x="108" y="9"/>
                  <a:pt x="10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27"/>
                  <a:pt x="26" y="35"/>
                  <a:pt x="1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8"/>
                  <a:pt x="12" y="121"/>
                  <a:pt x="16" y="121"/>
                </a:cubicBezTo>
                <a:cubicBezTo>
                  <a:pt x="104" y="121"/>
                  <a:pt x="104" y="121"/>
                  <a:pt x="104" y="121"/>
                </a:cubicBezTo>
                <a:cubicBezTo>
                  <a:pt x="108" y="121"/>
                  <a:pt x="111" y="118"/>
                  <a:pt x="111" y="113"/>
                </a:cubicBezTo>
                <a:cubicBezTo>
                  <a:pt x="111" y="105"/>
                  <a:pt x="111" y="105"/>
                  <a:pt x="111" y="105"/>
                </a:cubicBezTo>
                <a:lnTo>
                  <a:pt x="115" y="102"/>
                </a:lnTo>
                <a:close/>
                <a:moveTo>
                  <a:pt x="127" y="84"/>
                </a:moveTo>
                <a:cubicBezTo>
                  <a:pt x="127" y="107"/>
                  <a:pt x="127" y="107"/>
                  <a:pt x="127" y="10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94" y="79"/>
                  <a:pt x="89" y="71"/>
                  <a:pt x="89" y="62"/>
                </a:cubicBezTo>
                <a:cubicBezTo>
                  <a:pt x="89" y="48"/>
                  <a:pt x="101" y="36"/>
                  <a:pt x="115" y="36"/>
                </a:cubicBezTo>
                <a:cubicBezTo>
                  <a:pt x="129" y="36"/>
                  <a:pt x="140" y="48"/>
                  <a:pt x="140" y="62"/>
                </a:cubicBezTo>
                <a:cubicBezTo>
                  <a:pt x="140" y="71"/>
                  <a:pt x="135" y="79"/>
                  <a:pt x="127" y="84"/>
                </a:cubicBezTo>
                <a:close/>
                <a:moveTo>
                  <a:pt x="136" y="62"/>
                </a:moveTo>
                <a:cubicBezTo>
                  <a:pt x="136" y="50"/>
                  <a:pt x="127" y="40"/>
                  <a:pt x="115" y="40"/>
                </a:cubicBezTo>
                <a:cubicBezTo>
                  <a:pt x="103" y="40"/>
                  <a:pt x="93" y="50"/>
                  <a:pt x="93" y="62"/>
                </a:cubicBezTo>
                <a:cubicBezTo>
                  <a:pt x="93" y="74"/>
                  <a:pt x="103" y="83"/>
                  <a:pt x="115" y="83"/>
                </a:cubicBezTo>
                <a:cubicBezTo>
                  <a:pt x="127" y="83"/>
                  <a:pt x="136" y="74"/>
                  <a:pt x="136" y="62"/>
                </a:cubicBezTo>
                <a:close/>
                <a:moveTo>
                  <a:pt x="115" y="43"/>
                </a:moveTo>
                <a:cubicBezTo>
                  <a:pt x="104" y="43"/>
                  <a:pt x="96" y="51"/>
                  <a:pt x="96" y="62"/>
                </a:cubicBezTo>
                <a:cubicBezTo>
                  <a:pt x="96" y="72"/>
                  <a:pt x="104" y="81"/>
                  <a:pt x="115" y="81"/>
                </a:cubicBezTo>
                <a:cubicBezTo>
                  <a:pt x="125" y="81"/>
                  <a:pt x="133" y="72"/>
                  <a:pt x="133" y="62"/>
                </a:cubicBezTo>
                <a:cubicBezTo>
                  <a:pt x="133" y="51"/>
                  <a:pt x="125" y="43"/>
                  <a:pt x="115" y="43"/>
                </a:cubicBezTo>
                <a:close/>
                <a:moveTo>
                  <a:pt x="80" y="37"/>
                </a:moveTo>
                <a:cubicBezTo>
                  <a:pt x="28" y="37"/>
                  <a:pt x="28" y="37"/>
                  <a:pt x="28" y="37"/>
                </a:cubicBezTo>
                <a:cubicBezTo>
                  <a:pt x="26" y="37"/>
                  <a:pt x="25" y="38"/>
                  <a:pt x="25" y="40"/>
                </a:cubicBezTo>
                <a:cubicBezTo>
                  <a:pt x="25" y="42"/>
                  <a:pt x="26" y="44"/>
                  <a:pt x="28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2" y="44"/>
                  <a:pt x="83" y="42"/>
                  <a:pt x="83" y="40"/>
                </a:cubicBezTo>
                <a:cubicBezTo>
                  <a:pt x="83" y="38"/>
                  <a:pt x="82" y="37"/>
                  <a:pt x="80" y="37"/>
                </a:cubicBezTo>
                <a:close/>
                <a:moveTo>
                  <a:pt x="28" y="60"/>
                </a:moveTo>
                <a:cubicBezTo>
                  <a:pt x="80" y="60"/>
                  <a:pt x="80" y="60"/>
                  <a:pt x="80" y="60"/>
                </a:cubicBezTo>
                <a:cubicBezTo>
                  <a:pt x="82" y="60"/>
                  <a:pt x="83" y="58"/>
                  <a:pt x="83" y="56"/>
                </a:cubicBezTo>
                <a:cubicBezTo>
                  <a:pt x="83" y="55"/>
                  <a:pt x="82" y="53"/>
                  <a:pt x="80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6" y="53"/>
                  <a:pt x="25" y="55"/>
                  <a:pt x="25" y="56"/>
                </a:cubicBezTo>
                <a:cubicBezTo>
                  <a:pt x="25" y="58"/>
                  <a:pt x="26" y="60"/>
                  <a:pt x="28" y="60"/>
                </a:cubicBezTo>
                <a:close/>
                <a:moveTo>
                  <a:pt x="2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82" y="76"/>
                  <a:pt x="83" y="75"/>
                  <a:pt x="83" y="73"/>
                </a:cubicBezTo>
                <a:cubicBezTo>
                  <a:pt x="83" y="71"/>
                  <a:pt x="82" y="69"/>
                  <a:pt x="80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6" y="69"/>
                  <a:pt x="25" y="71"/>
                  <a:pt x="25" y="73"/>
                </a:cubicBezTo>
                <a:cubicBezTo>
                  <a:pt x="25" y="75"/>
                  <a:pt x="26" y="76"/>
                  <a:pt x="28" y="76"/>
                </a:cubicBezTo>
                <a:close/>
                <a:moveTo>
                  <a:pt x="92" y="86"/>
                </a:moveTo>
                <a:cubicBezTo>
                  <a:pt x="28" y="86"/>
                  <a:pt x="28" y="86"/>
                  <a:pt x="28" y="86"/>
                </a:cubicBezTo>
                <a:cubicBezTo>
                  <a:pt x="26" y="86"/>
                  <a:pt x="25" y="87"/>
                  <a:pt x="25" y="89"/>
                </a:cubicBezTo>
                <a:cubicBezTo>
                  <a:pt x="25" y="91"/>
                  <a:pt x="26" y="92"/>
                  <a:pt x="28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4" y="92"/>
                  <a:pt x="95" y="91"/>
                  <a:pt x="95" y="89"/>
                </a:cubicBezTo>
                <a:cubicBezTo>
                  <a:pt x="95" y="87"/>
                  <a:pt x="94" y="86"/>
                  <a:pt x="92" y="86"/>
                </a:cubicBezTo>
                <a:close/>
                <a:moveTo>
                  <a:pt x="92" y="102"/>
                </a:move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5" y="103"/>
                  <a:pt x="25" y="105"/>
                </a:cubicBezTo>
                <a:cubicBezTo>
                  <a:pt x="25" y="107"/>
                  <a:pt x="26" y="109"/>
                  <a:pt x="28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4" y="109"/>
                  <a:pt x="95" y="107"/>
                  <a:pt x="95" y="105"/>
                </a:cubicBezTo>
                <a:cubicBezTo>
                  <a:pt x="95" y="103"/>
                  <a:pt x="94" y="102"/>
                  <a:pt x="92" y="1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图标"/>
          <p:cNvSpPr>
            <a:spLocks noChangeAspect="1" noEditPoints="1"/>
          </p:cNvSpPr>
          <p:nvPr/>
        </p:nvSpPr>
        <p:spPr bwMode="auto">
          <a:xfrm>
            <a:off x="6731890" y="3895695"/>
            <a:ext cx="501881" cy="319036"/>
          </a:xfrm>
          <a:custGeom>
            <a:avLst/>
            <a:gdLst>
              <a:gd name="T0" fmla="*/ 15304 w 562"/>
              <a:gd name="T1" fmla="*/ 55370 h 355"/>
              <a:gd name="T2" fmla="*/ 21863 w 562"/>
              <a:gd name="T3" fmla="*/ 48770 h 355"/>
              <a:gd name="T4" fmla="*/ 15669 w 562"/>
              <a:gd name="T5" fmla="*/ 39603 h 355"/>
              <a:gd name="T6" fmla="*/ 14940 w 562"/>
              <a:gd name="T7" fmla="*/ 34102 h 355"/>
              <a:gd name="T8" fmla="*/ 15669 w 562"/>
              <a:gd name="T9" fmla="*/ 33735 h 355"/>
              <a:gd name="T10" fmla="*/ 41176 w 562"/>
              <a:gd name="T11" fmla="*/ 17968 h 355"/>
              <a:gd name="T12" fmla="*/ 45913 w 562"/>
              <a:gd name="T13" fmla="*/ 33735 h 355"/>
              <a:gd name="T14" fmla="*/ 46278 w 562"/>
              <a:gd name="T15" fmla="*/ 34836 h 355"/>
              <a:gd name="T16" fmla="*/ 43727 w 562"/>
              <a:gd name="T17" fmla="*/ 42169 h 355"/>
              <a:gd name="T18" fmla="*/ 42634 w 562"/>
              <a:gd name="T19" fmla="*/ 54637 h 355"/>
              <a:gd name="T20" fmla="*/ 52837 w 562"/>
              <a:gd name="T21" fmla="*/ 55004 h 355"/>
              <a:gd name="T22" fmla="*/ 57938 w 562"/>
              <a:gd name="T23" fmla="*/ 49136 h 355"/>
              <a:gd name="T24" fmla="*/ 72150 w 562"/>
              <a:gd name="T25" fmla="*/ 41436 h 355"/>
              <a:gd name="T26" fmla="*/ 61947 w 562"/>
              <a:gd name="T27" fmla="*/ 34836 h 355"/>
              <a:gd name="T28" fmla="*/ 90005 w 562"/>
              <a:gd name="T29" fmla="*/ 9167 h 355"/>
              <a:gd name="T30" fmla="*/ 90005 w 562"/>
              <a:gd name="T31" fmla="*/ 34836 h 355"/>
              <a:gd name="T32" fmla="*/ 85996 w 562"/>
              <a:gd name="T33" fmla="*/ 46570 h 355"/>
              <a:gd name="T34" fmla="*/ 99843 w 562"/>
              <a:gd name="T35" fmla="*/ 50237 h 355"/>
              <a:gd name="T36" fmla="*/ 110775 w 562"/>
              <a:gd name="T37" fmla="*/ 37036 h 355"/>
              <a:gd name="T38" fmla="*/ 116605 w 562"/>
              <a:gd name="T39" fmla="*/ 31169 h 355"/>
              <a:gd name="T40" fmla="*/ 111139 w 562"/>
              <a:gd name="T41" fmla="*/ 23101 h 355"/>
              <a:gd name="T42" fmla="*/ 110411 w 562"/>
              <a:gd name="T43" fmla="*/ 17968 h 355"/>
              <a:gd name="T44" fmla="*/ 111139 w 562"/>
              <a:gd name="T45" fmla="*/ 17601 h 355"/>
              <a:gd name="T46" fmla="*/ 133732 w 562"/>
              <a:gd name="T47" fmla="*/ 3667 h 355"/>
              <a:gd name="T48" fmla="*/ 138104 w 562"/>
              <a:gd name="T49" fmla="*/ 17968 h 355"/>
              <a:gd name="T50" fmla="*/ 138469 w 562"/>
              <a:gd name="T51" fmla="*/ 18701 h 355"/>
              <a:gd name="T52" fmla="*/ 136282 w 562"/>
              <a:gd name="T53" fmla="*/ 25302 h 355"/>
              <a:gd name="T54" fmla="*/ 135189 w 562"/>
              <a:gd name="T55" fmla="*/ 36302 h 355"/>
              <a:gd name="T56" fmla="*/ 144663 w 562"/>
              <a:gd name="T57" fmla="*/ 36669 h 355"/>
              <a:gd name="T58" fmla="*/ 99843 w 562"/>
              <a:gd name="T59" fmla="*/ 85072 h 355"/>
              <a:gd name="T60" fmla="*/ 0 w 562"/>
              <a:gd name="T61" fmla="*/ 93139 h 355"/>
              <a:gd name="T62" fmla="*/ 3280 w 562"/>
              <a:gd name="T63" fmla="*/ 102307 h 355"/>
              <a:gd name="T64" fmla="*/ 16033 w 562"/>
              <a:gd name="T65" fmla="*/ 126141 h 355"/>
              <a:gd name="T66" fmla="*/ 95835 w 562"/>
              <a:gd name="T67" fmla="*/ 125041 h 355"/>
              <a:gd name="T68" fmla="*/ 111868 w 562"/>
              <a:gd name="T69" fmla="*/ 123208 h 355"/>
              <a:gd name="T70" fmla="*/ 189119 w 562"/>
              <a:gd name="T71" fmla="*/ 72605 h 355"/>
              <a:gd name="T72" fmla="*/ 149765 w 562"/>
              <a:gd name="T73" fmla="*/ 33735 h 355"/>
              <a:gd name="T74" fmla="*/ 100572 w 562"/>
              <a:gd name="T75" fmla="*/ 96806 h 355"/>
              <a:gd name="T76" fmla="*/ 58303 w 562"/>
              <a:gd name="T77" fmla="*/ 72238 h 355"/>
              <a:gd name="T78" fmla="*/ 3280 w 562"/>
              <a:gd name="T79" fmla="*/ 102307 h 3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2" h="355">
                <a:moveTo>
                  <a:pt x="24" y="151"/>
                </a:moveTo>
                <a:cubicBezTo>
                  <a:pt x="30" y="151"/>
                  <a:pt x="36" y="151"/>
                  <a:pt x="42" y="151"/>
                </a:cubicBezTo>
                <a:cubicBezTo>
                  <a:pt x="47" y="151"/>
                  <a:pt x="52" y="150"/>
                  <a:pt x="54" y="147"/>
                </a:cubicBezTo>
                <a:cubicBezTo>
                  <a:pt x="57" y="143"/>
                  <a:pt x="58" y="139"/>
                  <a:pt x="60" y="133"/>
                </a:cubicBezTo>
                <a:cubicBezTo>
                  <a:pt x="55" y="128"/>
                  <a:pt x="51" y="122"/>
                  <a:pt x="49" y="115"/>
                </a:cubicBezTo>
                <a:cubicBezTo>
                  <a:pt x="46" y="114"/>
                  <a:pt x="44" y="111"/>
                  <a:pt x="43" y="108"/>
                </a:cubicBezTo>
                <a:cubicBezTo>
                  <a:pt x="42" y="105"/>
                  <a:pt x="41" y="100"/>
                  <a:pt x="41" y="95"/>
                </a:cubicBezTo>
                <a:lnTo>
                  <a:pt x="41" y="93"/>
                </a:lnTo>
                <a:lnTo>
                  <a:pt x="43" y="92"/>
                </a:lnTo>
                <a:cubicBezTo>
                  <a:pt x="43" y="92"/>
                  <a:pt x="43" y="92"/>
                  <a:pt x="43" y="92"/>
                </a:cubicBezTo>
                <a:cubicBezTo>
                  <a:pt x="40" y="69"/>
                  <a:pt x="43" y="59"/>
                  <a:pt x="53" y="51"/>
                </a:cubicBezTo>
                <a:cubicBezTo>
                  <a:pt x="68" y="38"/>
                  <a:pt x="97" y="38"/>
                  <a:pt x="113" y="49"/>
                </a:cubicBezTo>
                <a:cubicBezTo>
                  <a:pt x="123" y="57"/>
                  <a:pt x="127" y="71"/>
                  <a:pt x="124" y="91"/>
                </a:cubicBezTo>
                <a:cubicBezTo>
                  <a:pt x="125" y="92"/>
                  <a:pt x="125" y="92"/>
                  <a:pt x="126" y="92"/>
                </a:cubicBezTo>
                <a:lnTo>
                  <a:pt x="127" y="93"/>
                </a:lnTo>
                <a:lnTo>
                  <a:pt x="127" y="95"/>
                </a:lnTo>
                <a:cubicBezTo>
                  <a:pt x="127" y="100"/>
                  <a:pt x="127" y="105"/>
                  <a:pt x="125" y="108"/>
                </a:cubicBezTo>
                <a:cubicBezTo>
                  <a:pt x="124" y="111"/>
                  <a:pt x="122" y="114"/>
                  <a:pt x="120" y="115"/>
                </a:cubicBezTo>
                <a:cubicBezTo>
                  <a:pt x="118" y="121"/>
                  <a:pt x="114" y="127"/>
                  <a:pt x="110" y="132"/>
                </a:cubicBezTo>
                <a:cubicBezTo>
                  <a:pt x="111" y="139"/>
                  <a:pt x="113" y="145"/>
                  <a:pt x="117" y="149"/>
                </a:cubicBezTo>
                <a:cubicBezTo>
                  <a:pt x="120" y="150"/>
                  <a:pt x="124" y="150"/>
                  <a:pt x="128" y="150"/>
                </a:cubicBezTo>
                <a:cubicBezTo>
                  <a:pt x="134" y="150"/>
                  <a:pt x="139" y="150"/>
                  <a:pt x="145" y="150"/>
                </a:cubicBezTo>
                <a:cubicBezTo>
                  <a:pt x="148" y="152"/>
                  <a:pt x="150" y="156"/>
                  <a:pt x="152" y="161"/>
                </a:cubicBezTo>
                <a:cubicBezTo>
                  <a:pt x="154" y="148"/>
                  <a:pt x="156" y="137"/>
                  <a:pt x="159" y="134"/>
                </a:cubicBezTo>
                <a:cubicBezTo>
                  <a:pt x="161" y="129"/>
                  <a:pt x="190" y="127"/>
                  <a:pt x="194" y="127"/>
                </a:cubicBezTo>
                <a:cubicBezTo>
                  <a:pt x="196" y="122"/>
                  <a:pt x="197" y="118"/>
                  <a:pt x="198" y="113"/>
                </a:cubicBezTo>
                <a:cubicBezTo>
                  <a:pt x="191" y="109"/>
                  <a:pt x="187" y="102"/>
                  <a:pt x="184" y="95"/>
                </a:cubicBezTo>
                <a:cubicBezTo>
                  <a:pt x="181" y="95"/>
                  <a:pt x="173" y="95"/>
                  <a:pt x="170" y="95"/>
                </a:cubicBezTo>
                <a:cubicBezTo>
                  <a:pt x="166" y="70"/>
                  <a:pt x="171" y="35"/>
                  <a:pt x="181" y="27"/>
                </a:cubicBezTo>
                <a:cubicBezTo>
                  <a:pt x="196" y="15"/>
                  <a:pt x="232" y="14"/>
                  <a:pt x="247" y="25"/>
                </a:cubicBezTo>
                <a:cubicBezTo>
                  <a:pt x="258" y="33"/>
                  <a:pt x="265" y="72"/>
                  <a:pt x="261" y="94"/>
                </a:cubicBezTo>
                <a:cubicBezTo>
                  <a:pt x="259" y="95"/>
                  <a:pt x="249" y="94"/>
                  <a:pt x="247" y="95"/>
                </a:cubicBezTo>
                <a:cubicBezTo>
                  <a:pt x="243" y="102"/>
                  <a:pt x="238" y="108"/>
                  <a:pt x="231" y="113"/>
                </a:cubicBezTo>
                <a:cubicBezTo>
                  <a:pt x="233" y="120"/>
                  <a:pt x="234" y="123"/>
                  <a:pt x="236" y="127"/>
                </a:cubicBezTo>
                <a:cubicBezTo>
                  <a:pt x="240" y="127"/>
                  <a:pt x="269" y="129"/>
                  <a:pt x="271" y="134"/>
                </a:cubicBezTo>
                <a:cubicBezTo>
                  <a:pt x="272" y="134"/>
                  <a:pt x="273" y="136"/>
                  <a:pt x="274" y="137"/>
                </a:cubicBezTo>
                <a:cubicBezTo>
                  <a:pt x="277" y="121"/>
                  <a:pt x="281" y="107"/>
                  <a:pt x="287" y="101"/>
                </a:cubicBezTo>
                <a:cubicBezTo>
                  <a:pt x="293" y="101"/>
                  <a:pt x="299" y="101"/>
                  <a:pt x="304" y="101"/>
                </a:cubicBezTo>
                <a:cubicBezTo>
                  <a:pt x="309" y="102"/>
                  <a:pt x="312" y="101"/>
                  <a:pt x="315" y="97"/>
                </a:cubicBezTo>
                <a:cubicBezTo>
                  <a:pt x="317" y="94"/>
                  <a:pt x="319" y="90"/>
                  <a:pt x="320" y="85"/>
                </a:cubicBezTo>
                <a:cubicBezTo>
                  <a:pt x="315" y="81"/>
                  <a:pt x="312" y="75"/>
                  <a:pt x="310" y="69"/>
                </a:cubicBezTo>
                <a:cubicBezTo>
                  <a:pt x="308" y="68"/>
                  <a:pt x="306" y="66"/>
                  <a:pt x="305" y="63"/>
                </a:cubicBezTo>
                <a:cubicBezTo>
                  <a:pt x="304" y="60"/>
                  <a:pt x="303" y="56"/>
                  <a:pt x="303" y="51"/>
                </a:cubicBezTo>
                <a:lnTo>
                  <a:pt x="303" y="49"/>
                </a:lnTo>
                <a:lnTo>
                  <a:pt x="304" y="49"/>
                </a:lnTo>
                <a:cubicBezTo>
                  <a:pt x="305" y="48"/>
                  <a:pt x="305" y="48"/>
                  <a:pt x="305" y="48"/>
                </a:cubicBezTo>
                <a:cubicBezTo>
                  <a:pt x="302" y="28"/>
                  <a:pt x="305" y="18"/>
                  <a:pt x="313" y="11"/>
                </a:cubicBezTo>
                <a:cubicBezTo>
                  <a:pt x="327" y="0"/>
                  <a:pt x="353" y="0"/>
                  <a:pt x="367" y="10"/>
                </a:cubicBezTo>
                <a:cubicBezTo>
                  <a:pt x="377" y="17"/>
                  <a:pt x="380" y="29"/>
                  <a:pt x="378" y="48"/>
                </a:cubicBezTo>
                <a:cubicBezTo>
                  <a:pt x="378" y="48"/>
                  <a:pt x="379" y="48"/>
                  <a:pt x="379" y="49"/>
                </a:cubicBezTo>
                <a:lnTo>
                  <a:pt x="380" y="49"/>
                </a:lnTo>
                <a:lnTo>
                  <a:pt x="380" y="51"/>
                </a:lnTo>
                <a:cubicBezTo>
                  <a:pt x="381" y="56"/>
                  <a:pt x="380" y="60"/>
                  <a:pt x="379" y="63"/>
                </a:cubicBezTo>
                <a:cubicBezTo>
                  <a:pt x="378" y="66"/>
                  <a:pt x="376" y="68"/>
                  <a:pt x="374" y="69"/>
                </a:cubicBezTo>
                <a:cubicBezTo>
                  <a:pt x="372" y="75"/>
                  <a:pt x="369" y="80"/>
                  <a:pt x="365" y="84"/>
                </a:cubicBezTo>
                <a:cubicBezTo>
                  <a:pt x="366" y="91"/>
                  <a:pt x="368" y="96"/>
                  <a:pt x="371" y="99"/>
                </a:cubicBezTo>
                <a:cubicBezTo>
                  <a:pt x="374" y="100"/>
                  <a:pt x="377" y="101"/>
                  <a:pt x="381" y="101"/>
                </a:cubicBezTo>
                <a:cubicBezTo>
                  <a:pt x="386" y="100"/>
                  <a:pt x="391" y="100"/>
                  <a:pt x="397" y="100"/>
                </a:cubicBezTo>
                <a:cubicBezTo>
                  <a:pt x="399" y="103"/>
                  <a:pt x="402" y="108"/>
                  <a:pt x="404" y="115"/>
                </a:cubicBezTo>
                <a:lnTo>
                  <a:pt x="274" y="232"/>
                </a:lnTo>
                <a:lnTo>
                  <a:pt x="161" y="166"/>
                </a:lnTo>
                <a:lnTo>
                  <a:pt x="0" y="254"/>
                </a:lnTo>
                <a:cubicBezTo>
                  <a:pt x="1" y="229"/>
                  <a:pt x="5" y="167"/>
                  <a:pt x="24" y="151"/>
                </a:cubicBezTo>
                <a:close/>
                <a:moveTo>
                  <a:pt x="9" y="279"/>
                </a:moveTo>
                <a:lnTo>
                  <a:pt x="9" y="279"/>
                </a:lnTo>
                <a:lnTo>
                  <a:pt x="44" y="344"/>
                </a:lnTo>
                <a:lnTo>
                  <a:pt x="159" y="281"/>
                </a:lnTo>
                <a:lnTo>
                  <a:pt x="263" y="341"/>
                </a:lnTo>
                <a:lnTo>
                  <a:pt x="287" y="355"/>
                </a:lnTo>
                <a:lnTo>
                  <a:pt x="307" y="336"/>
                </a:lnTo>
                <a:lnTo>
                  <a:pt x="491" y="170"/>
                </a:lnTo>
                <a:lnTo>
                  <a:pt x="519" y="198"/>
                </a:lnTo>
                <a:lnTo>
                  <a:pt x="562" y="51"/>
                </a:lnTo>
                <a:lnTo>
                  <a:pt x="411" y="92"/>
                </a:lnTo>
                <a:lnTo>
                  <a:pt x="438" y="119"/>
                </a:lnTo>
                <a:lnTo>
                  <a:pt x="276" y="264"/>
                </a:lnTo>
                <a:lnTo>
                  <a:pt x="178" y="207"/>
                </a:lnTo>
                <a:lnTo>
                  <a:pt x="160" y="197"/>
                </a:lnTo>
                <a:lnTo>
                  <a:pt x="142" y="206"/>
                </a:lnTo>
                <a:lnTo>
                  <a:pt x="9" y="27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"/>
          <p:cNvSpPr/>
          <p:nvPr/>
        </p:nvSpPr>
        <p:spPr>
          <a:xfrm>
            <a:off x="406283" y="2773034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9" name="文本"/>
          <p:cNvSpPr/>
          <p:nvPr/>
        </p:nvSpPr>
        <p:spPr>
          <a:xfrm>
            <a:off x="631055" y="5073903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0" name="文本"/>
          <p:cNvSpPr/>
          <p:nvPr/>
        </p:nvSpPr>
        <p:spPr>
          <a:xfrm>
            <a:off x="8488686" y="1820365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1" name="文本"/>
          <p:cNvSpPr/>
          <p:nvPr/>
        </p:nvSpPr>
        <p:spPr>
          <a:xfrm>
            <a:off x="8802894" y="4155147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0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WWW.2PPT.COM">
  <a:themeElements>
    <a:clrScheme name="（A党政）红+红+红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0000"/>
      </a:accent1>
      <a:accent2>
        <a:srgbClr val="A10000"/>
      </a:accent2>
      <a:accent3>
        <a:srgbClr val="D70000"/>
      </a:accent3>
      <a:accent4>
        <a:srgbClr val="D70000"/>
      </a:accent4>
      <a:accent5>
        <a:srgbClr val="FF3300"/>
      </a:accent5>
      <a:accent6>
        <a:srgbClr val="FFFFFF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1925</Words>
  <Application>Microsoft Office PowerPoint</Application>
  <PresentationFormat>宽屏</PresentationFormat>
  <Paragraphs>245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时尚中黑简体</vt:lpstr>
      <vt:lpstr>宋体</vt:lpstr>
      <vt:lpstr>微软雅黑</vt:lpstr>
      <vt:lpstr>Arial</vt:lpstr>
      <vt:lpstr>Calibri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2021-05-05T05:41:03Z</dcterms:created>
  <dcterms:modified xsi:type="dcterms:W3CDTF">2023-01-10T09:46:51Z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8AB19FC2D33D4A17A6589D5A0D3EC2D1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