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325" r:id="rId3"/>
    <p:sldId id="397" r:id="rId4"/>
    <p:sldId id="398" r:id="rId5"/>
    <p:sldId id="330" r:id="rId6"/>
    <p:sldId id="389" r:id="rId7"/>
    <p:sldId id="370" r:id="rId8"/>
    <p:sldId id="395" r:id="rId9"/>
    <p:sldId id="399" r:id="rId10"/>
    <p:sldId id="402" r:id="rId11"/>
    <p:sldId id="401" r:id="rId12"/>
    <p:sldId id="312" r:id="rId13"/>
    <p:sldId id="403" r:id="rId14"/>
    <p:sldId id="387" r:id="rId15"/>
    <p:sldId id="309" r:id="rId16"/>
    <p:sldId id="311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FA"/>
    <a:srgbClr val="CFE5F6"/>
    <a:srgbClr val="0000FF"/>
    <a:srgbClr val="F5F1ED"/>
    <a:srgbClr val="DAF0FA"/>
    <a:srgbClr val="006FE2"/>
    <a:srgbClr val="6F92DB"/>
    <a:srgbClr val="FCB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260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F4D8E5-4CF1-4A6E-8190-4768092E455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F970F5EB-6E6A-44F9-85DC-5B2B048907B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34BA625-487C-4EB3-B676-FCA85BCCCA2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5A0B32E-B9D3-4CBB-91F6-7D62B1BA16E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32CA857-0DBA-4670-8E79-5C1208F26D6B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FC361A8-0B9A-4E52-A916-CEFDA281FD0E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BB89BA7-82AF-4EFA-9FEF-CC0E109886BB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60D6013-639B-4486-8C57-19FBCE066A48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B32E-B9D3-4CBB-91F6-7D62B1BA16E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3121DF3-66EB-44E3-A097-F672568B691C}" type="slidenum">
              <a:rPr lang="zh-CN" altLang="en-US">
                <a:ea typeface="宋体" panose="02010600030101010101" pitchFamily="2" charset="-122"/>
              </a:rPr>
              <a:t>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AAF72E4-9EB0-44D6-8F8E-EAFF2C9A03CB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35A0010-BF0C-4E52-9862-F36EFF2A0276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ED02362-15EE-486F-9E19-9AA9FAF27C44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3AF0677-80CE-4718-AFE7-F7E065073DD3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DB8678D-8406-49B8-9C49-42560146A69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705990DF-D5CF-4A7D-906A-76D659FC4D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BA9D-0D27-48A1-BF39-884311F2B3E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C65F-953C-4232-8A30-B1BBC0D9D5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hyperlink" Target="Lesson8_Just_read_and_write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&#23548;&#20837;&#27468;&#26354;_Thenumbersong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Lesson8Justtalk&#35838;&#25991;&#21160;&#30011;.SW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U2\Unit2%20What&#8217;s%20your%20number&#65311;\Lesson8%20&#25945;&#23398;&#35838;&#20214;\Lesson8&#21477;4_128k.mp3" TargetMode="External"/><Relationship Id="rId13" Type="http://schemas.openxmlformats.org/officeDocument/2006/relationships/image" Target="../media/image14.png"/><Relationship Id="rId3" Type="http://schemas.microsoft.com/office/2007/relationships/media" Target="file:///E:\&#20154;&#25945;&#26032;&#29256;4&#19978;\U2\Unit2%20What&#8217;s%20your%20number&#65311;\Lesson8%20&#25945;&#23398;&#35838;&#20214;\Lesson8&#21477;2_128k.mp3" TargetMode="External"/><Relationship Id="rId7" Type="http://schemas.microsoft.com/office/2007/relationships/media" Target="file:///E:\&#20154;&#25945;&#26032;&#29256;4&#19978;\U2\Unit2%20What&#8217;s%20your%20number&#65311;\Lesson8%20&#25945;&#23398;&#35838;&#20214;\Lesson8&#21477;4_128k.mp3" TargetMode="External"/><Relationship Id="rId12" Type="http://schemas.openxmlformats.org/officeDocument/2006/relationships/image" Target="../media/image13.png"/><Relationship Id="rId2" Type="http://schemas.openxmlformats.org/officeDocument/2006/relationships/audio" Target="file:///E:\&#20154;&#25945;&#26032;&#29256;4&#19978;\U2\Unit2%20What&#8217;s%20your%20number&#65311;\Lesson8%20&#25945;&#23398;&#35838;&#20214;\Lesson8&#21477;1_128k.mp3" TargetMode="External"/><Relationship Id="rId1" Type="http://schemas.microsoft.com/office/2007/relationships/media" Target="file:///E:\&#20154;&#25945;&#26032;&#29256;4&#19978;\U2\Unit2%20What&#8217;s%20your%20number&#65311;\Lesson8%20&#25945;&#23398;&#35838;&#20214;\Lesson8&#21477;1_128k.mp3" TargetMode="External"/><Relationship Id="rId6" Type="http://schemas.openxmlformats.org/officeDocument/2006/relationships/audio" Target="file:///E:\&#20154;&#25945;&#26032;&#29256;4&#19978;\U2\Unit2%20What&#8217;s%20your%20number&#65311;\Lesson8%20&#25945;&#23398;&#35838;&#20214;\Lesson8&#21477;3_128k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4&#19978;\U2\Unit2%20What&#8217;s%20your%20number&#65311;\Lesson8%20&#25945;&#23398;&#35838;&#20214;\Lesson8&#21477;3_128k.mp3" TargetMode="External"/><Relationship Id="rId15" Type="http://schemas.openxmlformats.org/officeDocument/2006/relationships/image" Target="../media/image16.png"/><Relationship Id="rId10" Type="http://schemas.openxmlformats.org/officeDocument/2006/relationships/audio" Target="file:///E:\&#20154;&#25945;&#26032;&#29256;4&#19978;\U2\Unit2%20What&#8217;s%20your%20number&#65311;\Lesson8%20&#25945;&#23398;&#35838;&#20214;\Lesson8&#21477;5_128k.mp3" TargetMode="External"/><Relationship Id="rId4" Type="http://schemas.openxmlformats.org/officeDocument/2006/relationships/audio" Target="file:///E:\&#20154;&#25945;&#26032;&#29256;4&#19978;\U2\Unit2%20What&#8217;s%20your%20number&#65311;\Lesson8%20&#25945;&#23398;&#35838;&#20214;\Lesson8&#21477;2_128k.mp3" TargetMode="External"/><Relationship Id="rId9" Type="http://schemas.microsoft.com/office/2007/relationships/media" Target="file:///E:\&#20154;&#25945;&#26032;&#29256;4&#19978;\U2\Unit2%20What&#8217;s%20your%20number&#65311;\Lesson8%20&#25945;&#23398;&#35838;&#20214;\Lesson8&#21477;5_128k.mp3" TargetMode="Externa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file:///E:\&#20154;&#25945;&#26032;&#29256;4&#19978;\U2\Unit2%20What&#8217;s%20your%20number&#65311;\Lesson8%20&#25945;&#23398;&#35838;&#20214;\thirteen_128k.mp3" TargetMode="External"/><Relationship Id="rId1" Type="http://schemas.microsoft.com/office/2007/relationships/media" Target="file:///E:\&#20154;&#25945;&#26032;&#29256;4&#19978;\U2\Unit2%20What&#8217;s%20your%20number&#65311;\Lesson8%20&#25945;&#23398;&#35838;&#20214;\thirteen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png"/><Relationship Id="rId2" Type="http://schemas.openxmlformats.org/officeDocument/2006/relationships/audio" Target="file:///E:\&#20154;&#25945;&#26032;&#29256;4&#19978;\U2\Unit2%20What&#8217;s%20your%20number&#65311;\Lesson8%20&#25945;&#23398;&#35838;&#20214;\fourteen_128k.mp3" TargetMode="External"/><Relationship Id="rId1" Type="http://schemas.microsoft.com/office/2007/relationships/media" Target="file:///E:\&#20154;&#25945;&#26032;&#29256;4&#19978;\U2\Unit2%20What&#8217;s%20your%20number&#65311;\Lesson8%20&#25945;&#23398;&#35838;&#20214;\fourteen_128k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395536" y="2780928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Unit2 What’s your number?</a:t>
            </a:r>
            <a:endParaRPr lang="zh-CN" altLang="en-US" sz="4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128792" cy="576064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FF0000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人教精通版四年级上册</a:t>
            </a:r>
            <a:endParaRPr lang="zh-CN" altLang="en-US" sz="3600" dirty="0">
              <a:solidFill>
                <a:srgbClr val="FF0000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78522" y="528746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0673" y="1259525"/>
            <a:ext cx="6275929" cy="45457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072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5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0038" y="4859338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标题 1"/>
          <p:cNvSpPr txBox="1"/>
          <p:nvPr/>
        </p:nvSpPr>
        <p:spPr bwMode="auto">
          <a:xfrm>
            <a:off x="3059113" y="427038"/>
            <a:ext cx="3889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read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标题 1"/>
          <p:cNvSpPr txBox="1"/>
          <p:nvPr/>
        </p:nvSpPr>
        <p:spPr bwMode="auto">
          <a:xfrm>
            <a:off x="3635375" y="415925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Pair work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395288" y="1628775"/>
            <a:ext cx="4392612" cy="1295400"/>
          </a:xfrm>
          <a:prstGeom prst="wedgeEllipseCallout">
            <a:avLst>
              <a:gd name="adj1" fmla="val 21071"/>
              <a:gd name="adj2" fmla="val 6651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1488" y="1997075"/>
            <a:ext cx="42402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What’s your number?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750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751" name="图片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3675" y="3278188"/>
            <a:ext cx="38195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形标注 12"/>
          <p:cNvSpPr/>
          <p:nvPr/>
        </p:nvSpPr>
        <p:spPr>
          <a:xfrm>
            <a:off x="4932363" y="1670050"/>
            <a:ext cx="3671887" cy="1165225"/>
          </a:xfrm>
          <a:prstGeom prst="wedgeEllipseCallout">
            <a:avLst>
              <a:gd name="adj1" fmla="val -21486"/>
              <a:gd name="adj2" fmla="val 72424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95913" y="1992313"/>
            <a:ext cx="2768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I’m number …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3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3814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3815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381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836613"/>
            <a:ext cx="341153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49375" y="3736975"/>
            <a:ext cx="639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395288" y="3125788"/>
            <a:ext cx="1081087" cy="473075"/>
          </a:xfrm>
          <a:prstGeom prst="wedgeRoundRectCallout">
            <a:avLst>
              <a:gd name="adj1" fmla="val 53108"/>
              <a:gd name="adj2" fmla="val 10962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Ten!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522413" y="3074988"/>
            <a:ext cx="1323975" cy="474662"/>
          </a:xfrm>
          <a:prstGeom prst="wedgeRoundRectCallout">
            <a:avLst>
              <a:gd name="adj1" fmla="val 34616"/>
              <a:gd name="adj2" fmla="val 9018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Eleven!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916238" y="3068638"/>
            <a:ext cx="1320800" cy="474662"/>
          </a:xfrm>
          <a:prstGeom prst="wedgeRoundRectCallout">
            <a:avLst>
              <a:gd name="adj1" fmla="val 18005"/>
              <a:gd name="adj2" fmla="val 8266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Twelve!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313238" y="3068638"/>
            <a:ext cx="1606550" cy="474662"/>
          </a:xfrm>
          <a:prstGeom prst="wedgeRoundRectCallout">
            <a:avLst>
              <a:gd name="adj1" fmla="val -16676"/>
              <a:gd name="adj2" fmla="val 8598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Thirteen!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984875" y="2882900"/>
            <a:ext cx="1608138" cy="474663"/>
          </a:xfrm>
          <a:prstGeom prst="wedgeRoundRectCallout">
            <a:avLst>
              <a:gd name="adj1" fmla="val -44391"/>
              <a:gd name="adj2" fmla="val 11903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Fourteen!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379913" y="1141413"/>
            <a:ext cx="1860550" cy="515937"/>
          </a:xfrm>
          <a:prstGeom prst="wedgeRoundRectCallout">
            <a:avLst>
              <a:gd name="adj1" fmla="val -38337"/>
              <a:gd name="adj2" fmla="val 8225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Line up!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694488" y="3440113"/>
            <a:ext cx="2359025" cy="733425"/>
          </a:xfrm>
          <a:prstGeom prst="wedgeRoundRectCallout">
            <a:avLst>
              <a:gd name="adj1" fmla="val -30907"/>
              <a:gd name="adj2" fmla="val 7215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Start counting from 10 to 14!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585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86973" y="285156"/>
            <a:ext cx="25683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play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789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03848" y="482670"/>
            <a:ext cx="31390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Do a survey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66763" y="2151063"/>
          <a:ext cx="5761037" cy="31686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0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73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6" marR="91446" marT="45719" marB="45719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6" marR="91446" marT="45719" marB="45719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6" marR="91446" marT="45719" marB="45719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6" marR="91446" marT="45719" marB="45719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6" marR="91446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19" marB="45719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19" marB="45719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6" marR="91446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913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7800" y="3284538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635000" y="1268413"/>
            <a:ext cx="82454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请设计一个调查表，</a:t>
            </a:r>
            <a:r>
              <a:rPr lang="zh-CN" altLang="zh-CN" sz="2800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调查</a:t>
            </a:r>
            <a:r>
              <a:rPr lang="zh-CN" altLang="en-US" sz="2800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小组内其他学生的学号。</a:t>
            </a:r>
            <a:endParaRPr lang="zh-CN" altLang="en-US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915" name="矩形 4"/>
          <p:cNvSpPr>
            <a:spLocks noChangeArrowheads="1"/>
          </p:cNvSpPr>
          <p:nvPr/>
        </p:nvSpPr>
        <p:spPr bwMode="auto">
          <a:xfrm>
            <a:off x="1385888" y="2178050"/>
            <a:ext cx="130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2E2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16" name="矩形 15"/>
          <p:cNvSpPr>
            <a:spLocks noChangeArrowheads="1"/>
          </p:cNvSpPr>
          <p:nvPr/>
        </p:nvSpPr>
        <p:spPr bwMode="auto">
          <a:xfrm>
            <a:off x="4037013" y="2178050"/>
            <a:ext cx="173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2E2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03800" y="5025033"/>
            <a:ext cx="230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fourteen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206910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标题 4"/>
          <p:cNvSpPr>
            <a:spLocks noGrp="1"/>
          </p:cNvSpPr>
          <p:nvPr>
            <p:ph type="title"/>
          </p:nvPr>
        </p:nvSpPr>
        <p:spPr bwMode="auto">
          <a:xfrm>
            <a:off x="1619250" y="69274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484908"/>
            <a:ext cx="7200900" cy="482441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8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54193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矩形 8"/>
          <p:cNvSpPr>
            <a:spLocks noChangeArrowheads="1"/>
          </p:cNvSpPr>
          <p:nvPr/>
        </p:nvSpPr>
        <p:spPr bwMode="auto">
          <a:xfrm>
            <a:off x="1979613" y="2121495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本课学习的数字类单词有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8920" name="Text Box 2"/>
          <p:cNvSpPr txBox="1">
            <a:spLocks noChangeArrowheads="1"/>
          </p:cNvSpPr>
          <p:nvPr/>
        </p:nvSpPr>
        <p:spPr bwMode="auto">
          <a:xfrm>
            <a:off x="1739900" y="5025033"/>
            <a:ext cx="2187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thirteen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984750" y="5012333"/>
            <a:ext cx="2320925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689100" y="5012333"/>
            <a:ext cx="2238375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2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3048595"/>
            <a:ext cx="24669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4" name="组合 13"/>
          <p:cNvGrpSpPr/>
          <p:nvPr/>
        </p:nvGrpSpPr>
        <p:grpSpPr bwMode="auto">
          <a:xfrm>
            <a:off x="4692650" y="3132733"/>
            <a:ext cx="3024188" cy="1584325"/>
            <a:chOff x="4830353" y="4250224"/>
            <a:chExt cx="3577883" cy="1923615"/>
          </a:xfrm>
        </p:grpSpPr>
        <p:pic>
          <p:nvPicPr>
            <p:cNvPr id="38925" name="图片 25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590839" y="4252176"/>
              <a:ext cx="2817397" cy="192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图片 2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30353" y="4250224"/>
              <a:ext cx="658807" cy="61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7" name="图片 28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847340" y="4932593"/>
              <a:ext cx="641820" cy="59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8" name="图片 29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855412" y="5546154"/>
              <a:ext cx="641820" cy="59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9" name="图片 30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094176" y="5213007"/>
              <a:ext cx="641820" cy="59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6513" y="2221384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4"/>
          <p:cNvSpPr>
            <a:spLocks noGrp="1"/>
          </p:cNvSpPr>
          <p:nvPr>
            <p:ph type="title"/>
          </p:nvPr>
        </p:nvSpPr>
        <p:spPr bwMode="auto">
          <a:xfrm>
            <a:off x="1619250" y="765646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42988" y="1629246"/>
            <a:ext cx="7058025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965" name="矩形 8"/>
          <p:cNvSpPr>
            <a:spLocks noChangeArrowheads="1"/>
          </p:cNvSpPr>
          <p:nvPr/>
        </p:nvSpPr>
        <p:spPr bwMode="auto">
          <a:xfrm>
            <a:off x="1905000" y="2219796"/>
            <a:ext cx="608806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如何询问运动员的号码或学生的学号并作相应回答呢？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47850" y="3646959"/>
            <a:ext cx="5568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your number?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35150" y="4616921"/>
            <a:ext cx="33242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—I’m number…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"/>
          <p:cNvSpPr>
            <a:spLocks noGrp="1"/>
          </p:cNvSpPr>
          <p:nvPr>
            <p:ph type="title"/>
          </p:nvPr>
        </p:nvSpPr>
        <p:spPr bwMode="auto">
          <a:xfrm>
            <a:off x="755576" y="567013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95573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1188" y="1622849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看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并跟读，注意语音、语调。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运用本课所学句型“</a:t>
            </a:r>
            <a:r>
              <a:rPr lang="en-US" altLang="zh-CN" sz="2800" dirty="0" smtClean="0">
                <a:solidFill>
                  <a:srgbClr val="0000FF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What’s your number?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”询问班上其他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4-5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名同学的学号，并制成一张调查表。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9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2483768" y="2507087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1403350" y="4413674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1749425" y="4413674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35896" y="5062962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954983" y="5062962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67721" y="5062962"/>
            <a:ext cx="288925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2113" y="1406949"/>
            <a:ext cx="83566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351887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2888" y="1157683"/>
            <a:ext cx="6821746" cy="493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标题 1"/>
          <p:cNvSpPr txBox="1"/>
          <p:nvPr/>
        </p:nvSpPr>
        <p:spPr bwMode="auto">
          <a:xfrm>
            <a:off x="3492500" y="538541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60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4985129"/>
            <a:ext cx="10096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874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150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2874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508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470025"/>
            <a:ext cx="25908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44650" y="5207000"/>
            <a:ext cx="6013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I’m in Class One, Grade Three.</a:t>
            </a:r>
            <a:endParaRPr kumimoji="1" lang="zh-CN" altLang="en-US" sz="3200" dirty="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68538" y="884238"/>
            <a:ext cx="4764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Which class are you in?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3554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92463" y="1544638"/>
            <a:ext cx="2735262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27200" y="5176838"/>
            <a:ext cx="5737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I’m in Class Two, Grade Four.</a:t>
            </a:r>
            <a:endParaRPr kumimoji="1" lang="zh-CN" altLang="en-US" sz="3200" dirty="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355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5"/>
          <p:cNvSpPr txBox="1">
            <a:spLocks noChangeArrowheads="1"/>
          </p:cNvSpPr>
          <p:nvPr/>
        </p:nvSpPr>
        <p:spPr bwMode="auto">
          <a:xfrm>
            <a:off x="12874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68538" y="884238"/>
            <a:ext cx="4764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Which class are you in?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348038" y="415925"/>
            <a:ext cx="3022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60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66050" y="1724559"/>
            <a:ext cx="2622879" cy="1846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0825" y="1724558"/>
            <a:ext cx="2725780" cy="1862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80696" y="3922783"/>
            <a:ext cx="2619696" cy="1968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43608" y="3922783"/>
            <a:ext cx="2603044" cy="1968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8850" y="914400"/>
            <a:ext cx="7308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can you see from the pictures?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3732213" y="3213100"/>
            <a:ext cx="1719262" cy="1152525"/>
            <a:chOff x="3765218" y="3212976"/>
            <a:chExt cx="1720311" cy="1152128"/>
          </a:xfrm>
        </p:grpSpPr>
        <p:sp>
          <p:nvSpPr>
            <p:cNvPr id="6" name="椭圆 5"/>
            <p:cNvSpPr/>
            <p:nvPr/>
          </p:nvSpPr>
          <p:spPr>
            <a:xfrm>
              <a:off x="3765218" y="3212976"/>
              <a:ext cx="1701249" cy="115212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8" name="矩形 4"/>
            <p:cNvSpPr>
              <a:spLocks noChangeArrowheads="1"/>
            </p:cNvSpPr>
            <p:nvPr/>
          </p:nvSpPr>
          <p:spPr bwMode="auto">
            <a:xfrm>
              <a:off x="3797246" y="3496652"/>
              <a:ext cx="16882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</a:t>
              </a:r>
              <a:endParaRPr lang="zh-CN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560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4" name="标题 1"/>
          <p:cNvSpPr txBox="1"/>
          <p:nvPr/>
        </p:nvSpPr>
        <p:spPr bwMode="auto">
          <a:xfrm>
            <a:off x="3492500" y="392113"/>
            <a:ext cx="3070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63713" y="822325"/>
            <a:ext cx="5502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numbers can you see?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5606" name="组合 1"/>
          <p:cNvGrpSpPr/>
          <p:nvPr/>
        </p:nvGrpSpPr>
        <p:grpSpPr bwMode="auto">
          <a:xfrm>
            <a:off x="1835150" y="1428750"/>
            <a:ext cx="5434013" cy="5024438"/>
            <a:chOff x="1907704" y="1283684"/>
            <a:chExt cx="5324475" cy="4958724"/>
          </a:xfrm>
        </p:grpSpPr>
        <p:pic>
          <p:nvPicPr>
            <p:cNvPr id="25608" name="图片 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33104" y="3511908"/>
              <a:ext cx="5299075" cy="273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图片 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07704" y="1283684"/>
              <a:ext cx="5316538" cy="250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6" descr="C:\Users\Administrator\Desktop\播放按钮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98925" y="3525838"/>
            <a:ext cx="9334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7650" name="图片 4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936750" y="3133725"/>
            <a:ext cx="52990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3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11350" y="873125"/>
            <a:ext cx="531653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4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2471" name="组合 1"/>
          <p:cNvGrpSpPr/>
          <p:nvPr/>
        </p:nvGrpSpPr>
        <p:grpSpPr bwMode="auto">
          <a:xfrm>
            <a:off x="611188" y="1157288"/>
            <a:ext cx="3552825" cy="873125"/>
            <a:chOff x="611560" y="921730"/>
            <a:chExt cx="3551854" cy="873683"/>
          </a:xfrm>
        </p:grpSpPr>
        <p:sp>
          <p:nvSpPr>
            <p:cNvPr id="10" name="圆角矩形标注 9"/>
            <p:cNvSpPr/>
            <p:nvPr/>
          </p:nvSpPr>
          <p:spPr>
            <a:xfrm>
              <a:off x="611560" y="1096467"/>
              <a:ext cx="3551854" cy="698946"/>
            </a:xfrm>
            <a:prstGeom prst="wedgeRoundRectCallout">
              <a:avLst>
                <a:gd name="adj1" fmla="val -2706"/>
                <a:gd name="adj2" fmla="val 8075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One, two, three, go!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235128" y="921730"/>
              <a:ext cx="352329" cy="343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472" name="组合 11"/>
          <p:cNvGrpSpPr/>
          <p:nvPr/>
        </p:nvGrpSpPr>
        <p:grpSpPr bwMode="auto">
          <a:xfrm>
            <a:off x="522288" y="2906713"/>
            <a:ext cx="2312987" cy="1192212"/>
            <a:chOff x="611560" y="800034"/>
            <a:chExt cx="2312707" cy="1192866"/>
          </a:xfrm>
        </p:grpSpPr>
        <p:sp>
          <p:nvSpPr>
            <p:cNvPr id="13" name="圆角矩形标注 12"/>
            <p:cNvSpPr/>
            <p:nvPr/>
          </p:nvSpPr>
          <p:spPr>
            <a:xfrm>
              <a:off x="611560" y="1031936"/>
              <a:ext cx="2312707" cy="960964"/>
            </a:xfrm>
            <a:prstGeom prst="wedgeRoundRectCallout">
              <a:avLst>
                <a:gd name="adj1" fmla="val 33238"/>
                <a:gd name="adj2" fmla="val 6883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your number?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667119" y="800034"/>
              <a:ext cx="352382" cy="343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473" name="组合 14"/>
          <p:cNvGrpSpPr/>
          <p:nvPr/>
        </p:nvGrpSpPr>
        <p:grpSpPr bwMode="auto">
          <a:xfrm>
            <a:off x="3757613" y="3094038"/>
            <a:ext cx="3779837" cy="873125"/>
            <a:chOff x="611559" y="921730"/>
            <a:chExt cx="3780343" cy="873683"/>
          </a:xfrm>
        </p:grpSpPr>
        <p:sp>
          <p:nvSpPr>
            <p:cNvPr id="16" name="圆角矩形标注 15"/>
            <p:cNvSpPr/>
            <p:nvPr/>
          </p:nvSpPr>
          <p:spPr>
            <a:xfrm>
              <a:off x="611559" y="1096467"/>
              <a:ext cx="3780343" cy="698946"/>
            </a:xfrm>
            <a:prstGeom prst="wedgeRoundRectCallout">
              <a:avLst>
                <a:gd name="adj1" fmla="val -29408"/>
                <a:gd name="adj2" fmla="val 7566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your number?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2326289" y="921730"/>
              <a:ext cx="350884" cy="343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474" name="组合 17"/>
          <p:cNvGrpSpPr/>
          <p:nvPr/>
        </p:nvGrpSpPr>
        <p:grpSpPr bwMode="auto">
          <a:xfrm>
            <a:off x="179388" y="5040313"/>
            <a:ext cx="3781425" cy="873125"/>
            <a:chOff x="611559" y="921730"/>
            <a:chExt cx="3780343" cy="873683"/>
          </a:xfrm>
        </p:grpSpPr>
        <p:sp>
          <p:nvSpPr>
            <p:cNvPr id="19" name="圆角矩形标注 18"/>
            <p:cNvSpPr/>
            <p:nvPr/>
          </p:nvSpPr>
          <p:spPr>
            <a:xfrm>
              <a:off x="611559" y="1096467"/>
              <a:ext cx="3780343" cy="698946"/>
            </a:xfrm>
            <a:prstGeom prst="wedgeRoundRectCallout">
              <a:avLst>
                <a:gd name="adj1" fmla="val 39701"/>
                <a:gd name="adj2" fmla="val -6864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I’m number fourteen.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2473163" y="921730"/>
              <a:ext cx="352324" cy="343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475" name="组合 20"/>
          <p:cNvGrpSpPr/>
          <p:nvPr/>
        </p:nvGrpSpPr>
        <p:grpSpPr bwMode="auto">
          <a:xfrm>
            <a:off x="4643438" y="5027613"/>
            <a:ext cx="3767137" cy="873125"/>
            <a:chOff x="611560" y="921730"/>
            <a:chExt cx="3766200" cy="873683"/>
          </a:xfrm>
        </p:grpSpPr>
        <p:sp>
          <p:nvSpPr>
            <p:cNvPr id="22" name="圆角矩形标注 21"/>
            <p:cNvSpPr/>
            <p:nvPr/>
          </p:nvSpPr>
          <p:spPr>
            <a:xfrm>
              <a:off x="611560" y="1096467"/>
              <a:ext cx="3766200" cy="698946"/>
            </a:xfrm>
            <a:prstGeom prst="wedgeRoundRectCallout">
              <a:avLst>
                <a:gd name="adj1" fmla="val -35809"/>
                <a:gd name="adj2" fmla="val -7204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I’m number thirteen.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2473234" y="921730"/>
              <a:ext cx="352337" cy="343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Lesson8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04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8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313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son8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299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sson8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357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esson8句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25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" name="椭圆 26"/>
          <p:cNvSpPr/>
          <p:nvPr/>
        </p:nvSpPr>
        <p:spPr>
          <a:xfrm>
            <a:off x="3635375" y="2527300"/>
            <a:ext cx="1579563" cy="119538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66750" y="2527300"/>
            <a:ext cx="1579563" cy="119538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867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6750" y="2778125"/>
            <a:ext cx="1528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three </a:t>
            </a:r>
            <a:endParaRPr kumimoji="1" lang="zh-CN" altLang="en-US" sz="400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8679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463" y="1352550"/>
            <a:ext cx="193833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90863" y="981075"/>
            <a:ext cx="296227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995738" y="2751138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ten </a:t>
            </a:r>
            <a:endParaRPr kumimoji="1" lang="zh-CN" altLang="en-US" sz="400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655888" y="2338388"/>
            <a:ext cx="9080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endParaRPr kumimoji="1" lang="zh-CN" altLang="en-US" sz="8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508625" y="2400300"/>
            <a:ext cx="26352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0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? </a:t>
            </a:r>
            <a:endParaRPr kumimoji="1" lang="zh-CN" altLang="en-US" sz="80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5513" y="4149725"/>
            <a:ext cx="29178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227763" y="2693988"/>
            <a:ext cx="277177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thir</a:t>
            </a:r>
            <a:r>
              <a:rPr kumimoji="1" lang="en-US" altLang="zh-CN" sz="48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teen </a:t>
            </a:r>
            <a:endParaRPr kumimoji="1" lang="zh-CN" altLang="en-US" sz="4800" dirty="0" smtClean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9" name="thirte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430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" grpId="0"/>
      <p:bldP spid="16" grpId="0"/>
      <p:bldP spid="24" grpId="0"/>
      <p:bldP spid="25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" name="椭圆 26"/>
          <p:cNvSpPr/>
          <p:nvPr/>
        </p:nvSpPr>
        <p:spPr>
          <a:xfrm>
            <a:off x="3463925" y="2959100"/>
            <a:ext cx="1579563" cy="99853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68313" y="2959100"/>
            <a:ext cx="1579562" cy="99853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970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4213" y="3105150"/>
            <a:ext cx="1528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four </a:t>
            </a:r>
            <a:endParaRPr kumimoji="1" lang="zh-CN" altLang="en-US" sz="400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754438" y="3078163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ten </a:t>
            </a:r>
            <a:endParaRPr kumimoji="1" lang="zh-CN" altLang="en-US" sz="400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411413" y="2708275"/>
            <a:ext cx="908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endParaRPr kumimoji="1" lang="zh-CN" altLang="en-US" sz="8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275263" y="2773363"/>
            <a:ext cx="26368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0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? </a:t>
            </a:r>
            <a:endParaRPr kumimoji="1" lang="zh-CN" altLang="en-US" sz="80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940425" y="3044825"/>
            <a:ext cx="277177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four</a:t>
            </a:r>
            <a:r>
              <a:rPr kumimoji="1" lang="en-US" altLang="zh-CN" sz="48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teen </a:t>
            </a:r>
            <a:endParaRPr kumimoji="1" lang="zh-CN" altLang="en-US" sz="4800" dirty="0" smtClean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970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231900"/>
            <a:ext cx="152241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4175" y="909638"/>
            <a:ext cx="28162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5311775" y="4289425"/>
            <a:ext cx="3578225" cy="1924050"/>
            <a:chOff x="4830353" y="4250224"/>
            <a:chExt cx="3577883" cy="1923615"/>
          </a:xfrm>
        </p:grpSpPr>
        <p:pic>
          <p:nvPicPr>
            <p:cNvPr id="29711" name="图片 25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590839" y="4252176"/>
              <a:ext cx="2817397" cy="192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图片 2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30353" y="4250224"/>
              <a:ext cx="658807" cy="61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图片 28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847340" y="4932593"/>
              <a:ext cx="641820" cy="59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图片 29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855412" y="5546154"/>
              <a:ext cx="641820" cy="59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图片 30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094176" y="5213007"/>
              <a:ext cx="641820" cy="59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fourte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713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16" grpId="0"/>
      <p:bldP spid="24" grpId="0"/>
      <p:bldP spid="25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336</Words>
  <Application>Microsoft Office PowerPoint</Application>
  <PresentationFormat>全屏显示(4:3)</PresentationFormat>
  <Paragraphs>93</Paragraphs>
  <Slides>17</Slides>
  <Notes>10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Unit2 What’s your number?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2023-01-16T13:52:19Z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5C26EFC76F184545B4E3125A4EA06188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