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74" r:id="rId4"/>
    <p:sldId id="289" r:id="rId5"/>
    <p:sldId id="275" r:id="rId6"/>
    <p:sldId id="278" r:id="rId7"/>
    <p:sldId id="290" r:id="rId8"/>
    <p:sldId id="285" r:id="rId9"/>
    <p:sldId id="286" r:id="rId10"/>
    <p:sldId id="291" r:id="rId11"/>
    <p:sldId id="261" r:id="rId12"/>
    <p:sldId id="262" r:id="rId13"/>
    <p:sldId id="293" r:id="rId14"/>
    <p:sldId id="273" r:id="rId15"/>
    <p:sldId id="284" r:id="rId16"/>
    <p:sldId id="292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33CC"/>
    <a:srgbClr val="7F3587"/>
    <a:srgbClr val="6600CC"/>
    <a:srgbClr val="9900FF"/>
    <a:srgbClr val="993300"/>
    <a:srgbClr val="33CC33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3750" autoAdjust="0"/>
  </p:normalViewPr>
  <p:slideViewPr>
    <p:cSldViewPr>
      <p:cViewPr>
        <p:scale>
          <a:sx n="100" d="100"/>
          <a:sy n="100" d="100"/>
        </p:scale>
        <p:origin x="-234" y="-264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D45862-C64D-400D-BC9B-D5E194E3098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B454486-EA22-4D94-A170-419FC3ED893F}" type="slidenum">
              <a:rPr lang="en-US" altLang="zh-CN" sz="1200" smtClean="0">
                <a:latin typeface="Times New Roman" panose="02020603050405020304" pitchFamily="18" charset="0"/>
              </a:rPr>
              <a:t>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1094457E-A8E4-4F13-8F29-A189E5A863AE}" type="slidenum">
              <a:rPr lang="en-US" altLang="zh-CN" sz="1200" smtClean="0">
                <a:latin typeface="Times New Roman" panose="02020603050405020304" pitchFamily="18" charset="0"/>
              </a:rPr>
              <a:t>10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FA28B83-ACB8-4790-92E5-4B6206030F27}" type="slidenum">
              <a:rPr lang="en-US" altLang="zh-CN" sz="1200" smtClean="0">
                <a:latin typeface="Times New Roman" panose="02020603050405020304" pitchFamily="18" charset="0"/>
              </a:rPr>
              <a:t>11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9669188-B821-4C42-9CF6-CF51D0676606}" type="slidenum">
              <a:rPr lang="en-US" altLang="zh-CN" sz="1200" smtClean="0">
                <a:latin typeface="Times New Roman" panose="02020603050405020304" pitchFamily="18" charset="0"/>
              </a:rPr>
              <a:t>12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EC528BD-227F-4103-8787-A4AB91FE2BC6}" type="slidenum">
              <a:rPr lang="en-US" altLang="zh-CN" sz="1200" smtClean="0">
                <a:latin typeface="Times New Roman" panose="02020603050405020304" pitchFamily="18" charset="0"/>
              </a:rPr>
              <a:t>13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8C37CD7F-9A87-44B9-B5BB-076B9786F7E2}" type="slidenum">
              <a:rPr lang="en-US" altLang="zh-CN" sz="1200" smtClean="0">
                <a:latin typeface="Times New Roman" panose="02020603050405020304" pitchFamily="18" charset="0"/>
              </a:rPr>
              <a:t>14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EC9DE70-7BFE-4744-BEDB-E09316FA13C7}" type="slidenum">
              <a:rPr lang="en-US" altLang="zh-CN" sz="1200" smtClean="0">
                <a:latin typeface="Times New Roman" panose="02020603050405020304" pitchFamily="18" charset="0"/>
              </a:rPr>
              <a:t>15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746BC20B-EB50-4518-9CF8-51C59A78546C}" type="slidenum">
              <a:rPr lang="en-US" altLang="zh-CN" sz="1200" smtClean="0">
                <a:latin typeface="Times New Roman" panose="02020603050405020304" pitchFamily="18" charset="0"/>
              </a:rPr>
              <a:t>16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4B1576DD-841D-4597-974A-1049718EB410}" type="slidenum">
              <a:rPr lang="en-US" altLang="zh-CN" sz="1200" smtClean="0">
                <a:latin typeface="Times New Roman" panose="02020603050405020304" pitchFamily="18" charset="0"/>
              </a:rPr>
              <a:t>2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5F11474-2C1B-4BB8-8F77-E38475935102}" type="slidenum">
              <a:rPr lang="en-US" altLang="zh-CN" sz="1200" smtClean="0">
                <a:latin typeface="Times New Roman" panose="02020603050405020304" pitchFamily="18" charset="0"/>
              </a:rPr>
              <a:t>3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dirty="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B2A7BAC-8D24-4D53-A10C-14D762947826}" type="slidenum">
              <a:rPr lang="en-US" altLang="zh-CN" sz="1200" smtClean="0">
                <a:latin typeface="Times New Roman" panose="02020603050405020304" pitchFamily="18" charset="0"/>
              </a:rPr>
              <a:t>4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FDF699DC-62C7-4698-B6E0-D60FAB4917C9}" type="slidenum">
              <a:rPr lang="en-US" altLang="zh-CN" sz="1200" smtClean="0">
                <a:latin typeface="Times New Roman" panose="02020603050405020304" pitchFamily="18" charset="0"/>
              </a:rPr>
              <a:t>5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A31EC13C-7363-4F34-86B8-014F8D1BE7D6}" type="slidenum">
              <a:rPr lang="en-US" altLang="zh-CN" sz="1200" smtClean="0">
                <a:latin typeface="Times New Roman" panose="02020603050405020304" pitchFamily="18" charset="0"/>
              </a:rPr>
              <a:t>6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DA769989-D1D5-4210-ABE4-7390F9B7EE40}" type="slidenum">
              <a:rPr lang="en-US" altLang="zh-CN" sz="1200" smtClean="0">
                <a:latin typeface="Times New Roman" panose="02020603050405020304" pitchFamily="18" charset="0"/>
              </a:rPr>
              <a:t>7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59E91940-2CF6-4DC7-89ED-6E50E870B195}" type="slidenum">
              <a:rPr lang="en-US" altLang="zh-CN" sz="1200" smtClean="0">
                <a:latin typeface="Times New Roman" panose="02020603050405020304" pitchFamily="18" charset="0"/>
              </a:rPr>
              <a:t>8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55FEC0C-390A-4169-80D7-FD654EB82BB6}" type="slidenum">
              <a:rPr lang="en-US" altLang="zh-CN" sz="1200" smtClean="0">
                <a:latin typeface="Times New Roman" panose="02020603050405020304" pitchFamily="18" charset="0"/>
              </a:rPr>
              <a:t>9</a:t>
            </a:fld>
            <a:endParaRPr lang="en-US" altLang="zh-CN" sz="1200" smtClean="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zh-CN" altLang="en-US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0B5302-1670-41FF-888B-B3CB4A09C5CE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0F2C9-8EA4-4D68-A038-7A59E07483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27D9E-B71C-44C6-A3D2-77265A473F0D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2F1B4-3FD3-4E34-9E8F-9E680A7F9C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984805B-8F6F-442C-A9C1-0BC1FC710EEE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E532899-0943-4867-BFF0-A333EB59BCA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211190-877F-46B5-831E-04B510A3A886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2911A-60E1-4D9E-B30A-FC6970E626E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683C7-FA22-407D-AB7E-D1114D4E6A40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71A55-1628-41DB-BDF9-1F330240793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68B891-265D-43FE-AF57-660CB61CF24A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4FD7-A36C-4BD3-9B9E-EF3A16971C6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3FCD7-0E5D-4220-B2ED-DF42B7CF2B0C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B8110-A2A0-4A37-B1FD-7DAA25C3E26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DB9BF5-8066-4F86-BA0E-109943F294CF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45C3-AC70-4DE1-B820-962DB10FB16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73383C-AFAB-453F-9099-86342C17866D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4AA3F-84ED-4552-9A3F-A0211D7F10B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A5344C-2F7B-4382-B6F0-12B01667FD78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B049-C08B-4C4A-BBD7-B982DEA6426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150CB8-CA1E-4D33-957F-C17529AF3F3C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2985-A034-4E7E-90D9-329AD53929A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kumimoji="0" sz="1400"/>
            </a:lvl1pPr>
          </a:lstStyle>
          <a:p>
            <a:fld id="{B4128526-DA25-491B-B673-6FDD5AAC6643}" type="datetimeFigureOut">
              <a:rPr lang="en-US" altLang="zh-CN"/>
              <a:t>1/16/2023</a:t>
            </a:fld>
            <a:endParaRPr lang="en-US" altLang="zh-CN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kumimoji="0" sz="1400"/>
            </a:lvl1pPr>
          </a:lstStyle>
          <a:p>
            <a:endParaRPr lang="en-US" altLang="zh-CN" dirty="0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4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E558706-08C5-494B-92ED-80F9F5413DA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1\&#35838;&#20214;\Lesson3%20&#21442;&#32771;&#35838;&#20214;\sister.mp3" TargetMode="External"/><Relationship Id="rId1" Type="http://schemas.microsoft.com/office/2007/relationships/media" Target="file:///C:\Users\Administrator\Desktop\Unit1\&#35838;&#20214;\Lesson3%20&#21442;&#32771;&#35838;&#20214;\sister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file:///C:\Users\Administrator\Desktop\&#35838;&#20214;\Lesson3%20&#21442;&#32771;&#35838;&#20214;\&#21477;2.mp3" TargetMode="External"/><Relationship Id="rId7" Type="http://schemas.openxmlformats.org/officeDocument/2006/relationships/image" Target="../media/image16.png"/><Relationship Id="rId2" Type="http://schemas.openxmlformats.org/officeDocument/2006/relationships/audio" Target="file:///C:\Users\Administrator\Desktop\&#35838;&#20214;\Lesson3%20&#21442;&#32771;&#35838;&#20214;\&#21477;1.mp3" TargetMode="External"/><Relationship Id="rId1" Type="http://schemas.microsoft.com/office/2007/relationships/media" Target="file:///C:\Users\Administrator\Desktop\&#35838;&#20214;\Lesson3%20&#21442;&#32771;&#35838;&#20214;\&#21477;1.mp3" TargetMode="Externa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audio" Target="file:///C:\Users\Administrator\Desktop\&#35838;&#20214;\Lesson3%20&#21442;&#32771;&#35838;&#20214;\&#21477;2.mp3" TargetMode="External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file:///C:\Users\Administrator\Desktop\&#35838;&#20214;\Lesson3%20&#21442;&#32771;&#35838;&#20214;\&#21477;6.mp3" TargetMode="External"/><Relationship Id="rId13" Type="http://schemas.openxmlformats.org/officeDocument/2006/relationships/image" Target="../media/image20.png"/><Relationship Id="rId3" Type="http://schemas.microsoft.com/office/2007/relationships/media" Target="file:///C:\Users\Administrator\Desktop\&#35838;&#20214;\Lesson3%20&#21442;&#32771;&#35838;&#20214;\&#21477;4.mp3" TargetMode="External"/><Relationship Id="rId7" Type="http://schemas.microsoft.com/office/2007/relationships/media" Target="file:///C:\Users\Administrator\Desktop\&#35838;&#20214;\Lesson3%20&#21442;&#32771;&#35838;&#20214;\&#21477;6.mp3" TargetMode="External"/><Relationship Id="rId12" Type="http://schemas.openxmlformats.org/officeDocument/2006/relationships/image" Target="../media/image19.png"/><Relationship Id="rId2" Type="http://schemas.openxmlformats.org/officeDocument/2006/relationships/audio" Target="file:///C:\Users\Administrator\Desktop\&#35838;&#20214;\Lesson3%20&#21442;&#32771;&#35838;&#20214;\&#21477;3.mp3" TargetMode="External"/><Relationship Id="rId1" Type="http://schemas.microsoft.com/office/2007/relationships/media" Target="file:///C:\Users\Administrator\Desktop\&#35838;&#20214;\Lesson3%20&#21442;&#32771;&#35838;&#20214;\&#21477;3.mp3" TargetMode="External"/><Relationship Id="rId6" Type="http://schemas.openxmlformats.org/officeDocument/2006/relationships/audio" Target="file:///C:\Users\Administrator\Desktop\&#35838;&#20214;\Lesson3%20&#21442;&#32771;&#35838;&#20214;\&#21477;5.mp3" TargetMode="External"/><Relationship Id="rId11" Type="http://schemas.openxmlformats.org/officeDocument/2006/relationships/image" Target="../media/image18.png"/><Relationship Id="rId5" Type="http://schemas.microsoft.com/office/2007/relationships/media" Target="file:///C:\Users\Administrator\Desktop\&#35838;&#20214;\Lesson3%20&#21442;&#32771;&#35838;&#20214;\&#21477;5.mp3" TargetMode="External"/><Relationship Id="rId15" Type="http://schemas.openxmlformats.org/officeDocument/2006/relationships/image" Target="../media/image11.png"/><Relationship Id="rId10" Type="http://schemas.openxmlformats.org/officeDocument/2006/relationships/notesSlide" Target="../notesSlides/notesSlide13.xml"/><Relationship Id="rId4" Type="http://schemas.openxmlformats.org/officeDocument/2006/relationships/audio" Target="file:///C:\Users\Administrator\Desktop\&#35838;&#20214;\Lesson3%20&#21442;&#32771;&#35838;&#20214;\&#21477;4.mp3" TargetMode="Externa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Lesson3%20&#21442;&#32771;&#35838;&#20214;\boy.mp3" TargetMode="External"/><Relationship Id="rId1" Type="http://schemas.microsoft.com/office/2007/relationships/media" Target="file:///C:\Users\Administrator\Desktop\&#35838;&#20214;\Lesson3%20&#21442;&#32771;&#35838;&#20214;\boy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35838;&#20214;\Lesson3%20&#21442;&#32771;&#35838;&#20214;\girl.mp3" TargetMode="External"/><Relationship Id="rId1" Type="http://schemas.microsoft.com/office/2007/relationships/media" Target="file:///C:\Users\Administrator\Desktop\&#35838;&#20214;\Lesson3%20&#21442;&#32771;&#35838;&#20214;\girl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Unit1\&#35838;&#20214;\Lesson3%20&#21442;&#32771;&#35838;&#20214;\brother.mp3" TargetMode="External"/><Relationship Id="rId1" Type="http://schemas.microsoft.com/office/2007/relationships/media" Target="file:///C:\Users\Administrator\Desktop\Unit1\&#35838;&#20214;\Lesson3%20&#21442;&#32771;&#35838;&#20214;\brother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0"/>
          <p:cNvSpPr txBox="1">
            <a:spLocks noChangeArrowheads="1"/>
          </p:cNvSpPr>
          <p:nvPr/>
        </p:nvSpPr>
        <p:spPr bwMode="auto">
          <a:xfrm>
            <a:off x="830847" y="1095988"/>
            <a:ext cx="74295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人</a:t>
            </a:r>
            <a:r>
              <a:rPr lang="zh-CN" altLang="en-US" sz="4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教精通版</a:t>
            </a: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四年级上册</a:t>
            </a:r>
          </a:p>
        </p:txBody>
      </p:sp>
      <p:sp>
        <p:nvSpPr>
          <p:cNvPr id="2" name="矩形 1"/>
          <p:cNvSpPr/>
          <p:nvPr/>
        </p:nvSpPr>
        <p:spPr>
          <a:xfrm>
            <a:off x="1321763" y="2708920"/>
            <a:ext cx="67730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/>
              <a:t>This is my new friend</a:t>
            </a:r>
          </a:p>
        </p:txBody>
      </p:sp>
      <p:sp>
        <p:nvSpPr>
          <p:cNvPr id="8" name="矩形 7"/>
          <p:cNvSpPr/>
          <p:nvPr/>
        </p:nvSpPr>
        <p:spPr>
          <a:xfrm>
            <a:off x="2802137" y="5231544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7438" y="4000500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sister</a:t>
            </a:r>
            <a:endParaRPr lang="zh-CN" altLang="en-US" sz="800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357563" y="5286375"/>
            <a:ext cx="450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She is my </a:t>
            </a:r>
            <a:r>
              <a:rPr lang="en-US" altLang="zh-CN" sz="3200">
                <a:solidFill>
                  <a:srgbClr val="FF0000"/>
                </a:solidFill>
              </a:rPr>
              <a:t>sister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12292" name="Picture 2" descr="C:\Users\Administrator\Desktop\Unit1\Unit1 单词图片组\sist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293813" y="0"/>
            <a:ext cx="5715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ist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5196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22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Administrator\Desktop\Unit1\Unit1 课本插图\Just talk 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874838"/>
            <a:ext cx="664368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0"/>
            <a:ext cx="584517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85813" y="857250"/>
            <a:ext cx="664368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>
                <a:solidFill>
                  <a:srgbClr val="6600FF"/>
                </a:solidFill>
              </a:rPr>
              <a:t>看图，思考问题</a:t>
            </a:r>
            <a:r>
              <a:rPr lang="en-US" altLang="zh-CN" sz="3200">
                <a:solidFill>
                  <a:srgbClr val="6600FF"/>
                </a:solidFill>
              </a:rPr>
              <a:t>:</a:t>
            </a:r>
          </a:p>
          <a:p>
            <a:pPr eaLnBrk="1" hangingPunct="1"/>
            <a:r>
              <a:rPr lang="en-US" altLang="zh-CN" sz="3200">
                <a:solidFill>
                  <a:srgbClr val="6600FF"/>
                </a:solidFill>
              </a:rPr>
              <a:t>Who are the people in the picture?</a:t>
            </a:r>
          </a:p>
          <a:p>
            <a:pPr eaLnBrk="1" hangingPunct="1"/>
            <a:r>
              <a:rPr lang="en-US" altLang="zh-CN" sz="3200">
                <a:solidFill>
                  <a:srgbClr val="6600FF"/>
                </a:solidFill>
              </a:rPr>
              <a:t>Where are they?</a:t>
            </a:r>
          </a:p>
          <a:p>
            <a:pPr eaLnBrk="1" hangingPunct="1"/>
            <a:r>
              <a:rPr lang="en-US" altLang="zh-CN" sz="3200">
                <a:solidFill>
                  <a:srgbClr val="6600FF"/>
                </a:solidFill>
              </a:rPr>
              <a:t>What are they talking about?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143125" y="357188"/>
            <a:ext cx="564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听录音，找出问题的答案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875" y="1428750"/>
            <a:ext cx="64579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1643063" y="1214438"/>
            <a:ext cx="3143250" cy="1071562"/>
          </a:xfrm>
          <a:prstGeom prst="wedgeRoundRectCallout">
            <a:avLst>
              <a:gd name="adj1" fmla="val 14856"/>
              <a:gd name="adj2" fmla="val 899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Mum! This is my new friend, Jim.</a:t>
            </a:r>
            <a:endParaRPr lang="zh-CN" altLang="en-US" sz="2800"/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3000375" y="4643438"/>
            <a:ext cx="2928938" cy="1071562"/>
          </a:xfrm>
          <a:prstGeom prst="wedgeRoundRectCallout">
            <a:avLst>
              <a:gd name="adj1" fmla="val 31782"/>
              <a:gd name="adj2" fmla="val -83856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Welcome to our home, Jim.</a:t>
            </a:r>
            <a:endParaRPr lang="zh-CN" altLang="en-US" sz="2800"/>
          </a:p>
        </p:txBody>
      </p:sp>
      <p:pic>
        <p:nvPicPr>
          <p:cNvPr id="6" name="句1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643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句2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720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50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2143125" y="357188"/>
            <a:ext cx="5643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/>
              <a:t>听录音，找出问题的答案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7250" y="1500188"/>
            <a:ext cx="7602538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7"/>
          <p:cNvSpPr>
            <a:spLocks noChangeArrowheads="1"/>
          </p:cNvSpPr>
          <p:nvPr/>
        </p:nvSpPr>
        <p:spPr bwMode="auto">
          <a:xfrm>
            <a:off x="714375" y="928688"/>
            <a:ext cx="2643188" cy="571500"/>
          </a:xfrm>
          <a:prstGeom prst="wedgeRoundRectCallout">
            <a:avLst>
              <a:gd name="adj1" fmla="val 31208"/>
              <a:gd name="adj2" fmla="val 12191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Who’s this boy?</a:t>
            </a:r>
            <a:endParaRPr lang="zh-CN" altLang="en-US" sz="2800"/>
          </a:p>
        </p:txBody>
      </p:sp>
      <p:sp>
        <p:nvSpPr>
          <p:cNvPr id="5" name="AutoShape 27"/>
          <p:cNvSpPr>
            <a:spLocks noChangeArrowheads="1"/>
          </p:cNvSpPr>
          <p:nvPr/>
        </p:nvSpPr>
        <p:spPr bwMode="auto">
          <a:xfrm>
            <a:off x="5286375" y="1000125"/>
            <a:ext cx="2857500" cy="571500"/>
          </a:xfrm>
          <a:prstGeom prst="wedgeRoundRectCallout">
            <a:avLst>
              <a:gd name="adj1" fmla="val -22255"/>
              <a:gd name="adj2" fmla="val 116097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He’s my brother.</a:t>
            </a:r>
            <a:endParaRPr lang="zh-CN" altLang="en-US" sz="2800"/>
          </a:p>
        </p:txBody>
      </p:sp>
      <p:sp>
        <p:nvSpPr>
          <p:cNvPr id="6" name="AutoShape 27"/>
          <p:cNvSpPr>
            <a:spLocks noChangeArrowheads="1"/>
          </p:cNvSpPr>
          <p:nvPr/>
        </p:nvSpPr>
        <p:spPr bwMode="auto">
          <a:xfrm>
            <a:off x="571500" y="2000250"/>
            <a:ext cx="2643188" cy="571500"/>
          </a:xfrm>
          <a:prstGeom prst="wedgeRoundRectCallout">
            <a:avLst>
              <a:gd name="adj1" fmla="val 50079"/>
              <a:gd name="adj2" fmla="val 7827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Who’s this girl?</a:t>
            </a:r>
            <a:endParaRPr lang="zh-CN" altLang="en-US" sz="2800"/>
          </a:p>
        </p:txBody>
      </p:sp>
      <p:sp>
        <p:nvSpPr>
          <p:cNvPr id="7" name="AutoShape 27"/>
          <p:cNvSpPr>
            <a:spLocks noChangeArrowheads="1"/>
          </p:cNvSpPr>
          <p:nvPr/>
        </p:nvSpPr>
        <p:spPr bwMode="auto">
          <a:xfrm>
            <a:off x="6143625" y="1857375"/>
            <a:ext cx="2643188" cy="571500"/>
          </a:xfrm>
          <a:prstGeom prst="wedgeRoundRectCallout">
            <a:avLst>
              <a:gd name="adj1" fmla="val -43639"/>
              <a:gd name="adj2" fmla="val 110278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/>
              <a:t>She’s my sister.</a:t>
            </a:r>
            <a:endParaRPr lang="zh-CN" altLang="en-US" sz="2800"/>
          </a:p>
        </p:txBody>
      </p:sp>
      <p:pic>
        <p:nvPicPr>
          <p:cNvPr id="8" name="句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0715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句4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143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句5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句6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000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2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251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5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35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2857500" y="428625"/>
            <a:ext cx="33575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dirty="0">
                <a:solidFill>
                  <a:srgbClr val="FF33CC"/>
                </a:solidFill>
              </a:rPr>
              <a:t>Practice </a:t>
            </a:r>
            <a:endParaRPr lang="zh-CN" altLang="en-US" sz="4800" dirty="0">
              <a:solidFill>
                <a:srgbClr val="FF33CC"/>
              </a:solidFill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714375" y="1428750"/>
            <a:ext cx="8072438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dirty="0"/>
              <a:t>Role play</a:t>
            </a:r>
          </a:p>
          <a:p>
            <a:pPr eaLnBrk="1" hangingPunct="1"/>
            <a:r>
              <a:rPr lang="zh-CN" altLang="en-US" sz="3200" dirty="0"/>
              <a:t>三人一组分角色表演对话，询问某人的身份。</a:t>
            </a:r>
            <a:endParaRPr lang="en-US" altLang="zh-CN" sz="3200" dirty="0"/>
          </a:p>
          <a:p>
            <a:pPr eaLnBrk="1" hangingPunct="1"/>
            <a:r>
              <a:rPr lang="zh-CN" altLang="en-US" sz="3200" dirty="0"/>
              <a:t>用到的句型：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Who’s…?</a:t>
            </a:r>
          </a:p>
          <a:p>
            <a:pPr eaLnBrk="1" hangingPunct="1"/>
            <a:r>
              <a:rPr lang="en-US" altLang="zh-CN" sz="3200" dirty="0"/>
              <a:t>He/ She’s</a:t>
            </a:r>
            <a:r>
              <a:rPr lang="en-US" altLang="zh-CN" sz="3200" dirty="0" smtClean="0"/>
              <a:t>… </a:t>
            </a:r>
            <a:endParaRPr lang="zh-CN" alt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14375" y="4429125"/>
            <a:ext cx="7674049" cy="14465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FF0000"/>
                </a:solidFill>
                <a:ea typeface="宋体" panose="02010600030101010101" pitchFamily="2" charset="-122"/>
              </a:rPr>
              <a:t>Tips</a:t>
            </a:r>
            <a:r>
              <a:rPr lang="en-US" altLang="zh-CN" sz="2800" dirty="0">
                <a:ea typeface="宋体" panose="02010600030101010101" pitchFamily="2" charset="-122"/>
              </a:rPr>
              <a:t>: Who</a:t>
            </a:r>
            <a:r>
              <a:rPr lang="zh-CN" altLang="en-US" sz="2800" dirty="0">
                <a:ea typeface="宋体" panose="02010600030101010101" pitchFamily="2" charset="-122"/>
              </a:rPr>
              <a:t>的意思是“谁”，</a:t>
            </a:r>
            <a:r>
              <a:rPr lang="en-US" altLang="zh-CN" sz="2800" dirty="0">
                <a:ea typeface="宋体" panose="02010600030101010101" pitchFamily="2" charset="-122"/>
              </a:rPr>
              <a:t>who’s</a:t>
            </a:r>
            <a:r>
              <a:rPr lang="zh-CN" altLang="en-US" sz="2800" dirty="0">
                <a:ea typeface="宋体" panose="02010600030101010101" pitchFamily="2" charset="-122"/>
              </a:rPr>
              <a:t>是</a:t>
            </a:r>
            <a:r>
              <a:rPr lang="en-US" altLang="zh-CN" sz="2800" dirty="0">
                <a:ea typeface="宋体" panose="02010600030101010101" pitchFamily="2" charset="-122"/>
              </a:rPr>
              <a:t>who is </a:t>
            </a:r>
            <a:r>
              <a:rPr lang="zh-CN" altLang="en-US" sz="2800" dirty="0">
                <a:ea typeface="宋体" panose="02010600030101010101" pitchFamily="2" charset="-122"/>
              </a:rPr>
              <a:t>的缩写形式。</a:t>
            </a:r>
            <a:r>
              <a:rPr lang="en-US" altLang="zh-CN" sz="2800" dirty="0">
                <a:ea typeface="宋体" panose="02010600030101010101" pitchFamily="2" charset="-122"/>
              </a:rPr>
              <a:t> who’s</a:t>
            </a:r>
            <a:r>
              <a:rPr lang="zh-CN" altLang="en-US" sz="2800" dirty="0">
                <a:ea typeface="宋体" panose="02010600030101010101" pitchFamily="2" charset="-122"/>
              </a:rPr>
              <a:t>后面可以根据具体的对象来选择使用相应的名词或代词。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840945" y="908720"/>
            <a:ext cx="7715250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dirty="0">
                <a:solidFill>
                  <a:srgbClr val="FF33CC"/>
                </a:solidFill>
              </a:rPr>
              <a:t>Let’s </a:t>
            </a:r>
            <a:r>
              <a:rPr lang="en-US" altLang="zh-CN" sz="3600" dirty="0" smtClean="0">
                <a:solidFill>
                  <a:srgbClr val="FF33CC"/>
                </a:solidFill>
              </a:rPr>
              <a:t>chant</a:t>
            </a:r>
          </a:p>
          <a:p>
            <a:pPr algn="ctr" eaLnBrk="1" hangingPunct="1"/>
            <a:endParaRPr lang="en-US" altLang="zh-CN" sz="3600" dirty="0">
              <a:solidFill>
                <a:srgbClr val="FF33CC"/>
              </a:solidFill>
            </a:endParaRPr>
          </a:p>
          <a:p>
            <a:pPr eaLnBrk="1" hangingPunct="1"/>
            <a:r>
              <a:rPr lang="en-US" altLang="zh-CN" sz="3600" dirty="0"/>
              <a:t>Brother, brother, this is my brother.</a:t>
            </a:r>
          </a:p>
          <a:p>
            <a:pPr eaLnBrk="1" hangingPunct="1"/>
            <a:r>
              <a:rPr lang="en-US" altLang="zh-CN" sz="3600" dirty="0"/>
              <a:t>I love my brother.</a:t>
            </a:r>
          </a:p>
          <a:p>
            <a:pPr eaLnBrk="1" hangingPunct="1"/>
            <a:endParaRPr lang="en-US" altLang="zh-CN" sz="3600" dirty="0"/>
          </a:p>
          <a:p>
            <a:pPr eaLnBrk="1" hangingPunct="1"/>
            <a:r>
              <a:rPr lang="en-US" altLang="zh-CN" sz="3600" dirty="0"/>
              <a:t>Sister, sister, this is my sister. </a:t>
            </a:r>
          </a:p>
          <a:p>
            <a:pPr eaLnBrk="1" hangingPunct="1"/>
            <a:r>
              <a:rPr lang="en-US" altLang="zh-CN" sz="3600" dirty="0"/>
              <a:t>I love my sister.</a:t>
            </a:r>
          </a:p>
          <a:p>
            <a:pPr eaLnBrk="1" hangingPunct="1"/>
            <a:endParaRPr lang="en-US" altLang="zh-CN" sz="3600" dirty="0"/>
          </a:p>
          <a:p>
            <a:pPr eaLnBrk="1" hangingPunct="1"/>
            <a:r>
              <a:rPr lang="en-US" altLang="zh-CN" sz="3600" dirty="0"/>
              <a:t>Brother, sister, we play together.</a:t>
            </a:r>
            <a:endParaRPr lang="zh-CN" altLang="en-US" sz="36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60648"/>
            <a:ext cx="3357563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Administrator\Desktop\Unit1\Lesson3 Let's pla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70636" y="1556792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57654" y="1"/>
            <a:ext cx="1886345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428625" y="357188"/>
            <a:ext cx="8286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33CC"/>
                </a:solidFill>
              </a:rPr>
              <a:t>Let’s sing: The finger family</a:t>
            </a:r>
            <a:endParaRPr lang="zh-CN" altLang="en-US" sz="4000" dirty="0">
              <a:solidFill>
                <a:srgbClr val="FF33CC"/>
              </a:solidFill>
            </a:endParaRPr>
          </a:p>
        </p:txBody>
      </p:sp>
      <p:pic>
        <p:nvPicPr>
          <p:cNvPr id="4100" name="Picture 5" descr="C:\Users\Administrator\Desktop\工作\陕旅版。。。\四上\【紧急】20140623 小学英语陕旅版资源优化单 李娟（新增22条）\陕旅版四上Unit1\素材\导入歌曲：Thefingerfami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1428750"/>
            <a:ext cx="5214938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c:\users\administrator\appdata\roaming\360se6\User Data\temp\01300000185581122715704364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9251" y="1196752"/>
            <a:ext cx="4572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285750" y="357188"/>
            <a:ext cx="8858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dirty="0"/>
              <a:t>This is Liu Xing’s family. Let’s listen to Liu Xing.</a:t>
            </a:r>
            <a:endParaRPr lang="zh-CN" altLang="en-US" sz="32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:\users\administrator\appdata\roaming\360se6\User Data\temp\01300000185581122715704364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31925"/>
            <a:ext cx="4572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27"/>
          <p:cNvSpPr>
            <a:spLocks noChangeArrowheads="1"/>
          </p:cNvSpPr>
          <p:nvPr/>
        </p:nvSpPr>
        <p:spPr bwMode="auto">
          <a:xfrm>
            <a:off x="0" y="1643063"/>
            <a:ext cx="3143250" cy="1857375"/>
          </a:xfrm>
          <a:prstGeom prst="wedgeRoundRectCallout">
            <a:avLst>
              <a:gd name="adj1" fmla="val 57699"/>
              <a:gd name="adj2" fmla="val 26301"/>
              <a:gd name="adj3" fmla="val 16667"/>
            </a:avLst>
          </a:prstGeom>
          <a:solidFill>
            <a:srgbClr val="FFFFCC">
              <a:alpha val="50195"/>
            </a:srgbClr>
          </a:solidFill>
          <a:ln w="9525">
            <a:solidFill>
              <a:srgbClr val="FF9900"/>
            </a:solidFill>
            <a:miter lim="800000"/>
          </a:ln>
        </p:spPr>
        <p:txBody>
          <a:bodyPr/>
          <a:lstStyle/>
          <a:p>
            <a:r>
              <a:rPr lang="en-US" altLang="zh-CN" sz="2800" dirty="0"/>
              <a:t>Hello! My name is Liu Xing. This is a photo of my family.</a:t>
            </a:r>
            <a:endParaRPr lang="zh-CN" altLang="en-US" sz="2800" dirty="0"/>
          </a:p>
        </p:txBody>
      </p:sp>
      <p:sp>
        <p:nvSpPr>
          <p:cNvPr id="6148" name="椭圆形标注 8"/>
          <p:cNvSpPr>
            <a:spLocks noChangeArrowheads="1"/>
          </p:cNvSpPr>
          <p:nvPr/>
        </p:nvSpPr>
        <p:spPr bwMode="auto">
          <a:xfrm>
            <a:off x="5357813" y="3143250"/>
            <a:ext cx="2928937" cy="714375"/>
          </a:xfrm>
          <a:prstGeom prst="wedgeEllipseCallout">
            <a:avLst>
              <a:gd name="adj1" fmla="val -45856"/>
              <a:gd name="adj2" fmla="val 60481"/>
            </a:avLst>
          </a:prstGeom>
          <a:solidFill>
            <a:schemeClr val="bg1"/>
          </a:solidFill>
          <a:ln w="9525" algn="ctr">
            <a:solidFill>
              <a:srgbClr val="FF33CC"/>
            </a:solidFill>
            <a:miter lim="800000"/>
          </a:ln>
        </p:spPr>
        <p:txBody>
          <a:bodyPr wrap="none"/>
          <a:lstStyle/>
          <a:p>
            <a:r>
              <a:rPr lang="en-US" altLang="zh-CN" dirty="0"/>
              <a:t>This is my father.</a:t>
            </a:r>
            <a:endParaRPr lang="zh-CN" altLang="en-US" dirty="0"/>
          </a:p>
        </p:txBody>
      </p:sp>
      <p:sp>
        <p:nvSpPr>
          <p:cNvPr id="6149" name="椭圆形标注 9"/>
          <p:cNvSpPr>
            <a:spLocks noChangeArrowheads="1"/>
          </p:cNvSpPr>
          <p:nvPr/>
        </p:nvSpPr>
        <p:spPr bwMode="auto">
          <a:xfrm>
            <a:off x="2357438" y="500063"/>
            <a:ext cx="3500437" cy="714375"/>
          </a:xfrm>
          <a:prstGeom prst="wedgeEllipseCallout">
            <a:avLst>
              <a:gd name="adj1" fmla="val 11222"/>
              <a:gd name="adj2" fmla="val 134528"/>
            </a:avLst>
          </a:prstGeom>
          <a:solidFill>
            <a:schemeClr val="bg1"/>
          </a:solidFill>
          <a:ln w="9525" algn="ctr">
            <a:solidFill>
              <a:srgbClr val="FF33CC"/>
            </a:solidFill>
            <a:miter lim="800000"/>
          </a:ln>
        </p:spPr>
        <p:txBody>
          <a:bodyPr wrap="none"/>
          <a:lstStyle/>
          <a:p>
            <a:r>
              <a:rPr lang="en-US" altLang="zh-CN" dirty="0"/>
              <a:t>This is my mother.</a:t>
            </a:r>
            <a:endParaRPr lang="zh-CN" altLang="en-US" dirty="0"/>
          </a:p>
        </p:txBody>
      </p:sp>
      <p:sp>
        <p:nvSpPr>
          <p:cNvPr id="6150" name="椭圆形标注 10"/>
          <p:cNvSpPr>
            <a:spLocks noChangeArrowheads="1"/>
          </p:cNvSpPr>
          <p:nvPr/>
        </p:nvSpPr>
        <p:spPr bwMode="auto">
          <a:xfrm>
            <a:off x="5286375" y="5786438"/>
            <a:ext cx="3500438" cy="714375"/>
          </a:xfrm>
          <a:prstGeom prst="wedgeEllipseCallout">
            <a:avLst>
              <a:gd name="adj1" fmla="val -38648"/>
              <a:gd name="adj2" fmla="val -112157"/>
            </a:avLst>
          </a:prstGeom>
          <a:solidFill>
            <a:schemeClr val="bg1"/>
          </a:solidFill>
          <a:ln w="9525" algn="ctr">
            <a:solidFill>
              <a:srgbClr val="FF33CC"/>
            </a:solidFill>
            <a:miter lim="800000"/>
          </a:ln>
        </p:spPr>
        <p:txBody>
          <a:bodyPr wrap="none"/>
          <a:lstStyle/>
          <a:p>
            <a:r>
              <a:rPr lang="en-US" altLang="zh-CN" dirty="0"/>
              <a:t>This is my brother.</a:t>
            </a:r>
            <a:endParaRPr lang="zh-CN" altLang="en-US" dirty="0"/>
          </a:p>
        </p:txBody>
      </p:sp>
      <p:sp>
        <p:nvSpPr>
          <p:cNvPr id="6151" name="椭圆形标注 11"/>
          <p:cNvSpPr>
            <a:spLocks noChangeArrowheads="1"/>
          </p:cNvSpPr>
          <p:nvPr/>
        </p:nvSpPr>
        <p:spPr bwMode="auto">
          <a:xfrm>
            <a:off x="5643563" y="1285875"/>
            <a:ext cx="3500437" cy="714375"/>
          </a:xfrm>
          <a:prstGeom prst="wedgeEllipseCallout">
            <a:avLst>
              <a:gd name="adj1" fmla="val -46250"/>
              <a:gd name="adj2" fmla="val 120565"/>
            </a:avLst>
          </a:prstGeom>
          <a:solidFill>
            <a:schemeClr val="bg1"/>
          </a:solidFill>
          <a:ln w="9525" algn="ctr">
            <a:solidFill>
              <a:srgbClr val="FF33CC"/>
            </a:solidFill>
            <a:miter lim="800000"/>
          </a:ln>
        </p:spPr>
        <p:txBody>
          <a:bodyPr wrap="none"/>
          <a:lstStyle/>
          <a:p>
            <a:r>
              <a:rPr lang="en-US" altLang="zh-CN" dirty="0"/>
              <a:t>This is my sister.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764109" y="1403350"/>
            <a:ext cx="7929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dirty="0"/>
              <a:t>听完介绍，你会像刘星那样介绍你的家人了吗？同学们赶紧拿出自己的全家福，同桌之间一问一答互相介绍下自己的家人吧！</a:t>
            </a:r>
            <a:endParaRPr lang="en-US" altLang="zh-CN" sz="3200" dirty="0"/>
          </a:p>
          <a:p>
            <a:pPr eaLnBrk="1" hangingPunct="1"/>
            <a:r>
              <a:rPr lang="zh-CN" altLang="en-US" sz="3200" dirty="0"/>
              <a:t>例如：</a:t>
            </a:r>
            <a:endParaRPr lang="en-US" altLang="zh-CN" sz="3200" dirty="0"/>
          </a:p>
          <a:p>
            <a:pPr eaLnBrk="1" hangingPunct="1"/>
            <a:r>
              <a:rPr lang="en-US" altLang="zh-CN" sz="3200" dirty="0"/>
              <a:t>Who’s this?</a:t>
            </a:r>
          </a:p>
          <a:p>
            <a:pPr eaLnBrk="1" hangingPunct="1"/>
            <a:r>
              <a:rPr lang="en-US" altLang="zh-CN" sz="3200" dirty="0"/>
              <a:t>He’s my father.</a:t>
            </a:r>
          </a:p>
          <a:p>
            <a:pPr eaLnBrk="1" hangingPunct="1"/>
            <a:r>
              <a:rPr lang="en-US" altLang="zh-CN" sz="3200" dirty="0"/>
              <a:t>Who’s this girl?</a:t>
            </a:r>
          </a:p>
          <a:p>
            <a:pPr eaLnBrk="1" hangingPunct="1"/>
            <a:r>
              <a:rPr lang="en-US" altLang="zh-CN" sz="3200" dirty="0"/>
              <a:t>She’s my sister.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983" y="628104"/>
            <a:ext cx="3857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1" descr="C:\Users\Administrator\Desktop\Unit1\Lesson3 Just read and writ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3608" y="1556792"/>
            <a:ext cx="7000875" cy="463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71750" y="3929063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boy </a:t>
            </a:r>
            <a:endParaRPr lang="zh-CN" altLang="en-US" sz="8000"/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2714625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Who’s this </a:t>
            </a:r>
            <a:r>
              <a:rPr lang="en-US" altLang="zh-CN" sz="3200">
                <a:solidFill>
                  <a:srgbClr val="FF0000"/>
                </a:solidFill>
              </a:rPr>
              <a:t>boy</a:t>
            </a:r>
            <a:r>
              <a:rPr lang="en-US" altLang="zh-CN" sz="3200"/>
              <a:t>?</a:t>
            </a:r>
            <a:endParaRPr lang="zh-CN" altLang="en-US" sz="3200"/>
          </a:p>
        </p:txBody>
      </p:sp>
      <p:pic>
        <p:nvPicPr>
          <p:cNvPr id="9220" name="Picture 5" descr="C:\Users\Administrator\Desktop\Unit1\Unit1 单词图片组\boy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86000" y="28575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o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5196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5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819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428875" y="4000500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girl</a:t>
            </a:r>
            <a:endParaRPr lang="zh-CN" altLang="en-US" sz="800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2714625" y="5357813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/>
              <a:t>Who’s this </a:t>
            </a:r>
            <a:r>
              <a:rPr lang="en-US" altLang="zh-CN" sz="3200">
                <a:solidFill>
                  <a:srgbClr val="FF0000"/>
                </a:solidFill>
              </a:rPr>
              <a:t>girl</a:t>
            </a:r>
            <a:r>
              <a:rPr lang="en-US" altLang="zh-CN" sz="3200"/>
              <a:t>?</a:t>
            </a:r>
            <a:endParaRPr lang="zh-CN" altLang="en-US" sz="3200"/>
          </a:p>
        </p:txBody>
      </p:sp>
      <p:pic>
        <p:nvPicPr>
          <p:cNvPr id="10244" name="Picture 5" descr="C:\Users\Administrator\Desktop\Unit1\Unit1 单词图片组\gir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12938" y="0"/>
            <a:ext cx="55245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irl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43438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7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/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357438" y="4000500"/>
            <a:ext cx="48577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000"/>
              <a:t>brother</a:t>
            </a:r>
            <a:endParaRPr lang="zh-CN" altLang="en-US" sz="800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3071813" y="5286375"/>
            <a:ext cx="45005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/>
              <a:t>He is my </a:t>
            </a:r>
            <a:r>
              <a:rPr lang="en-US" altLang="zh-CN" sz="3200">
                <a:solidFill>
                  <a:srgbClr val="FF0000"/>
                </a:solidFill>
              </a:rPr>
              <a:t>brother</a:t>
            </a:r>
            <a:r>
              <a:rPr lang="en-US" altLang="zh-CN" sz="3200"/>
              <a:t>.</a:t>
            </a:r>
            <a:endParaRPr lang="zh-CN" altLang="en-US" sz="3200"/>
          </a:p>
        </p:txBody>
      </p:sp>
      <p:pic>
        <p:nvPicPr>
          <p:cNvPr id="11268" name="Picture 5" descr="C:\Users\Administrator\Desktop\Unit1\Unit1 单词图片组\brother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500" y="0"/>
            <a:ext cx="5619750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rother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88" y="4572000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5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  <p:bldP spid="112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b61de6ce8c9be644c472123890ef176cced71"/>
</p:tagLst>
</file>

<file path=ppt/theme/theme1.xml><?xml version="1.0" encoding="utf-8"?>
<a:theme xmlns:a="http://schemas.openxmlformats.org/drawingml/2006/main" name="WWW.2PPT.COM&#10;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0</TotalTime>
  <Words>327</Words>
  <Application>Microsoft Office PowerPoint</Application>
  <PresentationFormat>全屏显示(4:3)</PresentationFormat>
  <Paragraphs>68</Paragraphs>
  <Slides>16</Slides>
  <Notes>16</Notes>
  <HiddenSlides>0</HiddenSlides>
  <MMClips>10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楷体</vt:lpstr>
      <vt:lpstr>宋体</vt:lpstr>
      <vt:lpstr>微软雅黑</vt:lpstr>
      <vt:lpstr>Tahoma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2003-07-18T02:25:00Z</dcterms:created>
  <dcterms:modified xsi:type="dcterms:W3CDTF">2023-01-16T13:52:25Z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E06744C90DE44B10BBAF92D535347972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