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289" r:id="rId4"/>
    <p:sldId id="293" r:id="rId5"/>
    <p:sldId id="291" r:id="rId6"/>
    <p:sldId id="299" r:id="rId7"/>
    <p:sldId id="300" r:id="rId8"/>
    <p:sldId id="301" r:id="rId9"/>
    <p:sldId id="302" r:id="rId10"/>
    <p:sldId id="290" r:id="rId11"/>
    <p:sldId id="303" r:id="rId12"/>
    <p:sldId id="304" r:id="rId13"/>
    <p:sldId id="305" r:id="rId14"/>
    <p:sldId id="307" r:id="rId15"/>
    <p:sldId id="306" r:id="rId16"/>
    <p:sldId id="309" r:id="rId17"/>
    <p:sldId id="308" r:id="rId18"/>
    <p:sldId id="310" r:id="rId19"/>
    <p:sldId id="294" r:id="rId20"/>
    <p:sldId id="311" r:id="rId21"/>
    <p:sldId id="313" r:id="rId22"/>
    <p:sldId id="314" r:id="rId23"/>
    <p:sldId id="315" r:id="rId24"/>
    <p:sldId id="316" r:id="rId25"/>
    <p:sldId id="295" r:id="rId26"/>
    <p:sldId id="317" r:id="rId27"/>
    <p:sldId id="319" r:id="rId28"/>
    <p:sldId id="297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02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7281-9C5B-4C4F-8B48-25162835EF9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61E18-E5C9-41F5-8035-B70D0B54B0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1E18-E5C9-41F5-8035-B70D0B54B03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  <a:t>2023-01-10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  <a:t>‹#›</a:t>
            </a:fld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100364" y="54405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0BD4C-63F0-4A25-BE8A-C8F0608829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C3D59-0F3D-42AA-88FB-40FDE6564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雪花, 自然, 户外&#10;&#10;已生成高可信度的说明"/>
          <p:cNvPicPr>
            <a:picLocks noChangeAspect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email"/>
          <a:stretch>
            <a:fillRect/>
          </a:stretch>
        </p:blipFill>
        <p:spPr>
          <a:xfrm>
            <a:off x="0" y="0"/>
            <a:ext cx="5129352" cy="3848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6819900" y="2827788"/>
            <a:ext cx="5372100" cy="40302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965338"/>
            <a:ext cx="7536558" cy="3227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6774" y="3936030"/>
            <a:ext cx="932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红色新年计划工</a:t>
            </a:r>
            <a:r>
              <a:rPr lang="zh-CN" altLang="en-US" sz="6600" dirty="0" smtClean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作总结</a:t>
            </a:r>
            <a:endParaRPr lang="zh-CN" altLang="en-US" sz="6600" dirty="0">
              <a:solidFill>
                <a:srgbClr val="C00000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5584" y="4995868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剪纸风格 年终总结 新年计划 工作汇报 工作报告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PART  02</a:t>
            </a:r>
          </a:p>
        </p:txBody>
      </p:sp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企业文化</a:t>
            </a:r>
          </a:p>
        </p:txBody>
      </p:sp>
      <p:sp>
        <p:nvSpPr>
          <p:cNvPr id="16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Freeform 168"/>
          <p:cNvSpPr>
            <a:spLocks noChangeAspect="1" noEditPoints="1" noChangeArrowheads="1"/>
          </p:cNvSpPr>
          <p:nvPr/>
        </p:nvSpPr>
        <p:spPr bwMode="auto">
          <a:xfrm>
            <a:off x="5400675" y="1548765"/>
            <a:ext cx="1414463" cy="1289050"/>
          </a:xfrm>
          <a:custGeom>
            <a:avLst/>
            <a:gdLst>
              <a:gd name="T0" fmla="*/ 905707744 w 94"/>
              <a:gd name="T1" fmla="*/ 2147483647 h 81"/>
              <a:gd name="T2" fmla="*/ 2147483647 w 94"/>
              <a:gd name="T3" fmla="*/ 2147483647 h 81"/>
              <a:gd name="T4" fmla="*/ 2147483647 w 94"/>
              <a:gd name="T5" fmla="*/ 2147483647 h 81"/>
              <a:gd name="T6" fmla="*/ 2147483647 w 94"/>
              <a:gd name="T7" fmla="*/ 0 h 81"/>
              <a:gd name="T8" fmla="*/ 2147483647 w 94"/>
              <a:gd name="T9" fmla="*/ 2147483647 h 81"/>
              <a:gd name="T10" fmla="*/ 2147483647 w 94"/>
              <a:gd name="T11" fmla="*/ 2147483647 h 81"/>
              <a:gd name="T12" fmla="*/ 2147483647 w 94"/>
              <a:gd name="T13" fmla="*/ 2147483647 h 81"/>
              <a:gd name="T14" fmla="*/ 2147483647 w 94"/>
              <a:gd name="T15" fmla="*/ 2147483647 h 81"/>
              <a:gd name="T16" fmla="*/ 2147483647 w 94"/>
              <a:gd name="T17" fmla="*/ 2147483647 h 81"/>
              <a:gd name="T18" fmla="*/ 2147483647 w 94"/>
              <a:gd name="T19" fmla="*/ 2147483647 h 81"/>
              <a:gd name="T20" fmla="*/ 2147483647 w 94"/>
              <a:gd name="T21" fmla="*/ 2147483647 h 81"/>
              <a:gd name="T22" fmla="*/ 2147483647 w 94"/>
              <a:gd name="T23" fmla="*/ 2147483647 h 81"/>
              <a:gd name="T24" fmla="*/ 2147483647 w 94"/>
              <a:gd name="T25" fmla="*/ 2147483647 h 81"/>
              <a:gd name="T26" fmla="*/ 2147483647 w 94"/>
              <a:gd name="T27" fmla="*/ 2147483647 h 81"/>
              <a:gd name="T28" fmla="*/ 2147483647 w 94"/>
              <a:gd name="T29" fmla="*/ 2147483647 h 81"/>
              <a:gd name="T30" fmla="*/ 905707744 w 94"/>
              <a:gd name="T31" fmla="*/ 2147483647 h 81"/>
              <a:gd name="T32" fmla="*/ 905707744 w 94"/>
              <a:gd name="T33" fmla="*/ 2147483647 h 81"/>
              <a:gd name="T34" fmla="*/ 2147483647 w 94"/>
              <a:gd name="T35" fmla="*/ 2147483647 h 81"/>
              <a:gd name="T36" fmla="*/ 2147483647 w 94"/>
              <a:gd name="T37" fmla="*/ 2147483647 h 81"/>
              <a:gd name="T38" fmla="*/ 2147483647 w 94"/>
              <a:gd name="T39" fmla="*/ 2147483647 h 81"/>
              <a:gd name="T40" fmla="*/ 2147483647 w 94"/>
              <a:gd name="T41" fmla="*/ 2147483647 h 81"/>
              <a:gd name="T42" fmla="*/ 2147483647 w 94"/>
              <a:gd name="T43" fmla="*/ 2147483647 h 81"/>
              <a:gd name="T44" fmla="*/ 2147483647 w 94"/>
              <a:gd name="T45" fmla="*/ 0 h 81"/>
              <a:gd name="T46" fmla="*/ 2147483647 w 94"/>
              <a:gd name="T47" fmla="*/ 0 h 81"/>
              <a:gd name="T48" fmla="*/ 2147483647 w 94"/>
              <a:gd name="T49" fmla="*/ 2147483647 h 81"/>
              <a:gd name="T50" fmla="*/ 2147483647 w 94"/>
              <a:gd name="T51" fmla="*/ 2147483647 h 81"/>
              <a:gd name="T52" fmla="*/ 2147483647 w 94"/>
              <a:gd name="T53" fmla="*/ 2147483647 h 81"/>
              <a:gd name="T54" fmla="*/ 2147483647 w 94"/>
              <a:gd name="T55" fmla="*/ 2147483647 h 81"/>
              <a:gd name="T56" fmla="*/ 2147483647 w 94"/>
              <a:gd name="T57" fmla="*/ 2147483647 h 81"/>
              <a:gd name="T58" fmla="*/ 2147483647 w 94"/>
              <a:gd name="T59" fmla="*/ 2147483647 h 81"/>
              <a:gd name="T60" fmla="*/ 2147483647 w 94"/>
              <a:gd name="T61" fmla="*/ 214748364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 51"/>
          <p:cNvSpPr>
            <a:spLocks noChangeArrowheads="1"/>
          </p:cNvSpPr>
          <p:nvPr/>
        </p:nvSpPr>
        <p:spPr bwMode="auto">
          <a:xfrm>
            <a:off x="4360545" y="4402773"/>
            <a:ext cx="338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Corporate Culture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5" grpId="0" bldLvl="0" autoUpdateAnimBg="0"/>
      <p:bldP spid="16" grpId="0" bldLvl="0" animBg="1"/>
      <p:bldP spid="17" grpId="0" bldLvl="0" animBg="1"/>
      <p:bldP spid="17" grpId="1" bldLvl="0" animBg="1"/>
      <p:bldP spid="18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05998" y="78708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公司文化</a:t>
            </a:r>
          </a:p>
        </p:txBody>
      </p:sp>
      <p:sp>
        <p:nvSpPr>
          <p:cNvPr id="3" name="文本框 37"/>
          <p:cNvSpPr>
            <a:spLocks noChangeArrowheads="1"/>
          </p:cNvSpPr>
          <p:nvPr/>
        </p:nvSpPr>
        <p:spPr bwMode="auto">
          <a:xfrm>
            <a:off x="6744335" y="103314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Culture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4259898" y="842645"/>
            <a:ext cx="263525" cy="393700"/>
            <a:chOff x="0" y="0"/>
            <a:chExt cx="213756" cy="427512"/>
          </a:xfrm>
        </p:grpSpPr>
        <p:sp>
          <p:nvSpPr>
            <p:cNvPr id="5" name="直接连接符 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直接连接符 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13"/>
          <p:cNvGrpSpPr/>
          <p:nvPr/>
        </p:nvGrpSpPr>
        <p:grpSpPr bwMode="auto">
          <a:xfrm>
            <a:off x="1377950" y="1709738"/>
            <a:ext cx="3678238" cy="438150"/>
            <a:chOff x="0" y="0"/>
            <a:chExt cx="3240360" cy="32879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596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1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以人为本</a:t>
              </a:r>
            </a:p>
          </p:txBody>
        </p:sp>
      </p:grpSp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1333500" y="2217738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11" name="组合 18"/>
          <p:cNvGrpSpPr/>
          <p:nvPr/>
        </p:nvGrpSpPr>
        <p:grpSpPr bwMode="auto">
          <a:xfrm>
            <a:off x="1377950" y="3373438"/>
            <a:ext cx="3678238" cy="438150"/>
            <a:chOff x="0" y="0"/>
            <a:chExt cx="3240360" cy="328796"/>
          </a:xfrm>
        </p:grpSpPr>
        <p:sp>
          <p:nvSpPr>
            <p:cNvPr id="12" name="矩形 19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0982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2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勇于创新</a:t>
              </a:r>
            </a:p>
          </p:txBody>
        </p:sp>
      </p:grpSp>
      <p:sp>
        <p:nvSpPr>
          <p:cNvPr id="14" name="矩形 21"/>
          <p:cNvSpPr>
            <a:spLocks noChangeArrowheads="1"/>
          </p:cNvSpPr>
          <p:nvPr/>
        </p:nvSpPr>
        <p:spPr bwMode="auto">
          <a:xfrm>
            <a:off x="1333500" y="3881438"/>
            <a:ext cx="38782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在此录入上述图表的综合分析说明，在此录入上述图表的综合分析说明。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15" name="组合 22"/>
          <p:cNvGrpSpPr/>
          <p:nvPr/>
        </p:nvGrpSpPr>
        <p:grpSpPr bwMode="auto">
          <a:xfrm>
            <a:off x="1377950" y="4775200"/>
            <a:ext cx="3678238" cy="438150"/>
            <a:chOff x="0" y="0"/>
            <a:chExt cx="3240360" cy="328796"/>
          </a:xfrm>
        </p:grpSpPr>
        <p:sp>
          <p:nvSpPr>
            <p:cNvPr id="16" name="矩形 23"/>
            <p:cNvSpPr>
              <a:spLocks noChangeArrowheads="1"/>
            </p:cNvSpPr>
            <p:nvPr/>
          </p:nvSpPr>
          <p:spPr bwMode="auto">
            <a:xfrm>
              <a:off x="0" y="1900"/>
              <a:ext cx="3240360" cy="326896"/>
            </a:xfrm>
            <a:prstGeom prst="rect">
              <a:avLst/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626629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chemeClr val="bg1"/>
                  </a:solidFill>
                  <a:sym typeface="方正兰亭黑_GBK" pitchFamily="2" charset="-122"/>
                </a:rPr>
                <a:t>3    </a:t>
              </a:r>
              <a:r>
                <a:rPr lang="zh-CN" altLang="en-US" sz="2200">
                  <a:solidFill>
                    <a:schemeClr val="bg1"/>
                  </a:solidFill>
                  <a:sym typeface="方正兰亭黑_GBK" pitchFamily="2" charset="-122"/>
                </a:rPr>
                <a:t>精益求精</a:t>
              </a:r>
            </a:p>
          </p:txBody>
        </p:sp>
      </p:grpSp>
      <p:sp>
        <p:nvSpPr>
          <p:cNvPr id="18" name="矩形 25"/>
          <p:cNvSpPr>
            <a:spLocks noChangeArrowheads="1"/>
          </p:cNvSpPr>
          <p:nvPr/>
        </p:nvSpPr>
        <p:spPr bwMode="auto">
          <a:xfrm>
            <a:off x="1333500" y="5283200"/>
            <a:ext cx="3878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pic>
        <p:nvPicPr>
          <p:cNvPr id="19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1313" y="1703388"/>
            <a:ext cx="5427662" cy="43926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D01111"/>
            </a:solidFill>
            <a:beve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10" grpId="0" bldLvl="0" autoUpdateAnimBg="0"/>
      <p:bldP spid="14" grpId="0" bldLvl="0" autoUpdateAnimBg="0"/>
      <p:bldP spid="1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9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专注专业 </a:t>
            </a:r>
            <a:endParaRPr lang="zh-CN" altLang="en-US" sz="22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814513" y="4435475"/>
            <a:ext cx="2139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5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精诚协作</a:t>
            </a:r>
            <a:endParaRPr lang="zh-CN" altLang="en-US" sz="22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200" y="2809875"/>
            <a:ext cx="3009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开放成长</a:t>
            </a:r>
            <a:endParaRPr lang="zh-CN" altLang="en-US" sz="22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5016500" y="4435475"/>
            <a:ext cx="215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181975" y="4435475"/>
            <a:ext cx="2255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4764088" y="82899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企业理念</a:t>
            </a:r>
          </a:p>
        </p:txBody>
      </p:sp>
      <p:sp>
        <p:nvSpPr>
          <p:cNvPr id="9" name="文本框 37"/>
          <p:cNvSpPr>
            <a:spLocks noChangeArrowheads="1"/>
          </p:cNvSpPr>
          <p:nvPr/>
        </p:nvSpPr>
        <p:spPr bwMode="auto">
          <a:xfrm>
            <a:off x="6702425" y="10750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Philosophy</a:t>
            </a:r>
          </a:p>
        </p:txBody>
      </p:sp>
      <p:grpSp>
        <p:nvGrpSpPr>
          <p:cNvPr id="10" name="组合 37"/>
          <p:cNvGrpSpPr/>
          <p:nvPr/>
        </p:nvGrpSpPr>
        <p:grpSpPr bwMode="auto">
          <a:xfrm>
            <a:off x="4217988" y="884555"/>
            <a:ext cx="263525" cy="393700"/>
            <a:chOff x="0" y="0"/>
            <a:chExt cx="213756" cy="427512"/>
          </a:xfrm>
        </p:grpSpPr>
        <p:sp>
          <p:nvSpPr>
            <p:cNvPr id="11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40"/>
          <p:cNvGrpSpPr/>
          <p:nvPr/>
        </p:nvGrpSpPr>
        <p:grpSpPr bwMode="auto">
          <a:xfrm>
            <a:off x="4946650" y="1862138"/>
            <a:ext cx="2298700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14" name="新月形 41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新月形 4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新月形 4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新月形 4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45"/>
          <p:cNvGrpSpPr/>
          <p:nvPr/>
        </p:nvGrpSpPr>
        <p:grpSpPr bwMode="auto">
          <a:xfrm>
            <a:off x="1736725" y="1862138"/>
            <a:ext cx="2297113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19" name="新月形 46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新月形 47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新月形 48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新月形 49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50"/>
          <p:cNvGrpSpPr/>
          <p:nvPr/>
        </p:nvGrpSpPr>
        <p:grpSpPr bwMode="auto">
          <a:xfrm>
            <a:off x="8159750" y="1862138"/>
            <a:ext cx="2298700" cy="2289175"/>
            <a:chOff x="0" y="0"/>
            <a:chExt cx="2882188" cy="2872143"/>
          </a:xfrm>
          <a:solidFill>
            <a:srgbClr val="D01111"/>
          </a:solidFill>
        </p:grpSpPr>
        <p:sp>
          <p:nvSpPr>
            <p:cNvPr id="24" name="新月形 51"/>
            <p:cNvSpPr>
              <a:spLocks noChangeArrowheads="1"/>
            </p:cNvSpPr>
            <p:nvPr/>
          </p:nvSpPr>
          <p:spPr bwMode="auto">
            <a:xfrm rot="20751297">
              <a:off x="0" y="201607"/>
              <a:ext cx="1331655" cy="2663312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新月形 52"/>
            <p:cNvSpPr>
              <a:spLocks noChangeArrowheads="1"/>
            </p:cNvSpPr>
            <p:nvPr/>
          </p:nvSpPr>
          <p:spPr bwMode="auto">
            <a:xfrm rot="4551297">
              <a:off x="681991" y="-665827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新月形 53"/>
            <p:cNvSpPr>
              <a:spLocks noChangeArrowheads="1"/>
            </p:cNvSpPr>
            <p:nvPr/>
          </p:nvSpPr>
          <p:spPr bwMode="auto">
            <a:xfrm rot="9951297">
              <a:off x="1550533" y="16873"/>
              <a:ext cx="1331655" cy="2663311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新月形 54"/>
            <p:cNvSpPr>
              <a:spLocks noChangeArrowheads="1"/>
            </p:cNvSpPr>
            <p:nvPr/>
          </p:nvSpPr>
          <p:spPr bwMode="auto">
            <a:xfrm rot="15351297">
              <a:off x="879962" y="874661"/>
              <a:ext cx="1331655" cy="2663310"/>
            </a:xfrm>
            <a:prstGeom prst="moon">
              <a:avLst>
                <a:gd name="adj" fmla="val 15190"/>
              </a:avLst>
            </a:prstGeom>
            <a:grpFill/>
            <a:ln w="12700" cap="flat" cmpd="sng">
              <a:solidFill>
                <a:srgbClr val="FFD860"/>
              </a:solidFill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4" grpId="0" bldLvl="0" autoUpdateAnimBg="0"/>
      <p:bldP spid="5" grpId="0" bldLvl="0" autoUpdateAnimBg="0"/>
      <p:bldP spid="6" grpId="0" bldLvl="0" autoUpdateAnimBg="0"/>
      <p:bldP spid="7" grpId="0" bldLvl="0" autoUpdateAnimBg="0"/>
      <p:bldP spid="8" grpId="0" bldLvl="0" autoUpdateAnimBg="0"/>
      <p:bldP spid="9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764088" y="82899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服务理念</a:t>
            </a:r>
          </a:p>
        </p:txBody>
      </p:sp>
      <p:sp>
        <p:nvSpPr>
          <p:cNvPr id="5" name="文本框 37"/>
          <p:cNvSpPr>
            <a:spLocks noChangeArrowheads="1"/>
          </p:cNvSpPr>
          <p:nvPr/>
        </p:nvSpPr>
        <p:spPr bwMode="auto">
          <a:xfrm>
            <a:off x="6702425" y="10750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Service concept</a:t>
            </a:r>
          </a:p>
        </p:txBody>
      </p:sp>
      <p:grpSp>
        <p:nvGrpSpPr>
          <p:cNvPr id="6" name="组合 37"/>
          <p:cNvGrpSpPr/>
          <p:nvPr/>
        </p:nvGrpSpPr>
        <p:grpSpPr bwMode="auto">
          <a:xfrm>
            <a:off x="4217988" y="884555"/>
            <a:ext cx="263525" cy="393700"/>
            <a:chOff x="0" y="0"/>
            <a:chExt cx="213756" cy="427512"/>
          </a:xfrm>
        </p:grpSpPr>
        <p:sp>
          <p:nvSpPr>
            <p:cNvPr id="7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空心弧 40"/>
          <p:cNvSpPr>
            <a:spLocks noChangeArrowheads="1"/>
          </p:cNvSpPr>
          <p:nvPr/>
        </p:nvSpPr>
        <p:spPr bwMode="auto">
          <a:xfrm rot="5400000">
            <a:off x="861219" y="1928019"/>
            <a:ext cx="4090987" cy="4092575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椭圆 41"/>
          <p:cNvSpPr>
            <a:spLocks noChangeArrowheads="1"/>
          </p:cNvSpPr>
          <p:nvPr/>
        </p:nvSpPr>
        <p:spPr bwMode="auto">
          <a:xfrm>
            <a:off x="3689350" y="1992313"/>
            <a:ext cx="514350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椭圆 42"/>
          <p:cNvSpPr>
            <a:spLocks noChangeArrowheads="1"/>
          </p:cNvSpPr>
          <p:nvPr/>
        </p:nvSpPr>
        <p:spPr bwMode="auto">
          <a:xfrm>
            <a:off x="4552950" y="3078163"/>
            <a:ext cx="512763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椭圆 43"/>
          <p:cNvSpPr>
            <a:spLocks noChangeArrowheads="1"/>
          </p:cNvSpPr>
          <p:nvPr/>
        </p:nvSpPr>
        <p:spPr bwMode="auto">
          <a:xfrm>
            <a:off x="4564063" y="4346575"/>
            <a:ext cx="512762" cy="512763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椭圆 44"/>
          <p:cNvSpPr>
            <a:spLocks noChangeArrowheads="1"/>
          </p:cNvSpPr>
          <p:nvPr/>
        </p:nvSpPr>
        <p:spPr bwMode="auto">
          <a:xfrm>
            <a:off x="3694113" y="5462588"/>
            <a:ext cx="512762" cy="512762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4" name="组合 51"/>
          <p:cNvGrpSpPr/>
          <p:nvPr/>
        </p:nvGrpSpPr>
        <p:grpSpPr bwMode="auto">
          <a:xfrm>
            <a:off x="4200525" y="1738630"/>
            <a:ext cx="2390775" cy="955675"/>
            <a:chOff x="0" y="0"/>
            <a:chExt cx="2390955" cy="956128"/>
          </a:xfrm>
        </p:grpSpPr>
        <p:sp>
          <p:nvSpPr>
            <p:cNvPr id="15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7" name="组合 54"/>
            <p:cNvGrpSpPr/>
            <p:nvPr/>
          </p:nvGrpSpPr>
          <p:grpSpPr bwMode="auto">
            <a:xfrm>
              <a:off x="1703199" y="210298"/>
              <a:ext cx="419385" cy="504000"/>
              <a:chOff x="0" y="0"/>
              <a:chExt cx="239649" cy="288000"/>
            </a:xfrm>
          </p:grpSpPr>
          <p:sp>
            <p:nvSpPr>
              <p:cNvPr id="18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722881238 w 48"/>
                  <a:gd name="T1" fmla="*/ 0 h 47"/>
                  <a:gd name="T2" fmla="*/ 722881238 w 48"/>
                  <a:gd name="T3" fmla="*/ 172539772 h 47"/>
                  <a:gd name="T4" fmla="*/ 1022003131 w 48"/>
                  <a:gd name="T5" fmla="*/ 566919230 h 47"/>
                  <a:gd name="T6" fmla="*/ 598248780 w 48"/>
                  <a:gd name="T7" fmla="*/ 1010598604 h 47"/>
                  <a:gd name="T8" fmla="*/ 149560947 w 48"/>
                  <a:gd name="T9" fmla="*/ 566919230 h 47"/>
                  <a:gd name="T10" fmla="*/ 448682840 w 48"/>
                  <a:gd name="T11" fmla="*/ 172539772 h 47"/>
                  <a:gd name="T12" fmla="*/ 448682840 w 48"/>
                  <a:gd name="T13" fmla="*/ 0 h 47"/>
                  <a:gd name="T14" fmla="*/ 0 w 48"/>
                  <a:gd name="T15" fmla="*/ 566919230 h 47"/>
                  <a:gd name="T16" fmla="*/ 598248780 w 48"/>
                  <a:gd name="T17" fmla="*/ 1158488418 h 47"/>
                  <a:gd name="T18" fmla="*/ 1196492567 w 48"/>
                  <a:gd name="T19" fmla="*/ 566919230 h 47"/>
                  <a:gd name="T20" fmla="*/ 722881238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168430615 w 9"/>
                  <a:gd name="T1" fmla="*/ 0 h 28"/>
                  <a:gd name="T2" fmla="*/ 48120230 w 9"/>
                  <a:gd name="T3" fmla="*/ 0 h 28"/>
                  <a:gd name="T4" fmla="*/ 0 w 9"/>
                  <a:gd name="T5" fmla="*/ 49105466 h 28"/>
                  <a:gd name="T6" fmla="*/ 0 w 9"/>
                  <a:gd name="T7" fmla="*/ 245532284 h 28"/>
                  <a:gd name="T8" fmla="*/ 0 w 9"/>
                  <a:gd name="T9" fmla="*/ 392853636 h 28"/>
                  <a:gd name="T10" fmla="*/ 0 w 9"/>
                  <a:gd name="T11" fmla="*/ 638390875 h 28"/>
                  <a:gd name="T12" fmla="*/ 48120230 w 9"/>
                  <a:gd name="T13" fmla="*/ 687496341 h 28"/>
                  <a:gd name="T14" fmla="*/ 168430615 w 9"/>
                  <a:gd name="T15" fmla="*/ 687496341 h 28"/>
                  <a:gd name="T16" fmla="*/ 216550845 w 9"/>
                  <a:gd name="T17" fmla="*/ 638390875 h 28"/>
                  <a:gd name="T18" fmla="*/ 216550845 w 9"/>
                  <a:gd name="T19" fmla="*/ 392853636 h 28"/>
                  <a:gd name="T20" fmla="*/ 216550845 w 9"/>
                  <a:gd name="T21" fmla="*/ 245532284 h 28"/>
                  <a:gd name="T22" fmla="*/ 216550845 w 9"/>
                  <a:gd name="T23" fmla="*/ 49105466 h 28"/>
                  <a:gd name="T24" fmla="*/ 168430615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57"/>
          <p:cNvGrpSpPr/>
          <p:nvPr/>
        </p:nvGrpSpPr>
        <p:grpSpPr bwMode="auto">
          <a:xfrm>
            <a:off x="4206875" y="5240338"/>
            <a:ext cx="2384425" cy="957262"/>
            <a:chOff x="0" y="0"/>
            <a:chExt cx="2383653" cy="956128"/>
          </a:xfrm>
        </p:grpSpPr>
        <p:sp>
          <p:nvSpPr>
            <p:cNvPr id="21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avLst/>
              <a:gdLst>
                <a:gd name="T0" fmla="*/ 1099726970 w 100"/>
                <a:gd name="T1" fmla="*/ 81000000 h 88"/>
                <a:gd name="T2" fmla="*/ 1519621747 w 100"/>
                <a:gd name="T3" fmla="*/ 830250000 h 88"/>
                <a:gd name="T4" fmla="*/ 1519621747 w 100"/>
                <a:gd name="T5" fmla="*/ 830250000 h 88"/>
                <a:gd name="T6" fmla="*/ 1959513430 w 100"/>
                <a:gd name="T7" fmla="*/ 1599750000 h 88"/>
                <a:gd name="T8" fmla="*/ 1919524090 w 100"/>
                <a:gd name="T9" fmla="*/ 1761750000 h 88"/>
                <a:gd name="T10" fmla="*/ 1839540938 w 100"/>
                <a:gd name="T11" fmla="*/ 1782000000 h 88"/>
                <a:gd name="T12" fmla="*/ 1839540938 w 100"/>
                <a:gd name="T13" fmla="*/ 1782000000 h 88"/>
                <a:gd name="T14" fmla="*/ 979754479 w 100"/>
                <a:gd name="T15" fmla="*/ 1782000000 h 88"/>
                <a:gd name="T16" fmla="*/ 139964926 w 100"/>
                <a:gd name="T17" fmla="*/ 1782000000 h 88"/>
                <a:gd name="T18" fmla="*/ 0 w 100"/>
                <a:gd name="T19" fmla="*/ 1660500000 h 88"/>
                <a:gd name="T20" fmla="*/ 19996906 w 100"/>
                <a:gd name="T21" fmla="*/ 1579500000 h 88"/>
                <a:gd name="T22" fmla="*/ 459884117 w 100"/>
                <a:gd name="T23" fmla="*/ 830250000 h 88"/>
                <a:gd name="T24" fmla="*/ 459884117 w 100"/>
                <a:gd name="T25" fmla="*/ 830250000 h 88"/>
                <a:gd name="T26" fmla="*/ 879783365 w 100"/>
                <a:gd name="T27" fmla="*/ 81000000 h 88"/>
                <a:gd name="T28" fmla="*/ 1059737631 w 100"/>
                <a:gd name="T29" fmla="*/ 40500000 h 88"/>
                <a:gd name="T30" fmla="*/ 1099726970 w 100"/>
                <a:gd name="T31" fmla="*/ 81000000 h 88"/>
                <a:gd name="T32" fmla="*/ 879783365 w 100"/>
                <a:gd name="T33" fmla="*/ 688500000 h 88"/>
                <a:gd name="T34" fmla="*/ 879783365 w 100"/>
                <a:gd name="T35" fmla="*/ 749250000 h 88"/>
                <a:gd name="T36" fmla="*/ 919772705 w 100"/>
                <a:gd name="T37" fmla="*/ 1255500000 h 88"/>
                <a:gd name="T38" fmla="*/ 1039740725 w 100"/>
                <a:gd name="T39" fmla="*/ 1255500000 h 88"/>
                <a:gd name="T40" fmla="*/ 1079730065 w 100"/>
                <a:gd name="T41" fmla="*/ 749250000 h 88"/>
                <a:gd name="T42" fmla="*/ 1079730065 w 100"/>
                <a:gd name="T43" fmla="*/ 688500000 h 88"/>
                <a:gd name="T44" fmla="*/ 879783365 w 100"/>
                <a:gd name="T45" fmla="*/ 688500000 h 88"/>
                <a:gd name="T46" fmla="*/ 979754479 w 100"/>
                <a:gd name="T47" fmla="*/ 1458000000 h 88"/>
                <a:gd name="T48" fmla="*/ 1059737631 w 100"/>
                <a:gd name="T49" fmla="*/ 1397250000 h 88"/>
                <a:gd name="T50" fmla="*/ 979754479 w 100"/>
                <a:gd name="T51" fmla="*/ 1316250000 h 88"/>
                <a:gd name="T52" fmla="*/ 899775799 w 100"/>
                <a:gd name="T53" fmla="*/ 1397250000 h 88"/>
                <a:gd name="T54" fmla="*/ 979754479 w 100"/>
                <a:gd name="T55" fmla="*/ 1458000000 h 88"/>
                <a:gd name="T56" fmla="*/ 1299678142 w 100"/>
                <a:gd name="T57" fmla="*/ 972000000 h 88"/>
                <a:gd name="T58" fmla="*/ 979754479 w 100"/>
                <a:gd name="T59" fmla="*/ 405000000 h 88"/>
                <a:gd name="T60" fmla="*/ 679832194 w 100"/>
                <a:gd name="T61" fmla="*/ 951750000 h 88"/>
                <a:gd name="T62" fmla="*/ 659835288 w 100"/>
                <a:gd name="T63" fmla="*/ 972000000 h 88"/>
                <a:gd name="T64" fmla="*/ 339916097 w 100"/>
                <a:gd name="T65" fmla="*/ 1518750000 h 88"/>
                <a:gd name="T66" fmla="*/ 979754479 w 100"/>
                <a:gd name="T67" fmla="*/ 1518750000 h 88"/>
                <a:gd name="T68" fmla="*/ 1619597333 w 100"/>
                <a:gd name="T69" fmla="*/ 1518750000 h 88"/>
                <a:gd name="T70" fmla="*/ 1299678142 w 100"/>
                <a:gd name="T71" fmla="*/ 972000000 h 88"/>
                <a:gd name="T72" fmla="*/ 1299678142 w 100"/>
                <a:gd name="T73" fmla="*/ 97200000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61"/>
          <p:cNvGrpSpPr/>
          <p:nvPr/>
        </p:nvGrpSpPr>
        <p:grpSpPr bwMode="auto">
          <a:xfrm>
            <a:off x="5053013" y="2857500"/>
            <a:ext cx="3363912" cy="955675"/>
            <a:chOff x="0" y="0"/>
            <a:chExt cx="3364602" cy="956128"/>
          </a:xfrm>
        </p:grpSpPr>
        <p:cxnSp>
          <p:nvCxnSpPr>
            <p:cNvPr id="25" name="直接连接符 62"/>
            <p:cNvCxnSpPr>
              <a:cxnSpLocks noChangeShapeType="1"/>
              <a:stCxn id="11" idx="6"/>
              <a:endCxn id="26" idx="2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avLst/>
              <a:gdLst>
                <a:gd name="T0" fmla="*/ 96767825 w 94"/>
                <a:gd name="T1" fmla="*/ 454124000 h 81"/>
                <a:gd name="T2" fmla="*/ 1112844741 w 94"/>
                <a:gd name="T3" fmla="*/ 454124000 h 81"/>
                <a:gd name="T4" fmla="*/ 1209612566 w 94"/>
                <a:gd name="T5" fmla="*/ 382418667 h 81"/>
                <a:gd name="T6" fmla="*/ 1766034936 w 94"/>
                <a:gd name="T7" fmla="*/ 0 h 81"/>
                <a:gd name="T8" fmla="*/ 1766034936 w 94"/>
                <a:gd name="T9" fmla="*/ 788739111 h 81"/>
                <a:gd name="T10" fmla="*/ 1766034936 w 94"/>
                <a:gd name="T11" fmla="*/ 1577483111 h 81"/>
                <a:gd name="T12" fmla="*/ 1209612566 w 94"/>
                <a:gd name="T13" fmla="*/ 1171162667 h 81"/>
                <a:gd name="T14" fmla="*/ 1112844741 w 94"/>
                <a:gd name="T15" fmla="*/ 1123359111 h 81"/>
                <a:gd name="T16" fmla="*/ 798346851 w 94"/>
                <a:gd name="T17" fmla="*/ 1123359111 h 81"/>
                <a:gd name="T18" fmla="*/ 967693004 w 94"/>
                <a:gd name="T19" fmla="*/ 1673085333 h 81"/>
                <a:gd name="T20" fmla="*/ 1088650325 w 94"/>
                <a:gd name="T21" fmla="*/ 1673085333 h 81"/>
                <a:gd name="T22" fmla="*/ 1088650325 w 94"/>
                <a:gd name="T23" fmla="*/ 1936000000 h 81"/>
                <a:gd name="T24" fmla="*/ 1040266413 w 94"/>
                <a:gd name="T25" fmla="*/ 1936000000 h 81"/>
                <a:gd name="T26" fmla="*/ 508038458 w 94"/>
                <a:gd name="T27" fmla="*/ 1936000000 h 81"/>
                <a:gd name="T28" fmla="*/ 266113977 w 94"/>
                <a:gd name="T29" fmla="*/ 1123359111 h 81"/>
                <a:gd name="T30" fmla="*/ 96767825 w 94"/>
                <a:gd name="T31" fmla="*/ 1123359111 h 81"/>
                <a:gd name="T32" fmla="*/ 96767825 w 94"/>
                <a:gd name="T33" fmla="*/ 454124000 h 81"/>
                <a:gd name="T34" fmla="*/ 2104727241 w 94"/>
                <a:gd name="T35" fmla="*/ 549726222 h 81"/>
                <a:gd name="T36" fmla="*/ 2147483647 w 94"/>
                <a:gd name="T37" fmla="*/ 788739111 h 81"/>
                <a:gd name="T38" fmla="*/ 2104727241 w 94"/>
                <a:gd name="T39" fmla="*/ 1027752000 h 81"/>
                <a:gd name="T40" fmla="*/ 2104727241 w 94"/>
                <a:gd name="T41" fmla="*/ 1577483111 h 81"/>
                <a:gd name="T42" fmla="*/ 1886997176 w 94"/>
                <a:gd name="T43" fmla="*/ 1577483111 h 81"/>
                <a:gd name="T44" fmla="*/ 1886997176 w 94"/>
                <a:gd name="T45" fmla="*/ 0 h 81"/>
                <a:gd name="T46" fmla="*/ 2104727241 w 94"/>
                <a:gd name="T47" fmla="*/ 0 h 81"/>
                <a:gd name="T48" fmla="*/ 2104727241 w 94"/>
                <a:gd name="T49" fmla="*/ 549726222 h 81"/>
                <a:gd name="T50" fmla="*/ 1112844741 w 94"/>
                <a:gd name="T51" fmla="*/ 1171162667 h 81"/>
                <a:gd name="T52" fmla="*/ 895114676 w 94"/>
                <a:gd name="T53" fmla="*/ 1171162667 h 81"/>
                <a:gd name="T54" fmla="*/ 967693004 w 94"/>
                <a:gd name="T55" fmla="*/ 1457974222 h 81"/>
                <a:gd name="T56" fmla="*/ 1040266413 w 94"/>
                <a:gd name="T57" fmla="*/ 1457974222 h 81"/>
                <a:gd name="T58" fmla="*/ 1040266413 w 94"/>
                <a:gd name="T59" fmla="*/ 1362372000 h 81"/>
                <a:gd name="T60" fmla="*/ 1112844741 w 94"/>
                <a:gd name="T61" fmla="*/ 1171162667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65"/>
          <p:cNvGrpSpPr/>
          <p:nvPr/>
        </p:nvGrpSpPr>
        <p:grpSpPr bwMode="auto">
          <a:xfrm>
            <a:off x="5065713" y="4124325"/>
            <a:ext cx="3351212" cy="955675"/>
            <a:chOff x="0" y="0"/>
            <a:chExt cx="3351721" cy="956128"/>
          </a:xfrm>
        </p:grpSpPr>
        <p:sp>
          <p:nvSpPr>
            <p:cNvPr id="29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avLst/>
              <a:gdLst>
                <a:gd name="T0" fmla="*/ 315922254 w 218"/>
                <a:gd name="T1" fmla="*/ 154371789 h 209"/>
                <a:gd name="T2" fmla="*/ 129239802 w 218"/>
                <a:gd name="T3" fmla="*/ 154371789 h 209"/>
                <a:gd name="T4" fmla="*/ 93340278 w 218"/>
                <a:gd name="T5" fmla="*/ 204631579 h 209"/>
                <a:gd name="T6" fmla="*/ 129239802 w 218"/>
                <a:gd name="T7" fmla="*/ 254891368 h 209"/>
                <a:gd name="T8" fmla="*/ 315922254 w 218"/>
                <a:gd name="T9" fmla="*/ 254891368 h 209"/>
                <a:gd name="T10" fmla="*/ 315922254 w 218"/>
                <a:gd name="T11" fmla="*/ 154371789 h 209"/>
                <a:gd name="T12" fmla="*/ 315922254 w 218"/>
                <a:gd name="T13" fmla="*/ 154371789 h 209"/>
                <a:gd name="T14" fmla="*/ 452341203 w 218"/>
                <a:gd name="T15" fmla="*/ 254891368 h 209"/>
                <a:gd name="T16" fmla="*/ 671332658 w 218"/>
                <a:gd name="T17" fmla="*/ 254891368 h 209"/>
                <a:gd name="T18" fmla="*/ 696462514 w 218"/>
                <a:gd name="T19" fmla="*/ 254891368 h 209"/>
                <a:gd name="T20" fmla="*/ 707234076 w 218"/>
                <a:gd name="T21" fmla="*/ 272842105 h 209"/>
                <a:gd name="T22" fmla="*/ 764672936 w 218"/>
                <a:gd name="T23" fmla="*/ 366182526 h 209"/>
                <a:gd name="T24" fmla="*/ 782623645 w 218"/>
                <a:gd name="T25" fmla="*/ 391312421 h 209"/>
                <a:gd name="T26" fmla="*/ 764672936 w 218"/>
                <a:gd name="T27" fmla="*/ 409263158 h 209"/>
                <a:gd name="T28" fmla="*/ 707234076 w 218"/>
                <a:gd name="T29" fmla="*/ 502603579 h 209"/>
                <a:gd name="T30" fmla="*/ 696462514 w 218"/>
                <a:gd name="T31" fmla="*/ 527733474 h 209"/>
                <a:gd name="T32" fmla="*/ 671332658 w 218"/>
                <a:gd name="T33" fmla="*/ 527733474 h 209"/>
                <a:gd name="T34" fmla="*/ 452341203 w 218"/>
                <a:gd name="T35" fmla="*/ 527733474 h 209"/>
                <a:gd name="T36" fmla="*/ 452341203 w 218"/>
                <a:gd name="T37" fmla="*/ 646205684 h 209"/>
                <a:gd name="T38" fmla="*/ 646202801 w 218"/>
                <a:gd name="T39" fmla="*/ 646205684 h 209"/>
                <a:gd name="T40" fmla="*/ 646202801 w 218"/>
                <a:gd name="T41" fmla="*/ 750315789 h 209"/>
                <a:gd name="T42" fmla="*/ 143599991 w 218"/>
                <a:gd name="T43" fmla="*/ 750315789 h 209"/>
                <a:gd name="T44" fmla="*/ 143599991 w 218"/>
                <a:gd name="T45" fmla="*/ 646205684 h 209"/>
                <a:gd name="T46" fmla="*/ 323101401 w 218"/>
                <a:gd name="T47" fmla="*/ 646205684 h 209"/>
                <a:gd name="T48" fmla="*/ 323101401 w 218"/>
                <a:gd name="T49" fmla="*/ 341052632 h 209"/>
                <a:gd name="T50" fmla="*/ 104109946 w 218"/>
                <a:gd name="T51" fmla="*/ 341052632 h 209"/>
                <a:gd name="T52" fmla="*/ 78980090 w 218"/>
                <a:gd name="T53" fmla="*/ 341052632 h 209"/>
                <a:gd name="T54" fmla="*/ 68210422 w 218"/>
                <a:gd name="T55" fmla="*/ 315922737 h 209"/>
                <a:gd name="T56" fmla="*/ 10769668 w 218"/>
                <a:gd name="T57" fmla="*/ 222582316 h 209"/>
                <a:gd name="T58" fmla="*/ 0 w 218"/>
                <a:gd name="T59" fmla="*/ 204631579 h 209"/>
                <a:gd name="T60" fmla="*/ 10769668 w 218"/>
                <a:gd name="T61" fmla="*/ 179501684 h 209"/>
                <a:gd name="T62" fmla="*/ 68210422 w 218"/>
                <a:gd name="T63" fmla="*/ 86161263 h 209"/>
                <a:gd name="T64" fmla="*/ 78980090 w 218"/>
                <a:gd name="T65" fmla="*/ 68210526 h 209"/>
                <a:gd name="T66" fmla="*/ 104109946 w 218"/>
                <a:gd name="T67" fmla="*/ 68210526 h 209"/>
                <a:gd name="T68" fmla="*/ 323101401 w 218"/>
                <a:gd name="T69" fmla="*/ 68210526 h 209"/>
                <a:gd name="T70" fmla="*/ 323101401 w 218"/>
                <a:gd name="T71" fmla="*/ 53850316 h 209"/>
                <a:gd name="T72" fmla="*/ 391311823 w 218"/>
                <a:gd name="T73" fmla="*/ 0 h 209"/>
                <a:gd name="T74" fmla="*/ 452341203 w 218"/>
                <a:gd name="T75" fmla="*/ 53850316 h 209"/>
                <a:gd name="T76" fmla="*/ 452341203 w 218"/>
                <a:gd name="T77" fmla="*/ 254891368 h 209"/>
                <a:gd name="T78" fmla="*/ 452341203 w 218"/>
                <a:gd name="T79" fmla="*/ 254891368 h 209"/>
                <a:gd name="T80" fmla="*/ 653383843 w 218"/>
                <a:gd name="T81" fmla="*/ 333873474 h 209"/>
                <a:gd name="T82" fmla="*/ 459522245 w 218"/>
                <a:gd name="T83" fmla="*/ 333873474 h 209"/>
                <a:gd name="T84" fmla="*/ 459522245 w 218"/>
                <a:gd name="T85" fmla="*/ 441574105 h 209"/>
                <a:gd name="T86" fmla="*/ 653383843 w 218"/>
                <a:gd name="T87" fmla="*/ 441574105 h 209"/>
                <a:gd name="T88" fmla="*/ 689283367 w 218"/>
                <a:gd name="T89" fmla="*/ 391312421 h 209"/>
                <a:gd name="T90" fmla="*/ 653383843 w 218"/>
                <a:gd name="T91" fmla="*/ 333873474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" name="矩形 71"/>
          <p:cNvSpPr>
            <a:spLocks noChangeArrowheads="1"/>
          </p:cNvSpPr>
          <p:nvPr/>
        </p:nvSpPr>
        <p:spPr bwMode="auto">
          <a:xfrm>
            <a:off x="6642100" y="164465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务实创新的服务精神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645275" y="201295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在此录入图表的描述说明，在此录入图表的描述说明，在此录入上述图表的描述说明。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" name="矩形 73"/>
          <p:cNvSpPr>
            <a:spLocks noChangeArrowheads="1"/>
          </p:cNvSpPr>
          <p:nvPr/>
        </p:nvSpPr>
        <p:spPr bwMode="auto">
          <a:xfrm>
            <a:off x="6642100" y="5194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洞察敏锐的服务意识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645275" y="5562600"/>
            <a:ext cx="30416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6" name="矩形 75"/>
          <p:cNvSpPr>
            <a:spLocks noChangeArrowheads="1"/>
          </p:cNvSpPr>
          <p:nvPr/>
        </p:nvSpPr>
        <p:spPr bwMode="auto">
          <a:xfrm>
            <a:off x="8477250" y="2746375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谦虚谨慎的服务态度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480425" y="3113088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8" name="矩形 77"/>
          <p:cNvSpPr>
            <a:spLocks noChangeArrowheads="1"/>
          </p:cNvSpPr>
          <p:nvPr/>
        </p:nvSpPr>
        <p:spPr bwMode="auto">
          <a:xfrm>
            <a:off x="8477250" y="4051300"/>
            <a:ext cx="249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专业优质的服务团队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8480425" y="4418013"/>
            <a:ext cx="2549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40" name="组合 79"/>
          <p:cNvGrpSpPr/>
          <p:nvPr/>
        </p:nvGrpSpPr>
        <p:grpSpPr bwMode="auto">
          <a:xfrm>
            <a:off x="1338263" y="2392363"/>
            <a:ext cx="3160712" cy="3160712"/>
            <a:chOff x="0" y="0"/>
            <a:chExt cx="3176815" cy="3176815"/>
          </a:xfrm>
        </p:grpSpPr>
        <p:sp>
          <p:nvSpPr>
            <p:cNvPr id="41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bldLvl="0" autoUpdateAnimBg="0"/>
      <p:bldP spid="9" grpId="0" bldLvl="0" animBg="1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nimBg="1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  <p:bldP spid="38" grpId="0" bldLvl="0" autoUpdateAnimBg="0"/>
      <p:bldP spid="39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肘形连接符 1"/>
          <p:cNvCxnSpPr>
            <a:cxnSpLocks noChangeShapeType="1"/>
          </p:cNvCxnSpPr>
          <p:nvPr/>
        </p:nvCxnSpPr>
        <p:spPr bwMode="auto">
          <a:xfrm flipH="1" flipV="1">
            <a:off x="6375400" y="1873250"/>
            <a:ext cx="3770313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肘形连接符 2"/>
          <p:cNvCxnSpPr>
            <a:cxnSpLocks noChangeShapeType="1"/>
          </p:cNvCxnSpPr>
          <p:nvPr/>
        </p:nvCxnSpPr>
        <p:spPr bwMode="auto">
          <a:xfrm flipH="1">
            <a:off x="6375400" y="5302250"/>
            <a:ext cx="3770313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肘形连接符 3"/>
          <p:cNvCxnSpPr>
            <a:cxnSpLocks noChangeShapeType="1"/>
          </p:cNvCxnSpPr>
          <p:nvPr/>
        </p:nvCxnSpPr>
        <p:spPr bwMode="auto">
          <a:xfrm flipV="1">
            <a:off x="2127250" y="1873250"/>
            <a:ext cx="3635375" cy="546100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肘形连接符 4"/>
          <p:cNvCxnSpPr>
            <a:cxnSpLocks noChangeShapeType="1"/>
          </p:cNvCxnSpPr>
          <p:nvPr/>
        </p:nvCxnSpPr>
        <p:spPr bwMode="auto">
          <a:xfrm>
            <a:off x="2127250" y="5302250"/>
            <a:ext cx="3635375" cy="544513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D0111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文本框 5"/>
          <p:cNvSpPr>
            <a:spLocks noChangeArrowheads="1"/>
          </p:cNvSpPr>
          <p:nvPr/>
        </p:nvSpPr>
        <p:spPr bwMode="auto">
          <a:xfrm>
            <a:off x="2886075" y="4941888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0" name="文本框 6"/>
          <p:cNvSpPr>
            <a:spLocks noChangeArrowheads="1"/>
          </p:cNvSpPr>
          <p:nvPr/>
        </p:nvSpPr>
        <p:spPr bwMode="auto">
          <a:xfrm>
            <a:off x="2879725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时间管理</a:t>
            </a:r>
            <a:endParaRPr lang="zh-CN" altLang="en-US" sz="2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11" name="组合 7"/>
          <p:cNvGrpSpPr/>
          <p:nvPr/>
        </p:nvGrpSpPr>
        <p:grpSpPr bwMode="auto">
          <a:xfrm>
            <a:off x="1430338" y="3931285"/>
            <a:ext cx="1344612" cy="1346200"/>
            <a:chOff x="0" y="0"/>
            <a:chExt cx="1403797" cy="1403797"/>
          </a:xfrm>
        </p:grpSpPr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grpSp>
          <p:nvGrpSpPr>
            <p:cNvPr id="13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14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7" name="文本框 13"/>
          <p:cNvSpPr>
            <a:spLocks noChangeArrowheads="1"/>
          </p:cNvSpPr>
          <p:nvPr/>
        </p:nvSpPr>
        <p:spPr bwMode="auto">
          <a:xfrm>
            <a:off x="6450013" y="4926013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/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8" name="文本框 14"/>
          <p:cNvSpPr>
            <a:spLocks noChangeArrowheads="1"/>
          </p:cNvSpPr>
          <p:nvPr/>
        </p:nvSpPr>
        <p:spPr bwMode="auto">
          <a:xfrm>
            <a:off x="8007350" y="58689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得失管理</a:t>
            </a:r>
            <a:endParaRPr lang="zh-CN" altLang="en-US" sz="2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" name="文本框 15"/>
          <p:cNvSpPr>
            <a:spLocks noChangeArrowheads="1"/>
          </p:cNvSpPr>
          <p:nvPr/>
        </p:nvSpPr>
        <p:spPr bwMode="auto">
          <a:xfrm>
            <a:off x="2886075" y="1939925"/>
            <a:ext cx="2876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2892425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团队管理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1" name="文本框 17"/>
          <p:cNvSpPr>
            <a:spLocks noChangeArrowheads="1"/>
          </p:cNvSpPr>
          <p:nvPr/>
        </p:nvSpPr>
        <p:spPr bwMode="auto">
          <a:xfrm>
            <a:off x="6450013" y="1939925"/>
            <a:ext cx="28654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>
                  <a:lumMod val="50000"/>
                </a:schemeClr>
              </a:solidFill>
              <a:sym typeface="方正兰亭黑_GBK" pitchFamily="2" charset="-122"/>
            </a:endParaRPr>
          </a:p>
        </p:txBody>
      </p:sp>
      <p:sp>
        <p:nvSpPr>
          <p:cNvPr id="22" name="文本框 18"/>
          <p:cNvSpPr>
            <a:spLocks noChangeArrowheads="1"/>
          </p:cNvSpPr>
          <p:nvPr/>
        </p:nvSpPr>
        <p:spPr bwMode="auto">
          <a:xfrm>
            <a:off x="8020050" y="146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sym typeface="方正兰亭黑_GBK" pitchFamily="2" charset="-122"/>
              </a:rPr>
              <a:t>项目管理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23" name="组合 19"/>
          <p:cNvGrpSpPr/>
          <p:nvPr/>
        </p:nvGrpSpPr>
        <p:grpSpPr bwMode="auto">
          <a:xfrm>
            <a:off x="9429750" y="3937000"/>
            <a:ext cx="1346200" cy="1346200"/>
            <a:chOff x="0" y="0"/>
            <a:chExt cx="1403797" cy="1403797"/>
          </a:xfrm>
        </p:grpSpPr>
        <p:sp>
          <p:nvSpPr>
            <p:cNvPr id="2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sp>
          <p:nvSpPr>
            <p:cNvPr id="2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214748364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47483647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2"/>
          <p:cNvGrpSpPr/>
          <p:nvPr/>
        </p:nvGrpSpPr>
        <p:grpSpPr bwMode="auto">
          <a:xfrm>
            <a:off x="1430338" y="2435225"/>
            <a:ext cx="1344612" cy="1344613"/>
            <a:chOff x="0" y="0"/>
            <a:chExt cx="1403797" cy="1403797"/>
          </a:xfrm>
        </p:grpSpPr>
        <p:sp>
          <p:nvSpPr>
            <p:cNvPr id="27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grpSp>
          <p:nvGrpSpPr>
            <p:cNvPr id="28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29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27"/>
          <p:cNvGrpSpPr/>
          <p:nvPr/>
        </p:nvGrpSpPr>
        <p:grpSpPr bwMode="auto">
          <a:xfrm>
            <a:off x="9429750" y="2435225"/>
            <a:ext cx="1346200" cy="1344613"/>
            <a:chOff x="0" y="0"/>
            <a:chExt cx="1403797" cy="1403797"/>
          </a:xfrm>
        </p:grpSpPr>
        <p:sp>
          <p:nvSpPr>
            <p:cNvPr id="32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300">
                <a:solidFill>
                  <a:schemeClr val="tx1"/>
                </a:solidFill>
                <a:sym typeface="方正兰亭黑_GBK" pitchFamily="2" charset="-122"/>
              </a:endParaRPr>
            </a:p>
          </p:txBody>
        </p:sp>
        <p:sp>
          <p:nvSpPr>
            <p:cNvPr id="33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3467100" y="3421063"/>
            <a:ext cx="5257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4525963" y="82899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管理理念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6" name="文本框 37"/>
          <p:cNvSpPr>
            <a:spLocks noChangeArrowheads="1"/>
          </p:cNvSpPr>
          <p:nvPr/>
        </p:nvSpPr>
        <p:spPr bwMode="auto">
          <a:xfrm>
            <a:off x="6483350" y="10750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Management Concept</a:t>
            </a:r>
          </a:p>
        </p:txBody>
      </p:sp>
      <p:grpSp>
        <p:nvGrpSpPr>
          <p:cNvPr id="37" name="组合 41"/>
          <p:cNvGrpSpPr/>
          <p:nvPr/>
        </p:nvGrpSpPr>
        <p:grpSpPr bwMode="auto">
          <a:xfrm>
            <a:off x="3981450" y="884555"/>
            <a:ext cx="263525" cy="393700"/>
            <a:chOff x="0" y="0"/>
            <a:chExt cx="213756" cy="427512"/>
          </a:xfrm>
        </p:grpSpPr>
        <p:sp>
          <p:nvSpPr>
            <p:cNvPr id="38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36"/>
          <p:cNvSpPr>
            <a:spLocks noChangeArrowheads="1"/>
          </p:cNvSpPr>
          <p:nvPr/>
        </p:nvSpPr>
        <p:spPr bwMode="auto">
          <a:xfrm>
            <a:off x="2879725" y="4946650"/>
            <a:ext cx="2876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1" name="文本框 37"/>
          <p:cNvSpPr>
            <a:spLocks noChangeArrowheads="1"/>
          </p:cNvSpPr>
          <p:nvPr/>
        </p:nvSpPr>
        <p:spPr bwMode="auto">
          <a:xfrm>
            <a:off x="6443663" y="4930775"/>
            <a:ext cx="2865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" name="文本框 44"/>
          <p:cNvSpPr>
            <a:spLocks noChangeArrowheads="1"/>
          </p:cNvSpPr>
          <p:nvPr/>
        </p:nvSpPr>
        <p:spPr bwMode="auto">
          <a:xfrm>
            <a:off x="2879725" y="1943100"/>
            <a:ext cx="28765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3" name="文本框 45"/>
          <p:cNvSpPr>
            <a:spLocks noChangeArrowheads="1"/>
          </p:cNvSpPr>
          <p:nvPr/>
        </p:nvSpPr>
        <p:spPr bwMode="auto">
          <a:xfrm>
            <a:off x="2886075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C00000"/>
                </a:solidFill>
                <a:sym typeface="方正兰亭黑_GBK" pitchFamily="2" charset="-122"/>
              </a:rPr>
              <a:t>团队管理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4" name="文本框 46"/>
          <p:cNvSpPr>
            <a:spLocks noChangeArrowheads="1"/>
          </p:cNvSpPr>
          <p:nvPr/>
        </p:nvSpPr>
        <p:spPr bwMode="auto">
          <a:xfrm>
            <a:off x="6443663" y="1943100"/>
            <a:ext cx="2865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chemeClr val="bg1">
                  <a:lumMod val="50000"/>
                </a:schemeClr>
              </a:solidFill>
              <a:sym typeface="方正兰亭黑_GBK" pitchFamily="2" charset="-122"/>
            </a:endParaRPr>
          </a:p>
        </p:txBody>
      </p:sp>
      <p:sp>
        <p:nvSpPr>
          <p:cNvPr id="45" name="文本框 47"/>
          <p:cNvSpPr>
            <a:spLocks noChangeArrowheads="1"/>
          </p:cNvSpPr>
          <p:nvPr/>
        </p:nvSpPr>
        <p:spPr bwMode="auto">
          <a:xfrm>
            <a:off x="8013700" y="14684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项目管理</a:t>
            </a:r>
            <a:endParaRPr lang="zh-CN" altLang="en-US" sz="2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7" name="矩形 3"/>
          <p:cNvSpPr>
            <a:spLocks noChangeArrowheads="1"/>
          </p:cNvSpPr>
          <p:nvPr/>
        </p:nvSpPr>
        <p:spPr bwMode="auto">
          <a:xfrm>
            <a:off x="4519613" y="833755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管理理念</a:t>
            </a:r>
          </a:p>
        </p:txBody>
      </p:sp>
      <p:sp>
        <p:nvSpPr>
          <p:cNvPr id="48" name="文本框 37"/>
          <p:cNvSpPr>
            <a:spLocks noChangeArrowheads="1"/>
          </p:cNvSpPr>
          <p:nvPr/>
        </p:nvSpPr>
        <p:spPr bwMode="auto">
          <a:xfrm>
            <a:off x="6477000" y="1079818"/>
            <a:ext cx="2308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Management Concept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utoUpdateAnimBg="0"/>
      <p:bldP spid="10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34" grpId="0" bldLvl="0" autoUpdateAnimBg="0"/>
      <p:bldP spid="35" grpId="0" bldLvl="0" autoUpdateAnimBg="0"/>
      <p:bldP spid="36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7" grpId="0" bldLvl="0" autoUpdateAnimBg="0"/>
      <p:bldP spid="4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25365" y="80105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工作方式</a:t>
            </a:r>
          </a:p>
        </p:txBody>
      </p:sp>
      <p:sp>
        <p:nvSpPr>
          <p:cNvPr id="3" name="文本框 37"/>
          <p:cNvSpPr>
            <a:spLocks noChangeArrowheads="1"/>
          </p:cNvSpPr>
          <p:nvPr/>
        </p:nvSpPr>
        <p:spPr bwMode="auto">
          <a:xfrm>
            <a:off x="6789103" y="104711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Function</a:t>
            </a:r>
            <a:endParaRPr lang="en-US" altLang="zh-CN" sz="1600" baseline="-3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279265" y="856615"/>
            <a:ext cx="263525" cy="393700"/>
            <a:chOff x="0" y="0"/>
            <a:chExt cx="213756" cy="427512"/>
          </a:xfrm>
        </p:grpSpPr>
        <p:sp>
          <p:nvSpPr>
            <p:cNvPr id="5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0" y="1517333"/>
            <a:ext cx="4883150" cy="233362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19200" y="1517333"/>
            <a:ext cx="4876800" cy="23368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679575" y="4016375"/>
            <a:ext cx="955675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319588" y="4016375"/>
            <a:ext cx="957262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6959600" y="4016375"/>
            <a:ext cx="955675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9598025" y="4016375"/>
            <a:ext cx="954088" cy="960438"/>
          </a:xfrm>
          <a:prstGeom prst="ellipse">
            <a:avLst/>
          </a:prstGeom>
          <a:solidFill>
            <a:srgbClr val="D01111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Group 20"/>
          <p:cNvGrpSpPr/>
          <p:nvPr/>
        </p:nvGrpSpPr>
        <p:grpSpPr bwMode="auto">
          <a:xfrm>
            <a:off x="1897063" y="4223068"/>
            <a:ext cx="534987" cy="539750"/>
            <a:chOff x="0" y="0"/>
            <a:chExt cx="401822" cy="404317"/>
          </a:xfrm>
          <a:solidFill>
            <a:srgbClr val="D01111"/>
          </a:solidFill>
        </p:grpSpPr>
        <p:sp>
          <p:nvSpPr>
            <p:cNvPr id="14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5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6" name="Group 23"/>
          <p:cNvGrpSpPr/>
          <p:nvPr/>
        </p:nvGrpSpPr>
        <p:grpSpPr bwMode="auto">
          <a:xfrm>
            <a:off x="4576763" y="4281805"/>
            <a:ext cx="519112" cy="452438"/>
            <a:chOff x="0" y="0"/>
            <a:chExt cx="389342" cy="339426"/>
          </a:xfrm>
          <a:solidFill>
            <a:srgbClr val="D01111"/>
          </a:solidFill>
        </p:grpSpPr>
        <p:sp>
          <p:nvSpPr>
            <p:cNvPr id="17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3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4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5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6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27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35"/>
          <p:cNvGrpSpPr/>
          <p:nvPr/>
        </p:nvGrpSpPr>
        <p:grpSpPr bwMode="auto">
          <a:xfrm>
            <a:off x="9821863" y="4237038"/>
            <a:ext cx="506412" cy="501650"/>
            <a:chOff x="0" y="0"/>
            <a:chExt cx="379359" cy="376864"/>
          </a:xfrm>
          <a:solidFill>
            <a:srgbClr val="D0111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47" name="Group 54"/>
          <p:cNvGrpSpPr/>
          <p:nvPr/>
        </p:nvGrpSpPr>
        <p:grpSpPr bwMode="auto">
          <a:xfrm>
            <a:off x="7235825" y="4283393"/>
            <a:ext cx="400050" cy="519112"/>
            <a:chOff x="0" y="0"/>
            <a:chExt cx="299494" cy="389342"/>
          </a:xfrm>
          <a:solidFill>
            <a:srgbClr val="D01111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50" name="矩形 104"/>
          <p:cNvSpPr>
            <a:spLocks noChangeArrowheads="1"/>
          </p:cNvSpPr>
          <p:nvPr/>
        </p:nvSpPr>
        <p:spPr bwMode="auto">
          <a:xfrm>
            <a:off x="4448175" y="1899920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1565275" y="2352358"/>
            <a:ext cx="419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52" name="矩形 106"/>
          <p:cNvSpPr>
            <a:spLocks noChangeArrowheads="1"/>
          </p:cNvSpPr>
          <p:nvPr/>
        </p:nvSpPr>
        <p:spPr bwMode="auto">
          <a:xfrm>
            <a:off x="138112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1171575" y="5511800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54" name="矩形 108"/>
          <p:cNvSpPr>
            <a:spLocks noChangeArrowheads="1"/>
          </p:cNvSpPr>
          <p:nvPr/>
        </p:nvSpPr>
        <p:spPr bwMode="auto">
          <a:xfrm>
            <a:off x="4021138" y="5091113"/>
            <a:ext cx="1550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3811588" y="5511800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56" name="矩形 110"/>
          <p:cNvSpPr>
            <a:spLocks noChangeArrowheads="1"/>
          </p:cNvSpPr>
          <p:nvPr/>
        </p:nvSpPr>
        <p:spPr bwMode="auto">
          <a:xfrm>
            <a:off x="9299575" y="5091113"/>
            <a:ext cx="155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9090025" y="5511800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58" name="矩形 112"/>
          <p:cNvSpPr>
            <a:spLocks noChangeArrowheads="1"/>
          </p:cNvSpPr>
          <p:nvPr/>
        </p:nvSpPr>
        <p:spPr bwMode="auto">
          <a:xfrm>
            <a:off x="6661150" y="5091113"/>
            <a:ext cx="1550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450013" y="5511800"/>
            <a:ext cx="19716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50" grpId="0" bldLvl="0" autoUpdateAnimBg="0"/>
      <p:bldP spid="51" grpId="0" bldLvl="0" autoUpdateAnimBg="0"/>
      <p:bldP spid="52" grpId="0" bldLvl="0" autoUpdateAnimBg="0"/>
      <p:bldP spid="53" grpId="0" bldLvl="0" autoUpdateAnimBg="0"/>
      <p:bldP spid="54" grpId="0" bldLvl="0" autoUpdateAnimBg="0"/>
      <p:bldP spid="55" grpId="0" bldLvl="0" autoUpdateAnimBg="0"/>
      <p:bldP spid="56" grpId="0" bldLvl="0" autoUpdateAnimBg="0"/>
      <p:bldP spid="57" grpId="0" bldLvl="0" autoUpdateAnimBg="0"/>
      <p:bldP spid="58" grpId="0" bldLvl="0" autoUpdateAnimBg="0"/>
      <p:bldP spid="5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 bwMode="auto">
          <a:xfrm>
            <a:off x="3506788" y="2252028"/>
            <a:ext cx="6534467" cy="1009333"/>
            <a:chOff x="0" y="0"/>
            <a:chExt cx="6535324" cy="1009473"/>
          </a:xfrm>
        </p:grpSpPr>
        <p:cxnSp>
          <p:nvCxnSpPr>
            <p:cNvPr id="5" name="肘形连接符 151"/>
            <p:cNvCxnSpPr>
              <a:cxnSpLocks noChangeShapeType="1"/>
              <a:stCxn id="6" idx="6"/>
              <a:endCxn id="31" idx="2"/>
            </p:cNvCxnSpPr>
            <p:nvPr/>
          </p:nvCxnSpPr>
          <p:spPr bwMode="auto">
            <a:xfrm>
              <a:off x="756066" y="378195"/>
              <a:ext cx="5779258" cy="631278"/>
            </a:xfrm>
            <a:prstGeom prst="bentConnector3">
              <a:avLst>
                <a:gd name="adj1" fmla="val 50005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" name="组合 125"/>
            <p:cNvGrpSpPr/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8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80270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" name="组合 4"/>
          <p:cNvGrpSpPr/>
          <p:nvPr/>
        </p:nvGrpSpPr>
        <p:grpSpPr bwMode="auto">
          <a:xfrm>
            <a:off x="3506788" y="4128453"/>
            <a:ext cx="4067492" cy="755650"/>
            <a:chOff x="0" y="0"/>
            <a:chExt cx="4067290" cy="756000"/>
          </a:xfrm>
        </p:grpSpPr>
        <p:cxnSp>
          <p:nvCxnSpPr>
            <p:cNvPr id="11" name="肘形连接符 160"/>
            <p:cNvCxnSpPr>
              <a:cxnSpLocks noChangeShapeType="1"/>
              <a:stCxn id="12" idx="6"/>
              <a:endCxn id="33" idx="2"/>
            </p:cNvCxnSpPr>
            <p:nvPr/>
          </p:nvCxnSpPr>
          <p:spPr bwMode="auto">
            <a:xfrm>
              <a:off x="756564" y="378317"/>
              <a:ext cx="3310726" cy="376729"/>
            </a:xfrm>
            <a:prstGeom prst="bentConnector3">
              <a:avLst>
                <a:gd name="adj1" fmla="val 50010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1763295417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295417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295417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5"/>
          <p:cNvGrpSpPr/>
          <p:nvPr/>
        </p:nvGrpSpPr>
        <p:grpSpPr bwMode="auto">
          <a:xfrm>
            <a:off x="3506788" y="3190240"/>
            <a:ext cx="5300662" cy="1052830"/>
            <a:chOff x="0" y="0"/>
            <a:chExt cx="5300991" cy="1052212"/>
          </a:xfrm>
        </p:grpSpPr>
        <p:cxnSp>
          <p:nvCxnSpPr>
            <p:cNvPr id="15" name="肘形连接符 154"/>
            <p:cNvCxnSpPr>
              <a:cxnSpLocks noChangeShapeType="1"/>
              <a:stCxn id="16" idx="6"/>
              <a:endCxn id="32" idx="2"/>
            </p:cNvCxnSpPr>
            <p:nvPr/>
          </p:nvCxnSpPr>
          <p:spPr bwMode="auto">
            <a:xfrm>
              <a:off x="756014" y="378238"/>
              <a:ext cx="4544977" cy="673974"/>
            </a:xfrm>
            <a:prstGeom prst="bentConnector3">
              <a:avLst>
                <a:gd name="adj1" fmla="val 50014"/>
              </a:avLst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7" name="Group 92"/>
            <p:cNvGrpSpPr/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18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" name="组合 3"/>
          <p:cNvGrpSpPr/>
          <p:nvPr/>
        </p:nvGrpSpPr>
        <p:grpSpPr bwMode="auto">
          <a:xfrm>
            <a:off x="3506788" y="5066665"/>
            <a:ext cx="2454275" cy="755650"/>
            <a:chOff x="0" y="0"/>
            <a:chExt cx="2455131" cy="756000"/>
          </a:xfrm>
        </p:grpSpPr>
        <p:sp>
          <p:nvSpPr>
            <p:cNvPr id="22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4" name="Group 9"/>
            <p:cNvGrpSpPr/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25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7" name="任意多边形 56"/>
          <p:cNvSpPr>
            <a:spLocks noChangeArrowheads="1"/>
          </p:cNvSpPr>
          <p:nvPr/>
        </p:nvSpPr>
        <p:spPr bwMode="auto">
          <a:xfrm>
            <a:off x="9594850" y="2078990"/>
            <a:ext cx="1181100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6 h 3698875"/>
              <a:gd name="T10" fmla="*/ 48924 w 1181100"/>
              <a:gd name="T11" fmla="*/ 1697679 h 3698875"/>
              <a:gd name="T12" fmla="*/ 278759 w 1181100"/>
              <a:gd name="T13" fmla="*/ 1500789 h 3698875"/>
              <a:gd name="T14" fmla="*/ 453153 w 1181100"/>
              <a:gd name="T15" fmla="*/ 1330350 h 3698875"/>
              <a:gd name="T16" fmla="*/ 510936 w 1181100"/>
              <a:gd name="T17" fmla="*/ 1369308 h 3698875"/>
              <a:gd name="T18" fmla="*/ 590551 w 1181100"/>
              <a:gd name="T19" fmla="*/ 1385381 h 3698875"/>
              <a:gd name="T20" fmla="*/ 795088 w 1181100"/>
              <a:gd name="T21" fmla="*/ 1180844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任意多边形 59"/>
          <p:cNvSpPr>
            <a:spLocks noChangeArrowheads="1"/>
          </p:cNvSpPr>
          <p:nvPr/>
        </p:nvSpPr>
        <p:spPr bwMode="auto">
          <a:xfrm>
            <a:off x="8361363" y="3856990"/>
            <a:ext cx="1181100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任意多边形 63"/>
          <p:cNvSpPr>
            <a:spLocks noChangeArrowheads="1"/>
          </p:cNvSpPr>
          <p:nvPr/>
        </p:nvSpPr>
        <p:spPr bwMode="auto">
          <a:xfrm>
            <a:off x="7126288" y="4617403"/>
            <a:ext cx="1181100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任意多边形 66"/>
          <p:cNvSpPr>
            <a:spLocks noChangeArrowheads="1"/>
          </p:cNvSpPr>
          <p:nvPr/>
        </p:nvSpPr>
        <p:spPr bwMode="auto">
          <a:xfrm>
            <a:off x="5137150" y="5155565"/>
            <a:ext cx="1936750" cy="622300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椭圆 51"/>
          <p:cNvSpPr>
            <a:spLocks noChangeArrowheads="1"/>
          </p:cNvSpPr>
          <p:nvPr/>
        </p:nvSpPr>
        <p:spPr bwMode="auto">
          <a:xfrm>
            <a:off x="10040938" y="3117215"/>
            <a:ext cx="288925" cy="287338"/>
          </a:xfrm>
          <a:prstGeom prst="ellipse">
            <a:avLst/>
          </a:prstGeom>
          <a:solidFill>
            <a:srgbClr val="D0111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椭圆 52"/>
          <p:cNvSpPr>
            <a:spLocks noChangeArrowheads="1"/>
          </p:cNvSpPr>
          <p:nvPr/>
        </p:nvSpPr>
        <p:spPr bwMode="auto">
          <a:xfrm>
            <a:off x="8807450" y="4098290"/>
            <a:ext cx="288925" cy="288925"/>
          </a:xfrm>
          <a:prstGeom prst="ellipse">
            <a:avLst/>
          </a:pr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椭圆 53"/>
          <p:cNvSpPr>
            <a:spLocks noChangeArrowheads="1"/>
          </p:cNvSpPr>
          <p:nvPr/>
        </p:nvSpPr>
        <p:spPr bwMode="auto">
          <a:xfrm>
            <a:off x="7573963" y="4738053"/>
            <a:ext cx="287337" cy="288925"/>
          </a:xfrm>
          <a:prstGeom prst="ellipse">
            <a:avLst/>
          </a:prstGeom>
          <a:solidFill>
            <a:srgbClr val="D01111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54"/>
          <p:cNvSpPr>
            <a:spLocks noChangeArrowheads="1"/>
          </p:cNvSpPr>
          <p:nvPr/>
        </p:nvSpPr>
        <p:spPr bwMode="auto">
          <a:xfrm>
            <a:off x="5961063" y="5304790"/>
            <a:ext cx="288925" cy="288925"/>
          </a:xfrm>
          <a:prstGeom prst="ellipse">
            <a:avLst/>
          </a:pr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4391025" y="78708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36" name="文本框 37"/>
          <p:cNvSpPr>
            <a:spLocks noChangeArrowheads="1"/>
          </p:cNvSpPr>
          <p:nvPr/>
        </p:nvSpPr>
        <p:spPr bwMode="auto">
          <a:xfrm>
            <a:off x="7081838" y="103314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7" name="组合 103"/>
          <p:cNvGrpSpPr/>
          <p:nvPr/>
        </p:nvGrpSpPr>
        <p:grpSpPr bwMode="auto">
          <a:xfrm>
            <a:off x="3846513" y="842645"/>
            <a:ext cx="263525" cy="393700"/>
            <a:chOff x="0" y="0"/>
            <a:chExt cx="213756" cy="427512"/>
          </a:xfrm>
        </p:grpSpPr>
        <p:sp>
          <p:nvSpPr>
            <p:cNvPr id="38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303338" y="1474788"/>
            <a:ext cx="960596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1" name="矩形 93"/>
          <p:cNvSpPr>
            <a:spLocks noChangeArrowheads="1"/>
          </p:cNvSpPr>
          <p:nvPr/>
        </p:nvSpPr>
        <p:spPr bwMode="auto">
          <a:xfrm>
            <a:off x="2171700" y="230759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2" name="矩形 165"/>
          <p:cNvSpPr>
            <a:spLocks noChangeArrowheads="1"/>
          </p:cNvSpPr>
          <p:nvPr/>
        </p:nvSpPr>
        <p:spPr bwMode="auto">
          <a:xfrm>
            <a:off x="1363663" y="269811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43" name="矩形 41"/>
          <p:cNvSpPr>
            <a:spLocks noChangeArrowheads="1"/>
          </p:cNvSpPr>
          <p:nvPr/>
        </p:nvSpPr>
        <p:spPr bwMode="auto">
          <a:xfrm>
            <a:off x="2171700" y="323627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4" name="矩形 42"/>
          <p:cNvSpPr>
            <a:spLocks noChangeArrowheads="1"/>
          </p:cNvSpPr>
          <p:nvPr/>
        </p:nvSpPr>
        <p:spPr bwMode="auto">
          <a:xfrm>
            <a:off x="1363663" y="362680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171700" y="418084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1363663" y="4572953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2171700" y="510635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8" name="矩形 48"/>
          <p:cNvSpPr>
            <a:spLocks noChangeArrowheads="1"/>
          </p:cNvSpPr>
          <p:nvPr/>
        </p:nvSpPr>
        <p:spPr bwMode="auto">
          <a:xfrm>
            <a:off x="1363663" y="5498465"/>
            <a:ext cx="2017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点击输入图表的描述说明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 autoUpdateAnimBg="0"/>
      <p:bldP spid="31" grpId="1" bldLvl="0" animBg="1" autoUpdateAnimBg="0"/>
      <p:bldP spid="32" grpId="0" bldLvl="0" animBg="1" autoUpdateAnimBg="0"/>
      <p:bldP spid="32" grpId="1" bldLvl="0" animBg="1" autoUpdateAnimBg="0"/>
      <p:bldP spid="33" grpId="0" bldLvl="0" animBg="1" autoUpdateAnimBg="0"/>
      <p:bldP spid="33" grpId="1" bldLvl="0" animBg="1" autoUpdateAnimBg="0"/>
      <p:bldP spid="34" grpId="0" bldLvl="0" animBg="1" autoUpdateAnimBg="0"/>
      <p:bldP spid="34" grpId="1" bldLvl="0" animBg="1" autoUpdateAnimBg="0"/>
      <p:bldP spid="35" grpId="0" bldLvl="0" autoUpdateAnimBg="0"/>
      <p:bldP spid="36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7"/>
          <p:cNvSpPr>
            <a:spLocks noChangeArrowheads="1"/>
          </p:cNvSpPr>
          <p:nvPr/>
        </p:nvSpPr>
        <p:spPr bwMode="auto">
          <a:xfrm>
            <a:off x="1368425" y="5424488"/>
            <a:ext cx="9475788" cy="6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" name="任意多边形 42"/>
          <p:cNvSpPr>
            <a:spLocks noChangeArrowheads="1"/>
          </p:cNvSpPr>
          <p:nvPr/>
        </p:nvSpPr>
        <p:spPr bwMode="auto">
          <a:xfrm>
            <a:off x="2017713" y="3535363"/>
            <a:ext cx="8158162" cy="1679575"/>
          </a:xfrm>
          <a:custGeom>
            <a:avLst/>
            <a:gdLst>
              <a:gd name="T0" fmla="*/ 6460211 w 19135506"/>
              <a:gd name="T1" fmla="*/ 648473 h 3938179"/>
              <a:gd name="T2" fmla="*/ 6680488 w 19135506"/>
              <a:gd name="T3" fmla="*/ 998898 h 3938179"/>
              <a:gd name="T4" fmla="*/ 6806253 w 19135506"/>
              <a:gd name="T5" fmla="*/ 1049254 h 3938179"/>
              <a:gd name="T6" fmla="*/ 6960129 w 19135506"/>
              <a:gd name="T7" fmla="*/ 1288668 h 3938179"/>
              <a:gd name="T8" fmla="*/ 7123518 w 19135506"/>
              <a:gd name="T9" fmla="*/ 2387208 h 3938179"/>
              <a:gd name="T10" fmla="*/ 7267664 w 19135506"/>
              <a:gd name="T11" fmla="*/ 2345559 h 3938179"/>
              <a:gd name="T12" fmla="*/ 7485849 w 19135506"/>
              <a:gd name="T13" fmla="*/ 2829917 h 3938179"/>
              <a:gd name="T14" fmla="*/ 8509244 w 19135506"/>
              <a:gd name="T15" fmla="*/ 2197978 h 3938179"/>
              <a:gd name="T16" fmla="*/ 9108806 w 19135506"/>
              <a:gd name="T17" fmla="*/ 2297835 h 3938179"/>
              <a:gd name="T18" fmla="*/ 9316232 w 19135506"/>
              <a:gd name="T19" fmla="*/ 2539103 h 3938179"/>
              <a:gd name="T20" fmla="*/ 10000832 w 19135506"/>
              <a:gd name="T21" fmla="*/ 2736611 h 3938179"/>
              <a:gd name="T22" fmla="*/ 10153717 w 19135506"/>
              <a:gd name="T23" fmla="*/ 2027316 h 3938179"/>
              <a:gd name="T24" fmla="*/ 10283960 w 19135506"/>
              <a:gd name="T25" fmla="*/ 2351382 h 3938179"/>
              <a:gd name="T26" fmla="*/ 10643128 w 19135506"/>
              <a:gd name="T27" fmla="*/ 2552816 h 3938179"/>
              <a:gd name="T28" fmla="*/ 10898250 w 19135506"/>
              <a:gd name="T29" fmla="*/ 1940783 h 3938179"/>
              <a:gd name="T30" fmla="*/ 11399203 w 19135506"/>
              <a:gd name="T31" fmla="*/ 2533507 h 3938179"/>
              <a:gd name="T32" fmla="*/ 11596986 w 19135506"/>
              <a:gd name="T33" fmla="*/ 2510229 h 3938179"/>
              <a:gd name="T34" fmla="*/ 11788935 w 19135506"/>
              <a:gd name="T35" fmla="*/ 1190159 h 3938179"/>
              <a:gd name="T36" fmla="*/ 12067779 w 19135506"/>
              <a:gd name="T37" fmla="*/ 2150364 h 3938179"/>
              <a:gd name="T38" fmla="*/ 12441243 w 19135506"/>
              <a:gd name="T39" fmla="*/ 2453494 h 3938179"/>
              <a:gd name="T40" fmla="*/ 12832556 w 19135506"/>
              <a:gd name="T41" fmla="*/ 2225219 h 3938179"/>
              <a:gd name="T42" fmla="*/ 13122652 w 19135506"/>
              <a:gd name="T43" fmla="*/ 2261239 h 3938179"/>
              <a:gd name="T44" fmla="*/ 13393460 w 19135506"/>
              <a:gd name="T45" fmla="*/ 817109 h 3938179"/>
              <a:gd name="T46" fmla="*/ 13515221 w 19135506"/>
              <a:gd name="T47" fmla="*/ 534615 h 3938179"/>
              <a:gd name="T48" fmla="*/ 13709971 w 19135506"/>
              <a:gd name="T49" fmla="*/ 1169319 h 3938179"/>
              <a:gd name="T50" fmla="*/ 13833485 w 19135506"/>
              <a:gd name="T51" fmla="*/ 1053836 h 3938179"/>
              <a:gd name="T52" fmla="*/ 14001689 w 19135506"/>
              <a:gd name="T53" fmla="*/ 1450990 h 3938179"/>
              <a:gd name="T54" fmla="*/ 14162436 w 19135506"/>
              <a:gd name="T55" fmla="*/ 2135951 h 3938179"/>
              <a:gd name="T56" fmla="*/ 14326150 w 19135506"/>
              <a:gd name="T57" fmla="*/ 2335432 h 3938179"/>
              <a:gd name="T58" fmla="*/ 14810599 w 19135506"/>
              <a:gd name="T59" fmla="*/ 2099529 h 3938179"/>
              <a:gd name="T60" fmla="*/ 15680887 w 19135506"/>
              <a:gd name="T61" fmla="*/ 2005912 h 3938179"/>
              <a:gd name="T62" fmla="*/ 15997268 w 19135506"/>
              <a:gd name="T63" fmla="*/ 2390375 h 3938179"/>
              <a:gd name="T64" fmla="*/ 16538739 w 19135506"/>
              <a:gd name="T65" fmla="*/ 2108423 h 3938179"/>
              <a:gd name="T66" fmla="*/ 16710799 w 19135506"/>
              <a:gd name="T67" fmla="*/ 2387387 h 3938179"/>
              <a:gd name="T68" fmla="*/ 17216297 w 19135506"/>
              <a:gd name="T69" fmla="*/ 2887784 h 3938179"/>
              <a:gd name="T70" fmla="*/ 17513545 w 19135506"/>
              <a:gd name="T71" fmla="*/ 2957044 h 3938179"/>
              <a:gd name="T72" fmla="*/ 17813297 w 19135506"/>
              <a:gd name="T73" fmla="*/ 2965499 h 3938179"/>
              <a:gd name="T74" fmla="*/ 18467662 w 19135506"/>
              <a:gd name="T75" fmla="*/ 2516569 h 3938179"/>
              <a:gd name="T76" fmla="*/ 18780006 w 19135506"/>
              <a:gd name="T77" fmla="*/ 2757194 h 3938179"/>
              <a:gd name="T78" fmla="*/ 18976382 w 19135506"/>
              <a:gd name="T79" fmla="*/ 3145861 h 3938179"/>
              <a:gd name="T80" fmla="*/ 19070366 w 19135506"/>
              <a:gd name="T81" fmla="*/ 3938179 h 3938179"/>
              <a:gd name="T82" fmla="*/ 86352 w 19135506"/>
              <a:gd name="T83" fmla="*/ 3644125 h 3938179"/>
              <a:gd name="T84" fmla="*/ 767858 w 19135506"/>
              <a:gd name="T85" fmla="*/ 3237704 h 3938179"/>
              <a:gd name="T86" fmla="*/ 1290688 w 19135506"/>
              <a:gd name="T87" fmla="*/ 3731691 h 3938179"/>
              <a:gd name="T88" fmla="*/ 1666480 w 19135506"/>
              <a:gd name="T89" fmla="*/ 3170941 h 3938179"/>
              <a:gd name="T90" fmla="*/ 2233244 w 19135506"/>
              <a:gd name="T91" fmla="*/ 2947993 h 3938179"/>
              <a:gd name="T92" fmla="*/ 2738489 w 19135506"/>
              <a:gd name="T93" fmla="*/ 3170246 h 3938179"/>
              <a:gd name="T94" fmla="*/ 3021470 w 19135506"/>
              <a:gd name="T95" fmla="*/ 2421387 h 3938179"/>
              <a:gd name="T96" fmla="*/ 3609977 w 19135506"/>
              <a:gd name="T97" fmla="*/ 2125665 h 3938179"/>
              <a:gd name="T98" fmla="*/ 3855573 w 19135506"/>
              <a:gd name="T99" fmla="*/ 2767915 h 3938179"/>
              <a:gd name="T100" fmla="*/ 3966861 w 19135506"/>
              <a:gd name="T101" fmla="*/ 2733106 h 3938179"/>
              <a:gd name="T102" fmla="*/ 4175177 w 19135506"/>
              <a:gd name="T103" fmla="*/ 1346802 h 3938179"/>
              <a:gd name="T104" fmla="*/ 4512917 w 19135506"/>
              <a:gd name="T105" fmla="*/ 1321303 h 3938179"/>
              <a:gd name="T106" fmla="*/ 4779340 w 19135506"/>
              <a:gd name="T107" fmla="*/ 2277578 h 3938179"/>
              <a:gd name="T108" fmla="*/ 4965337 w 19135506"/>
              <a:gd name="T109" fmla="*/ 2721322 h 3938179"/>
              <a:gd name="T110" fmla="*/ 5415025 w 19135506"/>
              <a:gd name="T111" fmla="*/ 2263868 h 3938179"/>
              <a:gd name="T112" fmla="*/ 5584747 w 19135506"/>
              <a:gd name="T113" fmla="*/ 2229384 h 3938179"/>
              <a:gd name="T114" fmla="*/ 6091473 w 19135506"/>
              <a:gd name="T115" fmla="*/ 2541665 h 3938179"/>
              <a:gd name="T116" fmla="*/ 6240758 w 19135506"/>
              <a:gd name="T117" fmla="*/ 384400 h 3938179"/>
              <a:gd name="T118" fmla="*/ 0 w 19135506"/>
              <a:gd name="T119" fmla="*/ 0 h 3938179"/>
              <a:gd name="T120" fmla="*/ 19135506 w 19135506"/>
              <a:gd name="T121" fmla="*/ 3938179 h 3938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T118" t="T119" r="T120" b="T121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91025" y="75914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5" name="文本框 37"/>
          <p:cNvSpPr>
            <a:spLocks noChangeArrowheads="1"/>
          </p:cNvSpPr>
          <p:nvPr/>
        </p:nvSpPr>
        <p:spPr bwMode="auto">
          <a:xfrm>
            <a:off x="7081838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" name="组合 50"/>
          <p:cNvGrpSpPr/>
          <p:nvPr/>
        </p:nvGrpSpPr>
        <p:grpSpPr bwMode="auto">
          <a:xfrm>
            <a:off x="3846513" y="814705"/>
            <a:ext cx="263525" cy="393700"/>
            <a:chOff x="0" y="0"/>
            <a:chExt cx="213756" cy="427512"/>
          </a:xfrm>
        </p:grpSpPr>
        <p:sp>
          <p:nvSpPr>
            <p:cNvPr id="7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文本框 44"/>
          <p:cNvSpPr>
            <a:spLocks noChangeArrowheads="1"/>
          </p:cNvSpPr>
          <p:nvPr/>
        </p:nvSpPr>
        <p:spPr bwMode="auto">
          <a:xfrm>
            <a:off x="2994025" y="181610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国际化视野</a:t>
            </a:r>
          </a:p>
        </p:txBody>
      </p:sp>
      <p:sp>
        <p:nvSpPr>
          <p:cNvPr id="10" name="文本框 45"/>
          <p:cNvSpPr>
            <a:spLocks noChangeArrowheads="1"/>
          </p:cNvSpPr>
          <p:nvPr/>
        </p:nvSpPr>
        <p:spPr bwMode="auto">
          <a:xfrm>
            <a:off x="8766175" y="20066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拒绝平庸</a:t>
            </a:r>
          </a:p>
        </p:txBody>
      </p:sp>
      <p:sp>
        <p:nvSpPr>
          <p:cNvPr id="11" name="文本框 46"/>
          <p:cNvSpPr>
            <a:spLocks noChangeArrowheads="1"/>
          </p:cNvSpPr>
          <p:nvPr/>
        </p:nvSpPr>
        <p:spPr bwMode="auto">
          <a:xfrm>
            <a:off x="5146675" y="154305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独立创新思维</a:t>
            </a:r>
          </a:p>
        </p:txBody>
      </p:sp>
      <p:sp>
        <p:nvSpPr>
          <p:cNvPr id="12" name="文本框 47"/>
          <p:cNvSpPr>
            <a:spLocks noChangeArrowheads="1"/>
          </p:cNvSpPr>
          <p:nvPr/>
        </p:nvSpPr>
        <p:spPr bwMode="auto">
          <a:xfrm>
            <a:off x="6908800" y="223361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C00000"/>
                </a:solidFill>
                <a:sym typeface="方正兰亭黑_GBK" pitchFamily="2" charset="-122"/>
              </a:rPr>
              <a:t>精益求精</a:t>
            </a:r>
            <a:endParaRPr lang="zh-CN" altLang="en-US" sz="24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" name="文本框 48"/>
          <p:cNvSpPr>
            <a:spLocks noChangeArrowheads="1"/>
          </p:cNvSpPr>
          <p:nvPr/>
        </p:nvSpPr>
        <p:spPr bwMode="auto">
          <a:xfrm>
            <a:off x="5603875" y="2922588"/>
            <a:ext cx="326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产品与产品的差异在于细节</a:t>
            </a:r>
            <a:endParaRPr lang="zh-CN" altLang="en-US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4" name="文本框 53"/>
          <p:cNvSpPr>
            <a:spLocks noChangeArrowheads="1"/>
          </p:cNvSpPr>
          <p:nvPr/>
        </p:nvSpPr>
        <p:spPr bwMode="auto">
          <a:xfrm>
            <a:off x="8872538" y="3157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C00000"/>
                </a:solidFill>
                <a:sym typeface="方正兰亭黑_GBK" pitchFamily="2" charset="-122"/>
              </a:rPr>
              <a:t>良好沟通互动</a:t>
            </a:r>
            <a:endParaRPr lang="zh-CN" altLang="en-US" sz="2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5" name="文本框 54"/>
          <p:cNvSpPr>
            <a:spLocks noChangeArrowheads="1"/>
          </p:cNvSpPr>
          <p:nvPr/>
        </p:nvSpPr>
        <p:spPr bwMode="auto">
          <a:xfrm>
            <a:off x="2355850" y="32845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追求品质卓越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6" name="文本框 55"/>
          <p:cNvSpPr>
            <a:spLocks noChangeArrowheads="1"/>
          </p:cNvSpPr>
          <p:nvPr/>
        </p:nvSpPr>
        <p:spPr bwMode="auto">
          <a:xfrm>
            <a:off x="3829050" y="2368550"/>
            <a:ext cx="1722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C00000"/>
                </a:solidFill>
                <a:sym typeface="方正兰亭黑_GBK" pitchFamily="2" charset="-122"/>
              </a:rPr>
              <a:t>超越自我</a:t>
            </a:r>
          </a:p>
        </p:txBody>
      </p:sp>
      <p:sp>
        <p:nvSpPr>
          <p:cNvPr id="17" name="文本框 56"/>
          <p:cNvSpPr>
            <a:spLocks noChangeArrowheads="1"/>
          </p:cNvSpPr>
          <p:nvPr/>
        </p:nvSpPr>
        <p:spPr bwMode="auto">
          <a:xfrm>
            <a:off x="1258888" y="2455863"/>
            <a:ext cx="1620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C00000"/>
                </a:solidFill>
                <a:sym typeface="方正兰亭黑_GBK" pitchFamily="2" charset="-122"/>
              </a:rPr>
              <a:t>共创明天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nimBg="1"/>
      <p:bldP spid="4" grpId="0" bldLvl="0" autoUpdateAnimBg="0"/>
      <p:bldP spid="5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>
            <a:off x="5219700" y="18589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reeform 11"/>
          <p:cNvSpPr>
            <a:spLocks noChangeArrowheads="1"/>
          </p:cNvSpPr>
          <p:nvPr/>
        </p:nvSpPr>
        <p:spPr bwMode="auto">
          <a:xfrm>
            <a:off x="5610225" y="1651000"/>
            <a:ext cx="138113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14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14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reeform 11"/>
          <p:cNvSpPr>
            <a:spLocks noChangeArrowheads="1"/>
          </p:cNvSpPr>
          <p:nvPr/>
        </p:nvSpPr>
        <p:spPr bwMode="auto">
          <a:xfrm>
            <a:off x="6992938" y="1952625"/>
            <a:ext cx="136525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11"/>
          <p:cNvSpPr>
            <a:spLocks noChangeArrowheads="1"/>
          </p:cNvSpPr>
          <p:nvPr/>
        </p:nvSpPr>
        <p:spPr bwMode="auto">
          <a:xfrm>
            <a:off x="6003925" y="287655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reeform 11"/>
          <p:cNvSpPr>
            <a:spLocks noChangeArrowheads="1"/>
          </p:cNvSpPr>
          <p:nvPr/>
        </p:nvSpPr>
        <p:spPr bwMode="auto">
          <a:xfrm>
            <a:off x="5522913" y="2447925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reeform 11"/>
          <p:cNvSpPr>
            <a:spLocks noChangeArrowheads="1"/>
          </p:cNvSpPr>
          <p:nvPr/>
        </p:nvSpPr>
        <p:spPr bwMode="auto">
          <a:xfrm>
            <a:off x="6740525" y="2708275"/>
            <a:ext cx="138113" cy="138113"/>
          </a:xfrm>
          <a:custGeom>
            <a:avLst/>
            <a:gdLst>
              <a:gd name="T0" fmla="*/ 16023834 w 1064"/>
              <a:gd name="T1" fmla="*/ 9423102 h 1077"/>
              <a:gd name="T2" fmla="*/ 15771103 w 1064"/>
              <a:gd name="T3" fmla="*/ 8354105 h 1077"/>
              <a:gd name="T4" fmla="*/ 17540221 w 1064"/>
              <a:gd name="T5" fmla="*/ 7877186 h 1077"/>
              <a:gd name="T6" fmla="*/ 16546171 w 1064"/>
              <a:gd name="T7" fmla="*/ 6972719 h 1077"/>
              <a:gd name="T8" fmla="*/ 15198141 w 1064"/>
              <a:gd name="T9" fmla="*/ 6101209 h 1077"/>
              <a:gd name="T10" fmla="*/ 16680909 w 1064"/>
              <a:gd name="T11" fmla="*/ 5065041 h 1077"/>
              <a:gd name="T12" fmla="*/ 15417253 w 1064"/>
              <a:gd name="T13" fmla="*/ 4538878 h 1077"/>
              <a:gd name="T14" fmla="*/ 13850242 w 1064"/>
              <a:gd name="T15" fmla="*/ 4193531 h 1077"/>
              <a:gd name="T16" fmla="*/ 14894916 w 1064"/>
              <a:gd name="T17" fmla="*/ 2713401 h 1077"/>
              <a:gd name="T18" fmla="*/ 13530141 w 1064"/>
              <a:gd name="T19" fmla="*/ 2647615 h 1077"/>
              <a:gd name="T20" fmla="*/ 11929381 w 1064"/>
              <a:gd name="T21" fmla="*/ 2828559 h 1077"/>
              <a:gd name="T22" fmla="*/ 12384349 w 1064"/>
              <a:gd name="T23" fmla="*/ 1101826 h 1077"/>
              <a:gd name="T24" fmla="*/ 11086943 w 1064"/>
              <a:gd name="T25" fmla="*/ 1496545 h 1077"/>
              <a:gd name="T26" fmla="*/ 9637925 w 1064"/>
              <a:gd name="T27" fmla="*/ 2203653 h 1077"/>
              <a:gd name="T28" fmla="*/ 9469437 w 1064"/>
              <a:gd name="T29" fmla="*/ 427548 h 1077"/>
              <a:gd name="T30" fmla="*/ 8374139 w 1064"/>
              <a:gd name="T31" fmla="*/ 1233399 h 1077"/>
              <a:gd name="T32" fmla="*/ 7278970 w 1064"/>
              <a:gd name="T33" fmla="*/ 2368054 h 1077"/>
              <a:gd name="T34" fmla="*/ 6487027 w 1064"/>
              <a:gd name="T35" fmla="*/ 756480 h 1077"/>
              <a:gd name="T36" fmla="*/ 5745708 w 1064"/>
              <a:gd name="T37" fmla="*/ 1891135 h 1077"/>
              <a:gd name="T38" fmla="*/ 5105378 w 1064"/>
              <a:gd name="T39" fmla="*/ 3338308 h 1077"/>
              <a:gd name="T40" fmla="*/ 3807973 w 1064"/>
              <a:gd name="T41" fmla="*/ 2072080 h 1077"/>
              <a:gd name="T42" fmla="*/ 3504747 w 1064"/>
              <a:gd name="T43" fmla="*/ 3387680 h 1077"/>
              <a:gd name="T44" fmla="*/ 3420503 w 1064"/>
              <a:gd name="T45" fmla="*/ 4950011 h 1077"/>
              <a:gd name="T46" fmla="*/ 1752374 w 1064"/>
              <a:gd name="T47" fmla="*/ 4209946 h 1077"/>
              <a:gd name="T48" fmla="*/ 1920861 w 1064"/>
              <a:gd name="T49" fmla="*/ 5541960 h 1077"/>
              <a:gd name="T50" fmla="*/ 2392574 w 1064"/>
              <a:gd name="T51" fmla="*/ 7038505 h 1077"/>
              <a:gd name="T52" fmla="*/ 556087 w 1064"/>
              <a:gd name="T53" fmla="*/ 6906932 h 1077"/>
              <a:gd name="T54" fmla="*/ 1179412 w 1064"/>
              <a:gd name="T55" fmla="*/ 8090960 h 1077"/>
              <a:gd name="T56" fmla="*/ 2122968 w 1064"/>
              <a:gd name="T57" fmla="*/ 8847439 h 1077"/>
              <a:gd name="T58" fmla="*/ 1179412 w 1064"/>
              <a:gd name="T59" fmla="*/ 9620462 h 1077"/>
              <a:gd name="T60" fmla="*/ 556087 w 1064"/>
              <a:gd name="T61" fmla="*/ 10804489 h 1077"/>
              <a:gd name="T62" fmla="*/ 2392574 w 1064"/>
              <a:gd name="T63" fmla="*/ 10656502 h 1077"/>
              <a:gd name="T64" fmla="*/ 1920861 w 1064"/>
              <a:gd name="T65" fmla="*/ 12169461 h 1077"/>
              <a:gd name="T66" fmla="*/ 1752374 w 1064"/>
              <a:gd name="T67" fmla="*/ 13501475 h 1077"/>
              <a:gd name="T68" fmla="*/ 3420503 w 1064"/>
              <a:gd name="T69" fmla="*/ 12744996 h 1077"/>
              <a:gd name="T70" fmla="*/ 3504747 w 1064"/>
              <a:gd name="T71" fmla="*/ 14323742 h 1077"/>
              <a:gd name="T72" fmla="*/ 3807973 w 1064"/>
              <a:gd name="T73" fmla="*/ 15622927 h 1077"/>
              <a:gd name="T74" fmla="*/ 5105378 w 1064"/>
              <a:gd name="T75" fmla="*/ 14373113 h 1077"/>
              <a:gd name="T76" fmla="*/ 5745708 w 1064"/>
              <a:gd name="T77" fmla="*/ 15820286 h 1077"/>
              <a:gd name="T78" fmla="*/ 6487027 w 1064"/>
              <a:gd name="T79" fmla="*/ 16938527 h 1077"/>
              <a:gd name="T80" fmla="*/ 7278970 w 1064"/>
              <a:gd name="T81" fmla="*/ 15326824 h 1077"/>
              <a:gd name="T82" fmla="*/ 8374139 w 1064"/>
              <a:gd name="T83" fmla="*/ 16478022 h 1077"/>
              <a:gd name="T84" fmla="*/ 9469437 w 1064"/>
              <a:gd name="T85" fmla="*/ 17283874 h 1077"/>
              <a:gd name="T86" fmla="*/ 9637925 w 1064"/>
              <a:gd name="T87" fmla="*/ 15507769 h 1077"/>
              <a:gd name="T88" fmla="*/ 11086943 w 1064"/>
              <a:gd name="T89" fmla="*/ 16214877 h 1077"/>
              <a:gd name="T90" fmla="*/ 12384349 w 1064"/>
              <a:gd name="T91" fmla="*/ 16609595 h 1077"/>
              <a:gd name="T92" fmla="*/ 11929381 w 1064"/>
              <a:gd name="T93" fmla="*/ 14882862 h 1077"/>
              <a:gd name="T94" fmla="*/ 13530141 w 1064"/>
              <a:gd name="T95" fmla="*/ 15063807 h 1077"/>
              <a:gd name="T96" fmla="*/ 14894916 w 1064"/>
              <a:gd name="T97" fmla="*/ 14981477 h 1077"/>
              <a:gd name="T98" fmla="*/ 13850242 w 1064"/>
              <a:gd name="T99" fmla="*/ 13517890 h 1077"/>
              <a:gd name="T100" fmla="*/ 15417253 w 1064"/>
              <a:gd name="T101" fmla="*/ 13156129 h 1077"/>
              <a:gd name="T102" fmla="*/ 16680909 w 1064"/>
              <a:gd name="T103" fmla="*/ 12629838 h 1077"/>
              <a:gd name="T104" fmla="*/ 15198141 w 1064"/>
              <a:gd name="T105" fmla="*/ 11593798 h 1077"/>
              <a:gd name="T106" fmla="*/ 16546171 w 1064"/>
              <a:gd name="T107" fmla="*/ 10738703 h 1077"/>
              <a:gd name="T108" fmla="*/ 17540221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>
            <a:off x="6962775" y="23161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Freeform 11"/>
          <p:cNvSpPr>
            <a:spLocks noChangeArrowheads="1"/>
          </p:cNvSpPr>
          <p:nvPr/>
        </p:nvSpPr>
        <p:spPr bwMode="auto">
          <a:xfrm>
            <a:off x="4946650" y="21955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Freeform 11"/>
          <p:cNvSpPr>
            <a:spLocks noChangeArrowheads="1"/>
          </p:cNvSpPr>
          <p:nvPr/>
        </p:nvSpPr>
        <p:spPr bwMode="auto">
          <a:xfrm>
            <a:off x="4770438" y="2636838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Freeform 11"/>
          <p:cNvSpPr>
            <a:spLocks noChangeArrowheads="1"/>
          </p:cNvSpPr>
          <p:nvPr/>
        </p:nvSpPr>
        <p:spPr bwMode="auto">
          <a:xfrm>
            <a:off x="5083175" y="2447925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7302500" y="2316163"/>
            <a:ext cx="138113" cy="138112"/>
          </a:xfrm>
          <a:custGeom>
            <a:avLst/>
            <a:gdLst>
              <a:gd name="T0" fmla="*/ 16023834 w 1064"/>
              <a:gd name="T1" fmla="*/ 9422906 h 1077"/>
              <a:gd name="T2" fmla="*/ 15771103 w 1064"/>
              <a:gd name="T3" fmla="*/ 8354045 h 1077"/>
              <a:gd name="T4" fmla="*/ 17540221 w 1064"/>
              <a:gd name="T5" fmla="*/ 7877129 h 1077"/>
              <a:gd name="T6" fmla="*/ 16546171 w 1064"/>
              <a:gd name="T7" fmla="*/ 6972668 h 1077"/>
              <a:gd name="T8" fmla="*/ 15198141 w 1064"/>
              <a:gd name="T9" fmla="*/ 6101037 h 1077"/>
              <a:gd name="T10" fmla="*/ 16680909 w 1064"/>
              <a:gd name="T11" fmla="*/ 5065004 h 1077"/>
              <a:gd name="T12" fmla="*/ 15417253 w 1064"/>
              <a:gd name="T13" fmla="*/ 4538845 h 1077"/>
              <a:gd name="T14" fmla="*/ 13850242 w 1064"/>
              <a:gd name="T15" fmla="*/ 4193501 h 1077"/>
              <a:gd name="T16" fmla="*/ 14894916 w 1064"/>
              <a:gd name="T17" fmla="*/ 2713381 h 1077"/>
              <a:gd name="T18" fmla="*/ 13530141 w 1064"/>
              <a:gd name="T19" fmla="*/ 2647595 h 1077"/>
              <a:gd name="T20" fmla="*/ 11929381 w 1064"/>
              <a:gd name="T21" fmla="*/ 2828539 h 1077"/>
              <a:gd name="T22" fmla="*/ 12384349 w 1064"/>
              <a:gd name="T23" fmla="*/ 1101818 h 1077"/>
              <a:gd name="T24" fmla="*/ 11086943 w 1064"/>
              <a:gd name="T25" fmla="*/ 1496534 h 1077"/>
              <a:gd name="T26" fmla="*/ 9637925 w 1064"/>
              <a:gd name="T27" fmla="*/ 2203637 h 1077"/>
              <a:gd name="T28" fmla="*/ 9469437 w 1064"/>
              <a:gd name="T29" fmla="*/ 427544 h 1077"/>
              <a:gd name="T30" fmla="*/ 8374139 w 1064"/>
              <a:gd name="T31" fmla="*/ 1233390 h 1077"/>
              <a:gd name="T32" fmla="*/ 7278970 w 1064"/>
              <a:gd name="T33" fmla="*/ 2368037 h 1077"/>
              <a:gd name="T34" fmla="*/ 6487027 w 1064"/>
              <a:gd name="T35" fmla="*/ 756474 h 1077"/>
              <a:gd name="T36" fmla="*/ 5745708 w 1064"/>
              <a:gd name="T37" fmla="*/ 1891121 h 1077"/>
              <a:gd name="T38" fmla="*/ 5105378 w 1064"/>
              <a:gd name="T39" fmla="*/ 3338284 h 1077"/>
              <a:gd name="T40" fmla="*/ 3807973 w 1064"/>
              <a:gd name="T41" fmla="*/ 2072065 h 1077"/>
              <a:gd name="T42" fmla="*/ 3504747 w 1064"/>
              <a:gd name="T43" fmla="*/ 3387655 h 1077"/>
              <a:gd name="T44" fmla="*/ 3420503 w 1064"/>
              <a:gd name="T45" fmla="*/ 4949975 h 1077"/>
              <a:gd name="T46" fmla="*/ 1752374 w 1064"/>
              <a:gd name="T47" fmla="*/ 4209915 h 1077"/>
              <a:gd name="T48" fmla="*/ 1920861 w 1064"/>
              <a:gd name="T49" fmla="*/ 5541920 h 1077"/>
              <a:gd name="T50" fmla="*/ 2392574 w 1064"/>
              <a:gd name="T51" fmla="*/ 7038454 h 1077"/>
              <a:gd name="T52" fmla="*/ 556087 w 1064"/>
              <a:gd name="T53" fmla="*/ 6906882 h 1077"/>
              <a:gd name="T54" fmla="*/ 1179412 w 1064"/>
              <a:gd name="T55" fmla="*/ 8090901 h 1077"/>
              <a:gd name="T56" fmla="*/ 2122968 w 1064"/>
              <a:gd name="T57" fmla="*/ 8847375 h 1077"/>
              <a:gd name="T58" fmla="*/ 1179412 w 1064"/>
              <a:gd name="T59" fmla="*/ 9620264 h 1077"/>
              <a:gd name="T60" fmla="*/ 556087 w 1064"/>
              <a:gd name="T61" fmla="*/ 10804282 h 1077"/>
              <a:gd name="T62" fmla="*/ 2392574 w 1064"/>
              <a:gd name="T63" fmla="*/ 10656296 h 1077"/>
              <a:gd name="T64" fmla="*/ 1920861 w 1064"/>
              <a:gd name="T65" fmla="*/ 12169245 h 1077"/>
              <a:gd name="T66" fmla="*/ 1752374 w 1064"/>
              <a:gd name="T67" fmla="*/ 13501249 h 1077"/>
              <a:gd name="T68" fmla="*/ 3420503 w 1064"/>
              <a:gd name="T69" fmla="*/ 12744775 h 1077"/>
              <a:gd name="T70" fmla="*/ 3504747 w 1064"/>
              <a:gd name="T71" fmla="*/ 14323510 h 1077"/>
              <a:gd name="T72" fmla="*/ 3807973 w 1064"/>
              <a:gd name="T73" fmla="*/ 15622686 h 1077"/>
              <a:gd name="T74" fmla="*/ 5105378 w 1064"/>
              <a:gd name="T75" fmla="*/ 14372881 h 1077"/>
              <a:gd name="T76" fmla="*/ 5745708 w 1064"/>
              <a:gd name="T77" fmla="*/ 15820044 h 1077"/>
              <a:gd name="T78" fmla="*/ 6487027 w 1064"/>
              <a:gd name="T79" fmla="*/ 16938276 h 1077"/>
              <a:gd name="T80" fmla="*/ 7278970 w 1064"/>
              <a:gd name="T81" fmla="*/ 15326713 h 1077"/>
              <a:gd name="T82" fmla="*/ 8374139 w 1064"/>
              <a:gd name="T83" fmla="*/ 16477775 h 1077"/>
              <a:gd name="T84" fmla="*/ 9469437 w 1064"/>
              <a:gd name="T85" fmla="*/ 17283620 h 1077"/>
              <a:gd name="T86" fmla="*/ 9637925 w 1064"/>
              <a:gd name="T87" fmla="*/ 15507528 h 1077"/>
              <a:gd name="T88" fmla="*/ 11086943 w 1064"/>
              <a:gd name="T89" fmla="*/ 16214631 h 1077"/>
              <a:gd name="T90" fmla="*/ 12384349 w 1064"/>
              <a:gd name="T91" fmla="*/ 16609347 h 1077"/>
              <a:gd name="T92" fmla="*/ 11929381 w 1064"/>
              <a:gd name="T93" fmla="*/ 14882626 h 1077"/>
              <a:gd name="T94" fmla="*/ 13530141 w 1064"/>
              <a:gd name="T95" fmla="*/ 15063569 h 1077"/>
              <a:gd name="T96" fmla="*/ 14894916 w 1064"/>
              <a:gd name="T97" fmla="*/ 14981369 h 1077"/>
              <a:gd name="T98" fmla="*/ 13850242 w 1064"/>
              <a:gd name="T99" fmla="*/ 13517664 h 1077"/>
              <a:gd name="T100" fmla="*/ 15417253 w 1064"/>
              <a:gd name="T101" fmla="*/ 13155905 h 1077"/>
              <a:gd name="T102" fmla="*/ 16680909 w 1064"/>
              <a:gd name="T103" fmla="*/ 12629746 h 1077"/>
              <a:gd name="T104" fmla="*/ 15198141 w 1064"/>
              <a:gd name="T105" fmla="*/ 11593714 h 1077"/>
              <a:gd name="T106" fmla="*/ 16546171 w 1064"/>
              <a:gd name="T107" fmla="*/ 10738497 h 1077"/>
              <a:gd name="T108" fmla="*/ 17540221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Freeform 11"/>
          <p:cNvSpPr>
            <a:spLocks noChangeArrowheads="1"/>
          </p:cNvSpPr>
          <p:nvPr/>
        </p:nvSpPr>
        <p:spPr bwMode="auto">
          <a:xfrm>
            <a:off x="7305675" y="3324225"/>
            <a:ext cx="138113" cy="139700"/>
          </a:xfrm>
          <a:custGeom>
            <a:avLst/>
            <a:gdLst>
              <a:gd name="T0" fmla="*/ 16023834 w 1064"/>
              <a:gd name="T1" fmla="*/ 9640857 h 1077"/>
              <a:gd name="T2" fmla="*/ 15771103 w 1064"/>
              <a:gd name="T3" fmla="*/ 8547253 h 1077"/>
              <a:gd name="T4" fmla="*/ 17540221 w 1064"/>
              <a:gd name="T5" fmla="*/ 8059276 h 1077"/>
              <a:gd name="T6" fmla="*/ 16546171 w 1064"/>
              <a:gd name="T7" fmla="*/ 7133910 h 1077"/>
              <a:gd name="T8" fmla="*/ 15198141 w 1064"/>
              <a:gd name="T9" fmla="*/ 6242138 h 1077"/>
              <a:gd name="T10" fmla="*/ 16680909 w 1064"/>
              <a:gd name="T11" fmla="*/ 5182131 h 1077"/>
              <a:gd name="T12" fmla="*/ 15417253 w 1064"/>
              <a:gd name="T13" fmla="*/ 4643825 h 1077"/>
              <a:gd name="T14" fmla="*/ 13850242 w 1064"/>
              <a:gd name="T15" fmla="*/ 4290489 h 1077"/>
              <a:gd name="T16" fmla="*/ 14894916 w 1064"/>
              <a:gd name="T17" fmla="*/ 2776229 h 1077"/>
              <a:gd name="T18" fmla="*/ 13530141 w 1064"/>
              <a:gd name="T19" fmla="*/ 2708909 h 1077"/>
              <a:gd name="T20" fmla="*/ 11929381 w 1064"/>
              <a:gd name="T21" fmla="*/ 2893878 h 1077"/>
              <a:gd name="T22" fmla="*/ 12384349 w 1064"/>
              <a:gd name="T23" fmla="*/ 1127328 h 1077"/>
              <a:gd name="T24" fmla="*/ 11086943 w 1064"/>
              <a:gd name="T25" fmla="*/ 1531122 h 1077"/>
              <a:gd name="T26" fmla="*/ 9637925 w 1064"/>
              <a:gd name="T27" fmla="*/ 2254527 h 1077"/>
              <a:gd name="T28" fmla="*/ 9469437 w 1064"/>
              <a:gd name="T29" fmla="*/ 437519 h 1077"/>
              <a:gd name="T30" fmla="*/ 8374139 w 1064"/>
              <a:gd name="T31" fmla="*/ 1261840 h 1077"/>
              <a:gd name="T32" fmla="*/ 7278970 w 1064"/>
              <a:gd name="T33" fmla="*/ 2422894 h 1077"/>
              <a:gd name="T34" fmla="*/ 6487027 w 1064"/>
              <a:gd name="T35" fmla="*/ 773992 h 1077"/>
              <a:gd name="T36" fmla="*/ 5745708 w 1064"/>
              <a:gd name="T37" fmla="*/ 1934916 h 1077"/>
              <a:gd name="T38" fmla="*/ 5105378 w 1064"/>
              <a:gd name="T39" fmla="*/ 3415581 h 1077"/>
              <a:gd name="T40" fmla="*/ 3807973 w 1064"/>
              <a:gd name="T41" fmla="*/ 2120016 h 1077"/>
              <a:gd name="T42" fmla="*/ 3504747 w 1064"/>
              <a:gd name="T43" fmla="*/ 3466039 h 1077"/>
              <a:gd name="T44" fmla="*/ 3420503 w 1064"/>
              <a:gd name="T45" fmla="*/ 5064352 h 1077"/>
              <a:gd name="T46" fmla="*/ 1752374 w 1064"/>
              <a:gd name="T47" fmla="*/ 4307222 h 1077"/>
              <a:gd name="T48" fmla="*/ 1920861 w 1064"/>
              <a:gd name="T49" fmla="*/ 5670108 h 1077"/>
              <a:gd name="T50" fmla="*/ 2392574 w 1064"/>
              <a:gd name="T51" fmla="*/ 7201230 h 1077"/>
              <a:gd name="T52" fmla="*/ 556087 w 1064"/>
              <a:gd name="T53" fmla="*/ 7066589 h 1077"/>
              <a:gd name="T54" fmla="*/ 1179412 w 1064"/>
              <a:gd name="T55" fmla="*/ 8277971 h 1077"/>
              <a:gd name="T56" fmla="*/ 2122968 w 1064"/>
              <a:gd name="T57" fmla="*/ 9051963 h 1077"/>
              <a:gd name="T58" fmla="*/ 1179412 w 1064"/>
              <a:gd name="T59" fmla="*/ 9842818 h 1077"/>
              <a:gd name="T60" fmla="*/ 556087 w 1064"/>
              <a:gd name="T61" fmla="*/ 11054200 h 1077"/>
              <a:gd name="T62" fmla="*/ 2392574 w 1064"/>
              <a:gd name="T63" fmla="*/ 10902696 h 1077"/>
              <a:gd name="T64" fmla="*/ 1920861 w 1064"/>
              <a:gd name="T65" fmla="*/ 12450681 h 1077"/>
              <a:gd name="T66" fmla="*/ 1752374 w 1064"/>
              <a:gd name="T67" fmla="*/ 13813567 h 1077"/>
              <a:gd name="T68" fmla="*/ 3420503 w 1064"/>
              <a:gd name="T69" fmla="*/ 13039575 h 1077"/>
              <a:gd name="T70" fmla="*/ 3504747 w 1064"/>
              <a:gd name="T71" fmla="*/ 14654751 h 1077"/>
              <a:gd name="T72" fmla="*/ 3807973 w 1064"/>
              <a:gd name="T73" fmla="*/ 15984041 h 1077"/>
              <a:gd name="T74" fmla="*/ 5105378 w 1064"/>
              <a:gd name="T75" fmla="*/ 14705209 h 1077"/>
              <a:gd name="T76" fmla="*/ 5745708 w 1064"/>
              <a:gd name="T77" fmla="*/ 16185873 h 1077"/>
              <a:gd name="T78" fmla="*/ 6487027 w 1064"/>
              <a:gd name="T79" fmla="*/ 17330064 h 1077"/>
              <a:gd name="T80" fmla="*/ 7278970 w 1064"/>
              <a:gd name="T81" fmla="*/ 15681163 h 1077"/>
              <a:gd name="T82" fmla="*/ 8374139 w 1064"/>
              <a:gd name="T83" fmla="*/ 16858949 h 1077"/>
              <a:gd name="T84" fmla="*/ 9469437 w 1064"/>
              <a:gd name="T85" fmla="*/ 17683270 h 1077"/>
              <a:gd name="T86" fmla="*/ 9637925 w 1064"/>
              <a:gd name="T87" fmla="*/ 15866262 h 1077"/>
              <a:gd name="T88" fmla="*/ 11086943 w 1064"/>
              <a:gd name="T89" fmla="*/ 16589667 h 1077"/>
              <a:gd name="T90" fmla="*/ 12384349 w 1064"/>
              <a:gd name="T91" fmla="*/ 16993461 h 1077"/>
              <a:gd name="T92" fmla="*/ 11929381 w 1064"/>
              <a:gd name="T93" fmla="*/ 15226781 h 1077"/>
              <a:gd name="T94" fmla="*/ 13530141 w 1064"/>
              <a:gd name="T95" fmla="*/ 15411880 h 1077"/>
              <a:gd name="T96" fmla="*/ 14894916 w 1064"/>
              <a:gd name="T97" fmla="*/ 15327827 h 1077"/>
              <a:gd name="T98" fmla="*/ 13850242 w 1064"/>
              <a:gd name="T99" fmla="*/ 13830300 h 1077"/>
              <a:gd name="T100" fmla="*/ 15417253 w 1064"/>
              <a:gd name="T101" fmla="*/ 13460231 h 1077"/>
              <a:gd name="T102" fmla="*/ 16680909 w 1064"/>
              <a:gd name="T103" fmla="*/ 12921796 h 1077"/>
              <a:gd name="T104" fmla="*/ 15198141 w 1064"/>
              <a:gd name="T105" fmla="*/ 11861788 h 1077"/>
              <a:gd name="T106" fmla="*/ 16546171 w 1064"/>
              <a:gd name="T107" fmla="*/ 10986880 h 1077"/>
              <a:gd name="T108" fmla="*/ 17540221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Freeform 11"/>
          <p:cNvSpPr>
            <a:spLocks noChangeArrowheads="1"/>
          </p:cNvSpPr>
          <p:nvPr/>
        </p:nvSpPr>
        <p:spPr bwMode="auto">
          <a:xfrm>
            <a:off x="7412038" y="2870200"/>
            <a:ext cx="136525" cy="138113"/>
          </a:xfrm>
          <a:custGeom>
            <a:avLst/>
            <a:gdLst>
              <a:gd name="T0" fmla="*/ 15657518 w 1064"/>
              <a:gd name="T1" fmla="*/ 9423102 h 1077"/>
              <a:gd name="T2" fmla="*/ 15410516 w 1064"/>
              <a:gd name="T3" fmla="*/ 8354105 h 1077"/>
              <a:gd name="T4" fmla="*/ 17139277 w 1064"/>
              <a:gd name="T5" fmla="*/ 7877186 h 1077"/>
              <a:gd name="T6" fmla="*/ 16167819 w 1064"/>
              <a:gd name="T7" fmla="*/ 6972719 h 1077"/>
              <a:gd name="T8" fmla="*/ 14850687 w 1064"/>
              <a:gd name="T9" fmla="*/ 6101209 h 1077"/>
              <a:gd name="T10" fmla="*/ 16299597 w 1064"/>
              <a:gd name="T11" fmla="*/ 5065041 h 1077"/>
              <a:gd name="T12" fmla="*/ 15064713 w 1064"/>
              <a:gd name="T13" fmla="*/ 4538878 h 1077"/>
              <a:gd name="T14" fmla="*/ 13533554 w 1064"/>
              <a:gd name="T15" fmla="*/ 4193531 h 1077"/>
              <a:gd name="T16" fmla="*/ 14554412 w 1064"/>
              <a:gd name="T17" fmla="*/ 2713401 h 1077"/>
              <a:gd name="T18" fmla="*/ 13220727 w 1064"/>
              <a:gd name="T19" fmla="*/ 2647615 h 1077"/>
              <a:gd name="T20" fmla="*/ 11656720 w 1064"/>
              <a:gd name="T21" fmla="*/ 2828559 h 1077"/>
              <a:gd name="T22" fmla="*/ 12101196 w 1064"/>
              <a:gd name="T23" fmla="*/ 1101826 h 1077"/>
              <a:gd name="T24" fmla="*/ 10833464 w 1064"/>
              <a:gd name="T25" fmla="*/ 1496545 h 1077"/>
              <a:gd name="T26" fmla="*/ 9417530 w 1064"/>
              <a:gd name="T27" fmla="*/ 2203653 h 1077"/>
              <a:gd name="T28" fmla="*/ 9252905 w 1064"/>
              <a:gd name="T29" fmla="*/ 427548 h 1077"/>
              <a:gd name="T30" fmla="*/ 8182775 w 1064"/>
              <a:gd name="T31" fmla="*/ 1233399 h 1077"/>
              <a:gd name="T32" fmla="*/ 7112516 w 1064"/>
              <a:gd name="T33" fmla="*/ 2368054 h 1077"/>
              <a:gd name="T34" fmla="*/ 6338661 w 1064"/>
              <a:gd name="T35" fmla="*/ 756480 h 1077"/>
              <a:gd name="T36" fmla="*/ 5614334 w 1064"/>
              <a:gd name="T37" fmla="*/ 1891135 h 1077"/>
              <a:gd name="T38" fmla="*/ 4988680 w 1064"/>
              <a:gd name="T39" fmla="*/ 3338308 h 1077"/>
              <a:gd name="T40" fmla="*/ 3720948 w 1064"/>
              <a:gd name="T41" fmla="*/ 2072080 h 1077"/>
              <a:gd name="T42" fmla="*/ 3424545 w 1064"/>
              <a:gd name="T43" fmla="*/ 3387680 h 1077"/>
              <a:gd name="T44" fmla="*/ 3342296 w 1064"/>
              <a:gd name="T45" fmla="*/ 4950011 h 1077"/>
              <a:gd name="T46" fmla="*/ 1712337 w 1064"/>
              <a:gd name="T47" fmla="*/ 4209946 h 1077"/>
              <a:gd name="T48" fmla="*/ 1876962 w 1064"/>
              <a:gd name="T49" fmla="*/ 5541960 h 1077"/>
              <a:gd name="T50" fmla="*/ 2337862 w 1064"/>
              <a:gd name="T51" fmla="*/ 7038505 h 1077"/>
              <a:gd name="T52" fmla="*/ 543277 w 1064"/>
              <a:gd name="T53" fmla="*/ 6906932 h 1077"/>
              <a:gd name="T54" fmla="*/ 1152507 w 1064"/>
              <a:gd name="T55" fmla="*/ 8090960 h 1077"/>
              <a:gd name="T56" fmla="*/ 2074436 w 1064"/>
              <a:gd name="T57" fmla="*/ 8847439 h 1077"/>
              <a:gd name="T58" fmla="*/ 1152507 w 1064"/>
              <a:gd name="T59" fmla="*/ 9620462 h 1077"/>
              <a:gd name="T60" fmla="*/ 543277 w 1064"/>
              <a:gd name="T61" fmla="*/ 10804489 h 1077"/>
              <a:gd name="T62" fmla="*/ 2337862 w 1064"/>
              <a:gd name="T63" fmla="*/ 10656502 h 1077"/>
              <a:gd name="T64" fmla="*/ 1876962 w 1064"/>
              <a:gd name="T65" fmla="*/ 12169461 h 1077"/>
              <a:gd name="T66" fmla="*/ 1712337 w 1064"/>
              <a:gd name="T67" fmla="*/ 13501475 h 1077"/>
              <a:gd name="T68" fmla="*/ 3342296 w 1064"/>
              <a:gd name="T69" fmla="*/ 12744996 h 1077"/>
              <a:gd name="T70" fmla="*/ 3424545 w 1064"/>
              <a:gd name="T71" fmla="*/ 14323742 h 1077"/>
              <a:gd name="T72" fmla="*/ 3720948 w 1064"/>
              <a:gd name="T73" fmla="*/ 15622927 h 1077"/>
              <a:gd name="T74" fmla="*/ 4988680 w 1064"/>
              <a:gd name="T75" fmla="*/ 14373113 h 1077"/>
              <a:gd name="T76" fmla="*/ 5614334 w 1064"/>
              <a:gd name="T77" fmla="*/ 15820286 h 1077"/>
              <a:gd name="T78" fmla="*/ 6338661 w 1064"/>
              <a:gd name="T79" fmla="*/ 16938527 h 1077"/>
              <a:gd name="T80" fmla="*/ 7112516 w 1064"/>
              <a:gd name="T81" fmla="*/ 15326824 h 1077"/>
              <a:gd name="T82" fmla="*/ 8182775 w 1064"/>
              <a:gd name="T83" fmla="*/ 16478022 h 1077"/>
              <a:gd name="T84" fmla="*/ 9252905 w 1064"/>
              <a:gd name="T85" fmla="*/ 17283874 h 1077"/>
              <a:gd name="T86" fmla="*/ 9417530 w 1064"/>
              <a:gd name="T87" fmla="*/ 15507769 h 1077"/>
              <a:gd name="T88" fmla="*/ 10833464 w 1064"/>
              <a:gd name="T89" fmla="*/ 16214877 h 1077"/>
              <a:gd name="T90" fmla="*/ 12101196 w 1064"/>
              <a:gd name="T91" fmla="*/ 16609595 h 1077"/>
              <a:gd name="T92" fmla="*/ 11656720 w 1064"/>
              <a:gd name="T93" fmla="*/ 14882862 h 1077"/>
              <a:gd name="T94" fmla="*/ 13220727 w 1064"/>
              <a:gd name="T95" fmla="*/ 15063807 h 1077"/>
              <a:gd name="T96" fmla="*/ 14554412 w 1064"/>
              <a:gd name="T97" fmla="*/ 14981477 h 1077"/>
              <a:gd name="T98" fmla="*/ 13533554 w 1064"/>
              <a:gd name="T99" fmla="*/ 13517890 h 1077"/>
              <a:gd name="T100" fmla="*/ 15064713 w 1064"/>
              <a:gd name="T101" fmla="*/ 13156129 h 1077"/>
              <a:gd name="T102" fmla="*/ 16299597 w 1064"/>
              <a:gd name="T103" fmla="*/ 12629838 h 1077"/>
              <a:gd name="T104" fmla="*/ 14850687 w 1064"/>
              <a:gd name="T105" fmla="*/ 11593798 h 1077"/>
              <a:gd name="T106" fmla="*/ 16167819 w 1064"/>
              <a:gd name="T107" fmla="*/ 10738703 h 1077"/>
              <a:gd name="T108" fmla="*/ 17139277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Freeform 11"/>
          <p:cNvSpPr>
            <a:spLocks noChangeArrowheads="1"/>
          </p:cNvSpPr>
          <p:nvPr/>
        </p:nvSpPr>
        <p:spPr bwMode="auto">
          <a:xfrm>
            <a:off x="5219700" y="38401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Freeform 11"/>
          <p:cNvSpPr>
            <a:spLocks noChangeArrowheads="1"/>
          </p:cNvSpPr>
          <p:nvPr/>
        </p:nvSpPr>
        <p:spPr bwMode="auto">
          <a:xfrm>
            <a:off x="5349875" y="421005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Freeform 11"/>
          <p:cNvSpPr>
            <a:spLocks noChangeArrowheads="1"/>
          </p:cNvSpPr>
          <p:nvPr/>
        </p:nvSpPr>
        <p:spPr bwMode="auto">
          <a:xfrm>
            <a:off x="6229350" y="49196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Freeform 11"/>
          <p:cNvSpPr>
            <a:spLocks noChangeArrowheads="1"/>
          </p:cNvSpPr>
          <p:nvPr/>
        </p:nvSpPr>
        <p:spPr bwMode="auto">
          <a:xfrm>
            <a:off x="6367463" y="4225925"/>
            <a:ext cx="138112" cy="138113"/>
          </a:xfrm>
          <a:custGeom>
            <a:avLst/>
            <a:gdLst>
              <a:gd name="T0" fmla="*/ 16023588 w 1064"/>
              <a:gd name="T1" fmla="*/ 9423102 h 1077"/>
              <a:gd name="T2" fmla="*/ 15770859 w 1064"/>
              <a:gd name="T3" fmla="*/ 8354105 h 1077"/>
              <a:gd name="T4" fmla="*/ 17539964 w 1064"/>
              <a:gd name="T5" fmla="*/ 7877186 h 1077"/>
              <a:gd name="T6" fmla="*/ 16545921 w 1064"/>
              <a:gd name="T7" fmla="*/ 6972719 h 1077"/>
              <a:gd name="T8" fmla="*/ 15198031 w 1064"/>
              <a:gd name="T9" fmla="*/ 6101209 h 1077"/>
              <a:gd name="T10" fmla="*/ 16680659 w 1064"/>
              <a:gd name="T11" fmla="*/ 5065041 h 1077"/>
              <a:gd name="T12" fmla="*/ 15417012 w 1064"/>
              <a:gd name="T13" fmla="*/ 4538878 h 1077"/>
              <a:gd name="T14" fmla="*/ 13850012 w 1064"/>
              <a:gd name="T15" fmla="*/ 4193531 h 1077"/>
              <a:gd name="T16" fmla="*/ 14894678 w 1064"/>
              <a:gd name="T17" fmla="*/ 2713401 h 1077"/>
              <a:gd name="T18" fmla="*/ 13529914 w 1064"/>
              <a:gd name="T19" fmla="*/ 2647615 h 1077"/>
              <a:gd name="T20" fmla="*/ 11929294 w 1064"/>
              <a:gd name="T21" fmla="*/ 2828559 h 1077"/>
              <a:gd name="T22" fmla="*/ 12384129 w 1064"/>
              <a:gd name="T23" fmla="*/ 1101826 h 1077"/>
              <a:gd name="T24" fmla="*/ 11086733 w 1064"/>
              <a:gd name="T25" fmla="*/ 1496545 h 1077"/>
              <a:gd name="T26" fmla="*/ 9637725 w 1064"/>
              <a:gd name="T27" fmla="*/ 2203653 h 1077"/>
              <a:gd name="T28" fmla="*/ 9469239 w 1064"/>
              <a:gd name="T29" fmla="*/ 427548 h 1077"/>
              <a:gd name="T30" fmla="*/ 8374078 w 1064"/>
              <a:gd name="T31" fmla="*/ 1233399 h 1077"/>
              <a:gd name="T32" fmla="*/ 7278918 w 1064"/>
              <a:gd name="T33" fmla="*/ 2368054 h 1077"/>
              <a:gd name="T34" fmla="*/ 6486980 w 1064"/>
              <a:gd name="T35" fmla="*/ 756480 h 1077"/>
              <a:gd name="T36" fmla="*/ 5745537 w 1064"/>
              <a:gd name="T37" fmla="*/ 1891135 h 1077"/>
              <a:gd name="T38" fmla="*/ 5105341 w 1064"/>
              <a:gd name="T39" fmla="*/ 3338308 h 1077"/>
              <a:gd name="T40" fmla="*/ 3807945 w 1064"/>
              <a:gd name="T41" fmla="*/ 2072080 h 1077"/>
              <a:gd name="T42" fmla="*/ 3504592 w 1064"/>
              <a:gd name="T43" fmla="*/ 3387680 h 1077"/>
              <a:gd name="T44" fmla="*/ 3420349 w 1064"/>
              <a:gd name="T45" fmla="*/ 4950011 h 1077"/>
              <a:gd name="T46" fmla="*/ 1752361 w 1064"/>
              <a:gd name="T47" fmla="*/ 4209946 h 1077"/>
              <a:gd name="T48" fmla="*/ 1920847 w 1064"/>
              <a:gd name="T49" fmla="*/ 5541960 h 1077"/>
              <a:gd name="T50" fmla="*/ 2392557 w 1064"/>
              <a:gd name="T51" fmla="*/ 7038505 h 1077"/>
              <a:gd name="T52" fmla="*/ 556083 w 1064"/>
              <a:gd name="T53" fmla="*/ 6906932 h 1077"/>
              <a:gd name="T54" fmla="*/ 1179404 w 1064"/>
              <a:gd name="T55" fmla="*/ 8090960 h 1077"/>
              <a:gd name="T56" fmla="*/ 2122953 w 1064"/>
              <a:gd name="T57" fmla="*/ 8847439 h 1077"/>
              <a:gd name="T58" fmla="*/ 1179404 w 1064"/>
              <a:gd name="T59" fmla="*/ 9620462 h 1077"/>
              <a:gd name="T60" fmla="*/ 556083 w 1064"/>
              <a:gd name="T61" fmla="*/ 10804489 h 1077"/>
              <a:gd name="T62" fmla="*/ 2392557 w 1064"/>
              <a:gd name="T63" fmla="*/ 10656502 h 1077"/>
              <a:gd name="T64" fmla="*/ 1920847 w 1064"/>
              <a:gd name="T65" fmla="*/ 12169461 h 1077"/>
              <a:gd name="T66" fmla="*/ 1752361 w 1064"/>
              <a:gd name="T67" fmla="*/ 13501475 h 1077"/>
              <a:gd name="T68" fmla="*/ 3420349 w 1064"/>
              <a:gd name="T69" fmla="*/ 12744996 h 1077"/>
              <a:gd name="T70" fmla="*/ 3504592 w 1064"/>
              <a:gd name="T71" fmla="*/ 14323742 h 1077"/>
              <a:gd name="T72" fmla="*/ 3807945 w 1064"/>
              <a:gd name="T73" fmla="*/ 15622927 h 1077"/>
              <a:gd name="T74" fmla="*/ 5105341 w 1064"/>
              <a:gd name="T75" fmla="*/ 14373113 h 1077"/>
              <a:gd name="T76" fmla="*/ 5745537 w 1064"/>
              <a:gd name="T77" fmla="*/ 15820286 h 1077"/>
              <a:gd name="T78" fmla="*/ 6486980 w 1064"/>
              <a:gd name="T79" fmla="*/ 16938527 h 1077"/>
              <a:gd name="T80" fmla="*/ 7278918 w 1064"/>
              <a:gd name="T81" fmla="*/ 15326824 h 1077"/>
              <a:gd name="T82" fmla="*/ 8374078 w 1064"/>
              <a:gd name="T83" fmla="*/ 16478022 h 1077"/>
              <a:gd name="T84" fmla="*/ 9469239 w 1064"/>
              <a:gd name="T85" fmla="*/ 17283874 h 1077"/>
              <a:gd name="T86" fmla="*/ 9637725 w 1064"/>
              <a:gd name="T87" fmla="*/ 15507769 h 1077"/>
              <a:gd name="T88" fmla="*/ 11086733 w 1064"/>
              <a:gd name="T89" fmla="*/ 16214877 h 1077"/>
              <a:gd name="T90" fmla="*/ 12384129 w 1064"/>
              <a:gd name="T91" fmla="*/ 16609595 h 1077"/>
              <a:gd name="T92" fmla="*/ 11929294 w 1064"/>
              <a:gd name="T93" fmla="*/ 14882862 h 1077"/>
              <a:gd name="T94" fmla="*/ 13529914 w 1064"/>
              <a:gd name="T95" fmla="*/ 15063807 h 1077"/>
              <a:gd name="T96" fmla="*/ 14894678 w 1064"/>
              <a:gd name="T97" fmla="*/ 14981477 h 1077"/>
              <a:gd name="T98" fmla="*/ 13850012 w 1064"/>
              <a:gd name="T99" fmla="*/ 13517890 h 1077"/>
              <a:gd name="T100" fmla="*/ 15417012 w 1064"/>
              <a:gd name="T101" fmla="*/ 13156129 h 1077"/>
              <a:gd name="T102" fmla="*/ 16680659 w 1064"/>
              <a:gd name="T103" fmla="*/ 12629838 h 1077"/>
              <a:gd name="T104" fmla="*/ 15198031 w 1064"/>
              <a:gd name="T105" fmla="*/ 11593798 h 1077"/>
              <a:gd name="T106" fmla="*/ 16545921 w 1064"/>
              <a:gd name="T107" fmla="*/ 10738703 h 1077"/>
              <a:gd name="T108" fmla="*/ 17539964 w 1064"/>
              <a:gd name="T109" fmla="*/ 9834235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6826250" y="423386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Freeform 11"/>
          <p:cNvSpPr>
            <a:spLocks noChangeArrowheads="1"/>
          </p:cNvSpPr>
          <p:nvPr/>
        </p:nvSpPr>
        <p:spPr bwMode="auto">
          <a:xfrm>
            <a:off x="6664325" y="4589780"/>
            <a:ext cx="136525" cy="139700"/>
          </a:xfrm>
          <a:custGeom>
            <a:avLst/>
            <a:gdLst>
              <a:gd name="T0" fmla="*/ 15657518 w 1064"/>
              <a:gd name="T1" fmla="*/ 9640857 h 1077"/>
              <a:gd name="T2" fmla="*/ 15410516 w 1064"/>
              <a:gd name="T3" fmla="*/ 8547253 h 1077"/>
              <a:gd name="T4" fmla="*/ 17139277 w 1064"/>
              <a:gd name="T5" fmla="*/ 8059276 h 1077"/>
              <a:gd name="T6" fmla="*/ 16167819 w 1064"/>
              <a:gd name="T7" fmla="*/ 7133910 h 1077"/>
              <a:gd name="T8" fmla="*/ 14850687 w 1064"/>
              <a:gd name="T9" fmla="*/ 6242138 h 1077"/>
              <a:gd name="T10" fmla="*/ 16299597 w 1064"/>
              <a:gd name="T11" fmla="*/ 5182131 h 1077"/>
              <a:gd name="T12" fmla="*/ 15064713 w 1064"/>
              <a:gd name="T13" fmla="*/ 4643825 h 1077"/>
              <a:gd name="T14" fmla="*/ 13533554 w 1064"/>
              <a:gd name="T15" fmla="*/ 4290489 h 1077"/>
              <a:gd name="T16" fmla="*/ 14554412 w 1064"/>
              <a:gd name="T17" fmla="*/ 2776229 h 1077"/>
              <a:gd name="T18" fmla="*/ 13220727 w 1064"/>
              <a:gd name="T19" fmla="*/ 2708909 h 1077"/>
              <a:gd name="T20" fmla="*/ 11656720 w 1064"/>
              <a:gd name="T21" fmla="*/ 2893878 h 1077"/>
              <a:gd name="T22" fmla="*/ 12101196 w 1064"/>
              <a:gd name="T23" fmla="*/ 1127328 h 1077"/>
              <a:gd name="T24" fmla="*/ 10833464 w 1064"/>
              <a:gd name="T25" fmla="*/ 1531122 h 1077"/>
              <a:gd name="T26" fmla="*/ 9417530 w 1064"/>
              <a:gd name="T27" fmla="*/ 2254527 h 1077"/>
              <a:gd name="T28" fmla="*/ 9252905 w 1064"/>
              <a:gd name="T29" fmla="*/ 437519 h 1077"/>
              <a:gd name="T30" fmla="*/ 8182775 w 1064"/>
              <a:gd name="T31" fmla="*/ 1261840 h 1077"/>
              <a:gd name="T32" fmla="*/ 7112516 w 1064"/>
              <a:gd name="T33" fmla="*/ 2422894 h 1077"/>
              <a:gd name="T34" fmla="*/ 6338661 w 1064"/>
              <a:gd name="T35" fmla="*/ 773992 h 1077"/>
              <a:gd name="T36" fmla="*/ 5614334 w 1064"/>
              <a:gd name="T37" fmla="*/ 1934916 h 1077"/>
              <a:gd name="T38" fmla="*/ 4988680 w 1064"/>
              <a:gd name="T39" fmla="*/ 3415581 h 1077"/>
              <a:gd name="T40" fmla="*/ 3720948 w 1064"/>
              <a:gd name="T41" fmla="*/ 2120016 h 1077"/>
              <a:gd name="T42" fmla="*/ 3424545 w 1064"/>
              <a:gd name="T43" fmla="*/ 3466039 h 1077"/>
              <a:gd name="T44" fmla="*/ 3342296 w 1064"/>
              <a:gd name="T45" fmla="*/ 5064352 h 1077"/>
              <a:gd name="T46" fmla="*/ 1712337 w 1064"/>
              <a:gd name="T47" fmla="*/ 4307222 h 1077"/>
              <a:gd name="T48" fmla="*/ 1876962 w 1064"/>
              <a:gd name="T49" fmla="*/ 5670108 h 1077"/>
              <a:gd name="T50" fmla="*/ 2337862 w 1064"/>
              <a:gd name="T51" fmla="*/ 7201230 h 1077"/>
              <a:gd name="T52" fmla="*/ 543277 w 1064"/>
              <a:gd name="T53" fmla="*/ 7066589 h 1077"/>
              <a:gd name="T54" fmla="*/ 1152507 w 1064"/>
              <a:gd name="T55" fmla="*/ 8277971 h 1077"/>
              <a:gd name="T56" fmla="*/ 2074436 w 1064"/>
              <a:gd name="T57" fmla="*/ 9051963 h 1077"/>
              <a:gd name="T58" fmla="*/ 1152507 w 1064"/>
              <a:gd name="T59" fmla="*/ 9842818 h 1077"/>
              <a:gd name="T60" fmla="*/ 543277 w 1064"/>
              <a:gd name="T61" fmla="*/ 11054200 h 1077"/>
              <a:gd name="T62" fmla="*/ 2337862 w 1064"/>
              <a:gd name="T63" fmla="*/ 10902696 h 1077"/>
              <a:gd name="T64" fmla="*/ 1876962 w 1064"/>
              <a:gd name="T65" fmla="*/ 12450681 h 1077"/>
              <a:gd name="T66" fmla="*/ 1712337 w 1064"/>
              <a:gd name="T67" fmla="*/ 13813567 h 1077"/>
              <a:gd name="T68" fmla="*/ 3342296 w 1064"/>
              <a:gd name="T69" fmla="*/ 13039575 h 1077"/>
              <a:gd name="T70" fmla="*/ 3424545 w 1064"/>
              <a:gd name="T71" fmla="*/ 14654751 h 1077"/>
              <a:gd name="T72" fmla="*/ 3720948 w 1064"/>
              <a:gd name="T73" fmla="*/ 15984041 h 1077"/>
              <a:gd name="T74" fmla="*/ 4988680 w 1064"/>
              <a:gd name="T75" fmla="*/ 14705209 h 1077"/>
              <a:gd name="T76" fmla="*/ 5614334 w 1064"/>
              <a:gd name="T77" fmla="*/ 16185873 h 1077"/>
              <a:gd name="T78" fmla="*/ 6338661 w 1064"/>
              <a:gd name="T79" fmla="*/ 17330064 h 1077"/>
              <a:gd name="T80" fmla="*/ 7112516 w 1064"/>
              <a:gd name="T81" fmla="*/ 15681163 h 1077"/>
              <a:gd name="T82" fmla="*/ 8182775 w 1064"/>
              <a:gd name="T83" fmla="*/ 16858949 h 1077"/>
              <a:gd name="T84" fmla="*/ 9252905 w 1064"/>
              <a:gd name="T85" fmla="*/ 17683270 h 1077"/>
              <a:gd name="T86" fmla="*/ 9417530 w 1064"/>
              <a:gd name="T87" fmla="*/ 15866262 h 1077"/>
              <a:gd name="T88" fmla="*/ 10833464 w 1064"/>
              <a:gd name="T89" fmla="*/ 16589667 h 1077"/>
              <a:gd name="T90" fmla="*/ 12101196 w 1064"/>
              <a:gd name="T91" fmla="*/ 16993461 h 1077"/>
              <a:gd name="T92" fmla="*/ 11656720 w 1064"/>
              <a:gd name="T93" fmla="*/ 15226781 h 1077"/>
              <a:gd name="T94" fmla="*/ 13220727 w 1064"/>
              <a:gd name="T95" fmla="*/ 15411880 h 1077"/>
              <a:gd name="T96" fmla="*/ 14554412 w 1064"/>
              <a:gd name="T97" fmla="*/ 15327827 h 1077"/>
              <a:gd name="T98" fmla="*/ 13533554 w 1064"/>
              <a:gd name="T99" fmla="*/ 13830300 h 1077"/>
              <a:gd name="T100" fmla="*/ 15064713 w 1064"/>
              <a:gd name="T101" fmla="*/ 13460231 h 1077"/>
              <a:gd name="T102" fmla="*/ 16299597 w 1064"/>
              <a:gd name="T103" fmla="*/ 12921796 h 1077"/>
              <a:gd name="T104" fmla="*/ 14850687 w 1064"/>
              <a:gd name="T105" fmla="*/ 11861788 h 1077"/>
              <a:gd name="T106" fmla="*/ 16167819 w 1064"/>
              <a:gd name="T107" fmla="*/ 10986880 h 1077"/>
              <a:gd name="T108" fmla="*/ 17139277 w 1064"/>
              <a:gd name="T109" fmla="*/ 10061513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Freeform 11"/>
          <p:cNvSpPr>
            <a:spLocks noChangeArrowheads="1"/>
          </p:cNvSpPr>
          <p:nvPr/>
        </p:nvSpPr>
        <p:spPr bwMode="auto">
          <a:xfrm>
            <a:off x="6950075" y="41386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Freeform 11"/>
          <p:cNvSpPr>
            <a:spLocks noChangeArrowheads="1"/>
          </p:cNvSpPr>
          <p:nvPr/>
        </p:nvSpPr>
        <p:spPr bwMode="auto">
          <a:xfrm>
            <a:off x="6908800" y="4379913"/>
            <a:ext cx="136525" cy="138112"/>
          </a:xfrm>
          <a:custGeom>
            <a:avLst/>
            <a:gdLst>
              <a:gd name="T0" fmla="*/ 15657518 w 1064"/>
              <a:gd name="T1" fmla="*/ 9422906 h 1077"/>
              <a:gd name="T2" fmla="*/ 15410516 w 1064"/>
              <a:gd name="T3" fmla="*/ 8354045 h 1077"/>
              <a:gd name="T4" fmla="*/ 17139277 w 1064"/>
              <a:gd name="T5" fmla="*/ 7877129 h 1077"/>
              <a:gd name="T6" fmla="*/ 16167819 w 1064"/>
              <a:gd name="T7" fmla="*/ 6972668 h 1077"/>
              <a:gd name="T8" fmla="*/ 14850687 w 1064"/>
              <a:gd name="T9" fmla="*/ 6101037 h 1077"/>
              <a:gd name="T10" fmla="*/ 16299597 w 1064"/>
              <a:gd name="T11" fmla="*/ 5065004 h 1077"/>
              <a:gd name="T12" fmla="*/ 15064713 w 1064"/>
              <a:gd name="T13" fmla="*/ 4538845 h 1077"/>
              <a:gd name="T14" fmla="*/ 13533554 w 1064"/>
              <a:gd name="T15" fmla="*/ 4193501 h 1077"/>
              <a:gd name="T16" fmla="*/ 14554412 w 1064"/>
              <a:gd name="T17" fmla="*/ 2713381 h 1077"/>
              <a:gd name="T18" fmla="*/ 13220727 w 1064"/>
              <a:gd name="T19" fmla="*/ 2647595 h 1077"/>
              <a:gd name="T20" fmla="*/ 11656720 w 1064"/>
              <a:gd name="T21" fmla="*/ 2828539 h 1077"/>
              <a:gd name="T22" fmla="*/ 12101196 w 1064"/>
              <a:gd name="T23" fmla="*/ 1101818 h 1077"/>
              <a:gd name="T24" fmla="*/ 10833464 w 1064"/>
              <a:gd name="T25" fmla="*/ 1496534 h 1077"/>
              <a:gd name="T26" fmla="*/ 9417530 w 1064"/>
              <a:gd name="T27" fmla="*/ 2203637 h 1077"/>
              <a:gd name="T28" fmla="*/ 9252905 w 1064"/>
              <a:gd name="T29" fmla="*/ 427544 h 1077"/>
              <a:gd name="T30" fmla="*/ 8182775 w 1064"/>
              <a:gd name="T31" fmla="*/ 1233390 h 1077"/>
              <a:gd name="T32" fmla="*/ 7112516 w 1064"/>
              <a:gd name="T33" fmla="*/ 2368037 h 1077"/>
              <a:gd name="T34" fmla="*/ 6338661 w 1064"/>
              <a:gd name="T35" fmla="*/ 756474 h 1077"/>
              <a:gd name="T36" fmla="*/ 5614334 w 1064"/>
              <a:gd name="T37" fmla="*/ 1891121 h 1077"/>
              <a:gd name="T38" fmla="*/ 4988680 w 1064"/>
              <a:gd name="T39" fmla="*/ 3338284 h 1077"/>
              <a:gd name="T40" fmla="*/ 3720948 w 1064"/>
              <a:gd name="T41" fmla="*/ 2072065 h 1077"/>
              <a:gd name="T42" fmla="*/ 3424545 w 1064"/>
              <a:gd name="T43" fmla="*/ 3387655 h 1077"/>
              <a:gd name="T44" fmla="*/ 3342296 w 1064"/>
              <a:gd name="T45" fmla="*/ 4949975 h 1077"/>
              <a:gd name="T46" fmla="*/ 1712337 w 1064"/>
              <a:gd name="T47" fmla="*/ 4209915 h 1077"/>
              <a:gd name="T48" fmla="*/ 1876962 w 1064"/>
              <a:gd name="T49" fmla="*/ 5541920 h 1077"/>
              <a:gd name="T50" fmla="*/ 2337862 w 1064"/>
              <a:gd name="T51" fmla="*/ 7038454 h 1077"/>
              <a:gd name="T52" fmla="*/ 543277 w 1064"/>
              <a:gd name="T53" fmla="*/ 6906882 h 1077"/>
              <a:gd name="T54" fmla="*/ 1152507 w 1064"/>
              <a:gd name="T55" fmla="*/ 8090901 h 1077"/>
              <a:gd name="T56" fmla="*/ 2074436 w 1064"/>
              <a:gd name="T57" fmla="*/ 8847375 h 1077"/>
              <a:gd name="T58" fmla="*/ 1152507 w 1064"/>
              <a:gd name="T59" fmla="*/ 9620264 h 1077"/>
              <a:gd name="T60" fmla="*/ 543277 w 1064"/>
              <a:gd name="T61" fmla="*/ 10804282 h 1077"/>
              <a:gd name="T62" fmla="*/ 2337862 w 1064"/>
              <a:gd name="T63" fmla="*/ 10656296 h 1077"/>
              <a:gd name="T64" fmla="*/ 1876962 w 1064"/>
              <a:gd name="T65" fmla="*/ 12169245 h 1077"/>
              <a:gd name="T66" fmla="*/ 1712337 w 1064"/>
              <a:gd name="T67" fmla="*/ 13501249 h 1077"/>
              <a:gd name="T68" fmla="*/ 3342296 w 1064"/>
              <a:gd name="T69" fmla="*/ 12744775 h 1077"/>
              <a:gd name="T70" fmla="*/ 3424545 w 1064"/>
              <a:gd name="T71" fmla="*/ 14323510 h 1077"/>
              <a:gd name="T72" fmla="*/ 3720948 w 1064"/>
              <a:gd name="T73" fmla="*/ 15622686 h 1077"/>
              <a:gd name="T74" fmla="*/ 4988680 w 1064"/>
              <a:gd name="T75" fmla="*/ 14372881 h 1077"/>
              <a:gd name="T76" fmla="*/ 5614334 w 1064"/>
              <a:gd name="T77" fmla="*/ 15820044 h 1077"/>
              <a:gd name="T78" fmla="*/ 6338661 w 1064"/>
              <a:gd name="T79" fmla="*/ 16938276 h 1077"/>
              <a:gd name="T80" fmla="*/ 7112516 w 1064"/>
              <a:gd name="T81" fmla="*/ 15326713 h 1077"/>
              <a:gd name="T82" fmla="*/ 8182775 w 1064"/>
              <a:gd name="T83" fmla="*/ 16477775 h 1077"/>
              <a:gd name="T84" fmla="*/ 9252905 w 1064"/>
              <a:gd name="T85" fmla="*/ 17283620 h 1077"/>
              <a:gd name="T86" fmla="*/ 9417530 w 1064"/>
              <a:gd name="T87" fmla="*/ 15507528 h 1077"/>
              <a:gd name="T88" fmla="*/ 10833464 w 1064"/>
              <a:gd name="T89" fmla="*/ 16214631 h 1077"/>
              <a:gd name="T90" fmla="*/ 12101196 w 1064"/>
              <a:gd name="T91" fmla="*/ 16609347 h 1077"/>
              <a:gd name="T92" fmla="*/ 11656720 w 1064"/>
              <a:gd name="T93" fmla="*/ 14882626 h 1077"/>
              <a:gd name="T94" fmla="*/ 13220727 w 1064"/>
              <a:gd name="T95" fmla="*/ 15063569 h 1077"/>
              <a:gd name="T96" fmla="*/ 14554412 w 1064"/>
              <a:gd name="T97" fmla="*/ 14981369 h 1077"/>
              <a:gd name="T98" fmla="*/ 13533554 w 1064"/>
              <a:gd name="T99" fmla="*/ 13517664 h 1077"/>
              <a:gd name="T100" fmla="*/ 15064713 w 1064"/>
              <a:gd name="T101" fmla="*/ 13155905 h 1077"/>
              <a:gd name="T102" fmla="*/ 16299597 w 1064"/>
              <a:gd name="T103" fmla="*/ 12629746 h 1077"/>
              <a:gd name="T104" fmla="*/ 14850687 w 1064"/>
              <a:gd name="T105" fmla="*/ 11593714 h 1077"/>
              <a:gd name="T106" fmla="*/ 16167819 w 1064"/>
              <a:gd name="T107" fmla="*/ 10738497 h 1077"/>
              <a:gd name="T108" fmla="*/ 17139277 w 1064"/>
              <a:gd name="T109" fmla="*/ 9834036 h 10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4"/>
              <a:gd name="T166" fmla="*/ 0 h 1077"/>
              <a:gd name="T167" fmla="*/ 1064 w 1064"/>
              <a:gd name="T168" fmla="*/ 1077 h 10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" name="Group 42"/>
          <p:cNvGrpSpPr/>
          <p:nvPr/>
        </p:nvGrpSpPr>
        <p:grpSpPr bwMode="auto">
          <a:xfrm>
            <a:off x="5626100" y="5195888"/>
            <a:ext cx="1114425" cy="1123950"/>
            <a:chOff x="0" y="0"/>
            <a:chExt cx="749300" cy="756115"/>
          </a:xfrm>
          <a:solidFill>
            <a:srgbClr val="D01111"/>
          </a:solidFill>
        </p:grpSpPr>
        <p:sp>
          <p:nvSpPr>
            <p:cNvPr id="24" name="Freeform 43"/>
            <p:cNvSpPr>
              <a:spLocks noChangeArrowheads="1"/>
            </p:cNvSpPr>
            <p:nvPr/>
          </p:nvSpPr>
          <p:spPr bwMode="auto">
            <a:xfrm>
              <a:off x="25400" y="513228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2"/>
                <a:gd name="T17" fmla="*/ 226 w 2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Freeform 44"/>
            <p:cNvSpPr>
              <a:spLocks noChangeArrowheads="1"/>
            </p:cNvSpPr>
            <p:nvPr/>
          </p:nvSpPr>
          <p:spPr bwMode="auto">
            <a:xfrm>
              <a:off x="114300" y="651340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4"/>
                <a:gd name="T14" fmla="*/ 168 w 16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6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49300" cy="441791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165"/>
                <a:gd name="T23" fmla="*/ 242 w 242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7" name="组合 24"/>
          <p:cNvGrpSpPr/>
          <p:nvPr/>
        </p:nvGrpSpPr>
        <p:grpSpPr bwMode="auto">
          <a:xfrm>
            <a:off x="5600700" y="1506538"/>
            <a:ext cx="1392238" cy="1393825"/>
            <a:chOff x="0" y="0"/>
            <a:chExt cx="1043395" cy="1045611"/>
          </a:xfrm>
          <a:solidFill>
            <a:srgbClr val="D01111"/>
          </a:solidFill>
        </p:grpSpPr>
        <p:sp>
          <p:nvSpPr>
            <p:cNvPr id="28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9" name="Group 47"/>
            <p:cNvGrpSpPr/>
            <p:nvPr/>
          </p:nvGrpSpPr>
          <p:grpSpPr bwMode="auto">
            <a:xfrm>
              <a:off x="323200" y="281930"/>
              <a:ext cx="396995" cy="497771"/>
              <a:chOff x="0" y="0"/>
              <a:chExt cx="324452" cy="406813"/>
            </a:xfrm>
            <a:grpFill/>
          </p:grpSpPr>
          <p:sp>
            <p:nvSpPr>
              <p:cNvPr id="30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1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2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3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34" name="组合 26"/>
          <p:cNvGrpSpPr/>
          <p:nvPr/>
        </p:nvGrpSpPr>
        <p:grpSpPr bwMode="auto">
          <a:xfrm>
            <a:off x="5911850" y="2840038"/>
            <a:ext cx="1392238" cy="1393825"/>
            <a:chOff x="0" y="0"/>
            <a:chExt cx="1043395" cy="1045611"/>
          </a:xfrm>
          <a:solidFill>
            <a:srgbClr val="D01111"/>
          </a:solidFill>
        </p:grpSpPr>
        <p:sp>
          <p:nvSpPr>
            <p:cNvPr id="35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36" name="Group 52"/>
            <p:cNvGrpSpPr/>
            <p:nvPr/>
          </p:nvGrpSpPr>
          <p:grpSpPr bwMode="auto">
            <a:xfrm>
              <a:off x="321578" y="291945"/>
              <a:ext cx="366458" cy="476395"/>
              <a:chOff x="0" y="0"/>
              <a:chExt cx="299494" cy="389342"/>
            </a:xfrm>
            <a:grpFill/>
          </p:grpSpPr>
          <p:sp>
            <p:nvSpPr>
              <p:cNvPr id="37" name="Freeform 170"/>
              <p:cNvSpPr>
                <a:spLocks noChangeArrowheads="1"/>
              </p:cNvSpPr>
              <p:nvPr/>
            </p:nvSpPr>
            <p:spPr bwMode="auto">
              <a:xfrm>
                <a:off x="0" y="112310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" name="Freeform 1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39" name="组合 25"/>
          <p:cNvGrpSpPr/>
          <p:nvPr/>
        </p:nvGrpSpPr>
        <p:grpSpPr bwMode="auto">
          <a:xfrm>
            <a:off x="4730750" y="2562225"/>
            <a:ext cx="1273175" cy="1276350"/>
            <a:chOff x="0" y="0"/>
            <a:chExt cx="954939" cy="956967"/>
          </a:xfrm>
          <a:solidFill>
            <a:srgbClr val="D01111"/>
          </a:solidFill>
        </p:grpSpPr>
        <p:sp>
          <p:nvSpPr>
            <p:cNvPr id="40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954939" cy="95696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1" name="Group 55"/>
            <p:cNvGrpSpPr/>
            <p:nvPr/>
          </p:nvGrpSpPr>
          <p:grpSpPr bwMode="auto">
            <a:xfrm>
              <a:off x="261811" y="295951"/>
              <a:ext cx="394891" cy="388623"/>
              <a:chOff x="0" y="0"/>
              <a:chExt cx="314468" cy="309477"/>
            </a:xfrm>
            <a:grpFill/>
          </p:grpSpPr>
          <p:sp>
            <p:nvSpPr>
              <p:cNvPr id="42" name="Freeform 5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93"/>
                  <a:gd name="T116" fmla="*/ 95 w 95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3" name="Oval 60"/>
              <p:cNvSpPr>
                <a:spLocks noChangeArrowheads="1"/>
              </p:cNvSpPr>
              <p:nvPr/>
            </p:nvSpPr>
            <p:spPr bwMode="auto">
              <a:xfrm>
                <a:off x="124789" y="122294"/>
                <a:ext cx="64890" cy="62395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44" name="组合 23"/>
          <p:cNvGrpSpPr/>
          <p:nvPr/>
        </p:nvGrpSpPr>
        <p:grpSpPr bwMode="auto">
          <a:xfrm>
            <a:off x="5413375" y="4060825"/>
            <a:ext cx="1009650" cy="1011238"/>
            <a:chOff x="0" y="0"/>
            <a:chExt cx="756963" cy="758569"/>
          </a:xfrm>
          <a:solidFill>
            <a:srgbClr val="D01111"/>
          </a:solidFill>
        </p:grpSpPr>
        <p:sp>
          <p:nvSpPr>
            <p:cNvPr id="45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756963" cy="75856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46" name="Group 58"/>
            <p:cNvGrpSpPr/>
            <p:nvPr/>
          </p:nvGrpSpPr>
          <p:grpSpPr bwMode="auto">
            <a:xfrm>
              <a:off x="140646" y="210268"/>
              <a:ext cx="457643" cy="338032"/>
              <a:chOff x="0" y="0"/>
              <a:chExt cx="439257" cy="324452"/>
            </a:xfrm>
            <a:grpFill/>
          </p:grpSpPr>
          <p:sp>
            <p:nvSpPr>
              <p:cNvPr id="47" name="Freeform 92"/>
              <p:cNvSpPr>
                <a:spLocks noChangeArrowheads="1"/>
              </p:cNvSpPr>
              <p:nvPr/>
            </p:nvSpPr>
            <p:spPr bwMode="auto">
              <a:xfrm>
                <a:off x="157233" y="224621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0"/>
                  <a:gd name="T20" fmla="*/ 38 w 3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8" name="Freeform 93"/>
              <p:cNvSpPr>
                <a:spLocks noChangeArrowheads="1"/>
              </p:cNvSpPr>
              <p:nvPr/>
            </p:nvSpPr>
            <p:spPr bwMode="auto">
              <a:xfrm>
                <a:off x="74873" y="112311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39"/>
                  <a:gd name="T35" fmla="*/ 88 w 8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9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2"/>
                  <a:gd name="T34" fmla="*/ 0 h 51"/>
                  <a:gd name="T35" fmla="*/ 132 w 13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0" name="组合 14"/>
          <p:cNvGrpSpPr/>
          <p:nvPr/>
        </p:nvGrpSpPr>
        <p:grpSpPr bwMode="auto">
          <a:xfrm>
            <a:off x="5097463" y="2012950"/>
            <a:ext cx="504825" cy="504825"/>
            <a:chOff x="0" y="0"/>
            <a:chExt cx="378482" cy="379286"/>
          </a:xfrm>
          <a:solidFill>
            <a:srgbClr val="D01111"/>
          </a:solidFill>
        </p:grpSpPr>
        <p:sp>
          <p:nvSpPr>
            <p:cNvPr id="51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8482" cy="37928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2" name="Group 62"/>
            <p:cNvGrpSpPr/>
            <p:nvPr/>
          </p:nvGrpSpPr>
          <p:grpSpPr bwMode="auto">
            <a:xfrm flipH="1">
              <a:off x="76757" y="74710"/>
              <a:ext cx="224968" cy="183062"/>
              <a:chOff x="0" y="0"/>
              <a:chExt cx="509139" cy="414300"/>
            </a:xfrm>
            <a:grpFill/>
          </p:grpSpPr>
          <p:sp>
            <p:nvSpPr>
              <p:cNvPr id="53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4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6" name="组合 17"/>
          <p:cNvGrpSpPr/>
          <p:nvPr/>
        </p:nvGrpSpPr>
        <p:grpSpPr bwMode="auto">
          <a:xfrm>
            <a:off x="6899275" y="2433638"/>
            <a:ext cx="581025" cy="582612"/>
            <a:chOff x="0" y="0"/>
            <a:chExt cx="435741" cy="436666"/>
          </a:xfrm>
          <a:solidFill>
            <a:srgbClr val="D01111"/>
          </a:solidFill>
        </p:grpSpPr>
        <p:sp>
          <p:nvSpPr>
            <p:cNvPr id="57" name="Freeform 11"/>
            <p:cNvSpPr>
              <a:spLocks noEditPoints="1" noChangeArrowheads="1"/>
            </p:cNvSpPr>
            <p:nvPr/>
          </p:nvSpPr>
          <p:spPr bwMode="auto">
            <a:xfrm>
              <a:off x="0" y="0"/>
              <a:ext cx="435741" cy="43666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8" name="Group 66"/>
            <p:cNvGrpSpPr/>
            <p:nvPr/>
          </p:nvGrpSpPr>
          <p:grpSpPr bwMode="auto">
            <a:xfrm flipH="1">
              <a:off x="123765" y="116495"/>
              <a:ext cx="193923" cy="218727"/>
              <a:chOff x="0" y="0"/>
              <a:chExt cx="429274" cy="484183"/>
            </a:xfrm>
            <a:grpFill/>
          </p:grpSpPr>
          <p:sp>
            <p:nvSpPr>
              <p:cNvPr id="59" name="Freeform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26"/>
                  <a:gd name="T32" fmla="*/ 129 w 1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0" name="Freeform 148"/>
              <p:cNvSpPr>
                <a:spLocks noEditPoints="1" noChangeArrowheads="1"/>
              </p:cNvSpPr>
              <p:nvPr/>
            </p:nvSpPr>
            <p:spPr bwMode="auto">
              <a:xfrm>
                <a:off x="37436" y="107319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151"/>
                  <a:gd name="T125" fmla="*/ 143 w 14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1" name="Freeform 149"/>
              <p:cNvSpPr>
                <a:spLocks noChangeArrowheads="1"/>
              </p:cNvSpPr>
              <p:nvPr/>
            </p:nvSpPr>
            <p:spPr bwMode="auto">
              <a:xfrm>
                <a:off x="64890" y="179696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41"/>
                  <a:gd name="T83" fmla="*/ 70 w 70"/>
                  <a:gd name="T84" fmla="*/ 41 h 4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62" name="组合 22"/>
          <p:cNvGrpSpPr/>
          <p:nvPr/>
        </p:nvGrpSpPr>
        <p:grpSpPr bwMode="auto">
          <a:xfrm>
            <a:off x="6423025" y="4279900"/>
            <a:ext cx="476250" cy="476250"/>
            <a:chOff x="0" y="0"/>
            <a:chExt cx="356700" cy="357457"/>
          </a:xfrm>
          <a:solidFill>
            <a:srgbClr val="D01111"/>
          </a:solidFill>
        </p:grpSpPr>
        <p:sp>
          <p:nvSpPr>
            <p:cNvPr id="63" name="Freeform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6700" cy="35745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64" name="Group 78"/>
            <p:cNvGrpSpPr/>
            <p:nvPr/>
          </p:nvGrpSpPr>
          <p:grpSpPr bwMode="auto">
            <a:xfrm>
              <a:off x="117199" y="93011"/>
              <a:ext cx="136728" cy="171436"/>
              <a:chOff x="0" y="0"/>
              <a:chExt cx="324452" cy="406813"/>
            </a:xfrm>
            <a:grpFill/>
          </p:grpSpPr>
          <p:sp>
            <p:nvSpPr>
              <p:cNvPr id="65" name="Freeform 80"/>
              <p:cNvSpPr>
                <a:spLocks noChangeArrowheads="1"/>
              </p:cNvSpPr>
              <p:nvPr/>
            </p:nvSpPr>
            <p:spPr bwMode="auto">
              <a:xfrm>
                <a:off x="0" y="169713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6" name="Freeform 81"/>
              <p:cNvSpPr>
                <a:spLocks noChangeArrowheads="1"/>
              </p:cNvSpPr>
              <p:nvPr/>
            </p:nvSpPr>
            <p:spPr bwMode="auto">
              <a:xfrm>
                <a:off x="0" y="274536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0"/>
                  <a:gd name="T29" fmla="*/ 98 w 9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7" name="Freeform 82"/>
              <p:cNvSpPr>
                <a:spLocks noChangeArrowheads="1"/>
              </p:cNvSpPr>
              <p:nvPr/>
            </p:nvSpPr>
            <p:spPr bwMode="auto">
              <a:xfrm>
                <a:off x="0" y="69882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1"/>
                  <a:gd name="T29" fmla="*/ 98 w 9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68" name="Oval 83"/>
              <p:cNvSpPr>
                <a:spLocks noChangeArrowheads="1"/>
              </p:cNvSpPr>
              <p:nvPr/>
            </p:nvSpPr>
            <p:spPr bwMode="auto">
              <a:xfrm>
                <a:off x="4991" y="0"/>
                <a:ext cx="316965" cy="107319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69" name="组合 21"/>
          <p:cNvGrpSpPr/>
          <p:nvPr/>
        </p:nvGrpSpPr>
        <p:grpSpPr bwMode="auto">
          <a:xfrm>
            <a:off x="5318125" y="3908425"/>
            <a:ext cx="300038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70" name="Freeform 18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1" name="Group 83"/>
            <p:cNvGrpSpPr/>
            <p:nvPr/>
          </p:nvGrpSpPr>
          <p:grpSpPr bwMode="auto">
            <a:xfrm flipH="1">
              <a:off x="56723" y="67440"/>
              <a:ext cx="112484" cy="91531"/>
              <a:chOff x="0" y="0"/>
              <a:chExt cx="509139" cy="414300"/>
            </a:xfrm>
            <a:grpFill/>
          </p:grpSpPr>
          <p:sp>
            <p:nvSpPr>
              <p:cNvPr id="72" name="Freeform 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5"/>
                  <a:gd name="T71" fmla="*/ 153 w 153"/>
                  <a:gd name="T72" fmla="*/ 125 h 1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3" name="Freeform 6"/>
              <p:cNvSpPr>
                <a:spLocks noChangeArrowheads="1"/>
              </p:cNvSpPr>
              <p:nvPr/>
            </p:nvSpPr>
            <p:spPr bwMode="auto">
              <a:xfrm>
                <a:off x="399325" y="52411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1"/>
                  <a:gd name="T17" fmla="*/ 20 w 2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4" name="Oval 7"/>
              <p:cNvSpPr>
                <a:spLocks noChangeArrowheads="1"/>
              </p:cNvSpPr>
              <p:nvPr/>
            </p:nvSpPr>
            <p:spPr bwMode="auto">
              <a:xfrm>
                <a:off x="227116" y="169713"/>
                <a:ext cx="52412" cy="54907"/>
              </a:xfrm>
              <a:prstGeom prst="ellipse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5" name="组合 19"/>
          <p:cNvGrpSpPr/>
          <p:nvPr/>
        </p:nvGrpSpPr>
        <p:grpSpPr bwMode="auto">
          <a:xfrm>
            <a:off x="7243763" y="3016250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76" name="Freeform 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7" name="Freeform 10"/>
            <p:cNvSpPr>
              <a:spLocks noEditPoints="1" noChangeArrowheads="1"/>
            </p:cNvSpPr>
            <p:nvPr/>
          </p:nvSpPr>
          <p:spPr bwMode="auto">
            <a:xfrm>
              <a:off x="48511" y="46264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78" name="组合 27"/>
          <p:cNvGrpSpPr/>
          <p:nvPr/>
        </p:nvGrpSpPr>
        <p:grpSpPr bwMode="auto">
          <a:xfrm>
            <a:off x="6359525" y="4756150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79" name="Freeform 2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0" name="Freeform 13"/>
            <p:cNvSpPr>
              <a:spLocks noEditPoints="1" noChangeArrowheads="1"/>
            </p:cNvSpPr>
            <p:nvPr/>
          </p:nvSpPr>
          <p:spPr bwMode="auto">
            <a:xfrm>
              <a:off x="49755" y="67108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 bwMode="auto">
          <a:xfrm>
            <a:off x="5645150" y="3757613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82" name="Freeform 1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3" name="Group 89"/>
            <p:cNvGrpSpPr/>
            <p:nvPr/>
          </p:nvGrpSpPr>
          <p:grpSpPr bwMode="auto">
            <a:xfrm flipH="1">
              <a:off x="62876" y="75662"/>
              <a:ext cx="100179" cy="71606"/>
              <a:chOff x="0" y="0"/>
              <a:chExt cx="461963" cy="330201"/>
            </a:xfrm>
            <a:grpFill/>
          </p:grpSpPr>
          <p:sp>
            <p:nvSpPr>
              <p:cNvPr id="84" name="Freeform 13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69"/>
                  <a:gd name="T20" fmla="*/ 291 w 291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5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1"/>
                  <a:gd name="T19" fmla="*/ 0 h 121"/>
                  <a:gd name="T20" fmla="*/ 291 w 291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86" name="组合 18"/>
          <p:cNvGrpSpPr/>
          <p:nvPr/>
        </p:nvGrpSpPr>
        <p:grpSpPr bwMode="auto">
          <a:xfrm>
            <a:off x="7032625" y="2082800"/>
            <a:ext cx="300038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87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88" name="Group 92"/>
            <p:cNvGrpSpPr/>
            <p:nvPr/>
          </p:nvGrpSpPr>
          <p:grpSpPr bwMode="auto">
            <a:xfrm>
              <a:off x="49675" y="70588"/>
              <a:ext cx="136835" cy="85234"/>
              <a:chOff x="0" y="0"/>
              <a:chExt cx="471488" cy="293688"/>
            </a:xfrm>
            <a:grpFill/>
          </p:grpSpPr>
          <p:sp>
            <p:nvSpPr>
              <p:cNvPr id="89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0" name="Rectangle 9"/>
              <p:cNvSpPr>
                <a:spLocks noChangeArrowheads="1"/>
              </p:cNvSpPr>
              <p:nvPr/>
            </p:nvSpPr>
            <p:spPr bwMode="auto">
              <a:xfrm>
                <a:off x="63500" y="63500"/>
                <a:ext cx="90488" cy="166688"/>
              </a:xfrm>
              <a:prstGeom prst="rect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>
                <a:off x="169862" y="63500"/>
                <a:ext cx="85725" cy="166688"/>
              </a:xfrm>
              <a:prstGeom prst="rect">
                <a:avLst/>
              </a:prstGeom>
              <a:grpFill/>
              <a:ln w="9525" cmpd="sng">
                <a:noFill/>
                <a:bevel/>
              </a:ln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92" name="组合 15"/>
          <p:cNvGrpSpPr/>
          <p:nvPr/>
        </p:nvGrpSpPr>
        <p:grpSpPr bwMode="auto">
          <a:xfrm>
            <a:off x="5365750" y="1720850"/>
            <a:ext cx="301625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93" name="Freeform 16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4" name="Freeform 10"/>
            <p:cNvSpPr>
              <a:spLocks noEditPoints="1" noChangeArrowheads="1"/>
            </p:cNvSpPr>
            <p:nvPr/>
          </p:nvSpPr>
          <p:spPr bwMode="auto">
            <a:xfrm>
              <a:off x="47088" y="42415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7"/>
                <a:gd name="T65" fmla="*/ 122 w 122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95" name="组合 16"/>
          <p:cNvGrpSpPr/>
          <p:nvPr/>
        </p:nvGrpSpPr>
        <p:grpSpPr bwMode="auto">
          <a:xfrm>
            <a:off x="4795838" y="2347913"/>
            <a:ext cx="300037" cy="301625"/>
            <a:chOff x="0" y="0"/>
            <a:chExt cx="225931" cy="226411"/>
          </a:xfrm>
          <a:solidFill>
            <a:srgbClr val="D01111"/>
          </a:solidFill>
        </p:grpSpPr>
        <p:sp>
          <p:nvSpPr>
            <p:cNvPr id="96" name="Freeform 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7" name="Freeform 13"/>
            <p:cNvSpPr>
              <a:spLocks noEditPoints="1" noChangeArrowheads="1"/>
            </p:cNvSpPr>
            <p:nvPr/>
          </p:nvSpPr>
          <p:spPr bwMode="auto">
            <a:xfrm>
              <a:off x="52170" y="59505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"/>
                <a:gd name="T184" fmla="*/ 0 h 118"/>
                <a:gd name="T185" fmla="*/ 134 w 134"/>
                <a:gd name="T186" fmla="*/ 118 h 1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98" name="Freeform 6"/>
          <p:cNvSpPr>
            <a:spLocks noChangeArrowheads="1"/>
          </p:cNvSpPr>
          <p:nvPr/>
        </p:nvSpPr>
        <p:spPr bwMode="auto">
          <a:xfrm>
            <a:off x="1819275" y="1812925"/>
            <a:ext cx="2809875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" name="Freeform 6"/>
          <p:cNvSpPr>
            <a:spLocks noChangeArrowheads="1"/>
          </p:cNvSpPr>
          <p:nvPr/>
        </p:nvSpPr>
        <p:spPr bwMode="auto">
          <a:xfrm>
            <a:off x="1371600" y="3365500"/>
            <a:ext cx="2809875" cy="13160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Freeform 6"/>
          <p:cNvSpPr>
            <a:spLocks noChangeArrowheads="1"/>
          </p:cNvSpPr>
          <p:nvPr/>
        </p:nvSpPr>
        <p:spPr bwMode="auto">
          <a:xfrm>
            <a:off x="1892300" y="4779328"/>
            <a:ext cx="2811463" cy="1316037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" name="Freeform 6"/>
          <p:cNvSpPr>
            <a:spLocks noChangeArrowheads="1"/>
          </p:cNvSpPr>
          <p:nvPr/>
        </p:nvSpPr>
        <p:spPr bwMode="auto">
          <a:xfrm flipH="1">
            <a:off x="7717790" y="1812925"/>
            <a:ext cx="2809875" cy="1290638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97811570 h 522"/>
              <a:gd name="T6" fmla="*/ 2147483647 w 1028"/>
              <a:gd name="T7" fmla="*/ 1375466542 h 522"/>
              <a:gd name="T8" fmla="*/ 2147483647 w 1028"/>
              <a:gd name="T9" fmla="*/ 1601654561 h 522"/>
              <a:gd name="T10" fmla="*/ 2147483647 w 1028"/>
              <a:gd name="T11" fmla="*/ 1846183484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97811570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" name="Freeform 6"/>
          <p:cNvSpPr>
            <a:spLocks noChangeArrowheads="1"/>
          </p:cNvSpPr>
          <p:nvPr/>
        </p:nvSpPr>
        <p:spPr bwMode="auto">
          <a:xfrm flipH="1">
            <a:off x="8013700" y="3365500"/>
            <a:ext cx="2811463" cy="1316038"/>
          </a:xfrm>
          <a:custGeom>
            <a:avLst/>
            <a:gdLst>
              <a:gd name="T0" fmla="*/ 119673150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50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673150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" name="Freeform 6"/>
          <p:cNvSpPr>
            <a:spLocks noChangeArrowheads="1"/>
          </p:cNvSpPr>
          <p:nvPr/>
        </p:nvSpPr>
        <p:spPr bwMode="auto">
          <a:xfrm flipH="1">
            <a:off x="7564438" y="4737418"/>
            <a:ext cx="2811462" cy="1316037"/>
          </a:xfrm>
          <a:custGeom>
            <a:avLst/>
            <a:gdLst>
              <a:gd name="T0" fmla="*/ 119673107 w 1028"/>
              <a:gd name="T1" fmla="*/ 0 h 522"/>
              <a:gd name="T2" fmla="*/ 2147483647 w 1028"/>
              <a:gd name="T3" fmla="*/ 0 h 522"/>
              <a:gd name="T4" fmla="*/ 2147483647 w 1028"/>
              <a:gd name="T5" fmla="*/ 101697894 h 522"/>
              <a:gd name="T6" fmla="*/ 2147483647 w 1028"/>
              <a:gd name="T7" fmla="*/ 1430136399 h 522"/>
              <a:gd name="T8" fmla="*/ 2147483647 w 1028"/>
              <a:gd name="T9" fmla="*/ 1665316245 h 522"/>
              <a:gd name="T10" fmla="*/ 2147483647 w 1028"/>
              <a:gd name="T11" fmla="*/ 191956097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673107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894 h 522"/>
              <a:gd name="T22" fmla="*/ 119673107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 w="9525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20" tIns="60960" rIns="121920" bIns="6096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" name="矩形 160"/>
          <p:cNvSpPr>
            <a:spLocks noChangeArrowheads="1"/>
          </p:cNvSpPr>
          <p:nvPr/>
        </p:nvSpPr>
        <p:spPr bwMode="auto">
          <a:xfrm>
            <a:off x="3097213" y="1827213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105" name="矩形 47"/>
          <p:cNvSpPr>
            <a:spLocks noChangeArrowheads="1"/>
          </p:cNvSpPr>
          <p:nvPr/>
        </p:nvSpPr>
        <p:spPr bwMode="auto">
          <a:xfrm>
            <a:off x="1819275" y="2225675"/>
            <a:ext cx="2597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06" name="矩形 162"/>
          <p:cNvSpPr>
            <a:spLocks noChangeArrowheads="1"/>
          </p:cNvSpPr>
          <p:nvPr/>
        </p:nvSpPr>
        <p:spPr bwMode="auto">
          <a:xfrm>
            <a:off x="3114675" y="4796790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107" name="矩形 47"/>
          <p:cNvSpPr>
            <a:spLocks noChangeArrowheads="1"/>
          </p:cNvSpPr>
          <p:nvPr/>
        </p:nvSpPr>
        <p:spPr bwMode="auto">
          <a:xfrm>
            <a:off x="1887538" y="520954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08" name="矩形 164"/>
          <p:cNvSpPr>
            <a:spLocks noChangeArrowheads="1"/>
          </p:cNvSpPr>
          <p:nvPr/>
        </p:nvSpPr>
        <p:spPr bwMode="auto">
          <a:xfrm>
            <a:off x="2586038" y="338137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1341438" y="3794125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10" name="矩形 166"/>
          <p:cNvSpPr>
            <a:spLocks noChangeArrowheads="1"/>
          </p:cNvSpPr>
          <p:nvPr/>
        </p:nvSpPr>
        <p:spPr bwMode="auto">
          <a:xfrm>
            <a:off x="7985125" y="1827213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7959725" y="2225675"/>
            <a:ext cx="25955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12" name="矩形 168"/>
          <p:cNvSpPr>
            <a:spLocks noChangeArrowheads="1"/>
          </p:cNvSpPr>
          <p:nvPr/>
        </p:nvSpPr>
        <p:spPr bwMode="auto">
          <a:xfrm>
            <a:off x="7850188" y="477075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7824788" y="5167630"/>
            <a:ext cx="25955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14" name="矩形 170"/>
          <p:cNvSpPr>
            <a:spLocks noChangeArrowheads="1"/>
          </p:cNvSpPr>
          <p:nvPr/>
        </p:nvSpPr>
        <p:spPr bwMode="auto">
          <a:xfrm>
            <a:off x="8308975" y="3397250"/>
            <a:ext cx="1314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输入内容</a:t>
            </a: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8267700" y="3794125"/>
            <a:ext cx="25955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在此录入图表的描述说明，在此录入图表的描述说明，在此录入图表的描述说明。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16" name="矩形 3"/>
          <p:cNvSpPr>
            <a:spLocks noChangeArrowheads="1"/>
          </p:cNvSpPr>
          <p:nvPr/>
        </p:nvSpPr>
        <p:spPr bwMode="auto">
          <a:xfrm>
            <a:off x="4391025" y="75914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17" name="文本框 37"/>
          <p:cNvSpPr>
            <a:spLocks noChangeArrowheads="1"/>
          </p:cNvSpPr>
          <p:nvPr/>
        </p:nvSpPr>
        <p:spPr bwMode="auto">
          <a:xfrm>
            <a:off x="7081838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18" name="组合 156"/>
          <p:cNvGrpSpPr/>
          <p:nvPr/>
        </p:nvGrpSpPr>
        <p:grpSpPr bwMode="auto">
          <a:xfrm>
            <a:off x="3846513" y="814705"/>
            <a:ext cx="263525" cy="393700"/>
            <a:chOff x="0" y="0"/>
            <a:chExt cx="213756" cy="427512"/>
          </a:xfrm>
        </p:grpSpPr>
        <p:sp>
          <p:nvSpPr>
            <p:cNvPr id="119" name="直接连接符 15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直接连接符 15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"/>
                            </p:stCondLst>
                            <p:childTnLst>
                              <p:par>
                                <p:cTn id="2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50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utoUpdateAnimBg="0"/>
      <p:bldP spid="105" grpId="0" bldLvl="0" autoUpdateAnimBg="0"/>
      <p:bldP spid="106" grpId="0" bldLvl="0" autoUpdateAnimBg="0"/>
      <p:bldP spid="107" grpId="0" bldLvl="0" autoUpdateAnimBg="0"/>
      <p:bldP spid="108" grpId="0" bldLvl="0" autoUpdateAnimBg="0"/>
      <p:bldP spid="109" grpId="0" bldLvl="0" autoUpdateAnimBg="0"/>
      <p:bldP spid="110" grpId="0" bldLvl="0" autoUpdateAnimBg="0"/>
      <p:bldP spid="111" grpId="0" bldLvl="0" autoUpdateAnimBg="0"/>
      <p:bldP spid="112" grpId="0" bldLvl="0" autoUpdateAnimBg="0"/>
      <p:bldP spid="113" grpId="0" bldLvl="0" autoUpdateAnimBg="0"/>
      <p:bldP spid="114" grpId="0" bldLvl="0" autoUpdateAnimBg="0"/>
      <p:bldP spid="115" grpId="0" bldLvl="0" autoUpdateAnimBg="0"/>
      <p:bldP spid="116" grpId="0" bldLvl="0" autoUpdateAnimBg="0"/>
      <p:bldP spid="11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29"/>
          <p:cNvSpPr>
            <a:spLocks noChangeAspect="1" noEditPoints="1" noChangeArrowheads="1"/>
          </p:cNvSpPr>
          <p:nvPr/>
        </p:nvSpPr>
        <p:spPr bwMode="auto">
          <a:xfrm>
            <a:off x="5403850" y="1484313"/>
            <a:ext cx="1384300" cy="1384300"/>
          </a:xfrm>
          <a:custGeom>
            <a:avLst/>
            <a:gdLst>
              <a:gd name="T0" fmla="*/ 2147483647 w 97"/>
              <a:gd name="T1" fmla="*/ 0 h 97"/>
              <a:gd name="T2" fmla="*/ 2147483647 w 97"/>
              <a:gd name="T3" fmla="*/ 0 h 97"/>
              <a:gd name="T4" fmla="*/ 2147483647 w 97"/>
              <a:gd name="T5" fmla="*/ 2147483647 h 97"/>
              <a:gd name="T6" fmla="*/ 2147483647 w 97"/>
              <a:gd name="T7" fmla="*/ 2147483647 h 97"/>
              <a:gd name="T8" fmla="*/ 2147483647 w 97"/>
              <a:gd name="T9" fmla="*/ 2147483647 h 97"/>
              <a:gd name="T10" fmla="*/ 2147483647 w 97"/>
              <a:gd name="T11" fmla="*/ 2147483647 h 97"/>
              <a:gd name="T12" fmla="*/ 2147483647 w 97"/>
              <a:gd name="T13" fmla="*/ 2147483647 h 97"/>
              <a:gd name="T14" fmla="*/ 2147483647 w 97"/>
              <a:gd name="T15" fmla="*/ 2147483647 h 97"/>
              <a:gd name="T16" fmla="*/ 2147483647 w 97"/>
              <a:gd name="T17" fmla="*/ 2147483647 h 97"/>
              <a:gd name="T18" fmla="*/ 203663354 w 97"/>
              <a:gd name="T19" fmla="*/ 2147483647 h 97"/>
              <a:gd name="T20" fmla="*/ 2147483647 w 97"/>
              <a:gd name="T21" fmla="*/ 0 h 97"/>
              <a:gd name="T22" fmla="*/ 2147483647 w 97"/>
              <a:gd name="T23" fmla="*/ 203663354 h 97"/>
              <a:gd name="T24" fmla="*/ 2147483647 w 97"/>
              <a:gd name="T25" fmla="*/ 2147483647 h 97"/>
              <a:gd name="T26" fmla="*/ 2147483647 w 97"/>
              <a:gd name="T27" fmla="*/ 2147483647 h 97"/>
              <a:gd name="T28" fmla="*/ 2147483647 w 97"/>
              <a:gd name="T29" fmla="*/ 2147483647 h 97"/>
              <a:gd name="T30" fmla="*/ 2147483647 w 97"/>
              <a:gd name="T31" fmla="*/ 203663354 h 97"/>
              <a:gd name="T32" fmla="*/ 2147483647 w 97"/>
              <a:gd name="T33" fmla="*/ 2147483647 h 97"/>
              <a:gd name="T34" fmla="*/ 2147483647 w 97"/>
              <a:gd name="T35" fmla="*/ 2147483647 h 97"/>
              <a:gd name="T36" fmla="*/ 2147483647 w 97"/>
              <a:gd name="T37" fmla="*/ 2147483647 h 97"/>
              <a:gd name="T38" fmla="*/ 2147483647 w 97"/>
              <a:gd name="T39" fmla="*/ 2147483647 h 97"/>
              <a:gd name="T40" fmla="*/ 2147483647 w 97"/>
              <a:gd name="T41" fmla="*/ 2147483647 h 97"/>
              <a:gd name="T42" fmla="*/ 2147483647 w 97"/>
              <a:gd name="T43" fmla="*/ 2147483647 h 97"/>
              <a:gd name="T44" fmla="*/ 2147483647 w 97"/>
              <a:gd name="T45" fmla="*/ 2147483647 h 97"/>
              <a:gd name="T46" fmla="*/ 2147483647 w 97"/>
              <a:gd name="T47" fmla="*/ 2147483647 h 97"/>
              <a:gd name="T48" fmla="*/ 2147483647 w 97"/>
              <a:gd name="T49" fmla="*/ 2147483647 h 97"/>
              <a:gd name="T50" fmla="*/ 2147483647 w 97"/>
              <a:gd name="T51" fmla="*/ 2147483647 h 97"/>
              <a:gd name="T52" fmla="*/ 2147483647 w 97"/>
              <a:gd name="T53" fmla="*/ 2147483647 h 97"/>
              <a:gd name="T54" fmla="*/ 2147483647 w 97"/>
              <a:gd name="T55" fmla="*/ 2147483647 h 97"/>
              <a:gd name="T56" fmla="*/ 2147483647 w 97"/>
              <a:gd name="T57" fmla="*/ 2147483647 h 97"/>
              <a:gd name="T58" fmla="*/ 2147483647 w 97"/>
              <a:gd name="T59" fmla="*/ 2147483647 h 97"/>
              <a:gd name="T60" fmla="*/ 2147483647 w 97"/>
              <a:gd name="T61" fmla="*/ 2147483647 h 97"/>
              <a:gd name="T62" fmla="*/ 2147483647 w 97"/>
              <a:gd name="T63" fmla="*/ 2147483647 h 97"/>
              <a:gd name="T64" fmla="*/ 203663354 w 97"/>
              <a:gd name="T65" fmla="*/ 2147483647 h 97"/>
              <a:gd name="T66" fmla="*/ 2147483647 w 97"/>
              <a:gd name="T67" fmla="*/ 2147483647 h 97"/>
              <a:gd name="T68" fmla="*/ 2147483647 w 97"/>
              <a:gd name="T69" fmla="*/ 2147483647 h 97"/>
              <a:gd name="T70" fmla="*/ 2147483647 w 97"/>
              <a:gd name="T71" fmla="*/ 2147483647 h 97"/>
              <a:gd name="T72" fmla="*/ 2147483647 w 97"/>
              <a:gd name="T73" fmla="*/ 2147483647 h 97"/>
              <a:gd name="T74" fmla="*/ 2147483647 w 97"/>
              <a:gd name="T75" fmla="*/ 2147483647 h 97"/>
              <a:gd name="T76" fmla="*/ 2147483647 w 97"/>
              <a:gd name="T77" fmla="*/ 2147483647 h 97"/>
              <a:gd name="T78" fmla="*/ 0 w 97"/>
              <a:gd name="T79" fmla="*/ 2147483647 h 97"/>
              <a:gd name="T80" fmla="*/ 1629321100 w 97"/>
              <a:gd name="T81" fmla="*/ 2147483647 h 97"/>
              <a:gd name="T82" fmla="*/ 0 w 97"/>
              <a:gd name="T83" fmla="*/ 2147483647 h 97"/>
              <a:gd name="T84" fmla="*/ 0 w 97"/>
              <a:gd name="T85" fmla="*/ 2147483647 h 97"/>
              <a:gd name="T86" fmla="*/ 0 w 97"/>
              <a:gd name="T87" fmla="*/ 2147483647 h 97"/>
              <a:gd name="T88" fmla="*/ 2147483647 w 97"/>
              <a:gd name="T89" fmla="*/ 2147483647 h 97"/>
              <a:gd name="T90" fmla="*/ 2147483647 w 97"/>
              <a:gd name="T91" fmla="*/ 2147483647 h 97"/>
              <a:gd name="T92" fmla="*/ 2147483647 w 97"/>
              <a:gd name="T93" fmla="*/ 2147483647 h 97"/>
              <a:gd name="T94" fmla="*/ 2147483647 w 97"/>
              <a:gd name="T95" fmla="*/ 2147483647 h 97"/>
              <a:gd name="T96" fmla="*/ 2147483647 w 97"/>
              <a:gd name="T97" fmla="*/ 2147483647 h 97"/>
              <a:gd name="T98" fmla="*/ 2147483647 w 97"/>
              <a:gd name="T99" fmla="*/ 2147483647 h 97"/>
              <a:gd name="T100" fmla="*/ 2147483647 w 97"/>
              <a:gd name="T101" fmla="*/ 2147483647 h 97"/>
              <a:gd name="T102" fmla="*/ 2147483647 w 97"/>
              <a:gd name="T103" fmla="*/ 2147483647 h 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97"/>
              <a:gd name="T158" fmla="*/ 97 w 97"/>
              <a:gd name="T159" fmla="*/ 97 h 9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97">
                <a:moveTo>
                  <a:pt x="48" y="0"/>
                </a:moveTo>
                <a:cubicBezTo>
                  <a:pt x="49" y="0"/>
                  <a:pt x="50" y="0"/>
                  <a:pt x="50" y="0"/>
                </a:cubicBezTo>
                <a:cubicBezTo>
                  <a:pt x="52" y="9"/>
                  <a:pt x="53" y="18"/>
                  <a:pt x="53" y="27"/>
                </a:cubicBezTo>
                <a:cubicBezTo>
                  <a:pt x="51" y="28"/>
                  <a:pt x="49" y="30"/>
                  <a:pt x="49" y="33"/>
                </a:cubicBezTo>
                <a:cubicBezTo>
                  <a:pt x="49" y="33"/>
                  <a:pt x="49" y="34"/>
                  <a:pt x="49" y="34"/>
                </a:cubicBezTo>
                <a:cubicBezTo>
                  <a:pt x="45" y="36"/>
                  <a:pt x="41" y="38"/>
                  <a:pt x="37" y="40"/>
                </a:cubicBezTo>
                <a:cubicBezTo>
                  <a:pt x="33" y="42"/>
                  <a:pt x="28" y="44"/>
                  <a:pt x="23" y="46"/>
                </a:cubicBezTo>
                <a:cubicBezTo>
                  <a:pt x="22" y="44"/>
                  <a:pt x="20" y="43"/>
                  <a:pt x="18" y="43"/>
                </a:cubicBezTo>
                <a:cubicBezTo>
                  <a:pt x="16" y="43"/>
                  <a:pt x="14" y="44"/>
                  <a:pt x="13" y="45"/>
                </a:cubicBezTo>
                <a:cubicBezTo>
                  <a:pt x="9" y="43"/>
                  <a:pt x="5" y="40"/>
                  <a:pt x="1" y="38"/>
                </a:cubicBezTo>
                <a:cubicBezTo>
                  <a:pt x="6" y="16"/>
                  <a:pt x="25" y="0"/>
                  <a:pt x="48" y="0"/>
                </a:cubicBezTo>
                <a:close/>
                <a:moveTo>
                  <a:pt x="57" y="1"/>
                </a:moveTo>
                <a:cubicBezTo>
                  <a:pt x="66" y="2"/>
                  <a:pt x="74" y="6"/>
                  <a:pt x="81" y="12"/>
                </a:cubicBezTo>
                <a:cubicBezTo>
                  <a:pt x="75" y="17"/>
                  <a:pt x="68" y="22"/>
                  <a:pt x="61" y="27"/>
                </a:cubicBezTo>
                <a:cubicBezTo>
                  <a:pt x="61" y="26"/>
                  <a:pt x="60" y="26"/>
                  <a:pt x="60" y="26"/>
                </a:cubicBezTo>
                <a:cubicBezTo>
                  <a:pt x="60" y="17"/>
                  <a:pt x="59" y="9"/>
                  <a:pt x="57" y="1"/>
                </a:cubicBezTo>
                <a:close/>
                <a:moveTo>
                  <a:pt x="86" y="17"/>
                </a:moveTo>
                <a:cubicBezTo>
                  <a:pt x="79" y="23"/>
                  <a:pt x="72" y="28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6"/>
                  <a:pt x="62" y="39"/>
                  <a:pt x="59" y="40"/>
                </a:cubicBezTo>
                <a:cubicBezTo>
                  <a:pt x="59" y="42"/>
                  <a:pt x="59" y="43"/>
                  <a:pt x="59" y="45"/>
                </a:cubicBezTo>
                <a:cubicBezTo>
                  <a:pt x="59" y="51"/>
                  <a:pt x="58" y="57"/>
                  <a:pt x="57" y="63"/>
                </a:cubicBezTo>
                <a:cubicBezTo>
                  <a:pt x="59" y="64"/>
                  <a:pt x="60" y="66"/>
                  <a:pt x="60" y="68"/>
                </a:cubicBezTo>
                <a:cubicBezTo>
                  <a:pt x="70" y="71"/>
                  <a:pt x="80" y="73"/>
                  <a:pt x="89" y="75"/>
                </a:cubicBezTo>
                <a:cubicBezTo>
                  <a:pt x="94" y="67"/>
                  <a:pt x="97" y="58"/>
                  <a:pt x="97" y="48"/>
                </a:cubicBezTo>
                <a:cubicBezTo>
                  <a:pt x="97" y="36"/>
                  <a:pt x="93" y="25"/>
                  <a:pt x="86" y="17"/>
                </a:cubicBezTo>
                <a:close/>
                <a:moveTo>
                  <a:pt x="85" y="81"/>
                </a:moveTo>
                <a:cubicBezTo>
                  <a:pt x="76" y="91"/>
                  <a:pt x="63" y="97"/>
                  <a:pt x="49" y="97"/>
                </a:cubicBezTo>
                <a:cubicBezTo>
                  <a:pt x="51" y="90"/>
                  <a:pt x="53" y="83"/>
                  <a:pt x="54" y="77"/>
                </a:cubicBezTo>
                <a:cubicBezTo>
                  <a:pt x="56" y="76"/>
                  <a:pt x="57" y="75"/>
                  <a:pt x="58" y="74"/>
                </a:cubicBezTo>
                <a:cubicBezTo>
                  <a:pt x="67" y="77"/>
                  <a:pt x="76" y="79"/>
                  <a:pt x="85" y="81"/>
                </a:cubicBezTo>
                <a:close/>
                <a:moveTo>
                  <a:pt x="42" y="97"/>
                </a:moveTo>
                <a:cubicBezTo>
                  <a:pt x="22" y="94"/>
                  <a:pt x="6" y="79"/>
                  <a:pt x="1" y="60"/>
                </a:cubicBezTo>
                <a:cubicBezTo>
                  <a:pt x="5" y="59"/>
                  <a:pt x="9" y="58"/>
                  <a:pt x="12" y="57"/>
                </a:cubicBezTo>
                <a:cubicBezTo>
                  <a:pt x="14" y="58"/>
                  <a:pt x="16" y="59"/>
                  <a:pt x="18" y="59"/>
                </a:cubicBezTo>
                <a:cubicBezTo>
                  <a:pt x="19" y="59"/>
                  <a:pt x="20" y="58"/>
                  <a:pt x="21" y="58"/>
                </a:cubicBezTo>
                <a:cubicBezTo>
                  <a:pt x="29" y="62"/>
                  <a:pt x="37" y="66"/>
                  <a:pt x="45" y="70"/>
                </a:cubicBezTo>
                <a:cubicBezTo>
                  <a:pt x="45" y="72"/>
                  <a:pt x="46" y="73"/>
                  <a:pt x="48" y="75"/>
                </a:cubicBezTo>
                <a:cubicBezTo>
                  <a:pt x="46" y="82"/>
                  <a:pt x="44" y="89"/>
                  <a:pt x="42" y="97"/>
                </a:cubicBezTo>
                <a:close/>
                <a:moveTo>
                  <a:pt x="0" y="53"/>
                </a:moveTo>
                <a:cubicBezTo>
                  <a:pt x="3" y="52"/>
                  <a:pt x="5" y="51"/>
                  <a:pt x="8" y="51"/>
                </a:cubicBezTo>
                <a:cubicBezTo>
                  <a:pt x="5" y="49"/>
                  <a:pt x="3" y="47"/>
                  <a:pt x="0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50"/>
                  <a:pt x="0" y="51"/>
                  <a:pt x="0" y="53"/>
                </a:cubicBezTo>
                <a:close/>
                <a:moveTo>
                  <a:pt x="52" y="40"/>
                </a:moveTo>
                <a:cubicBezTo>
                  <a:pt x="48" y="42"/>
                  <a:pt x="44" y="44"/>
                  <a:pt x="40" y="46"/>
                </a:cubicBezTo>
                <a:cubicBezTo>
                  <a:pt x="35" y="48"/>
                  <a:pt x="30" y="50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33" y="56"/>
                  <a:pt x="40" y="60"/>
                  <a:pt x="48" y="63"/>
                </a:cubicBezTo>
                <a:cubicBezTo>
                  <a:pt x="48" y="63"/>
                  <a:pt x="49" y="62"/>
                  <a:pt x="50" y="62"/>
                </a:cubicBezTo>
                <a:cubicBezTo>
                  <a:pt x="51" y="56"/>
                  <a:pt x="52" y="50"/>
                  <a:pt x="52" y="44"/>
                </a:cubicBezTo>
                <a:cubicBezTo>
                  <a:pt x="52" y="43"/>
                  <a:pt x="52" y="42"/>
                  <a:pt x="52" y="4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PART  03</a:t>
            </a:r>
          </a:p>
        </p:txBody>
      </p:sp>
      <p:sp>
        <p:nvSpPr>
          <p:cNvPr id="9" name="文本框 8"/>
          <p:cNvSpPr>
            <a:spLocks noChangeArrowheads="1"/>
          </p:cNvSpPr>
          <p:nvPr/>
        </p:nvSpPr>
        <p:spPr bwMode="auto">
          <a:xfrm>
            <a:off x="4202113" y="33845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产品和服务</a:t>
            </a:r>
          </a:p>
        </p:txBody>
      </p:sp>
      <p:sp>
        <p:nvSpPr>
          <p:cNvPr id="10" name="矩形 51"/>
          <p:cNvSpPr>
            <a:spLocks noChangeArrowheads="1"/>
          </p:cNvSpPr>
          <p:nvPr/>
        </p:nvSpPr>
        <p:spPr bwMode="auto">
          <a:xfrm>
            <a:off x="4416425" y="4418013"/>
            <a:ext cx="33829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Product &amp; Service</a:t>
            </a:r>
          </a:p>
        </p:txBody>
      </p:sp>
      <p:sp>
        <p:nvSpPr>
          <p:cNvPr id="11" name="直接连接符 23"/>
          <p:cNvSpPr>
            <a:spLocks noChangeShapeType="1"/>
          </p:cNvSpPr>
          <p:nvPr/>
        </p:nvSpPr>
        <p:spPr bwMode="auto">
          <a:xfrm>
            <a:off x="4608513" y="4362450"/>
            <a:ext cx="2974975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utoUpdateAnimBg="0"/>
      <p:bldP spid="9" grpId="0" bldLvl="0" autoUpdateAnimBg="0"/>
      <p:bldP spid="10" grpId="0" bldLvl="0" autoUpdateAnimBg="0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427162" y="2103438"/>
            <a:ext cx="9337675" cy="3684587"/>
          </a:xfrm>
          <a:prstGeom prst="rect">
            <a:avLst/>
          </a:prstGeom>
          <a:solidFill>
            <a:srgbClr val="C00000"/>
          </a:solidFill>
          <a:ln w="19050">
            <a:noFill/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18"/>
          <p:cNvSpPr>
            <a:spLocks noChangeArrowheads="1"/>
          </p:cNvSpPr>
          <p:nvPr/>
        </p:nvSpPr>
        <p:spPr bwMode="auto">
          <a:xfrm>
            <a:off x="1641791" y="1130300"/>
            <a:ext cx="1807530" cy="9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dist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300" b="1" dirty="0">
                <a:solidFill>
                  <a:srgbClr val="C00000"/>
                </a:solidFill>
                <a:sym typeface="方正兰亭黑_GBK" pitchFamily="2" charset="-122"/>
              </a:rPr>
              <a:t>前 言</a:t>
            </a:r>
            <a:endParaRPr lang="zh-CN" altLang="en-US" sz="53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" name="前言"/>
          <p:cNvSpPr>
            <a:spLocks noChangeArrowheads="1"/>
          </p:cNvSpPr>
          <p:nvPr/>
        </p:nvSpPr>
        <p:spPr bwMode="auto">
          <a:xfrm>
            <a:off x="3516312" y="1495425"/>
            <a:ext cx="2178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900">
                <a:solidFill>
                  <a:srgbClr val="C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</a:p>
        </p:txBody>
      </p:sp>
      <p:sp>
        <p:nvSpPr>
          <p:cNvPr id="5" name="TextBox 9"/>
          <p:cNvSpPr>
            <a:spLocks noChangeArrowheads="1"/>
          </p:cNvSpPr>
          <p:nvPr/>
        </p:nvSpPr>
        <p:spPr bwMode="auto">
          <a:xfrm>
            <a:off x="1679574" y="2979738"/>
            <a:ext cx="8832850" cy="232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dirty="0">
                <a:solidFill>
                  <a:schemeClr val="bg1"/>
                </a:solidFill>
                <a:sym typeface="方正兰亭黑_GBK" pitchFamily="2" charset="-122"/>
              </a:rPr>
              <a:t>回顾</a:t>
            </a:r>
            <a:r>
              <a:rPr lang="zh-CN" altLang="en-US" sz="1400" dirty="0">
                <a:solidFill>
                  <a:schemeClr val="bg1"/>
                </a:solidFill>
                <a:sym typeface="方正兰亭黑_GBK" pitchFamily="2" charset="-122"/>
              </a:rPr>
              <a:t>这一年的工作，在取得成绩的同时，我们也找到了工作中的不足和问题，主要反映于</a:t>
            </a:r>
            <a:r>
              <a:rPr lang="en-US" altLang="zh-CN" sz="1400" dirty="0">
                <a:solidFill>
                  <a:schemeClr val="bg1"/>
                </a:solidFill>
                <a:sym typeface="方正兰亭黑_GBK" pitchFamily="2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sym typeface="方正兰亭黑_GBK" pitchFamily="2" charset="-122"/>
              </a:rPr>
              <a:t>及</a:t>
            </a:r>
            <a:r>
              <a:rPr lang="en-US" altLang="zh-CN" sz="1400" dirty="0">
                <a:solidFill>
                  <a:schemeClr val="bg1"/>
                </a:solidFill>
                <a:sym typeface="方正兰亭黑_GBK" pitchFamily="2" charset="-122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sym typeface="方正兰亭黑_GBK" pitchFamily="2" charset="-122"/>
              </a:rPr>
              <a:t>。展望新的一年，我们将继续努力，力争各项工作更上一个新台阶。</a:t>
            </a:r>
            <a:endParaRPr lang="en-US" altLang="zh-CN" sz="1400" dirty="0">
              <a:solidFill>
                <a:schemeClr val="bg1"/>
              </a:solidFill>
              <a:sym typeface="方正兰亭黑_GBK" pitchFamily="2" charset="-122"/>
            </a:endParaRP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/>
              </a:solidFill>
              <a:sym typeface="方正兰亭黑_GBK" pitchFamily="2" charset="-122"/>
            </a:endParaRP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/>
              </a:solidFill>
              <a:sym typeface="方正兰亭黑_GBK" pitchFamily="2" charset="-122"/>
            </a:endParaRP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</a:p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bg1"/>
              </a:solidFill>
              <a:sym typeface="方正兰亭黑_GBK" pitchFamily="2" charset="-122"/>
            </a:endParaRPr>
          </a:p>
        </p:txBody>
      </p:sp>
      <p:pic>
        <p:nvPicPr>
          <p:cNvPr id="6" name="Picture 7" descr="E:\淘宝素材\PPT商品\扁平PPT\7套扁平化欧美风格商务ppt模板案例设计素材ppt模板（可编辑）\赠送商务展示图片\83ff93b67ab84900f9921b5932acb7b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74" y="1160463"/>
            <a:ext cx="21351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utoUpdateAnimBg="0"/>
      <p:bldP spid="4" grpId="0" bldLvl="0" autoUpdateAnimBg="0"/>
      <p:bldP spid="5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 bwMode="auto">
          <a:xfrm>
            <a:off x="1416050" y="4081463"/>
            <a:ext cx="9477375" cy="2036762"/>
            <a:chOff x="0" y="0"/>
            <a:chExt cx="9476539" cy="2036659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188638" y="184673"/>
              <a:ext cx="9287901" cy="1851986"/>
              <a:chOff x="0" y="0"/>
              <a:chExt cx="7823700" cy="1560029"/>
            </a:xfrm>
          </p:grpSpPr>
          <p:grpSp>
            <p:nvGrpSpPr>
              <p:cNvPr id="9" name="Group 4"/>
              <p:cNvGrpSpPr/>
              <p:nvPr/>
            </p:nvGrpSpPr>
            <p:grpSpPr bwMode="auto">
              <a:xfrm>
                <a:off x="0" y="1063641"/>
                <a:ext cx="1401958" cy="447873"/>
                <a:chOff x="0" y="0"/>
                <a:chExt cx="1182688" cy="377825"/>
              </a:xfrm>
            </p:grpSpPr>
            <p:sp>
              <p:nvSpPr>
                <p:cNvPr id="21" name="Oval 11"/>
                <p:cNvSpPr>
                  <a:spLocks noChangeArrowheads="1"/>
                </p:cNvSpPr>
                <p:nvPr/>
              </p:nvSpPr>
              <p:spPr bwMode="auto">
                <a:xfrm>
                  <a:off x="514350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Freeform 12"/>
                <p:cNvSpPr>
                  <a:spLocks noEditPoints="1" noChangeArrowheads="1"/>
                </p:cNvSpPr>
                <p:nvPr/>
              </p:nvSpPr>
              <p:spPr bwMode="auto">
                <a:xfrm>
                  <a:off x="409575" y="0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" name="Oval 13"/>
                <p:cNvSpPr>
                  <a:spLocks noChangeArrowheads="1"/>
                </p:cNvSpPr>
                <p:nvPr/>
              </p:nvSpPr>
              <p:spPr bwMode="auto">
                <a:xfrm>
                  <a:off x="912813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" name="Freeform 14"/>
                <p:cNvSpPr>
                  <a:spLocks noEditPoints="1" noChangeArrowheads="1"/>
                </p:cNvSpPr>
                <p:nvPr/>
              </p:nvSpPr>
              <p:spPr bwMode="auto">
                <a:xfrm>
                  <a:off x="808038" y="0"/>
                  <a:ext cx="374650" cy="377825"/>
                </a:xfrm>
                <a:custGeom>
                  <a:avLst/>
                  <a:gdLst>
                    <a:gd name="T0" fmla="*/ 701813113 w 100"/>
                    <a:gd name="T1" fmla="*/ 0 h 100"/>
                    <a:gd name="T2" fmla="*/ 1403626225 w 100"/>
                    <a:gd name="T3" fmla="*/ 713760542 h 100"/>
                    <a:gd name="T4" fmla="*/ 701813113 w 100"/>
                    <a:gd name="T5" fmla="*/ 1427517306 h 100"/>
                    <a:gd name="T6" fmla="*/ 0 w 100"/>
                    <a:gd name="T7" fmla="*/ 713760542 h 100"/>
                    <a:gd name="T8" fmla="*/ 701813113 w 100"/>
                    <a:gd name="T9" fmla="*/ 0 h 100"/>
                    <a:gd name="T10" fmla="*/ 701813113 w 100"/>
                    <a:gd name="T11" fmla="*/ 1099187381 h 100"/>
                    <a:gd name="T12" fmla="*/ 1080794067 w 100"/>
                    <a:gd name="T13" fmla="*/ 713760542 h 100"/>
                    <a:gd name="T14" fmla="*/ 701813113 w 100"/>
                    <a:gd name="T15" fmla="*/ 328329925 h 100"/>
                    <a:gd name="T16" fmla="*/ 322835905 w 100"/>
                    <a:gd name="T17" fmla="*/ 713760542 h 100"/>
                    <a:gd name="T18" fmla="*/ 70181311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109538" y="109538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Freeform 1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38684329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0" name="Group 6"/>
              <p:cNvGrpSpPr/>
              <p:nvPr/>
            </p:nvGrpSpPr>
            <p:grpSpPr bwMode="auto">
              <a:xfrm>
                <a:off x="5578685" y="0"/>
                <a:ext cx="2245015" cy="1560029"/>
                <a:chOff x="0" y="0"/>
                <a:chExt cx="1893888" cy="1316037"/>
              </a:xfrm>
            </p:grpSpPr>
            <p:sp>
              <p:nvSpPr>
                <p:cNvPr id="11" name="Freeform 5"/>
                <p:cNvSpPr>
                  <a:spLocks noEditPoints="1" noChangeArrowheads="1"/>
                </p:cNvSpPr>
                <p:nvPr/>
              </p:nvSpPr>
              <p:spPr bwMode="auto">
                <a:xfrm>
                  <a:off x="1187450" y="333375"/>
                  <a:ext cx="706438" cy="857250"/>
                </a:xfrm>
                <a:custGeom>
                  <a:avLst/>
                  <a:gdLst>
                    <a:gd name="T0" fmla="*/ 98841198 w 188"/>
                    <a:gd name="T1" fmla="*/ 2147483647 h 227"/>
                    <a:gd name="T2" fmla="*/ 451838496 w 188"/>
                    <a:gd name="T3" fmla="*/ 1911033059 h 227"/>
                    <a:gd name="T4" fmla="*/ 550675936 w 188"/>
                    <a:gd name="T5" fmla="*/ 1782679698 h 227"/>
                    <a:gd name="T6" fmla="*/ 649517134 w 188"/>
                    <a:gd name="T7" fmla="*/ 213919751 h 227"/>
                    <a:gd name="T8" fmla="*/ 705994597 w 188"/>
                    <a:gd name="T9" fmla="*/ 0 h 227"/>
                    <a:gd name="T10" fmla="*/ 2146230039 w 188"/>
                    <a:gd name="T11" fmla="*/ 71306584 h 227"/>
                    <a:gd name="T12" fmla="*/ 2147483647 w 188"/>
                    <a:gd name="T13" fmla="*/ 156876750 h 227"/>
                    <a:gd name="T14" fmla="*/ 2147483647 w 188"/>
                    <a:gd name="T15" fmla="*/ 342273112 h 227"/>
                    <a:gd name="T16" fmla="*/ 2147483647 w 188"/>
                    <a:gd name="T17" fmla="*/ 356536695 h 227"/>
                    <a:gd name="T18" fmla="*/ 2147483647 w 188"/>
                    <a:gd name="T19" fmla="*/ 1197959670 h 227"/>
                    <a:gd name="T20" fmla="*/ 2147483647 w 188"/>
                    <a:gd name="T21" fmla="*/ 1255006447 h 227"/>
                    <a:gd name="T22" fmla="*/ 2147483647 w 188"/>
                    <a:gd name="T23" fmla="*/ 1911033059 h 227"/>
                    <a:gd name="T24" fmla="*/ 2147483647 w 188"/>
                    <a:gd name="T25" fmla="*/ 2147483647 h 227"/>
                    <a:gd name="T26" fmla="*/ 2147483647 w 188"/>
                    <a:gd name="T27" fmla="*/ 2147483647 h 227"/>
                    <a:gd name="T28" fmla="*/ 2147483647 w 188"/>
                    <a:gd name="T29" fmla="*/ 2147483647 h 227"/>
                    <a:gd name="T30" fmla="*/ 2147483647 w 188"/>
                    <a:gd name="T31" fmla="*/ 2147483647 h 227"/>
                    <a:gd name="T32" fmla="*/ 2147483647 w 188"/>
                    <a:gd name="T33" fmla="*/ 2147483647 h 227"/>
                    <a:gd name="T34" fmla="*/ 2147483647 w 188"/>
                    <a:gd name="T35" fmla="*/ 2147483647 h 227"/>
                    <a:gd name="T36" fmla="*/ 2147483647 w 188"/>
                    <a:gd name="T37" fmla="*/ 2147483647 h 227"/>
                    <a:gd name="T38" fmla="*/ 2147483647 w 188"/>
                    <a:gd name="T39" fmla="*/ 2147483647 h 227"/>
                    <a:gd name="T40" fmla="*/ 2147483647 w 188"/>
                    <a:gd name="T41" fmla="*/ 2147483647 h 227"/>
                    <a:gd name="T42" fmla="*/ 2147483647 w 188"/>
                    <a:gd name="T43" fmla="*/ 2147483647 h 227"/>
                    <a:gd name="T44" fmla="*/ 2147483647 w 188"/>
                    <a:gd name="T45" fmla="*/ 2147483647 h 227"/>
                    <a:gd name="T46" fmla="*/ 2147483647 w 188"/>
                    <a:gd name="T47" fmla="*/ 2147483647 h 227"/>
                    <a:gd name="T48" fmla="*/ 1849710204 w 188"/>
                    <a:gd name="T49" fmla="*/ 2147483647 h 227"/>
                    <a:gd name="T50" fmla="*/ 1849710204 w 188"/>
                    <a:gd name="T51" fmla="*/ 2147483647 h 227"/>
                    <a:gd name="T52" fmla="*/ 1835588959 w 188"/>
                    <a:gd name="T53" fmla="*/ 2147483647 h 227"/>
                    <a:gd name="T54" fmla="*/ 1807350228 w 188"/>
                    <a:gd name="T55" fmla="*/ 2147483647 h 227"/>
                    <a:gd name="T56" fmla="*/ 1793228983 w 188"/>
                    <a:gd name="T57" fmla="*/ 2147483647 h 227"/>
                    <a:gd name="T58" fmla="*/ 1793228983 w 188"/>
                    <a:gd name="T59" fmla="*/ 2147483647 h 227"/>
                    <a:gd name="T60" fmla="*/ 1793228983 w 188"/>
                    <a:gd name="T61" fmla="*/ 2147483647 h 227"/>
                    <a:gd name="T62" fmla="*/ 1652031567 w 188"/>
                    <a:gd name="T63" fmla="*/ 2147483647 h 227"/>
                    <a:gd name="T64" fmla="*/ 1553190369 w 188"/>
                    <a:gd name="T65" fmla="*/ 2147483647 h 227"/>
                    <a:gd name="T66" fmla="*/ 1200193070 w 188"/>
                    <a:gd name="T67" fmla="*/ 2082169616 h 227"/>
                    <a:gd name="T68" fmla="*/ 607157157 w 188"/>
                    <a:gd name="T69" fmla="*/ 2053646227 h 227"/>
                    <a:gd name="T70" fmla="*/ 225917369 w 188"/>
                    <a:gd name="T71" fmla="*/ 2147483647 h 227"/>
                    <a:gd name="T72" fmla="*/ 84719953 w 188"/>
                    <a:gd name="T73" fmla="*/ 2147483647 h 227"/>
                    <a:gd name="T74" fmla="*/ 0 w 188"/>
                    <a:gd name="T75" fmla="*/ 2147483647 h 227"/>
                    <a:gd name="T76" fmla="*/ 98841198 w 188"/>
                    <a:gd name="T77" fmla="*/ 2147483647 h 227"/>
                    <a:gd name="T78" fmla="*/ 2075627573 w 188"/>
                    <a:gd name="T79" fmla="*/ 213919751 h 227"/>
                    <a:gd name="T80" fmla="*/ 1877948936 w 188"/>
                    <a:gd name="T81" fmla="*/ 199659945 h 227"/>
                    <a:gd name="T82" fmla="*/ 1906191425 w 188"/>
                    <a:gd name="T83" fmla="*/ 1597279559 h 227"/>
                    <a:gd name="T84" fmla="*/ 2147483647 w 188"/>
                    <a:gd name="T85" fmla="*/ 1597279559 h 227"/>
                    <a:gd name="T86" fmla="*/ 2147483647 w 188"/>
                    <a:gd name="T87" fmla="*/ 1140916669 h 227"/>
                    <a:gd name="T88" fmla="*/ 2075627573 w 188"/>
                    <a:gd name="T89" fmla="*/ 213919751 h 227"/>
                    <a:gd name="T90" fmla="*/ 1863831449 w 188"/>
                    <a:gd name="T91" fmla="*/ 2147483647 h 227"/>
                    <a:gd name="T92" fmla="*/ 1863831449 w 188"/>
                    <a:gd name="T93" fmla="*/ 2147483647 h 227"/>
                    <a:gd name="T94" fmla="*/ 1863831449 w 188"/>
                    <a:gd name="T95" fmla="*/ 2147483647 h 227"/>
                    <a:gd name="T96" fmla="*/ 1990911378 w 188"/>
                    <a:gd name="T97" fmla="*/ 2147483647 h 227"/>
                    <a:gd name="T98" fmla="*/ 2147483647 w 188"/>
                    <a:gd name="T99" fmla="*/ 2147483647 h 227"/>
                    <a:gd name="T100" fmla="*/ 2147483647 w 188"/>
                    <a:gd name="T101" fmla="*/ 2147483647 h 227"/>
                    <a:gd name="T102" fmla="*/ 2147483647 w 188"/>
                    <a:gd name="T103" fmla="*/ 2147483647 h 227"/>
                    <a:gd name="T104" fmla="*/ 2147483647 w 188"/>
                    <a:gd name="T105" fmla="*/ 2147483647 h 227"/>
                    <a:gd name="T106" fmla="*/ 2147483647 w 188"/>
                    <a:gd name="T107" fmla="*/ 2147483647 h 227"/>
                    <a:gd name="T108" fmla="*/ 1863831449 w 188"/>
                    <a:gd name="T109" fmla="*/ 2147483647 h 227"/>
                    <a:gd name="T110" fmla="*/ 1863831449 w 188"/>
                    <a:gd name="T111" fmla="*/ 2147483647 h 227"/>
                    <a:gd name="T112" fmla="*/ 1849710204 w 188"/>
                    <a:gd name="T113" fmla="*/ 1155176475 h 227"/>
                    <a:gd name="T114" fmla="*/ 1821471472 w 188"/>
                    <a:gd name="T115" fmla="*/ 213919751 h 227"/>
                    <a:gd name="T116" fmla="*/ 1115473117 w 188"/>
                    <a:gd name="T117" fmla="*/ 185400139 h 227"/>
                    <a:gd name="T118" fmla="*/ 1101355630 w 188"/>
                    <a:gd name="T119" fmla="*/ 926993141 h 227"/>
                    <a:gd name="T120" fmla="*/ 1849710204 w 188"/>
                    <a:gd name="T121" fmla="*/ 1155176475 h 2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8"/>
                    <a:gd name="T184" fmla="*/ 0 h 227"/>
                    <a:gd name="T185" fmla="*/ 188 w 188"/>
                    <a:gd name="T186" fmla="*/ 227 h 2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" name="Freeform 6"/>
                <p:cNvSpPr>
                  <a:spLocks noEditPoints="1" noChangeArrowheads="1"/>
                </p:cNvSpPr>
                <p:nvPr/>
              </p:nvSpPr>
              <p:spPr bwMode="auto">
                <a:xfrm>
                  <a:off x="1231900" y="938212"/>
                  <a:ext cx="376238" cy="377825"/>
                </a:xfrm>
                <a:custGeom>
                  <a:avLst/>
                  <a:gdLst>
                    <a:gd name="T0" fmla="*/ 707775163 w 100"/>
                    <a:gd name="T1" fmla="*/ 0 h 100"/>
                    <a:gd name="T2" fmla="*/ 1415550326 w 100"/>
                    <a:gd name="T3" fmla="*/ 713760542 h 100"/>
                    <a:gd name="T4" fmla="*/ 707775163 w 100"/>
                    <a:gd name="T5" fmla="*/ 1427517306 h 100"/>
                    <a:gd name="T6" fmla="*/ 0 w 100"/>
                    <a:gd name="T7" fmla="*/ 713760542 h 100"/>
                    <a:gd name="T8" fmla="*/ 707775163 w 100"/>
                    <a:gd name="T9" fmla="*/ 0 h 100"/>
                    <a:gd name="T10" fmla="*/ 707775163 w 100"/>
                    <a:gd name="T11" fmla="*/ 1099187381 h 100"/>
                    <a:gd name="T12" fmla="*/ 1089972773 w 100"/>
                    <a:gd name="T13" fmla="*/ 713760542 h 100"/>
                    <a:gd name="T14" fmla="*/ 707775163 w 100"/>
                    <a:gd name="T15" fmla="*/ 328329925 h 100"/>
                    <a:gd name="T16" fmla="*/ 325577553 w 100"/>
                    <a:gd name="T17" fmla="*/ 713760542 h 100"/>
                    <a:gd name="T18" fmla="*/ 707775163 w 100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100"/>
                    <a:gd name="T32" fmla="*/ 100 w 100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" name="Oval 7"/>
                <p:cNvSpPr>
                  <a:spLocks noChangeArrowheads="1"/>
                </p:cNvSpPr>
                <p:nvPr/>
              </p:nvSpPr>
              <p:spPr bwMode="auto">
                <a:xfrm>
                  <a:off x="1336675" y="1047750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Oval 8"/>
                <p:cNvSpPr>
                  <a:spLocks noChangeArrowheads="1"/>
                </p:cNvSpPr>
                <p:nvPr/>
              </p:nvSpPr>
              <p:spPr bwMode="auto">
                <a:xfrm>
                  <a:off x="142875" y="1047750"/>
                  <a:ext cx="160338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Freeform 9"/>
                <p:cNvSpPr>
                  <a:spLocks noChangeArrowheads="1"/>
                </p:cNvSpPr>
                <p:nvPr/>
              </p:nvSpPr>
              <p:spPr bwMode="auto">
                <a:xfrm>
                  <a:off x="1220787" y="306387"/>
                  <a:ext cx="123825" cy="615950"/>
                </a:xfrm>
                <a:custGeom>
                  <a:avLst/>
                  <a:gdLst>
                    <a:gd name="T0" fmla="*/ 28160807 w 33"/>
                    <a:gd name="T1" fmla="*/ 499784853 h 163"/>
                    <a:gd name="T2" fmla="*/ 56317861 w 33"/>
                    <a:gd name="T3" fmla="*/ 514065068 h 163"/>
                    <a:gd name="T4" fmla="*/ 70396389 w 33"/>
                    <a:gd name="T5" fmla="*/ 114237941 h 163"/>
                    <a:gd name="T6" fmla="*/ 211192918 w 33"/>
                    <a:gd name="T7" fmla="*/ 99957726 h 163"/>
                    <a:gd name="T8" fmla="*/ 225271445 w 33"/>
                    <a:gd name="T9" fmla="*/ 514065068 h 163"/>
                    <a:gd name="T10" fmla="*/ 267510780 w 33"/>
                    <a:gd name="T11" fmla="*/ 528345283 h 163"/>
                    <a:gd name="T12" fmla="*/ 464625170 w 33"/>
                    <a:gd name="T13" fmla="*/ 542625498 h 163"/>
                    <a:gd name="T14" fmla="*/ 380146502 w 33"/>
                    <a:gd name="T15" fmla="*/ 1899185465 h 163"/>
                    <a:gd name="T16" fmla="*/ 140796530 w 33"/>
                    <a:gd name="T17" fmla="*/ 2141937784 h 163"/>
                    <a:gd name="T18" fmla="*/ 0 w 33"/>
                    <a:gd name="T19" fmla="*/ 2147483647 h 163"/>
                    <a:gd name="T20" fmla="*/ 28160807 w 33"/>
                    <a:gd name="T21" fmla="*/ 499784853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63"/>
                    <a:gd name="T35" fmla="*/ 33 w 33"/>
                    <a:gd name="T36" fmla="*/ 163 h 1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Freeform 10"/>
                <p:cNvSpPr>
                  <a:spLocks noEditPoints="1" noChangeArrowheads="1"/>
                </p:cNvSpPr>
                <p:nvPr/>
              </p:nvSpPr>
              <p:spPr bwMode="auto">
                <a:xfrm>
                  <a:off x="33337" y="938212"/>
                  <a:ext cx="379413" cy="377825"/>
                </a:xfrm>
                <a:custGeom>
                  <a:avLst/>
                  <a:gdLst>
                    <a:gd name="T0" fmla="*/ 719701382 w 101"/>
                    <a:gd name="T1" fmla="*/ 0 h 100"/>
                    <a:gd name="T2" fmla="*/ 1425289352 w 101"/>
                    <a:gd name="T3" fmla="*/ 713760542 h 100"/>
                    <a:gd name="T4" fmla="*/ 719701382 w 101"/>
                    <a:gd name="T5" fmla="*/ 1427517306 h 100"/>
                    <a:gd name="T6" fmla="*/ 0 w 101"/>
                    <a:gd name="T7" fmla="*/ 713760542 h 100"/>
                    <a:gd name="T8" fmla="*/ 719701382 w 101"/>
                    <a:gd name="T9" fmla="*/ 0 h 100"/>
                    <a:gd name="T10" fmla="*/ 719701382 w 101"/>
                    <a:gd name="T11" fmla="*/ 1099187381 h 100"/>
                    <a:gd name="T12" fmla="*/ 1100718435 w 101"/>
                    <a:gd name="T13" fmla="*/ 713760542 h 100"/>
                    <a:gd name="T14" fmla="*/ 719701382 w 101"/>
                    <a:gd name="T15" fmla="*/ 328329925 h 100"/>
                    <a:gd name="T16" fmla="*/ 324570917 w 101"/>
                    <a:gd name="T17" fmla="*/ 713760542 h 100"/>
                    <a:gd name="T18" fmla="*/ 719701382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Oval 17"/>
                <p:cNvSpPr>
                  <a:spLocks noChangeArrowheads="1"/>
                </p:cNvSpPr>
                <p:nvPr/>
              </p:nvSpPr>
              <p:spPr bwMode="auto">
                <a:xfrm>
                  <a:off x="544512" y="1047750"/>
                  <a:ext cx="165100" cy="165100"/>
                </a:xfrm>
                <a:prstGeom prst="ellipse">
                  <a:avLst/>
                </a:pr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itchFamily="2" charset="-122"/>
                      <a:ea typeface="方正兰亭黑_GBK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18"/>
                <p:cNvSpPr>
                  <a:spLocks noEditPoints="1" noChangeArrowheads="1"/>
                </p:cNvSpPr>
                <p:nvPr/>
              </p:nvSpPr>
              <p:spPr bwMode="auto">
                <a:xfrm>
                  <a:off x="439737" y="938212"/>
                  <a:ext cx="379413" cy="377825"/>
                </a:xfrm>
                <a:custGeom>
                  <a:avLst/>
                  <a:gdLst>
                    <a:gd name="T0" fmla="*/ 705587970 w 101"/>
                    <a:gd name="T1" fmla="*/ 0 h 100"/>
                    <a:gd name="T2" fmla="*/ 1425289352 w 101"/>
                    <a:gd name="T3" fmla="*/ 713760542 h 100"/>
                    <a:gd name="T4" fmla="*/ 705587970 w 101"/>
                    <a:gd name="T5" fmla="*/ 1427517306 h 100"/>
                    <a:gd name="T6" fmla="*/ 0 w 101"/>
                    <a:gd name="T7" fmla="*/ 713760542 h 100"/>
                    <a:gd name="T8" fmla="*/ 705587970 w 101"/>
                    <a:gd name="T9" fmla="*/ 0 h 100"/>
                    <a:gd name="T10" fmla="*/ 705587970 w 101"/>
                    <a:gd name="T11" fmla="*/ 1099187381 h 100"/>
                    <a:gd name="T12" fmla="*/ 1100718435 w 101"/>
                    <a:gd name="T13" fmla="*/ 713760542 h 100"/>
                    <a:gd name="T14" fmla="*/ 705587970 w 101"/>
                    <a:gd name="T15" fmla="*/ 328329925 h 100"/>
                    <a:gd name="T16" fmla="*/ 324570917 w 101"/>
                    <a:gd name="T17" fmla="*/ 713760542 h 100"/>
                    <a:gd name="T18" fmla="*/ 705587970 w 101"/>
                    <a:gd name="T19" fmla="*/ 1099187381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00"/>
                    <a:gd name="T32" fmla="*/ 101 w 101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911225"/>
                  <a:ext cx="1176338" cy="234950"/>
                </a:xfrm>
                <a:custGeom>
                  <a:avLst/>
                  <a:gdLst>
                    <a:gd name="T0" fmla="*/ 112996097 w 313"/>
                    <a:gd name="T1" fmla="*/ 0 h 62"/>
                    <a:gd name="T2" fmla="*/ 2147483647 w 313"/>
                    <a:gd name="T3" fmla="*/ 0 h 62"/>
                    <a:gd name="T4" fmla="*/ 2147483647 w 313"/>
                    <a:gd name="T5" fmla="*/ 129245237 h 62"/>
                    <a:gd name="T6" fmla="*/ 2147483647 w 313"/>
                    <a:gd name="T7" fmla="*/ 775463844 h 62"/>
                    <a:gd name="T8" fmla="*/ 2147483647 w 313"/>
                    <a:gd name="T9" fmla="*/ 890346815 h 62"/>
                    <a:gd name="T10" fmla="*/ 2147483647 w 313"/>
                    <a:gd name="T11" fmla="*/ 890346815 h 62"/>
                    <a:gd name="T12" fmla="*/ 2147483647 w 313"/>
                    <a:gd name="T13" fmla="*/ 832905329 h 62"/>
                    <a:gd name="T14" fmla="*/ 2147483647 w 313"/>
                    <a:gd name="T15" fmla="*/ 28720743 h 62"/>
                    <a:gd name="T16" fmla="*/ 1596076445 w 313"/>
                    <a:gd name="T17" fmla="*/ 617497864 h 62"/>
                    <a:gd name="T18" fmla="*/ 833350912 w 313"/>
                    <a:gd name="T19" fmla="*/ 28720743 h 62"/>
                    <a:gd name="T20" fmla="*/ 42374476 w 313"/>
                    <a:gd name="T21" fmla="*/ 832905329 h 62"/>
                    <a:gd name="T22" fmla="*/ 42374476 w 313"/>
                    <a:gd name="T23" fmla="*/ 861626072 h 62"/>
                    <a:gd name="T24" fmla="*/ 0 w 313"/>
                    <a:gd name="T25" fmla="*/ 775463844 h 62"/>
                    <a:gd name="T26" fmla="*/ 0 w 313"/>
                    <a:gd name="T27" fmla="*/ 129245237 h 62"/>
                    <a:gd name="T28" fmla="*/ 112996097 w 313"/>
                    <a:gd name="T29" fmla="*/ 0 h 6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3"/>
                    <a:gd name="T46" fmla="*/ 0 h 62"/>
                    <a:gd name="T47" fmla="*/ 313 w 313"/>
                    <a:gd name="T48" fmla="*/ 62 h 6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" name="Freeform 21"/>
                <p:cNvSpPr>
                  <a:spLocks noChangeArrowheads="1"/>
                </p:cNvSpPr>
                <p:nvPr/>
              </p:nvSpPr>
              <p:spPr bwMode="auto">
                <a:xfrm>
                  <a:off x="1317625" y="0"/>
                  <a:ext cx="290513" cy="333375"/>
                </a:xfrm>
                <a:custGeom>
                  <a:avLst/>
                  <a:gdLst>
                    <a:gd name="T0" fmla="*/ 1096075366 w 77"/>
                    <a:gd name="T1" fmla="*/ 1262941939 h 88"/>
                    <a:gd name="T2" fmla="*/ 483979566 w 77"/>
                    <a:gd name="T3" fmla="*/ 330086710 h 88"/>
                    <a:gd name="T4" fmla="*/ 0 w 77"/>
                    <a:gd name="T5" fmla="*/ 0 h 88"/>
                    <a:gd name="T6" fmla="*/ 170817871 w 77"/>
                    <a:gd name="T7" fmla="*/ 1219887315 h 88"/>
                    <a:gd name="T8" fmla="*/ 1096075366 w 77"/>
                    <a:gd name="T9" fmla="*/ 126294193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8"/>
                    <a:gd name="T17" fmla="*/ 77 w 77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rgbClr val="D0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组合 1"/>
            <p:cNvGrpSpPr/>
            <p:nvPr/>
          </p:nvGrpSpPr>
          <p:grpSpPr bwMode="auto">
            <a:xfrm>
              <a:off x="0" y="0"/>
              <a:ext cx="8187906" cy="1411187"/>
              <a:chOff x="0" y="0"/>
              <a:chExt cx="8187906" cy="1411187"/>
            </a:xfrm>
          </p:grpSpPr>
          <p:sp>
            <p:nvSpPr>
              <p:cNvPr id="5" name="Rectangle 28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948035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 flipH="1">
                <a:off x="2948031" y="0"/>
                <a:ext cx="1823424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 flipH="1">
                <a:off x="4771458" y="0"/>
                <a:ext cx="2348616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 flipH="1">
                <a:off x="7120076" y="0"/>
                <a:ext cx="1067830" cy="1411187"/>
              </a:xfrm>
              <a:prstGeom prst="rect">
                <a:avLst/>
              </a:prstGeom>
              <a:solidFill>
                <a:srgbClr val="D01111">
                  <a:alpha val="40000"/>
                </a:srgbClr>
              </a:solidFill>
              <a:ln w="19050">
                <a:solidFill>
                  <a:srgbClr val="D01111"/>
                </a:solidFill>
                <a:bevel/>
              </a:ln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7" name="矩形 41"/>
          <p:cNvSpPr>
            <a:spLocks noChangeArrowheads="1"/>
          </p:cNvSpPr>
          <p:nvPr/>
        </p:nvSpPr>
        <p:spPr bwMode="auto">
          <a:xfrm>
            <a:off x="1316038" y="1393825"/>
            <a:ext cx="9593262" cy="6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4810125" y="73120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业务介绍</a:t>
            </a:r>
          </a:p>
        </p:txBody>
      </p:sp>
      <p:sp>
        <p:nvSpPr>
          <p:cNvPr id="29" name="文本框 37"/>
          <p:cNvSpPr>
            <a:spLocks noChangeArrowheads="1"/>
          </p:cNvSpPr>
          <p:nvPr/>
        </p:nvSpPr>
        <p:spPr bwMode="auto">
          <a:xfrm>
            <a:off x="6715125" y="9772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Main Business</a:t>
            </a:r>
          </a:p>
        </p:txBody>
      </p:sp>
      <p:grpSp>
        <p:nvGrpSpPr>
          <p:cNvPr id="30" name="组合 44"/>
          <p:cNvGrpSpPr/>
          <p:nvPr/>
        </p:nvGrpSpPr>
        <p:grpSpPr bwMode="auto">
          <a:xfrm>
            <a:off x="4264025" y="786765"/>
            <a:ext cx="263525" cy="393700"/>
            <a:chOff x="0" y="0"/>
            <a:chExt cx="213756" cy="427512"/>
          </a:xfrm>
        </p:grpSpPr>
        <p:sp>
          <p:nvSpPr>
            <p:cNvPr id="31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3" name="肘形连接符 59"/>
          <p:cNvCxnSpPr>
            <a:cxnSpLocks noChangeShapeType="1"/>
            <a:stCxn id="5" idx="0"/>
            <a:endCxn id="44" idx="2"/>
          </p:cNvCxnSpPr>
          <p:nvPr/>
        </p:nvCxnSpPr>
        <p:spPr bwMode="auto">
          <a:xfrm rot="16200000" flipV="1">
            <a:off x="2489994" y="3680619"/>
            <a:ext cx="336550" cy="4619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肘形连接符 61"/>
          <p:cNvCxnSpPr>
            <a:cxnSpLocks noChangeShapeType="1"/>
            <a:stCxn id="6" idx="0"/>
            <a:endCxn id="43" idx="2"/>
          </p:cNvCxnSpPr>
          <p:nvPr/>
        </p:nvCxnSpPr>
        <p:spPr bwMode="auto">
          <a:xfrm rot="16200000" flipV="1">
            <a:off x="4917282" y="3723481"/>
            <a:ext cx="336550" cy="3794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肘形连接符 65"/>
          <p:cNvCxnSpPr>
            <a:cxnSpLocks noChangeShapeType="1"/>
            <a:stCxn id="8" idx="0"/>
            <a:endCxn id="41" idx="2"/>
          </p:cNvCxnSpPr>
          <p:nvPr/>
        </p:nvCxnSpPr>
        <p:spPr bwMode="auto">
          <a:xfrm rot="16200000">
            <a:off x="9282748" y="3530918"/>
            <a:ext cx="338455" cy="76327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文本框 72"/>
          <p:cNvSpPr>
            <a:spLocks noChangeArrowheads="1"/>
          </p:cNvSpPr>
          <p:nvPr/>
        </p:nvSpPr>
        <p:spPr bwMode="auto">
          <a:xfrm>
            <a:off x="2489200" y="455612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7" name="文本框 73"/>
          <p:cNvSpPr>
            <a:spLocks noChangeArrowheads="1"/>
          </p:cNvSpPr>
          <p:nvPr/>
        </p:nvSpPr>
        <p:spPr bwMode="auto">
          <a:xfrm>
            <a:off x="4875213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8" name="文本框 74"/>
          <p:cNvSpPr>
            <a:spLocks noChangeArrowheads="1"/>
          </p:cNvSpPr>
          <p:nvPr/>
        </p:nvSpPr>
        <p:spPr bwMode="auto">
          <a:xfrm>
            <a:off x="696118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39" name="文本框 76"/>
          <p:cNvSpPr>
            <a:spLocks noChangeArrowheads="1"/>
          </p:cNvSpPr>
          <p:nvPr/>
        </p:nvSpPr>
        <p:spPr bwMode="auto">
          <a:xfrm>
            <a:off x="8669338" y="4556125"/>
            <a:ext cx="80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10%</a:t>
            </a:r>
          </a:p>
        </p:txBody>
      </p:sp>
      <p:cxnSp>
        <p:nvCxnSpPr>
          <p:cNvPr id="40" name="直接连接符 86"/>
          <p:cNvCxnSpPr>
            <a:cxnSpLocks noChangeShapeType="1"/>
            <a:stCxn id="7" idx="0"/>
            <a:endCxn id="42" idx="2"/>
          </p:cNvCxnSpPr>
          <p:nvPr/>
        </p:nvCxnSpPr>
        <p:spPr bwMode="auto">
          <a:xfrm flipV="1">
            <a:off x="7361238" y="3744913"/>
            <a:ext cx="3175" cy="33655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矩形 51"/>
          <p:cNvSpPr>
            <a:spLocks noChangeArrowheads="1"/>
          </p:cNvSpPr>
          <p:nvPr/>
        </p:nvSpPr>
        <p:spPr bwMode="auto">
          <a:xfrm>
            <a:off x="8821738" y="2133600"/>
            <a:ext cx="2022475" cy="1609725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矩形 52"/>
          <p:cNvSpPr>
            <a:spLocks noChangeArrowheads="1"/>
          </p:cNvSpPr>
          <p:nvPr/>
        </p:nvSpPr>
        <p:spPr bwMode="auto">
          <a:xfrm>
            <a:off x="6353175" y="2133600"/>
            <a:ext cx="2022475" cy="1609725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3884613" y="2133600"/>
            <a:ext cx="2022475" cy="1609725"/>
          </a:xfrm>
          <a:prstGeom prst="rect">
            <a:avLst/>
          </a:prstGeom>
          <a:blipFill dpi="0" rotWithShape="1">
            <a:blip r:embed="rId5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矩形 54"/>
          <p:cNvSpPr>
            <a:spLocks noChangeArrowheads="1"/>
          </p:cNvSpPr>
          <p:nvPr/>
        </p:nvSpPr>
        <p:spPr bwMode="auto">
          <a:xfrm>
            <a:off x="1416050" y="2133600"/>
            <a:ext cx="2022475" cy="1609725"/>
          </a:xfrm>
          <a:prstGeom prst="rect">
            <a:avLst/>
          </a:prstGeom>
          <a:blipFill dpi="0" rotWithShape="1"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 w="19050">
            <a:solidFill>
              <a:schemeClr val="bg1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utoUpdateAnimBg="0"/>
      <p:bldP spid="28" grpId="0" bldLvl="0" autoUpdateAnimBg="0"/>
      <p:bldP spid="29" grpId="0" bldLvl="0" autoUpdateAnimBg="0"/>
      <p:bldP spid="36" grpId="0" bldLvl="0" autoUpdateAnimBg="0"/>
      <p:bldP spid="37" grpId="0" bldLvl="0" autoUpdateAnimBg="0"/>
      <p:bldP spid="38" grpId="0" bldLvl="0" autoUpdateAnimBg="0"/>
      <p:bldP spid="39" grpId="0" bldLvl="0" autoUpdateAnimBg="0"/>
      <p:bldP spid="41" grpId="0" bldLvl="0" animBg="1" autoUpdateAnimBg="0"/>
      <p:bldP spid="42" grpId="0" bldLvl="0" animBg="1" autoUpdateAnimBg="0"/>
      <p:bldP spid="43" grpId="0" bldLvl="0" animBg="1" autoUpdateAnimBg="0"/>
      <p:bldP spid="44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2"/>
          <p:cNvSpPr>
            <a:spLocks noChangeArrowheads="1"/>
          </p:cNvSpPr>
          <p:nvPr/>
        </p:nvSpPr>
        <p:spPr bwMode="auto">
          <a:xfrm>
            <a:off x="9785350" y="3838575"/>
            <a:ext cx="923925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" name="矩形 37"/>
          <p:cNvSpPr>
            <a:spLocks noChangeArrowheads="1"/>
          </p:cNvSpPr>
          <p:nvPr/>
        </p:nvSpPr>
        <p:spPr bwMode="auto">
          <a:xfrm>
            <a:off x="4995863" y="3838575"/>
            <a:ext cx="4667250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4" name="矩形 46"/>
          <p:cNvSpPr>
            <a:spLocks noChangeAspect="1" noChangeArrowheads="1"/>
          </p:cNvSpPr>
          <p:nvPr/>
        </p:nvSpPr>
        <p:spPr bwMode="auto">
          <a:xfrm>
            <a:off x="1485900" y="3838575"/>
            <a:ext cx="3389313" cy="2260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5" name="矩形 47"/>
          <p:cNvSpPr>
            <a:spLocks noChangeAspect="1" noChangeArrowheads="1"/>
          </p:cNvSpPr>
          <p:nvPr/>
        </p:nvSpPr>
        <p:spPr bwMode="auto">
          <a:xfrm>
            <a:off x="3840163" y="1485900"/>
            <a:ext cx="3386137" cy="225901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7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8" name="矩形 56"/>
          <p:cNvSpPr>
            <a:spLocks noChangeArrowheads="1"/>
          </p:cNvSpPr>
          <p:nvPr/>
        </p:nvSpPr>
        <p:spPr bwMode="auto">
          <a:xfrm>
            <a:off x="1485900" y="1612900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9" name="矩形 57"/>
          <p:cNvSpPr>
            <a:spLocks noChangeArrowheads="1"/>
          </p:cNvSpPr>
          <p:nvPr/>
        </p:nvSpPr>
        <p:spPr bwMode="auto">
          <a:xfrm>
            <a:off x="1801813" y="2062163"/>
            <a:ext cx="18415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ts val="212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文字描述，总结概括，内容大纲。</a:t>
            </a:r>
            <a:r>
              <a:rPr lang="en-US" altLang="zh-CN" sz="1400">
                <a:solidFill>
                  <a:schemeClr val="bg1"/>
                </a:solidFill>
                <a:sym typeface="方正兰亭黑_GBK" pitchFamily="2" charset="-122"/>
              </a:rPr>
              <a:t> </a:t>
            </a:r>
          </a:p>
        </p:txBody>
      </p:sp>
      <p:sp>
        <p:nvSpPr>
          <p:cNvPr id="10" name="矩形 44"/>
          <p:cNvSpPr>
            <a:spLocks noChangeArrowheads="1"/>
          </p:cNvSpPr>
          <p:nvPr/>
        </p:nvSpPr>
        <p:spPr bwMode="auto">
          <a:xfrm>
            <a:off x="5126038" y="3979863"/>
            <a:ext cx="309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1" name="矩形 45"/>
          <p:cNvSpPr>
            <a:spLocks noChangeArrowheads="1"/>
          </p:cNvSpPr>
          <p:nvPr/>
        </p:nvSpPr>
        <p:spPr bwMode="auto">
          <a:xfrm>
            <a:off x="5126038" y="4381500"/>
            <a:ext cx="42814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右键点击图片选择设置图片格式可直接替换图片，在此录入上述图表的综合描述说明，在此录入上述图表的综合分析说明，在此录入上述图表的综合分析说明，在此录入上述图表的综合分析说明。 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810125" y="75914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主要产品</a:t>
            </a:r>
          </a:p>
        </p:txBody>
      </p:sp>
      <p:sp>
        <p:nvSpPr>
          <p:cNvPr id="13" name="文本框 37"/>
          <p:cNvSpPr>
            <a:spLocks noChangeArrowheads="1"/>
          </p:cNvSpPr>
          <p:nvPr/>
        </p:nvSpPr>
        <p:spPr bwMode="auto">
          <a:xfrm>
            <a:off x="6719888" y="100520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</a:p>
        </p:txBody>
      </p:sp>
      <p:grpSp>
        <p:nvGrpSpPr>
          <p:cNvPr id="14" name="组合 18"/>
          <p:cNvGrpSpPr/>
          <p:nvPr/>
        </p:nvGrpSpPr>
        <p:grpSpPr bwMode="auto">
          <a:xfrm>
            <a:off x="4265613" y="814705"/>
            <a:ext cx="263525" cy="393700"/>
            <a:chOff x="0" y="0"/>
            <a:chExt cx="213756" cy="427512"/>
          </a:xfrm>
        </p:grpSpPr>
        <p:sp>
          <p:nvSpPr>
            <p:cNvPr id="15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43463" y="80105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产品展示</a:t>
            </a:r>
          </a:p>
        </p:txBody>
      </p:sp>
      <p:sp>
        <p:nvSpPr>
          <p:cNvPr id="3" name="文本框 37"/>
          <p:cNvSpPr>
            <a:spLocks noChangeArrowheads="1"/>
          </p:cNvSpPr>
          <p:nvPr/>
        </p:nvSpPr>
        <p:spPr bwMode="auto">
          <a:xfrm>
            <a:off x="6751638" y="104711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Products</a:t>
            </a:r>
          </a:p>
        </p:txBody>
      </p:sp>
      <p:grpSp>
        <p:nvGrpSpPr>
          <p:cNvPr id="4" name="组合 18"/>
          <p:cNvGrpSpPr/>
          <p:nvPr/>
        </p:nvGrpSpPr>
        <p:grpSpPr bwMode="auto">
          <a:xfrm>
            <a:off x="4297363" y="856615"/>
            <a:ext cx="263525" cy="393700"/>
            <a:chOff x="0" y="0"/>
            <a:chExt cx="213756" cy="427512"/>
          </a:xfrm>
        </p:grpSpPr>
        <p:sp>
          <p:nvSpPr>
            <p:cNvPr id="5" name="直接连接符 19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直接连接符 20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381500"/>
            <a:ext cx="1220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6038" y="4365625"/>
            <a:ext cx="9431228" cy="68262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3"/>
          <p:cNvGrpSpPr/>
          <p:nvPr/>
        </p:nvGrpSpPr>
        <p:grpSpPr bwMode="auto">
          <a:xfrm>
            <a:off x="4327525" y="2146300"/>
            <a:ext cx="3536950" cy="2133600"/>
            <a:chOff x="0" y="0"/>
            <a:chExt cx="3536515" cy="21336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>
            <a:off x="873125" y="2146300"/>
            <a:ext cx="3536950" cy="2133600"/>
            <a:chOff x="0" y="0"/>
            <a:chExt cx="3536515" cy="21336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7781925" y="2146300"/>
            <a:ext cx="3535363" cy="2133600"/>
            <a:chOff x="0" y="0"/>
            <a:chExt cx="3536515" cy="213360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6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37"/>
          <p:cNvSpPr>
            <a:spLocks noChangeArrowheads="1"/>
          </p:cNvSpPr>
          <p:nvPr/>
        </p:nvSpPr>
        <p:spPr bwMode="auto">
          <a:xfrm>
            <a:off x="1316038" y="1457325"/>
            <a:ext cx="9593262" cy="6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" name="矩形 38"/>
          <p:cNvSpPr>
            <a:spLocks noChangeArrowheads="1"/>
          </p:cNvSpPr>
          <p:nvPr/>
        </p:nvSpPr>
        <p:spPr bwMode="auto">
          <a:xfrm>
            <a:off x="17033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477963" y="5129213"/>
            <a:ext cx="23288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5157788" y="4491038"/>
            <a:ext cx="1878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9307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3" name="矩形 53"/>
          <p:cNvSpPr>
            <a:spLocks noChangeArrowheads="1"/>
          </p:cNvSpPr>
          <p:nvPr/>
        </p:nvSpPr>
        <p:spPr bwMode="auto">
          <a:xfrm>
            <a:off x="8610600" y="4491038"/>
            <a:ext cx="1878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chemeClr val="bg1"/>
                </a:solidFill>
                <a:sym typeface="方正兰亭黑_GBK" pitchFamily="2" charset="-122"/>
              </a:rPr>
              <a:t>添加产品名称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8385175" y="5129213"/>
            <a:ext cx="232886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8" grpId="0" bldLvl="0" animBg="1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16"/>
          <p:cNvSpPr>
            <a:spLocks noChangeShapeType="1"/>
          </p:cNvSpPr>
          <p:nvPr/>
        </p:nvSpPr>
        <p:spPr bwMode="auto">
          <a:xfrm flipH="1">
            <a:off x="8004175" y="4500563"/>
            <a:ext cx="612775" cy="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19"/>
          <p:cNvGrpSpPr/>
          <p:nvPr/>
        </p:nvGrpSpPr>
        <p:grpSpPr bwMode="auto">
          <a:xfrm flipH="1" flipV="1">
            <a:off x="6437313" y="5705475"/>
            <a:ext cx="1028700" cy="193675"/>
            <a:chOff x="0" y="0"/>
            <a:chExt cx="1505426" cy="262890"/>
          </a:xfrm>
        </p:grpSpPr>
        <p:sp>
          <p:nvSpPr>
            <p:cNvPr id="4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直接连接符 17"/>
          <p:cNvSpPr>
            <a:spLocks noChangeShapeType="1"/>
          </p:cNvSpPr>
          <p:nvPr/>
        </p:nvSpPr>
        <p:spPr bwMode="auto">
          <a:xfrm flipH="1" flipV="1">
            <a:off x="3568700" y="4500563"/>
            <a:ext cx="625475" cy="1587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直接连接符 14"/>
          <p:cNvSpPr>
            <a:spLocks noChangeShapeType="1"/>
          </p:cNvSpPr>
          <p:nvPr/>
        </p:nvSpPr>
        <p:spPr bwMode="auto">
          <a:xfrm flipH="1">
            <a:off x="3568700" y="3146425"/>
            <a:ext cx="611188" cy="0"/>
          </a:xfrm>
          <a:prstGeom prst="line">
            <a:avLst/>
          </a:prstGeom>
          <a:noFill/>
          <a:ln w="1270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4549775" y="1611313"/>
            <a:ext cx="1216025" cy="261937"/>
            <a:chOff x="0" y="0"/>
            <a:chExt cx="1505426" cy="262890"/>
          </a:xfrm>
        </p:grpSpPr>
        <p:sp>
          <p:nvSpPr>
            <p:cNvPr id="9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1"/>
          <p:cNvGrpSpPr/>
          <p:nvPr/>
        </p:nvGrpSpPr>
        <p:grpSpPr bwMode="auto">
          <a:xfrm>
            <a:off x="6816725" y="2619375"/>
            <a:ext cx="1203325" cy="1050925"/>
            <a:chOff x="0" y="0"/>
            <a:chExt cx="1203960" cy="1051560"/>
          </a:xfrm>
        </p:grpSpPr>
        <p:sp>
          <p:nvSpPr>
            <p:cNvPr id="12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文本框 43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0"/>
          <p:cNvGrpSpPr/>
          <p:nvPr/>
        </p:nvGrpSpPr>
        <p:grpSpPr bwMode="auto">
          <a:xfrm>
            <a:off x="5499100" y="1860550"/>
            <a:ext cx="1204913" cy="1050925"/>
            <a:chOff x="0" y="0"/>
            <a:chExt cx="1203960" cy="1051560"/>
          </a:xfrm>
        </p:grpSpPr>
        <p:sp>
          <p:nvSpPr>
            <p:cNvPr id="15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文本框 44"/>
            <p:cNvSpPr>
              <a:spLocks noChangeArrowheads="1"/>
            </p:cNvSpPr>
            <p:nvPr/>
          </p:nvSpPr>
          <p:spPr bwMode="auto">
            <a:xfrm>
              <a:off x="160817" y="110282"/>
              <a:ext cx="882327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6751320" y="3967480"/>
            <a:ext cx="1203325" cy="1050925"/>
            <a:chOff x="0" y="0"/>
            <a:chExt cx="1203960" cy="1051560"/>
          </a:xfrm>
        </p:grpSpPr>
        <p:sp>
          <p:nvSpPr>
            <p:cNvPr id="18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文本框 45"/>
            <p:cNvSpPr>
              <a:spLocks noChangeArrowheads="1"/>
            </p:cNvSpPr>
            <p:nvPr/>
          </p:nvSpPr>
          <p:spPr bwMode="auto">
            <a:xfrm>
              <a:off x="138875" y="110282"/>
              <a:ext cx="926211" cy="7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41"/>
          <p:cNvGrpSpPr/>
          <p:nvPr/>
        </p:nvGrpSpPr>
        <p:grpSpPr bwMode="auto">
          <a:xfrm>
            <a:off x="4194175" y="3976688"/>
            <a:ext cx="1203325" cy="1050925"/>
            <a:chOff x="0" y="0"/>
            <a:chExt cx="1203960" cy="1051560"/>
          </a:xfrm>
        </p:grpSpPr>
        <p:sp>
          <p:nvSpPr>
            <p:cNvPr id="21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文本框 46"/>
            <p:cNvSpPr>
              <a:spLocks noChangeArrowheads="1"/>
            </p:cNvSpPr>
            <p:nvPr/>
          </p:nvSpPr>
          <p:spPr bwMode="auto">
            <a:xfrm>
              <a:off x="191617" y="110282"/>
              <a:ext cx="820725" cy="76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05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179888" y="2619375"/>
            <a:ext cx="1204912" cy="1050925"/>
            <a:chOff x="0" y="0"/>
            <a:chExt cx="1203960" cy="1051560"/>
          </a:xfrm>
        </p:grpSpPr>
        <p:sp>
          <p:nvSpPr>
            <p:cNvPr id="24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06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66"/>
          <p:cNvGrpSpPr/>
          <p:nvPr/>
        </p:nvGrpSpPr>
        <p:grpSpPr bwMode="auto">
          <a:xfrm>
            <a:off x="5499100" y="4679950"/>
            <a:ext cx="1204913" cy="1052513"/>
            <a:chOff x="0" y="0"/>
            <a:chExt cx="1203960" cy="1051560"/>
          </a:xfrm>
        </p:grpSpPr>
        <p:sp>
          <p:nvSpPr>
            <p:cNvPr id="27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文本框 48"/>
            <p:cNvSpPr>
              <a:spLocks noChangeArrowheads="1"/>
            </p:cNvSpPr>
            <p:nvPr/>
          </p:nvSpPr>
          <p:spPr bwMode="auto">
            <a:xfrm>
              <a:off x="167429" y="171837"/>
              <a:ext cx="8207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lang="en-US" altLang="zh-CN" sz="4000" baseline="-30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"/>
          <p:cNvGrpSpPr/>
          <p:nvPr/>
        </p:nvGrpSpPr>
        <p:grpSpPr bwMode="auto">
          <a:xfrm>
            <a:off x="5157788" y="3006725"/>
            <a:ext cx="1887537" cy="1592263"/>
            <a:chOff x="0" y="0"/>
            <a:chExt cx="1887055" cy="1592580"/>
          </a:xfrm>
        </p:grpSpPr>
        <p:sp>
          <p:nvSpPr>
            <p:cNvPr id="30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1" name="组合 49"/>
            <p:cNvGrpSpPr/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32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423474012 w 30"/>
                  <a:gd name="T1" fmla="*/ 267510780 h 22"/>
                  <a:gd name="T2" fmla="*/ 423474012 w 30"/>
                  <a:gd name="T3" fmla="*/ 0 h 22"/>
                  <a:gd name="T4" fmla="*/ 14115425 w 30"/>
                  <a:gd name="T5" fmla="*/ 309750114 h 22"/>
                  <a:gd name="T6" fmla="*/ 381127738 w 30"/>
                  <a:gd name="T7" fmla="*/ 309750114 h 22"/>
                  <a:gd name="T8" fmla="*/ 423474012 w 30"/>
                  <a:gd name="T9" fmla="*/ 26751078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412242198 w 32"/>
                  <a:gd name="T1" fmla="*/ 754905672 h 53"/>
                  <a:gd name="T2" fmla="*/ 454888203 w 32"/>
                  <a:gd name="T3" fmla="*/ 712175803 h 53"/>
                  <a:gd name="T4" fmla="*/ 454888203 w 32"/>
                  <a:gd name="T5" fmla="*/ 0 h 53"/>
                  <a:gd name="T6" fmla="*/ 0 w 32"/>
                  <a:gd name="T7" fmla="*/ 327599435 h 53"/>
                  <a:gd name="T8" fmla="*/ 0 w 32"/>
                  <a:gd name="T9" fmla="*/ 341842725 h 53"/>
                  <a:gd name="T10" fmla="*/ 0 w 32"/>
                  <a:gd name="T11" fmla="*/ 712175803 h 53"/>
                  <a:gd name="T12" fmla="*/ 28431927 w 32"/>
                  <a:gd name="T13" fmla="*/ 754905672 h 53"/>
                  <a:gd name="T14" fmla="*/ 412242198 w 32"/>
                  <a:gd name="T15" fmla="*/ 754905672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412242198 w 32"/>
                  <a:gd name="T1" fmla="*/ 1105803094 h 78"/>
                  <a:gd name="T2" fmla="*/ 454888203 w 32"/>
                  <a:gd name="T3" fmla="*/ 1063271047 h 78"/>
                  <a:gd name="T4" fmla="*/ 454888203 w 32"/>
                  <a:gd name="T5" fmla="*/ 127592375 h 78"/>
                  <a:gd name="T6" fmla="*/ 326950189 w 32"/>
                  <a:gd name="T7" fmla="*/ 0 h 78"/>
                  <a:gd name="T8" fmla="*/ 142152092 w 32"/>
                  <a:gd name="T9" fmla="*/ 141768469 h 78"/>
                  <a:gd name="T10" fmla="*/ 0 w 32"/>
                  <a:gd name="T11" fmla="*/ 241008656 h 78"/>
                  <a:gd name="T12" fmla="*/ 0 w 32"/>
                  <a:gd name="T13" fmla="*/ 1063271047 h 78"/>
                  <a:gd name="T14" fmla="*/ 42646005 w 32"/>
                  <a:gd name="T15" fmla="*/ 1105803094 h 78"/>
                  <a:gd name="T16" fmla="*/ 412242198 w 32"/>
                  <a:gd name="T17" fmla="*/ 1105803094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426456277 w 32"/>
                  <a:gd name="T1" fmla="*/ 950930188 h 67"/>
                  <a:gd name="T2" fmla="*/ 454888203 w 32"/>
                  <a:gd name="T3" fmla="*/ 908351505 h 67"/>
                  <a:gd name="T4" fmla="*/ 454888203 w 32"/>
                  <a:gd name="T5" fmla="*/ 0 h 67"/>
                  <a:gd name="T6" fmla="*/ 284304184 w 32"/>
                  <a:gd name="T7" fmla="*/ 141931453 h 67"/>
                  <a:gd name="T8" fmla="*/ 227444102 w 32"/>
                  <a:gd name="T9" fmla="*/ 184510136 h 67"/>
                  <a:gd name="T10" fmla="*/ 71077931 w 32"/>
                  <a:gd name="T11" fmla="*/ 170314730 h 67"/>
                  <a:gd name="T12" fmla="*/ 56860083 w 32"/>
                  <a:gd name="T13" fmla="*/ 156123092 h 67"/>
                  <a:gd name="T14" fmla="*/ 0 w 32"/>
                  <a:gd name="T15" fmla="*/ 99352771 h 67"/>
                  <a:gd name="T16" fmla="*/ 0 w 32"/>
                  <a:gd name="T17" fmla="*/ 908351505 h 67"/>
                  <a:gd name="T18" fmla="*/ 42646005 w 32"/>
                  <a:gd name="T19" fmla="*/ 950930188 h 67"/>
                  <a:gd name="T20" fmla="*/ 426456277 w 32"/>
                  <a:gd name="T21" fmla="*/ 950930188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412242198 w 32"/>
                  <a:gd name="T1" fmla="*/ 1405818202 h 99"/>
                  <a:gd name="T2" fmla="*/ 454888203 w 32"/>
                  <a:gd name="T3" fmla="*/ 1363217422 h 99"/>
                  <a:gd name="T4" fmla="*/ 454888203 w 32"/>
                  <a:gd name="T5" fmla="*/ 0 h 99"/>
                  <a:gd name="T6" fmla="*/ 184798097 w 32"/>
                  <a:gd name="T7" fmla="*/ 213003900 h 99"/>
                  <a:gd name="T8" fmla="*/ 0 w 32"/>
                  <a:gd name="T9" fmla="*/ 355005243 h 99"/>
                  <a:gd name="T10" fmla="*/ 0 w 32"/>
                  <a:gd name="T11" fmla="*/ 1363217422 h 99"/>
                  <a:gd name="T12" fmla="*/ 42646005 w 32"/>
                  <a:gd name="T13" fmla="*/ 1405818202 h 99"/>
                  <a:gd name="T14" fmla="*/ 412242198 w 32"/>
                  <a:gd name="T15" fmla="*/ 1405818202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2147483647 w 248"/>
                  <a:gd name="T1" fmla="*/ 113056938 h 144"/>
                  <a:gd name="T2" fmla="*/ 2147483647 w 248"/>
                  <a:gd name="T3" fmla="*/ 28266114 h 144"/>
                  <a:gd name="T4" fmla="*/ 2147483647 w 248"/>
                  <a:gd name="T5" fmla="*/ 0 h 144"/>
                  <a:gd name="T6" fmla="*/ 2147483647 w 248"/>
                  <a:gd name="T7" fmla="*/ 0 h 144"/>
                  <a:gd name="T8" fmla="*/ 2147483647 w 248"/>
                  <a:gd name="T9" fmla="*/ 0 h 144"/>
                  <a:gd name="T10" fmla="*/ 2147483647 w 248"/>
                  <a:gd name="T11" fmla="*/ 14131177 h 144"/>
                  <a:gd name="T12" fmla="*/ 2147483647 w 248"/>
                  <a:gd name="T13" fmla="*/ 14131177 h 144"/>
                  <a:gd name="T14" fmla="*/ 2147483647 w 248"/>
                  <a:gd name="T15" fmla="*/ 113056938 h 144"/>
                  <a:gd name="T16" fmla="*/ 2147483647 w 248"/>
                  <a:gd name="T17" fmla="*/ 226117634 h 144"/>
                  <a:gd name="T18" fmla="*/ 2147483647 w 248"/>
                  <a:gd name="T19" fmla="*/ 240248812 h 144"/>
                  <a:gd name="T20" fmla="*/ 2147483647 w 248"/>
                  <a:gd name="T21" fmla="*/ 240248812 h 144"/>
                  <a:gd name="T22" fmla="*/ 2147483647 w 248"/>
                  <a:gd name="T23" fmla="*/ 240248812 h 144"/>
                  <a:gd name="T24" fmla="*/ 2147483647 w 248"/>
                  <a:gd name="T25" fmla="*/ 339174572 h 144"/>
                  <a:gd name="T26" fmla="*/ 2147483647 w 248"/>
                  <a:gd name="T27" fmla="*/ 551157270 h 144"/>
                  <a:gd name="T28" fmla="*/ 2147483647 w 248"/>
                  <a:gd name="T29" fmla="*/ 664217967 h 144"/>
                  <a:gd name="T30" fmla="*/ 2147483647 w 248"/>
                  <a:gd name="T31" fmla="*/ 805541018 h 144"/>
                  <a:gd name="T32" fmla="*/ 2147483647 w 248"/>
                  <a:gd name="T33" fmla="*/ 890331842 h 144"/>
                  <a:gd name="T34" fmla="*/ 2132290064 w 248"/>
                  <a:gd name="T35" fmla="*/ 777274904 h 144"/>
                  <a:gd name="T36" fmla="*/ 2075429950 w 248"/>
                  <a:gd name="T37" fmla="*/ 734877613 h 144"/>
                  <a:gd name="T38" fmla="*/ 1933277782 w 248"/>
                  <a:gd name="T39" fmla="*/ 593554561 h 144"/>
                  <a:gd name="T40" fmla="*/ 1904845840 w 248"/>
                  <a:gd name="T41" fmla="*/ 565292207 h 144"/>
                  <a:gd name="T42" fmla="*/ 1748479587 w 248"/>
                  <a:gd name="T43" fmla="*/ 551157270 h 144"/>
                  <a:gd name="T44" fmla="*/ 1620541504 w 248"/>
                  <a:gd name="T45" fmla="*/ 650083030 h 144"/>
                  <a:gd name="T46" fmla="*/ 1478389336 w 248"/>
                  <a:gd name="T47" fmla="*/ 763143727 h 144"/>
                  <a:gd name="T48" fmla="*/ 1378883195 w 248"/>
                  <a:gd name="T49" fmla="*/ 819672196 h 144"/>
                  <a:gd name="T50" fmla="*/ 1336237168 w 248"/>
                  <a:gd name="T51" fmla="*/ 862069487 h 144"/>
                  <a:gd name="T52" fmla="*/ 881348721 w 248"/>
                  <a:gd name="T53" fmla="*/ 1201244059 h 144"/>
                  <a:gd name="T54" fmla="*/ 867130865 w 248"/>
                  <a:gd name="T55" fmla="*/ 1215375237 h 144"/>
                  <a:gd name="T56" fmla="*/ 724978697 w 248"/>
                  <a:gd name="T57" fmla="*/ 1314300997 h 144"/>
                  <a:gd name="T58" fmla="*/ 127938082 w 248"/>
                  <a:gd name="T59" fmla="*/ 1752401329 h 144"/>
                  <a:gd name="T60" fmla="*/ 56860113 w 248"/>
                  <a:gd name="T61" fmla="*/ 1808929798 h 144"/>
                  <a:gd name="T62" fmla="*/ 42646027 w 248"/>
                  <a:gd name="T63" fmla="*/ 1978518963 h 144"/>
                  <a:gd name="T64" fmla="*/ 156366254 w 248"/>
                  <a:gd name="T65" fmla="*/ 2020916255 h 144"/>
                  <a:gd name="T66" fmla="*/ 213230137 w 248"/>
                  <a:gd name="T67" fmla="*/ 2006781318 h 144"/>
                  <a:gd name="T68" fmla="*/ 724978697 w 248"/>
                  <a:gd name="T69" fmla="*/ 1611078277 h 144"/>
                  <a:gd name="T70" fmla="*/ 867130865 w 248"/>
                  <a:gd name="T71" fmla="*/ 1512152517 h 144"/>
                  <a:gd name="T72" fmla="*/ 881348721 w 248"/>
                  <a:gd name="T73" fmla="*/ 1512152517 h 144"/>
                  <a:gd name="T74" fmla="*/ 1336237168 w 248"/>
                  <a:gd name="T75" fmla="*/ 1158846768 h 144"/>
                  <a:gd name="T76" fmla="*/ 1393097281 w 248"/>
                  <a:gd name="T77" fmla="*/ 1130580654 h 144"/>
                  <a:gd name="T78" fmla="*/ 1478389336 w 248"/>
                  <a:gd name="T79" fmla="*/ 1059921008 h 144"/>
                  <a:gd name="T80" fmla="*/ 1620541504 w 248"/>
                  <a:gd name="T81" fmla="*/ 946864070 h 144"/>
                  <a:gd name="T82" fmla="*/ 1805339700 w 248"/>
                  <a:gd name="T83" fmla="*/ 805541018 h 144"/>
                  <a:gd name="T84" fmla="*/ 1933277782 w 248"/>
                  <a:gd name="T85" fmla="*/ 932729133 h 144"/>
                  <a:gd name="T86" fmla="*/ 2075429950 w 248"/>
                  <a:gd name="T87" fmla="*/ 1074052185 h 144"/>
                  <a:gd name="T88" fmla="*/ 2132290064 w 248"/>
                  <a:gd name="T89" fmla="*/ 1116449476 h 144"/>
                  <a:gd name="T90" fmla="*/ 2146507920 w 248"/>
                  <a:gd name="T91" fmla="*/ 1144715590 h 144"/>
                  <a:gd name="T92" fmla="*/ 2147483647 w 248"/>
                  <a:gd name="T93" fmla="*/ 1158846768 h 144"/>
                  <a:gd name="T94" fmla="*/ 2147483647 w 248"/>
                  <a:gd name="T95" fmla="*/ 1116449476 h 144"/>
                  <a:gd name="T96" fmla="*/ 2147483647 w 248"/>
                  <a:gd name="T97" fmla="*/ 975126425 h 144"/>
                  <a:gd name="T98" fmla="*/ 2147483647 w 248"/>
                  <a:gd name="T99" fmla="*/ 862069487 h 144"/>
                  <a:gd name="T100" fmla="*/ 2147483647 w 248"/>
                  <a:gd name="T101" fmla="*/ 720746436 h 144"/>
                  <a:gd name="T102" fmla="*/ 2147483647 w 248"/>
                  <a:gd name="T103" fmla="*/ 381571863 h 144"/>
                  <a:gd name="T104" fmla="*/ 2147483647 w 248"/>
                  <a:gd name="T105" fmla="*/ 367440686 h 144"/>
                  <a:gd name="T106" fmla="*/ 2147483647 w 248"/>
                  <a:gd name="T107" fmla="*/ 650083030 h 144"/>
                  <a:gd name="T108" fmla="*/ 2147483647 w 248"/>
                  <a:gd name="T109" fmla="*/ 763143727 h 144"/>
                  <a:gd name="T110" fmla="*/ 2147483647 w 248"/>
                  <a:gd name="T111" fmla="*/ 650083030 h 144"/>
                  <a:gd name="T112" fmla="*/ 2147483647 w 248"/>
                  <a:gd name="T113" fmla="*/ 113056938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rgbClr val="D01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8" name="矩形 65"/>
          <p:cNvSpPr>
            <a:spLocks noChangeArrowheads="1"/>
          </p:cNvSpPr>
          <p:nvPr/>
        </p:nvSpPr>
        <p:spPr bwMode="auto">
          <a:xfrm>
            <a:off x="3317875" y="13779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292225" y="1743075"/>
            <a:ext cx="3252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0" name="矩形 69"/>
          <p:cNvSpPr>
            <a:spLocks noChangeArrowheads="1"/>
          </p:cNvSpPr>
          <p:nvPr/>
        </p:nvSpPr>
        <p:spPr bwMode="auto">
          <a:xfrm>
            <a:off x="2279650" y="27336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330325" y="3098800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2" name="矩形 72"/>
          <p:cNvSpPr>
            <a:spLocks noChangeArrowheads="1"/>
          </p:cNvSpPr>
          <p:nvPr/>
        </p:nvSpPr>
        <p:spPr bwMode="auto">
          <a:xfrm>
            <a:off x="2279650" y="41529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1330325" y="4518025"/>
            <a:ext cx="2159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4" name="矩形 76"/>
          <p:cNvSpPr>
            <a:spLocks noChangeArrowheads="1"/>
          </p:cNvSpPr>
          <p:nvPr/>
        </p:nvSpPr>
        <p:spPr bwMode="auto">
          <a:xfrm>
            <a:off x="8707438" y="21415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8680450" y="2522538"/>
            <a:ext cx="22066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6" name="矩形 78"/>
          <p:cNvSpPr>
            <a:spLocks noChangeArrowheads="1"/>
          </p:cNvSpPr>
          <p:nvPr/>
        </p:nvSpPr>
        <p:spPr bwMode="auto">
          <a:xfrm>
            <a:off x="8697913" y="38258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697913" y="4206875"/>
            <a:ext cx="2206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48" name="矩形 80"/>
          <p:cNvSpPr>
            <a:spLocks noChangeArrowheads="1"/>
          </p:cNvSpPr>
          <p:nvPr/>
        </p:nvSpPr>
        <p:spPr bwMode="auto">
          <a:xfrm>
            <a:off x="7542213" y="537210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542213" y="5753100"/>
            <a:ext cx="291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grpSp>
        <p:nvGrpSpPr>
          <p:cNvPr id="50" name="组合 61"/>
          <p:cNvGrpSpPr/>
          <p:nvPr/>
        </p:nvGrpSpPr>
        <p:grpSpPr bwMode="auto">
          <a:xfrm flipH="1">
            <a:off x="7748588" y="2370138"/>
            <a:ext cx="884237" cy="261937"/>
            <a:chOff x="0" y="0"/>
            <a:chExt cx="1505426" cy="262890"/>
          </a:xfrm>
        </p:grpSpPr>
        <p:sp>
          <p:nvSpPr>
            <p:cNvPr id="51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D0111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4781550" y="74517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其他产品</a:t>
            </a:r>
          </a:p>
        </p:txBody>
      </p:sp>
      <p:sp>
        <p:nvSpPr>
          <p:cNvPr id="54" name="文本框 37"/>
          <p:cNvSpPr>
            <a:spLocks noChangeArrowheads="1"/>
          </p:cNvSpPr>
          <p:nvPr/>
        </p:nvSpPr>
        <p:spPr bwMode="auto">
          <a:xfrm>
            <a:off x="6713538" y="9912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More Products</a:t>
            </a:r>
            <a:endParaRPr lang="en-US" altLang="zh-CN" sz="1600" baseline="-30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5" name="组合 71"/>
          <p:cNvGrpSpPr/>
          <p:nvPr/>
        </p:nvGrpSpPr>
        <p:grpSpPr bwMode="auto">
          <a:xfrm>
            <a:off x="4235450" y="800735"/>
            <a:ext cx="263525" cy="393700"/>
            <a:chOff x="0" y="0"/>
            <a:chExt cx="213756" cy="427512"/>
          </a:xfrm>
        </p:grpSpPr>
        <p:sp>
          <p:nvSpPr>
            <p:cNvPr id="56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  <p:bldP spid="49" grpId="0" bldLvl="0" autoUpdateAnimBg="0"/>
      <p:bldP spid="53" grpId="0" bldLvl="0" autoUpdateAnimBg="0"/>
      <p:bldP spid="54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11713" y="88487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主要服务</a:t>
            </a:r>
          </a:p>
        </p:txBody>
      </p:sp>
      <p:sp>
        <p:nvSpPr>
          <p:cNvPr id="5" name="文本框 37"/>
          <p:cNvSpPr>
            <a:spLocks noChangeArrowheads="1"/>
          </p:cNvSpPr>
          <p:nvPr/>
        </p:nvSpPr>
        <p:spPr bwMode="auto">
          <a:xfrm>
            <a:off x="6716713" y="11309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Our Service</a:t>
            </a:r>
          </a:p>
        </p:txBody>
      </p:sp>
      <p:grpSp>
        <p:nvGrpSpPr>
          <p:cNvPr id="6" name="组合 42"/>
          <p:cNvGrpSpPr/>
          <p:nvPr/>
        </p:nvGrpSpPr>
        <p:grpSpPr bwMode="auto">
          <a:xfrm>
            <a:off x="4265613" y="940435"/>
            <a:ext cx="263525" cy="393700"/>
            <a:chOff x="0" y="0"/>
            <a:chExt cx="213756" cy="427512"/>
          </a:xfrm>
        </p:grpSpPr>
        <p:sp>
          <p:nvSpPr>
            <p:cNvPr id="7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2110740" y="1870075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668203" y="1870075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227253" y="1870075"/>
            <a:ext cx="2854325" cy="2854325"/>
          </a:xfrm>
          <a:prstGeom prst="ellipse">
            <a:avLst/>
          </a:prstGeom>
          <a:solidFill>
            <a:srgbClr val="D01111"/>
          </a:solidFill>
          <a:ln w="38100">
            <a:solidFill>
              <a:srgbClr val="C00000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Group 24"/>
          <p:cNvGrpSpPr/>
          <p:nvPr/>
        </p:nvGrpSpPr>
        <p:grpSpPr bwMode="auto">
          <a:xfrm>
            <a:off x="5526088" y="2744788"/>
            <a:ext cx="1139825" cy="1141412"/>
            <a:chOff x="0" y="0"/>
            <a:chExt cx="490538" cy="490538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Freeform 26"/>
          <p:cNvSpPr>
            <a:spLocks noEditPoints="1" noChangeArrowheads="1"/>
          </p:cNvSpPr>
          <p:nvPr/>
        </p:nvSpPr>
        <p:spPr bwMode="auto">
          <a:xfrm>
            <a:off x="8083550" y="2655888"/>
            <a:ext cx="1298575" cy="1249362"/>
          </a:xfrm>
          <a:custGeom>
            <a:avLst/>
            <a:gdLst>
              <a:gd name="T0" fmla="*/ 2147483647 w 132"/>
              <a:gd name="T1" fmla="*/ 0 h 128"/>
              <a:gd name="T2" fmla="*/ 2147483647 w 132"/>
              <a:gd name="T3" fmla="*/ 2147483647 h 128"/>
              <a:gd name="T4" fmla="*/ 2147483647 w 132"/>
              <a:gd name="T5" fmla="*/ 2147483647 h 128"/>
              <a:gd name="T6" fmla="*/ 1354925285 w 132"/>
              <a:gd name="T7" fmla="*/ 2147483647 h 128"/>
              <a:gd name="T8" fmla="*/ 96783188 w 132"/>
              <a:gd name="T9" fmla="*/ 2147483647 h 128"/>
              <a:gd name="T10" fmla="*/ 1354925285 w 132"/>
              <a:gd name="T11" fmla="*/ 2147483647 h 128"/>
              <a:gd name="T12" fmla="*/ 2147483647 w 132"/>
              <a:gd name="T13" fmla="*/ 2147483647 h 128"/>
              <a:gd name="T14" fmla="*/ 2147483647 w 132"/>
              <a:gd name="T15" fmla="*/ 2147483647 h 128"/>
              <a:gd name="T16" fmla="*/ 2147483647 w 132"/>
              <a:gd name="T17" fmla="*/ 2147483647 h 128"/>
              <a:gd name="T18" fmla="*/ 2147483647 w 132"/>
              <a:gd name="T19" fmla="*/ 2147483647 h 128"/>
              <a:gd name="T20" fmla="*/ 2147483647 w 132"/>
              <a:gd name="T21" fmla="*/ 2147483647 h 128"/>
              <a:gd name="T22" fmla="*/ 2147483647 w 132"/>
              <a:gd name="T23" fmla="*/ 2147483647 h 128"/>
              <a:gd name="T24" fmla="*/ 2147483647 w 132"/>
              <a:gd name="T25" fmla="*/ 2147483647 h 128"/>
              <a:gd name="T26" fmla="*/ 2147483647 w 132"/>
              <a:gd name="T27" fmla="*/ 2147483647 h 128"/>
              <a:gd name="T28" fmla="*/ 2147483647 w 132"/>
              <a:gd name="T29" fmla="*/ 2147483647 h 128"/>
              <a:gd name="T30" fmla="*/ 2147483647 w 132"/>
              <a:gd name="T31" fmla="*/ 2147483647 h 128"/>
              <a:gd name="T32" fmla="*/ 2147483647 w 132"/>
              <a:gd name="T33" fmla="*/ 2147483647 h 128"/>
              <a:gd name="T34" fmla="*/ 2147483647 w 132"/>
              <a:gd name="T35" fmla="*/ 2147483647 h 128"/>
              <a:gd name="T36" fmla="*/ 1645265012 w 132"/>
              <a:gd name="T37" fmla="*/ 2147483647 h 128"/>
              <a:gd name="T38" fmla="*/ 774245831 w 132"/>
              <a:gd name="T39" fmla="*/ 2147483647 h 128"/>
              <a:gd name="T40" fmla="*/ 1258142097 w 132"/>
              <a:gd name="T41" fmla="*/ 2147483647 h 128"/>
              <a:gd name="T42" fmla="*/ 2147483647 w 132"/>
              <a:gd name="T43" fmla="*/ 2147483647 h 128"/>
              <a:gd name="T44" fmla="*/ 2147483647 w 132"/>
              <a:gd name="T45" fmla="*/ 2147483647 h 128"/>
              <a:gd name="T46" fmla="*/ 1354925285 w 132"/>
              <a:gd name="T47" fmla="*/ 2147483647 h 128"/>
              <a:gd name="T48" fmla="*/ 1838821551 w 132"/>
              <a:gd name="T49" fmla="*/ 2147483647 h 128"/>
              <a:gd name="T50" fmla="*/ 2147483647 w 132"/>
              <a:gd name="T51" fmla="*/ 2147483647 h 128"/>
              <a:gd name="T52" fmla="*/ 2147483647 w 132"/>
              <a:gd name="T53" fmla="*/ 2147483647 h 128"/>
              <a:gd name="T54" fmla="*/ 2147483647 w 132"/>
              <a:gd name="T55" fmla="*/ 2147483647 h 128"/>
              <a:gd name="T56" fmla="*/ 2147483647 w 132"/>
              <a:gd name="T57" fmla="*/ 2147483647 h 128"/>
              <a:gd name="T58" fmla="*/ 2147483647 w 132"/>
              <a:gd name="T59" fmla="*/ 1238508168 h 128"/>
              <a:gd name="T60" fmla="*/ 2147483647 w 132"/>
              <a:gd name="T61" fmla="*/ 1524319246 h 128"/>
              <a:gd name="T62" fmla="*/ 2147483647 w 132"/>
              <a:gd name="T63" fmla="*/ 2147483647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Group 82"/>
          <p:cNvGrpSpPr/>
          <p:nvPr/>
        </p:nvGrpSpPr>
        <p:grpSpPr bwMode="auto">
          <a:xfrm>
            <a:off x="3028950" y="2735263"/>
            <a:ext cx="1017588" cy="1158875"/>
            <a:chOff x="0" y="0"/>
            <a:chExt cx="1017588" cy="1158875"/>
          </a:xfrm>
          <a:solidFill>
            <a:schemeClr val="bg1"/>
          </a:solidFill>
        </p:grpSpPr>
        <p:sp>
          <p:nvSpPr>
            <p:cNvPr id="28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2" name="矩形 143"/>
          <p:cNvSpPr>
            <a:spLocks noChangeArrowheads="1"/>
          </p:cNvSpPr>
          <p:nvPr/>
        </p:nvSpPr>
        <p:spPr bwMode="auto">
          <a:xfrm>
            <a:off x="2881313" y="48863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24749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4" name="矩形 145"/>
          <p:cNvSpPr>
            <a:spLocks noChangeArrowheads="1"/>
          </p:cNvSpPr>
          <p:nvPr/>
        </p:nvSpPr>
        <p:spPr bwMode="auto">
          <a:xfrm>
            <a:off x="5438775" y="4886325"/>
            <a:ext cx="1314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03396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6" name="矩形 147"/>
          <p:cNvSpPr>
            <a:spLocks noChangeArrowheads="1"/>
          </p:cNvSpPr>
          <p:nvPr/>
        </p:nvSpPr>
        <p:spPr bwMode="auto">
          <a:xfrm>
            <a:off x="7997825" y="48863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593013" y="5273675"/>
            <a:ext cx="2124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bldLvl="0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26" grpId="0" bldLvl="0" animBg="1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27"/>
          <p:cNvSpPr>
            <a:spLocks noChangeArrowheads="1"/>
          </p:cNvSpPr>
          <p:nvPr/>
        </p:nvSpPr>
        <p:spPr bwMode="auto">
          <a:xfrm>
            <a:off x="5334000" y="1549400"/>
            <a:ext cx="1616075" cy="1209675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219691 h 399845"/>
              <a:gd name="T10" fmla="*/ 179168 w 574972"/>
              <a:gd name="T11" fmla="*/ 399845 h 399845"/>
              <a:gd name="T12" fmla="*/ 185489 w 574972"/>
              <a:gd name="T13" fmla="*/ 291396 h 399845"/>
              <a:gd name="T14" fmla="*/ 226257 w 574972"/>
              <a:gd name="T15" fmla="*/ 259235 h 399845"/>
              <a:gd name="T16" fmla="*/ 263531 w 574972"/>
              <a:gd name="T17" fmla="*/ 225912 h 399845"/>
              <a:gd name="T18" fmla="*/ 297108 w 574972"/>
              <a:gd name="T19" fmla="*/ 209429 h 399845"/>
              <a:gd name="T20" fmla="*/ 309758 w 574972"/>
              <a:gd name="T21" fmla="*/ 223349 h 399845"/>
              <a:gd name="T22" fmla="*/ 342372 w 574972"/>
              <a:gd name="T23" fmla="*/ 256672 h 399845"/>
              <a:gd name="T24" fmla="*/ 370328 w 574972"/>
              <a:gd name="T25" fmla="*/ 264362 h 399845"/>
              <a:gd name="T26" fmla="*/ 388821 w 574972"/>
              <a:gd name="T27" fmla="*/ 248907 h 399845"/>
              <a:gd name="T28" fmla="*/ 297108 w 574972"/>
              <a:gd name="T29" fmla="*/ 399844 h 399845"/>
              <a:gd name="T30" fmla="*/ 506761 w 574972"/>
              <a:gd name="T31" fmla="*/ 139370 h 399845"/>
              <a:gd name="T32" fmla="*/ 415048 w 574972"/>
              <a:gd name="T33" fmla="*/ 399844 h 399845"/>
              <a:gd name="T34" fmla="*/ 418375 w 574972"/>
              <a:gd name="T35" fmla="*/ 219183 h 399845"/>
              <a:gd name="T36" fmla="*/ 458488 w 574972"/>
              <a:gd name="T37" fmla="*/ 184898 h 399845"/>
              <a:gd name="T38" fmla="*/ 506761 w 574972"/>
              <a:gd name="T39" fmla="*/ 139370 h 399845"/>
              <a:gd name="T40" fmla="*/ 533039 w 574972"/>
              <a:gd name="T41" fmla="*/ 0 h 399845"/>
              <a:gd name="T42" fmla="*/ 567983 w 574972"/>
              <a:gd name="T43" fmla="*/ 5127 h 399845"/>
              <a:gd name="T44" fmla="*/ 574972 w 574972"/>
              <a:gd name="T45" fmla="*/ 117913 h 399845"/>
              <a:gd name="T46" fmla="*/ 535369 w 574972"/>
              <a:gd name="T47" fmla="*/ 117913 h 399845"/>
              <a:gd name="T48" fmla="*/ 533039 w 574972"/>
              <a:gd name="T49" fmla="*/ 69209 h 399845"/>
              <a:gd name="T50" fmla="*/ 437526 w 574972"/>
              <a:gd name="T51" fmla="*/ 156362 h 399845"/>
              <a:gd name="T52" fmla="*/ 383945 w 574972"/>
              <a:gd name="T53" fmla="*/ 202502 h 399845"/>
              <a:gd name="T54" fmla="*/ 349001 w 574972"/>
              <a:gd name="T55" fmla="*/ 207629 h 399845"/>
              <a:gd name="T56" fmla="*/ 337353 w 574972"/>
              <a:gd name="T57" fmla="*/ 194812 h 399845"/>
              <a:gd name="T58" fmla="*/ 293091 w 574972"/>
              <a:gd name="T59" fmla="*/ 146109 h 399845"/>
              <a:gd name="T60" fmla="*/ 239510 w 574972"/>
              <a:gd name="T61" fmla="*/ 192249 h 399845"/>
              <a:gd name="T62" fmla="*/ 216214 w 574972"/>
              <a:gd name="T63" fmla="*/ 210192 h 399845"/>
              <a:gd name="T64" fmla="*/ 139337 w 574972"/>
              <a:gd name="T65" fmla="*/ 274275 h 399845"/>
              <a:gd name="T66" fmla="*/ 32175 w 574972"/>
              <a:gd name="T67" fmla="*/ 363992 h 399845"/>
              <a:gd name="T68" fmla="*/ 4220 w 574972"/>
              <a:gd name="T69" fmla="*/ 358865 h 399845"/>
              <a:gd name="T70" fmla="*/ 18197 w 574972"/>
              <a:gd name="T71" fmla="*/ 317851 h 399845"/>
              <a:gd name="T72" fmla="*/ 139337 w 574972"/>
              <a:gd name="T73" fmla="*/ 220445 h 399845"/>
              <a:gd name="T74" fmla="*/ 216214 w 574972"/>
              <a:gd name="T75" fmla="*/ 156362 h 399845"/>
              <a:gd name="T76" fmla="*/ 239510 w 574972"/>
              <a:gd name="T77" fmla="*/ 138419 h 399845"/>
              <a:gd name="T78" fmla="*/ 283772 w 574972"/>
              <a:gd name="T79" fmla="*/ 99969 h 399845"/>
              <a:gd name="T80" fmla="*/ 314057 w 574972"/>
              <a:gd name="T81" fmla="*/ 107659 h 399845"/>
              <a:gd name="T82" fmla="*/ 346671 w 574972"/>
              <a:gd name="T83" fmla="*/ 140982 h 399845"/>
              <a:gd name="T84" fmla="*/ 383945 w 574972"/>
              <a:gd name="T85" fmla="*/ 146109 h 399845"/>
              <a:gd name="T86" fmla="*/ 437526 w 574972"/>
              <a:gd name="T87" fmla="*/ 99969 h 399845"/>
              <a:gd name="T88" fmla="*/ 498095 w 574972"/>
              <a:gd name="T89" fmla="*/ 43576 h 399845"/>
              <a:gd name="T90" fmla="*/ 463151 w 574972"/>
              <a:gd name="T91" fmla="*/ 43576 h 399845"/>
              <a:gd name="T92" fmla="*/ 442185 w 574972"/>
              <a:gd name="T93" fmla="*/ 20506 h 399845"/>
              <a:gd name="T94" fmla="*/ 456163 w 574972"/>
              <a:gd name="T95" fmla="*/ 2563 h 399845"/>
              <a:gd name="T96" fmla="*/ 0 w 574972"/>
              <a:gd name="T97" fmla="*/ 0 h 399845"/>
              <a:gd name="T98" fmla="*/ 574972 w 574972"/>
              <a:gd name="T99" fmla="*/ 399845 h 399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T96" t="T97" r="T98" b="T99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lnTo>
                  <a:pt x="152941" y="323694"/>
                </a:ln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lnTo>
                  <a:pt x="270881" y="219691"/>
                </a:ln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lnTo>
                  <a:pt x="297108" y="209429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lnTo>
                  <a:pt x="506761" y="139370"/>
                </a:ln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4608513" y="2952750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04</a:t>
            </a:r>
          </a:p>
        </p:txBody>
      </p:sp>
      <p:sp>
        <p:nvSpPr>
          <p:cNvPr id="14" name="文本框 8"/>
          <p:cNvSpPr>
            <a:spLocks noChangeArrowheads="1"/>
          </p:cNvSpPr>
          <p:nvPr/>
        </p:nvSpPr>
        <p:spPr bwMode="auto"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展望未来</a:t>
            </a:r>
          </a:p>
        </p:txBody>
      </p:sp>
      <p:sp>
        <p:nvSpPr>
          <p:cNvPr id="15" name="矩形 51"/>
          <p:cNvSpPr>
            <a:spLocks noChangeArrowheads="1"/>
          </p:cNvSpPr>
          <p:nvPr/>
        </p:nvSpPr>
        <p:spPr bwMode="auto">
          <a:xfrm>
            <a:off x="4332605" y="4414838"/>
            <a:ext cx="338296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Look Ahead</a:t>
            </a:r>
          </a:p>
        </p:txBody>
      </p:sp>
      <p:sp>
        <p:nvSpPr>
          <p:cNvPr id="16" name="直接连接符 23"/>
          <p:cNvSpPr>
            <a:spLocks noChangeShapeType="1"/>
          </p:cNvSpPr>
          <p:nvPr/>
        </p:nvSpPr>
        <p:spPr bwMode="auto">
          <a:xfrm>
            <a:off x="4786313" y="4362450"/>
            <a:ext cx="2620962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3" grpId="0" bldLvl="0" autoUpdateAnimBg="0"/>
      <p:bldP spid="14" grpId="0" bldLvl="0" autoUpdateAnimBg="0"/>
      <p:bldP spid="15" grpId="0" bldLvl="0" autoUpdateAnimBg="0"/>
      <p:bldP spid="1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6"/>
          <p:cNvSpPr>
            <a:spLocks noChangeArrowheads="1"/>
          </p:cNvSpPr>
          <p:nvPr/>
        </p:nvSpPr>
        <p:spPr bwMode="auto">
          <a:xfrm rot="-5400000">
            <a:off x="53182" y="3593306"/>
            <a:ext cx="3446462" cy="244475"/>
          </a:xfrm>
          <a:prstGeom prst="rightArrow">
            <a:avLst>
              <a:gd name="adj1" fmla="val 28481"/>
              <a:gd name="adj2" fmla="val 87195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3" name="右箭头 7"/>
          <p:cNvSpPr>
            <a:spLocks noChangeArrowheads="1"/>
          </p:cNvSpPr>
          <p:nvPr/>
        </p:nvSpPr>
        <p:spPr bwMode="auto">
          <a:xfrm>
            <a:off x="1758950" y="5286375"/>
            <a:ext cx="6480175" cy="244475"/>
          </a:xfrm>
          <a:prstGeom prst="rightArrow">
            <a:avLst>
              <a:gd name="adj1" fmla="val 28481"/>
              <a:gd name="adj2" fmla="val 87128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rgbClr val="C00000"/>
              </a:solidFill>
              <a:sym typeface="方正兰亭黑_GBK" pitchFamily="2" charset="-122"/>
            </a:endParaRP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2117725" y="4837113"/>
            <a:ext cx="600075" cy="601662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3113088" y="4327525"/>
            <a:ext cx="598487" cy="111125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4106863" y="3897313"/>
            <a:ext cx="598487" cy="1541462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5102225" y="3767138"/>
            <a:ext cx="598488" cy="167163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6096000" y="3525838"/>
            <a:ext cx="600075" cy="191293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7091363" y="3140075"/>
            <a:ext cx="598487" cy="2298700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7091363" y="3140075"/>
            <a:ext cx="598487" cy="223520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11" name="右箭头 15"/>
          <p:cNvSpPr>
            <a:spLocks noChangeArrowheads="1"/>
          </p:cNvSpPr>
          <p:nvPr/>
        </p:nvSpPr>
        <p:spPr bwMode="auto">
          <a:xfrm rot="-1109557">
            <a:off x="1984375" y="3071813"/>
            <a:ext cx="5884863" cy="473075"/>
          </a:xfrm>
          <a:prstGeom prst="rightArrow">
            <a:avLst>
              <a:gd name="adj1" fmla="val 52352"/>
              <a:gd name="adj2" fmla="val 115297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300">
              <a:solidFill>
                <a:schemeClr val="tx1"/>
              </a:solidFill>
              <a:sym typeface="方正兰亭黑_GBK" pitchFamily="2" charset="-122"/>
            </a:endParaRPr>
          </a:p>
        </p:txBody>
      </p:sp>
      <p:sp>
        <p:nvSpPr>
          <p:cNvPr id="12" name="文本框 16"/>
          <p:cNvSpPr>
            <a:spLocks noChangeArrowheads="1"/>
          </p:cNvSpPr>
          <p:nvPr/>
        </p:nvSpPr>
        <p:spPr bwMode="auto">
          <a:xfrm>
            <a:off x="2100263" y="5584825"/>
            <a:ext cx="5849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C00000"/>
                </a:solidFill>
                <a:sym typeface="方正兰亭黑_GBK" pitchFamily="2" charset="-122"/>
              </a:rPr>
              <a:t>项目一        项目二         项目三          项目四         项目五          项目六</a:t>
            </a:r>
            <a:endParaRPr lang="zh-CN" altLang="en-US" sz="1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" name="文本框 17"/>
          <p:cNvSpPr>
            <a:spLocks noChangeArrowheads="1"/>
          </p:cNvSpPr>
          <p:nvPr/>
        </p:nvSpPr>
        <p:spPr bwMode="auto">
          <a:xfrm>
            <a:off x="1328738" y="2824163"/>
            <a:ext cx="400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C00000"/>
                </a:solidFill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4" name="文本框 18"/>
          <p:cNvSpPr>
            <a:spLocks noChangeArrowheads="1"/>
          </p:cNvSpPr>
          <p:nvPr/>
        </p:nvSpPr>
        <p:spPr bwMode="auto">
          <a:xfrm>
            <a:off x="7191375" y="3241675"/>
            <a:ext cx="400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点击输入文字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5" name="矩形 85"/>
          <p:cNvSpPr>
            <a:spLocks noChangeArrowheads="1"/>
          </p:cNvSpPr>
          <p:nvPr/>
        </p:nvSpPr>
        <p:spPr bwMode="auto">
          <a:xfrm>
            <a:off x="8699500" y="2686050"/>
            <a:ext cx="2076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添加主要观点</a:t>
            </a:r>
            <a:endParaRPr lang="zh-CN" altLang="en-US" sz="22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6" name="文本框 13"/>
          <p:cNvSpPr>
            <a:spLocks noChangeArrowheads="1"/>
          </p:cNvSpPr>
          <p:nvPr/>
        </p:nvSpPr>
        <p:spPr bwMode="auto">
          <a:xfrm>
            <a:off x="8480425" y="3151188"/>
            <a:ext cx="23241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6" rIns="91435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391025" y="101060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8" name="文本框 37"/>
          <p:cNvSpPr>
            <a:spLocks noChangeArrowheads="1"/>
          </p:cNvSpPr>
          <p:nvPr/>
        </p:nvSpPr>
        <p:spPr bwMode="auto">
          <a:xfrm>
            <a:off x="7081838" y="12566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aseline="-3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9" name="组合 23"/>
          <p:cNvGrpSpPr/>
          <p:nvPr/>
        </p:nvGrpSpPr>
        <p:grpSpPr bwMode="auto">
          <a:xfrm>
            <a:off x="3843338" y="1059815"/>
            <a:ext cx="263525" cy="393700"/>
            <a:chOff x="0" y="0"/>
            <a:chExt cx="213756" cy="427512"/>
          </a:xfrm>
        </p:grpSpPr>
        <p:sp>
          <p:nvSpPr>
            <p:cNvPr id="20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1271588" y="1346200"/>
            <a:ext cx="4013200" cy="4965700"/>
            <a:chOff x="0" y="0"/>
            <a:chExt cx="4013321" cy="496612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矩形 22"/>
          <p:cNvSpPr>
            <a:spLocks noChangeArrowheads="1"/>
          </p:cNvSpPr>
          <p:nvPr/>
        </p:nvSpPr>
        <p:spPr bwMode="auto">
          <a:xfrm>
            <a:off x="5764213" y="2092325"/>
            <a:ext cx="3424237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32"/>
          <p:cNvSpPr>
            <a:spLocks noChangeArrowheads="1"/>
          </p:cNvSpPr>
          <p:nvPr/>
        </p:nvSpPr>
        <p:spPr bwMode="auto">
          <a:xfrm>
            <a:off x="5818188" y="2174875"/>
            <a:ext cx="30241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在此添加您的描述说明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5764213" y="2640013"/>
            <a:ext cx="3763962" cy="47307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TextBox 34"/>
          <p:cNvSpPr>
            <a:spLocks noChangeArrowheads="1"/>
          </p:cNvSpPr>
          <p:nvPr/>
        </p:nvSpPr>
        <p:spPr bwMode="auto">
          <a:xfrm>
            <a:off x="5818188" y="2724150"/>
            <a:ext cx="3167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9" name="矩形 26"/>
          <p:cNvSpPr>
            <a:spLocks noChangeArrowheads="1"/>
          </p:cNvSpPr>
          <p:nvPr/>
        </p:nvSpPr>
        <p:spPr bwMode="auto">
          <a:xfrm>
            <a:off x="5764213" y="3192145"/>
            <a:ext cx="3763962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36"/>
          <p:cNvSpPr>
            <a:spLocks noChangeArrowheads="1"/>
          </p:cNvSpPr>
          <p:nvPr/>
        </p:nvSpPr>
        <p:spPr bwMode="auto">
          <a:xfrm>
            <a:off x="5818188" y="3271838"/>
            <a:ext cx="33924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1" name="矩形 28"/>
          <p:cNvSpPr>
            <a:spLocks noChangeArrowheads="1"/>
          </p:cNvSpPr>
          <p:nvPr/>
        </p:nvSpPr>
        <p:spPr bwMode="auto">
          <a:xfrm>
            <a:off x="5764213" y="3735388"/>
            <a:ext cx="4321175" cy="473075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TextBox 38"/>
          <p:cNvSpPr>
            <a:spLocks noChangeArrowheads="1"/>
          </p:cNvSpPr>
          <p:nvPr/>
        </p:nvSpPr>
        <p:spPr bwMode="auto">
          <a:xfrm>
            <a:off x="5818188" y="3819525"/>
            <a:ext cx="381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在此添加您的描述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" name="矩形 30"/>
          <p:cNvSpPr>
            <a:spLocks noChangeArrowheads="1"/>
          </p:cNvSpPr>
          <p:nvPr/>
        </p:nvSpPr>
        <p:spPr bwMode="auto">
          <a:xfrm>
            <a:off x="5764213" y="1544638"/>
            <a:ext cx="4110037" cy="471487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TextBox 40"/>
          <p:cNvSpPr>
            <a:spLocks noChangeArrowheads="1"/>
          </p:cNvSpPr>
          <p:nvPr/>
        </p:nvSpPr>
        <p:spPr bwMode="auto">
          <a:xfrm>
            <a:off x="5818188" y="1628775"/>
            <a:ext cx="3103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5" name="矩形 32"/>
          <p:cNvSpPr>
            <a:spLocks noChangeArrowheads="1"/>
          </p:cNvSpPr>
          <p:nvPr/>
        </p:nvSpPr>
        <p:spPr bwMode="auto">
          <a:xfrm>
            <a:off x="5764213" y="4283075"/>
            <a:ext cx="2914650" cy="473075"/>
          </a:xfrm>
          <a:prstGeom prst="rect">
            <a:avLst/>
          </a:prstGeom>
          <a:solidFill>
            <a:srgbClr val="D01111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68580" tIns="34291" rIns="68580" bIns="34291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TextBox 42"/>
          <p:cNvSpPr>
            <a:spLocks noChangeArrowheads="1"/>
          </p:cNvSpPr>
          <p:nvPr/>
        </p:nvSpPr>
        <p:spPr bwMode="auto">
          <a:xfrm>
            <a:off x="5818188" y="4349750"/>
            <a:ext cx="2433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tx1"/>
                </a:solidFill>
                <a:sym typeface="方正兰亭黑_GBK" pitchFamily="2" charset="-122"/>
              </a:rPr>
              <a:t>在此添加您的小标签</a:t>
            </a:r>
            <a:endParaRPr lang="zh-CN" altLang="en-US" sz="16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7" name="矩形 34"/>
          <p:cNvSpPr>
            <a:spLocks noChangeArrowheads="1"/>
          </p:cNvSpPr>
          <p:nvPr/>
        </p:nvSpPr>
        <p:spPr bwMode="auto">
          <a:xfrm>
            <a:off x="5688013" y="482155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5673725" y="520414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" name="矩形 36"/>
          <p:cNvSpPr>
            <a:spLocks noChangeArrowheads="1"/>
          </p:cNvSpPr>
          <p:nvPr/>
        </p:nvSpPr>
        <p:spPr bwMode="auto">
          <a:xfrm>
            <a:off x="8313738" y="4821555"/>
            <a:ext cx="1312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0" name="矩形 37"/>
          <p:cNvSpPr>
            <a:spLocks noChangeArrowheads="1"/>
          </p:cNvSpPr>
          <p:nvPr/>
        </p:nvSpPr>
        <p:spPr bwMode="auto">
          <a:xfrm>
            <a:off x="8299450" y="5204143"/>
            <a:ext cx="24765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5" tIns="45719" rIns="91435" bIns="4571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4391025" y="731203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点击添加标题</a:t>
            </a:r>
            <a:endParaRPr lang="zh-CN" altLang="en-US" sz="32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" name="文本框 37"/>
          <p:cNvSpPr>
            <a:spLocks noChangeArrowheads="1"/>
          </p:cNvSpPr>
          <p:nvPr/>
        </p:nvSpPr>
        <p:spPr bwMode="auto">
          <a:xfrm>
            <a:off x="7081838" y="9772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Add Your Title</a:t>
            </a:r>
            <a:endParaRPr lang="en-US" altLang="zh-CN" sz="1600" b="1" baseline="-3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3" name="组合 40"/>
          <p:cNvGrpSpPr/>
          <p:nvPr/>
        </p:nvGrpSpPr>
        <p:grpSpPr bwMode="auto">
          <a:xfrm>
            <a:off x="3846513" y="786765"/>
            <a:ext cx="263525" cy="393700"/>
            <a:chOff x="0" y="0"/>
            <a:chExt cx="213756" cy="427512"/>
          </a:xfrm>
        </p:grpSpPr>
        <p:sp>
          <p:nvSpPr>
            <p:cNvPr id="24" name="直接连接符 4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直接连接符 4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utoUpdateAnimBg="0"/>
      <p:bldP spid="7" grpId="0" bldLvl="0" animBg="1" autoUpdateAnimBg="0"/>
      <p:bldP spid="8" grpId="0" bldLvl="0" autoUpdateAnimBg="0"/>
      <p:bldP spid="9" grpId="0" bldLvl="0" animBg="1" autoUpdateAnimBg="0"/>
      <p:bldP spid="10" grpId="0" bldLvl="0" autoUpdateAnimBg="0"/>
      <p:bldP spid="11" grpId="0" bldLvl="0" animBg="1" autoUpdateAnimBg="0"/>
      <p:bldP spid="12" grpId="0" bldLvl="0" autoUpdateAnimBg="0"/>
      <p:bldP spid="13" grpId="0" bldLvl="0" animBg="1" autoUpdateAnimBg="0"/>
      <p:bldP spid="14" grpId="0" bldLvl="0" autoUpdateAnimBg="0"/>
      <p:bldP spid="15" grpId="0" bldLvl="0" animBg="1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11262" y="2171700"/>
            <a:ext cx="6569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感谢您的聆听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57484" y="3624268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剪纸风格 年终总结 新年计划 工作汇报 工作报告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图: 手动输入 10"/>
          <p:cNvSpPr>
            <a:spLocks noChangeArrowheads="1"/>
          </p:cNvSpPr>
          <p:nvPr/>
        </p:nvSpPr>
        <p:spPr bwMode="auto">
          <a:xfrm rot="-5400000">
            <a:off x="8720931" y="-981869"/>
            <a:ext cx="1257300" cy="5684837"/>
          </a:xfrm>
          <a:prstGeom prst="flowChartManualInpu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TextBox 59"/>
          <p:cNvSpPr>
            <a:spLocks noChangeArrowheads="1"/>
          </p:cNvSpPr>
          <p:nvPr/>
        </p:nvSpPr>
        <p:spPr bwMode="auto">
          <a:xfrm flipH="1">
            <a:off x="7969249" y="1508125"/>
            <a:ext cx="3313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chemeClr val="bg1"/>
                </a:solidFill>
                <a:sym typeface="方正兰亭黑_GBK" pitchFamily="2" charset="-122"/>
              </a:rPr>
              <a:t>目录 </a:t>
            </a:r>
            <a:r>
              <a:rPr lang="en-US" altLang="zh-CN" sz="3600" dirty="0">
                <a:solidFill>
                  <a:schemeClr val="bg1"/>
                </a:solidFill>
                <a:sym typeface="方正兰亭黑_GBK" pitchFamily="2" charset="-122"/>
              </a:rPr>
              <a:t>/ </a:t>
            </a:r>
            <a:r>
              <a:rPr lang="en-US" altLang="zh-CN" sz="2400" dirty="0">
                <a:solidFill>
                  <a:schemeClr val="bg1"/>
                </a:solidFill>
                <a:sym typeface="方正兰亭黑_GBK" pitchFamily="2" charset="-122"/>
              </a:rPr>
              <a:t>CONTENTS</a:t>
            </a:r>
          </a:p>
        </p:txBody>
      </p:sp>
      <p:sp>
        <p:nvSpPr>
          <p:cNvPr id="16" name="矩形 99"/>
          <p:cNvSpPr>
            <a:spLocks noChangeArrowheads="1"/>
          </p:cNvSpPr>
          <p:nvPr/>
        </p:nvSpPr>
        <p:spPr bwMode="auto">
          <a:xfrm>
            <a:off x="3003549" y="3534949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TextBox 64"/>
          <p:cNvSpPr>
            <a:spLocks noChangeArrowheads="1"/>
          </p:cNvSpPr>
          <p:nvPr/>
        </p:nvSpPr>
        <p:spPr bwMode="auto">
          <a:xfrm>
            <a:off x="2057399" y="4054062"/>
            <a:ext cx="1108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01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sym typeface="方正兰亭黑_GBK" pitchFamily="2" charset="-122"/>
              </a:rPr>
              <a:t>关于我们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vantGarde LT Book" pitchFamily="2" charset="0"/>
                <a:sym typeface="Arial" panose="020B0604020202020204" pitchFamily="34" charset="0"/>
              </a:rPr>
              <a:t>About Us</a:t>
            </a:r>
          </a:p>
        </p:txBody>
      </p:sp>
      <p:sp>
        <p:nvSpPr>
          <p:cNvPr id="18" name="TextBox 65"/>
          <p:cNvSpPr>
            <a:spLocks noChangeArrowheads="1"/>
          </p:cNvSpPr>
          <p:nvPr/>
        </p:nvSpPr>
        <p:spPr bwMode="auto">
          <a:xfrm>
            <a:off x="3940517" y="4054062"/>
            <a:ext cx="16820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02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sym typeface="方正兰亭黑_GBK" pitchFamily="2" charset="-122"/>
              </a:rPr>
              <a:t>企业文化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vantGarde LT Book" pitchFamily="2" charset="0"/>
                <a:sym typeface="Arial" panose="020B0604020202020204" pitchFamily="34" charset="0"/>
              </a:rPr>
              <a:t>Corporate Culture</a:t>
            </a:r>
          </a:p>
        </p:txBody>
      </p:sp>
      <p:sp>
        <p:nvSpPr>
          <p:cNvPr id="19" name="TextBox 66"/>
          <p:cNvSpPr>
            <a:spLocks noChangeArrowheads="1"/>
          </p:cNvSpPr>
          <p:nvPr/>
        </p:nvSpPr>
        <p:spPr bwMode="auto">
          <a:xfrm>
            <a:off x="6019403" y="4054062"/>
            <a:ext cx="167084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03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产品和服务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vantGarde LT Book" pitchFamily="2" charset="0"/>
                <a:sym typeface="Arial" panose="020B0604020202020204" pitchFamily="34" charset="0"/>
              </a:rPr>
              <a:t>Product &amp; Service</a:t>
            </a:r>
          </a:p>
        </p:txBody>
      </p:sp>
      <p:sp>
        <p:nvSpPr>
          <p:cNvPr id="20" name="TextBox 67"/>
          <p:cNvSpPr>
            <a:spLocks noChangeArrowheads="1"/>
          </p:cNvSpPr>
          <p:nvPr/>
        </p:nvSpPr>
        <p:spPr bwMode="auto">
          <a:xfrm>
            <a:off x="8541319" y="4054062"/>
            <a:ext cx="116249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PART 04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展望未来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vantGarde LT Book" pitchFamily="2" charset="0"/>
                <a:sym typeface="Arial" panose="020B0604020202020204" pitchFamily="34" charset="0"/>
              </a:rPr>
              <a:t>Look Ahead</a:t>
            </a:r>
          </a:p>
        </p:txBody>
      </p:sp>
      <p:sp>
        <p:nvSpPr>
          <p:cNvPr id="22" name="矩形 91"/>
          <p:cNvSpPr>
            <a:spLocks noChangeArrowheads="1"/>
          </p:cNvSpPr>
          <p:nvPr/>
        </p:nvSpPr>
        <p:spPr bwMode="auto">
          <a:xfrm>
            <a:off x="1822449" y="3534949"/>
            <a:ext cx="396875" cy="17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107"/>
          <p:cNvSpPr>
            <a:spLocks noChangeArrowheads="1"/>
          </p:cNvSpPr>
          <p:nvPr/>
        </p:nvSpPr>
        <p:spPr bwMode="auto">
          <a:xfrm>
            <a:off x="5143499" y="3534949"/>
            <a:ext cx="1366838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矩形 108"/>
          <p:cNvSpPr>
            <a:spLocks noChangeArrowheads="1"/>
          </p:cNvSpPr>
          <p:nvPr/>
        </p:nvSpPr>
        <p:spPr bwMode="auto">
          <a:xfrm>
            <a:off x="7305674" y="3534949"/>
            <a:ext cx="1368425" cy="17463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7" name="组合 125"/>
          <p:cNvGrpSpPr/>
          <p:nvPr/>
        </p:nvGrpSpPr>
        <p:grpSpPr bwMode="auto">
          <a:xfrm>
            <a:off x="6507162" y="3150774"/>
            <a:ext cx="784225" cy="784225"/>
            <a:chOff x="0" y="0"/>
            <a:chExt cx="784512" cy="784512"/>
          </a:xfrm>
        </p:grpSpPr>
        <p:sp>
          <p:nvSpPr>
            <p:cNvPr id="28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1347898219 w 97"/>
                <a:gd name="T1" fmla="*/ 0 h 97"/>
                <a:gd name="T2" fmla="*/ 1404064177 w 97"/>
                <a:gd name="T3" fmla="*/ 0 h 97"/>
                <a:gd name="T4" fmla="*/ 1488305166 w 97"/>
                <a:gd name="T5" fmla="*/ 758195398 h 97"/>
                <a:gd name="T6" fmla="*/ 1375983847 w 97"/>
                <a:gd name="T7" fmla="*/ 926682675 h 97"/>
                <a:gd name="T8" fmla="*/ 1375983847 w 97"/>
                <a:gd name="T9" fmla="*/ 954763005 h 97"/>
                <a:gd name="T10" fmla="*/ 1039009293 w 97"/>
                <a:gd name="T11" fmla="*/ 1123250282 h 97"/>
                <a:gd name="T12" fmla="*/ 645868780 w 97"/>
                <a:gd name="T13" fmla="*/ 1291737559 h 97"/>
                <a:gd name="T14" fmla="*/ 505461832 w 97"/>
                <a:gd name="T15" fmla="*/ 1207496570 h 97"/>
                <a:gd name="T16" fmla="*/ 365054884 w 97"/>
                <a:gd name="T17" fmla="*/ 1263657229 h 97"/>
                <a:gd name="T18" fmla="*/ 28080330 w 97"/>
                <a:gd name="T19" fmla="*/ 1067089622 h 97"/>
                <a:gd name="T20" fmla="*/ 1347898219 w 97"/>
                <a:gd name="T21" fmla="*/ 0 h 97"/>
                <a:gd name="T22" fmla="*/ 1600631784 w 97"/>
                <a:gd name="T23" fmla="*/ 28080330 h 97"/>
                <a:gd name="T24" fmla="*/ 2147483647 w 97"/>
                <a:gd name="T25" fmla="*/ 336974555 h 97"/>
                <a:gd name="T26" fmla="*/ 1712958402 w 97"/>
                <a:gd name="T27" fmla="*/ 758195398 h 97"/>
                <a:gd name="T28" fmla="*/ 1684872773 w 97"/>
                <a:gd name="T29" fmla="*/ 730115068 h 97"/>
                <a:gd name="T30" fmla="*/ 1600631784 w 97"/>
                <a:gd name="T31" fmla="*/ 28080330 h 97"/>
                <a:gd name="T32" fmla="*/ 2147483647 w 97"/>
                <a:gd name="T33" fmla="*/ 477381502 h 97"/>
                <a:gd name="T34" fmla="*/ 1825279721 w 97"/>
                <a:gd name="T35" fmla="*/ 926682675 h 97"/>
                <a:gd name="T36" fmla="*/ 1825279721 w 97"/>
                <a:gd name="T37" fmla="*/ 926682675 h 97"/>
                <a:gd name="T38" fmla="*/ 1656792444 w 97"/>
                <a:gd name="T39" fmla="*/ 1123250282 h 97"/>
                <a:gd name="T40" fmla="*/ 1656792444 w 97"/>
                <a:gd name="T41" fmla="*/ 1263657229 h 97"/>
                <a:gd name="T42" fmla="*/ 1600631784 w 97"/>
                <a:gd name="T43" fmla="*/ 1769119061 h 97"/>
                <a:gd name="T44" fmla="*/ 1684872773 w 97"/>
                <a:gd name="T45" fmla="*/ 1909526009 h 97"/>
                <a:gd name="T46" fmla="*/ 2147483647 w 97"/>
                <a:gd name="T47" fmla="*/ 2106093616 h 97"/>
                <a:gd name="T48" fmla="*/ 2147483647 w 97"/>
                <a:gd name="T49" fmla="*/ 1347898219 h 97"/>
                <a:gd name="T50" fmla="*/ 2147483647 w 97"/>
                <a:gd name="T51" fmla="*/ 477381502 h 97"/>
                <a:gd name="T52" fmla="*/ 2147483647 w 97"/>
                <a:gd name="T53" fmla="*/ 2147483647 h 97"/>
                <a:gd name="T54" fmla="*/ 1375983847 w 97"/>
                <a:gd name="T55" fmla="*/ 2147483647 h 97"/>
                <a:gd name="T56" fmla="*/ 1516385496 w 97"/>
                <a:gd name="T57" fmla="*/ 2147483647 h 97"/>
                <a:gd name="T58" fmla="*/ 1628712114 w 97"/>
                <a:gd name="T59" fmla="*/ 2078013286 h 97"/>
                <a:gd name="T60" fmla="*/ 2147483647 w 97"/>
                <a:gd name="T61" fmla="*/ 2147483647 h 97"/>
                <a:gd name="T62" fmla="*/ 1179410941 w 97"/>
                <a:gd name="T63" fmla="*/ 2147483647 h 97"/>
                <a:gd name="T64" fmla="*/ 28080330 w 97"/>
                <a:gd name="T65" fmla="*/ 1684872773 h 97"/>
                <a:gd name="T66" fmla="*/ 336974555 w 97"/>
                <a:gd name="T67" fmla="*/ 1600631784 h 97"/>
                <a:gd name="T68" fmla="*/ 505461832 w 97"/>
                <a:gd name="T69" fmla="*/ 1656792444 h 97"/>
                <a:gd name="T70" fmla="*/ 589708120 w 97"/>
                <a:gd name="T71" fmla="*/ 1628712114 h 97"/>
                <a:gd name="T72" fmla="*/ 1263657229 w 97"/>
                <a:gd name="T73" fmla="*/ 1965686668 h 97"/>
                <a:gd name="T74" fmla="*/ 1347898219 w 97"/>
                <a:gd name="T75" fmla="*/ 2106093616 h 97"/>
                <a:gd name="T76" fmla="*/ 1179410941 w 97"/>
                <a:gd name="T77" fmla="*/ 2147483647 h 97"/>
                <a:gd name="T78" fmla="*/ 0 w 97"/>
                <a:gd name="T79" fmla="*/ 1488305166 h 97"/>
                <a:gd name="T80" fmla="*/ 224647937 w 97"/>
                <a:gd name="T81" fmla="*/ 1432144507 h 97"/>
                <a:gd name="T82" fmla="*/ 0 w 97"/>
                <a:gd name="T83" fmla="*/ 1263657229 h 97"/>
                <a:gd name="T84" fmla="*/ 0 w 97"/>
                <a:gd name="T85" fmla="*/ 1347898219 h 97"/>
                <a:gd name="T86" fmla="*/ 0 w 97"/>
                <a:gd name="T87" fmla="*/ 1488305166 h 97"/>
                <a:gd name="T88" fmla="*/ 1460224836 w 97"/>
                <a:gd name="T89" fmla="*/ 1123250282 h 97"/>
                <a:gd name="T90" fmla="*/ 1123250282 w 97"/>
                <a:gd name="T91" fmla="*/ 1291737559 h 97"/>
                <a:gd name="T92" fmla="*/ 702029439 w 97"/>
                <a:gd name="T93" fmla="*/ 1460224836 h 97"/>
                <a:gd name="T94" fmla="*/ 702029439 w 97"/>
                <a:gd name="T95" fmla="*/ 1460224836 h 97"/>
                <a:gd name="T96" fmla="*/ 1347898219 w 97"/>
                <a:gd name="T97" fmla="*/ 1769119061 h 97"/>
                <a:gd name="T98" fmla="*/ 1404064177 w 97"/>
                <a:gd name="T99" fmla="*/ 1741038732 h 97"/>
                <a:gd name="T100" fmla="*/ 1460224836 w 97"/>
                <a:gd name="T101" fmla="*/ 1235576900 h 97"/>
                <a:gd name="T102" fmla="*/ 1460224836 w 97"/>
                <a:gd name="T103" fmla="*/ 1123250282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144"/>
          <p:cNvGrpSpPr/>
          <p:nvPr/>
        </p:nvGrpSpPr>
        <p:grpSpPr bwMode="auto">
          <a:xfrm>
            <a:off x="8650287" y="3150774"/>
            <a:ext cx="784225" cy="784225"/>
            <a:chOff x="0" y="0"/>
            <a:chExt cx="784512" cy="784512"/>
          </a:xfrm>
        </p:grpSpPr>
        <p:sp>
          <p:nvSpPr>
            <p:cNvPr id="31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152941 w 574972"/>
                <a:gd name="T1" fmla="*/ 399844 h 399845"/>
                <a:gd name="T2" fmla="*/ 61228 w 574972"/>
                <a:gd name="T3" fmla="*/ 398217 h 399845"/>
                <a:gd name="T4" fmla="*/ 121790 w 574972"/>
                <a:gd name="T5" fmla="*/ 346388 h 399845"/>
                <a:gd name="T6" fmla="*/ 147415 w 574972"/>
                <a:gd name="T7" fmla="*/ 328444 h 399845"/>
                <a:gd name="T8" fmla="*/ 270881 w 574972"/>
                <a:gd name="T9" fmla="*/ 219691 h 399845"/>
                <a:gd name="T10" fmla="*/ 179168 w 574972"/>
                <a:gd name="T11" fmla="*/ 399845 h 399845"/>
                <a:gd name="T12" fmla="*/ 185489 w 574972"/>
                <a:gd name="T13" fmla="*/ 291396 h 399845"/>
                <a:gd name="T14" fmla="*/ 226257 w 574972"/>
                <a:gd name="T15" fmla="*/ 259235 h 399845"/>
                <a:gd name="T16" fmla="*/ 263531 w 574972"/>
                <a:gd name="T17" fmla="*/ 225912 h 399845"/>
                <a:gd name="T18" fmla="*/ 297108 w 574972"/>
                <a:gd name="T19" fmla="*/ 209429 h 399845"/>
                <a:gd name="T20" fmla="*/ 309758 w 574972"/>
                <a:gd name="T21" fmla="*/ 223349 h 399845"/>
                <a:gd name="T22" fmla="*/ 342372 w 574972"/>
                <a:gd name="T23" fmla="*/ 256672 h 399845"/>
                <a:gd name="T24" fmla="*/ 370328 w 574972"/>
                <a:gd name="T25" fmla="*/ 264362 h 399845"/>
                <a:gd name="T26" fmla="*/ 388821 w 574972"/>
                <a:gd name="T27" fmla="*/ 248907 h 399845"/>
                <a:gd name="T28" fmla="*/ 297108 w 574972"/>
                <a:gd name="T29" fmla="*/ 399844 h 399845"/>
                <a:gd name="T30" fmla="*/ 506761 w 574972"/>
                <a:gd name="T31" fmla="*/ 139370 h 399845"/>
                <a:gd name="T32" fmla="*/ 415048 w 574972"/>
                <a:gd name="T33" fmla="*/ 399844 h 399845"/>
                <a:gd name="T34" fmla="*/ 418375 w 574972"/>
                <a:gd name="T35" fmla="*/ 219183 h 399845"/>
                <a:gd name="T36" fmla="*/ 458488 w 574972"/>
                <a:gd name="T37" fmla="*/ 184898 h 399845"/>
                <a:gd name="T38" fmla="*/ 506761 w 574972"/>
                <a:gd name="T39" fmla="*/ 139370 h 399845"/>
                <a:gd name="T40" fmla="*/ 533039 w 574972"/>
                <a:gd name="T41" fmla="*/ 0 h 399845"/>
                <a:gd name="T42" fmla="*/ 567983 w 574972"/>
                <a:gd name="T43" fmla="*/ 5127 h 399845"/>
                <a:gd name="T44" fmla="*/ 574972 w 574972"/>
                <a:gd name="T45" fmla="*/ 117913 h 399845"/>
                <a:gd name="T46" fmla="*/ 535369 w 574972"/>
                <a:gd name="T47" fmla="*/ 117913 h 399845"/>
                <a:gd name="T48" fmla="*/ 533039 w 574972"/>
                <a:gd name="T49" fmla="*/ 69209 h 399845"/>
                <a:gd name="T50" fmla="*/ 437526 w 574972"/>
                <a:gd name="T51" fmla="*/ 156362 h 399845"/>
                <a:gd name="T52" fmla="*/ 383945 w 574972"/>
                <a:gd name="T53" fmla="*/ 202502 h 399845"/>
                <a:gd name="T54" fmla="*/ 349001 w 574972"/>
                <a:gd name="T55" fmla="*/ 207629 h 399845"/>
                <a:gd name="T56" fmla="*/ 337353 w 574972"/>
                <a:gd name="T57" fmla="*/ 194812 h 399845"/>
                <a:gd name="T58" fmla="*/ 293091 w 574972"/>
                <a:gd name="T59" fmla="*/ 146109 h 399845"/>
                <a:gd name="T60" fmla="*/ 239510 w 574972"/>
                <a:gd name="T61" fmla="*/ 192249 h 399845"/>
                <a:gd name="T62" fmla="*/ 216214 w 574972"/>
                <a:gd name="T63" fmla="*/ 210192 h 399845"/>
                <a:gd name="T64" fmla="*/ 139337 w 574972"/>
                <a:gd name="T65" fmla="*/ 274275 h 399845"/>
                <a:gd name="T66" fmla="*/ 32175 w 574972"/>
                <a:gd name="T67" fmla="*/ 363992 h 399845"/>
                <a:gd name="T68" fmla="*/ 4220 w 574972"/>
                <a:gd name="T69" fmla="*/ 358865 h 399845"/>
                <a:gd name="T70" fmla="*/ 18197 w 574972"/>
                <a:gd name="T71" fmla="*/ 317851 h 399845"/>
                <a:gd name="T72" fmla="*/ 139337 w 574972"/>
                <a:gd name="T73" fmla="*/ 220445 h 399845"/>
                <a:gd name="T74" fmla="*/ 216214 w 574972"/>
                <a:gd name="T75" fmla="*/ 156362 h 399845"/>
                <a:gd name="T76" fmla="*/ 239510 w 574972"/>
                <a:gd name="T77" fmla="*/ 138419 h 399845"/>
                <a:gd name="T78" fmla="*/ 283772 w 574972"/>
                <a:gd name="T79" fmla="*/ 99969 h 399845"/>
                <a:gd name="T80" fmla="*/ 314057 w 574972"/>
                <a:gd name="T81" fmla="*/ 107659 h 399845"/>
                <a:gd name="T82" fmla="*/ 346671 w 574972"/>
                <a:gd name="T83" fmla="*/ 140982 h 399845"/>
                <a:gd name="T84" fmla="*/ 383945 w 574972"/>
                <a:gd name="T85" fmla="*/ 146109 h 399845"/>
                <a:gd name="T86" fmla="*/ 437526 w 574972"/>
                <a:gd name="T87" fmla="*/ 99969 h 399845"/>
                <a:gd name="T88" fmla="*/ 498095 w 574972"/>
                <a:gd name="T89" fmla="*/ 43576 h 399845"/>
                <a:gd name="T90" fmla="*/ 463151 w 574972"/>
                <a:gd name="T91" fmla="*/ 43576 h 399845"/>
                <a:gd name="T92" fmla="*/ 442185 w 574972"/>
                <a:gd name="T93" fmla="*/ 20506 h 399845"/>
                <a:gd name="T94" fmla="*/ 456163 w 574972"/>
                <a:gd name="T95" fmla="*/ 2563 h 399845"/>
                <a:gd name="T96" fmla="*/ 0 w 574972"/>
                <a:gd name="T97" fmla="*/ 0 h 399845"/>
                <a:gd name="T98" fmla="*/ 574972 w 574972"/>
                <a:gd name="T99" fmla="*/ 399845 h 399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lnTo>
                    <a:pt x="152941" y="323694"/>
                  </a:ln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lnTo>
                    <a:pt x="270881" y="219691"/>
                  </a:ln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lnTo>
                    <a:pt x="297108" y="209429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lnTo>
                    <a:pt x="506761" y="139370"/>
                  </a:ln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3" name="组合 151"/>
          <p:cNvGrpSpPr/>
          <p:nvPr/>
        </p:nvGrpSpPr>
        <p:grpSpPr bwMode="auto">
          <a:xfrm>
            <a:off x="4362449" y="3150774"/>
            <a:ext cx="784225" cy="784225"/>
            <a:chOff x="0" y="0"/>
            <a:chExt cx="784512" cy="784512"/>
          </a:xfrm>
        </p:grpSpPr>
        <p:sp>
          <p:nvSpPr>
            <p:cNvPr id="34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110567239 w 94"/>
                <a:gd name="T1" fmla="*/ 587114815 h 81"/>
                <a:gd name="T2" fmla="*/ 1271544273 w 94"/>
                <a:gd name="T3" fmla="*/ 587114815 h 81"/>
                <a:gd name="T4" fmla="*/ 1382116769 w 94"/>
                <a:gd name="T5" fmla="*/ 494415401 h 81"/>
                <a:gd name="T6" fmla="*/ 2017891535 w 94"/>
                <a:gd name="T7" fmla="*/ 0 h 81"/>
                <a:gd name="T8" fmla="*/ 2017891535 w 94"/>
                <a:gd name="T9" fmla="*/ 1019726901 h 81"/>
                <a:gd name="T10" fmla="*/ 2017891535 w 94"/>
                <a:gd name="T11" fmla="*/ 2039453803 h 81"/>
                <a:gd name="T12" fmla="*/ 1382116769 w 94"/>
                <a:gd name="T13" fmla="*/ 1514142303 h 81"/>
                <a:gd name="T14" fmla="*/ 1271544273 w 94"/>
                <a:gd name="T15" fmla="*/ 1452338988 h 81"/>
                <a:gd name="T16" fmla="*/ 912198119 w 94"/>
                <a:gd name="T17" fmla="*/ 1452338988 h 81"/>
                <a:gd name="T18" fmla="*/ 1105693415 w 94"/>
                <a:gd name="T19" fmla="*/ 2147483647 h 81"/>
                <a:gd name="T20" fmla="*/ 1243905092 w 94"/>
                <a:gd name="T21" fmla="*/ 2147483647 h 81"/>
                <a:gd name="T22" fmla="*/ 1243905092 w 94"/>
                <a:gd name="T23" fmla="*/ 2147483647 h 81"/>
                <a:gd name="T24" fmla="*/ 1188621473 w 94"/>
                <a:gd name="T25" fmla="*/ 2147483647 h 81"/>
                <a:gd name="T26" fmla="*/ 580491146 w 94"/>
                <a:gd name="T27" fmla="*/ 2147483647 h 81"/>
                <a:gd name="T28" fmla="*/ 304067792 w 94"/>
                <a:gd name="T29" fmla="*/ 1452338988 h 81"/>
                <a:gd name="T30" fmla="*/ 110567239 w 94"/>
                <a:gd name="T31" fmla="*/ 1452338988 h 81"/>
                <a:gd name="T32" fmla="*/ 110567239 w 94"/>
                <a:gd name="T33" fmla="*/ 587114815 h 81"/>
                <a:gd name="T34" fmla="*/ 2147483647 w 94"/>
                <a:gd name="T35" fmla="*/ 710721445 h 81"/>
                <a:gd name="T36" fmla="*/ 2147483647 w 94"/>
                <a:gd name="T37" fmla="*/ 1019726901 h 81"/>
                <a:gd name="T38" fmla="*/ 2147483647 w 94"/>
                <a:gd name="T39" fmla="*/ 1328737917 h 81"/>
                <a:gd name="T40" fmla="*/ 2147483647 w 94"/>
                <a:gd name="T41" fmla="*/ 2039453803 h 81"/>
                <a:gd name="T42" fmla="*/ 2147483647 w 94"/>
                <a:gd name="T43" fmla="*/ 2039453803 h 81"/>
                <a:gd name="T44" fmla="*/ 2147483647 w 94"/>
                <a:gd name="T45" fmla="*/ 0 h 81"/>
                <a:gd name="T46" fmla="*/ 2147483647 w 94"/>
                <a:gd name="T47" fmla="*/ 0 h 81"/>
                <a:gd name="T48" fmla="*/ 2147483647 w 94"/>
                <a:gd name="T49" fmla="*/ 710721445 h 81"/>
                <a:gd name="T50" fmla="*/ 1271544273 w 94"/>
                <a:gd name="T51" fmla="*/ 1514142303 h 81"/>
                <a:gd name="T52" fmla="*/ 1022765358 w 94"/>
                <a:gd name="T53" fmla="*/ 1514142303 h 81"/>
                <a:gd name="T54" fmla="*/ 1105693415 w 94"/>
                <a:gd name="T55" fmla="*/ 1884951074 h 81"/>
                <a:gd name="T56" fmla="*/ 1188621473 w 94"/>
                <a:gd name="T57" fmla="*/ 1884951074 h 81"/>
                <a:gd name="T58" fmla="*/ 1188621473 w 94"/>
                <a:gd name="T59" fmla="*/ 1761350004 h 81"/>
                <a:gd name="T60" fmla="*/ 1271544273 w 94"/>
                <a:gd name="T61" fmla="*/ 1514142303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155"/>
          <p:cNvGrpSpPr/>
          <p:nvPr/>
        </p:nvGrpSpPr>
        <p:grpSpPr bwMode="auto">
          <a:xfrm>
            <a:off x="2219324" y="3150774"/>
            <a:ext cx="784225" cy="784225"/>
            <a:chOff x="0" y="0"/>
            <a:chExt cx="784512" cy="784512"/>
          </a:xfrm>
        </p:grpSpPr>
        <p:sp>
          <p:nvSpPr>
            <p:cNvPr id="37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D01111">
                <a:alpha val="30000"/>
              </a:srgbClr>
            </a:solidFill>
            <a:ln w="12700">
              <a:solidFill>
                <a:srgbClr val="FFD860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lnTo>
                    <a:pt x="262805" y="111558"/>
                  </a:ln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5" name="图片 44" descr="0056 9c94dc030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5864225"/>
            <a:ext cx="12237085" cy="978535"/>
          </a:xfrm>
          <a:prstGeom prst="rect">
            <a:avLst/>
          </a:prstGeom>
        </p:spPr>
      </p:pic>
      <p:sp>
        <p:nvSpPr>
          <p:cNvPr id="46" name="矩形 91"/>
          <p:cNvSpPr>
            <a:spLocks noChangeArrowheads="1"/>
          </p:cNvSpPr>
          <p:nvPr/>
        </p:nvSpPr>
        <p:spPr bwMode="auto">
          <a:xfrm>
            <a:off x="9444830" y="3568874"/>
            <a:ext cx="396875" cy="17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 flipV="1">
            <a:off x="0" y="1019"/>
            <a:ext cx="5372100" cy="4030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20" dur="3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>
                                      <p:cBhvr>
                                        <p:cTn id="32" dur="3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>
                                      <p:cBhvr>
                                        <p:cTn id="44" dur="3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>
                                      <p:cBhvr>
                                        <p:cTn id="56" dur="3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15" grpId="0" bldLvl="0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2" grpId="0" bldLvl="0" animBg="1" autoUpdateAnimBg="0"/>
      <p:bldP spid="23" grpId="0" bldLvl="0" animBg="1" autoUpdateAnimBg="0"/>
      <p:bldP spid="24" grpId="0" bldLvl="0" animBg="1" autoUpdateAnimBg="0"/>
      <p:bldP spid="46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0"/>
          <p:cNvGrpSpPr/>
          <p:nvPr/>
        </p:nvGrpSpPr>
        <p:grpSpPr bwMode="auto">
          <a:xfrm>
            <a:off x="5387975" y="1503363"/>
            <a:ext cx="1416050" cy="1363662"/>
            <a:chOff x="0" y="0"/>
            <a:chExt cx="312738" cy="301626"/>
          </a:xfrm>
          <a:solidFill>
            <a:srgbClr val="C00000"/>
          </a:solidFill>
        </p:grpSpPr>
        <p:sp>
          <p:nvSpPr>
            <p:cNvPr id="8" name="Freeform 252"/>
            <p:cNvSpPr>
              <a:spLocks noChangeArrowheads="1"/>
            </p:cNvSpPr>
            <p:nvPr/>
          </p:nvSpPr>
          <p:spPr bwMode="auto">
            <a:xfrm>
              <a:off x="49213" y="68263"/>
              <a:ext cx="214313" cy="233363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62"/>
                <a:gd name="T56" fmla="*/ 57 w 57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253"/>
            <p:cNvSpPr>
              <a:spLocks noChangeArrowheads="1"/>
            </p:cNvSpPr>
            <p:nvPr/>
          </p:nvSpPr>
          <p:spPr bwMode="auto">
            <a:xfrm>
              <a:off x="0" y="0"/>
              <a:ext cx="312738" cy="169863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45"/>
                <a:gd name="T53" fmla="*/ 83 w 8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4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TextBox 18"/>
          <p:cNvSpPr>
            <a:spLocks noChangeArrowheads="1"/>
          </p:cNvSpPr>
          <p:nvPr/>
        </p:nvSpPr>
        <p:spPr bwMode="auto">
          <a:xfrm>
            <a:off x="4608513" y="2981325"/>
            <a:ext cx="297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Dotum" panose="020B0600000101010101" pitchFamily="34" charset="-127"/>
                <a:sym typeface="Arial" panose="020B0604020202020204" pitchFamily="34" charset="0"/>
              </a:rPr>
              <a:t>PART  01</a:t>
            </a:r>
          </a:p>
        </p:txBody>
      </p:sp>
      <p:sp>
        <p:nvSpPr>
          <p:cNvPr id="11" name="文本框 8"/>
          <p:cNvSpPr>
            <a:spLocks noChangeArrowheads="1"/>
          </p:cNvSpPr>
          <p:nvPr/>
        </p:nvSpPr>
        <p:spPr bwMode="auto">
          <a:xfrm>
            <a:off x="4189413" y="3387725"/>
            <a:ext cx="381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C00000"/>
                </a:solidFill>
                <a:sym typeface="方正兰亭黑_GBK" pitchFamily="2" charset="-122"/>
              </a:rPr>
              <a:t>关于我们</a:t>
            </a:r>
          </a:p>
        </p:txBody>
      </p:sp>
      <p:sp>
        <p:nvSpPr>
          <p:cNvPr id="12" name="矩形 51"/>
          <p:cNvSpPr>
            <a:spLocks noChangeArrowheads="1"/>
          </p:cNvSpPr>
          <p:nvPr/>
        </p:nvSpPr>
        <p:spPr bwMode="auto">
          <a:xfrm>
            <a:off x="5162550" y="4432300"/>
            <a:ext cx="186531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About Us</a:t>
            </a:r>
          </a:p>
        </p:txBody>
      </p:sp>
      <p:sp>
        <p:nvSpPr>
          <p:cNvPr id="13" name="直接连接符 4"/>
          <p:cNvSpPr>
            <a:spLocks noChangeShapeType="1"/>
          </p:cNvSpPr>
          <p:nvPr/>
        </p:nvSpPr>
        <p:spPr bwMode="auto">
          <a:xfrm>
            <a:off x="4786313" y="4391025"/>
            <a:ext cx="2620962" cy="0"/>
          </a:xfrm>
          <a:prstGeom prst="line">
            <a:avLst/>
          </a:prstGeom>
          <a:noFill/>
          <a:ln w="19050">
            <a:solidFill>
              <a:srgbClr val="D0111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utoUpdateAnimBg="0"/>
      <p:bldP spid="12" grpId="0" bldLvl="0" autoUpdateAnimBg="0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4906963" y="2132648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详细描述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16475" y="96869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公司概述</a:t>
            </a:r>
          </a:p>
        </p:txBody>
      </p:sp>
      <p:grpSp>
        <p:nvGrpSpPr>
          <p:cNvPr id="5" name="组合 37"/>
          <p:cNvGrpSpPr/>
          <p:nvPr/>
        </p:nvGrpSpPr>
        <p:grpSpPr bwMode="auto">
          <a:xfrm>
            <a:off x="4259263" y="1024255"/>
            <a:ext cx="263525" cy="393700"/>
            <a:chOff x="0" y="0"/>
            <a:chExt cx="213756" cy="427512"/>
          </a:xfrm>
        </p:grpSpPr>
        <p:sp>
          <p:nvSpPr>
            <p:cNvPr id="6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1416050" y="2154873"/>
            <a:ext cx="3136900" cy="358933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4919663" y="2654935"/>
            <a:ext cx="2071687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右键点击图片选择设置图片格式可直接替换图片。您可以点击文字框输入您的描述说明，或者通过复制粘贴，在此录入您的描述说明。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423150" y="4871085"/>
            <a:ext cx="793750" cy="796925"/>
          </a:xfrm>
          <a:prstGeom prst="ellipse">
            <a:avLst/>
          </a:pr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Group 22"/>
          <p:cNvGrpSpPr/>
          <p:nvPr/>
        </p:nvGrpSpPr>
        <p:grpSpPr bwMode="auto">
          <a:xfrm>
            <a:off x="7642508" y="5098379"/>
            <a:ext cx="355033" cy="342338"/>
            <a:chOff x="0" y="0"/>
            <a:chExt cx="439257" cy="424283"/>
          </a:xfrm>
          <a:solidFill>
            <a:srgbClr val="D01111"/>
          </a:solid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57234" y="169713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23210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30947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157234" y="237099"/>
              <a:ext cx="47421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23210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30947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57234" y="309477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9865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79865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3210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30947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Freeform 29"/>
            <p:cNvSpPr>
              <a:spLocks noEditPoints="1" noChangeArrowheads="1"/>
            </p:cNvSpPr>
            <p:nvPr/>
          </p:nvSpPr>
          <p:spPr bwMode="auto">
            <a:xfrm>
              <a:off x="0" y="29950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58"/>
                <a:gd name="T62" fmla="*/ 176 w 176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82360" y="0"/>
              <a:ext cx="37438" cy="5989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329443" y="0"/>
              <a:ext cx="34941" cy="5989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6" name="组合 18"/>
          <p:cNvGrpSpPr/>
          <p:nvPr/>
        </p:nvGrpSpPr>
        <p:grpSpPr bwMode="auto">
          <a:xfrm>
            <a:off x="7423150" y="2273935"/>
            <a:ext cx="793750" cy="798513"/>
            <a:chOff x="0" y="0"/>
            <a:chExt cx="792885" cy="797434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Freeform 35"/>
            <p:cNvSpPr>
              <a:spLocks noEditPoints="1" noChangeArrowheads="1"/>
            </p:cNvSpPr>
            <p:nvPr/>
          </p:nvSpPr>
          <p:spPr bwMode="auto">
            <a:xfrm>
              <a:off x="185871" y="256657"/>
              <a:ext cx="421143" cy="284121"/>
            </a:xfrm>
            <a:custGeom>
              <a:avLst/>
              <a:gdLst>
                <a:gd name="T0" fmla="*/ 971389130 w 157"/>
                <a:gd name="T1" fmla="*/ 330486331 h 106"/>
                <a:gd name="T2" fmla="*/ 978586115 w 157"/>
                <a:gd name="T3" fmla="*/ 265824680 h 106"/>
                <a:gd name="T4" fmla="*/ 712351314 w 157"/>
                <a:gd name="T5" fmla="*/ 0 h 106"/>
                <a:gd name="T6" fmla="*/ 525269936 w 157"/>
                <a:gd name="T7" fmla="*/ 129320622 h 106"/>
                <a:gd name="T8" fmla="*/ 323797271 w 157"/>
                <a:gd name="T9" fmla="*/ 57475534 h 106"/>
                <a:gd name="T10" fmla="*/ 136713211 w 157"/>
                <a:gd name="T11" fmla="*/ 280194233 h 106"/>
                <a:gd name="T12" fmla="*/ 143910196 w 157"/>
                <a:gd name="T13" fmla="*/ 337669767 h 106"/>
                <a:gd name="T14" fmla="*/ 0 w 157"/>
                <a:gd name="T15" fmla="*/ 538835477 h 106"/>
                <a:gd name="T16" fmla="*/ 223060938 w 157"/>
                <a:gd name="T17" fmla="*/ 761554176 h 106"/>
                <a:gd name="T18" fmla="*/ 906629676 w 157"/>
                <a:gd name="T19" fmla="*/ 761554176 h 106"/>
                <a:gd name="T20" fmla="*/ 1129690614 w 157"/>
                <a:gd name="T21" fmla="*/ 538835477 h 106"/>
                <a:gd name="T22" fmla="*/ 971389130 w 157"/>
                <a:gd name="T23" fmla="*/ 330486331 h 106"/>
                <a:gd name="T24" fmla="*/ 863458495 w 157"/>
                <a:gd name="T25" fmla="*/ 718448195 h 106"/>
                <a:gd name="T26" fmla="*/ 568443800 w 157"/>
                <a:gd name="T27" fmla="*/ 718448195 h 106"/>
                <a:gd name="T28" fmla="*/ 741133889 w 157"/>
                <a:gd name="T29" fmla="*/ 538835477 h 106"/>
                <a:gd name="T30" fmla="*/ 733939587 w 157"/>
                <a:gd name="T31" fmla="*/ 517282486 h 106"/>
                <a:gd name="T32" fmla="*/ 661983147 w 157"/>
                <a:gd name="T33" fmla="*/ 517282486 h 106"/>
                <a:gd name="T34" fmla="*/ 661983147 w 157"/>
                <a:gd name="T35" fmla="*/ 488543379 h 106"/>
                <a:gd name="T36" fmla="*/ 661983147 w 157"/>
                <a:gd name="T37" fmla="*/ 265824680 h 106"/>
                <a:gd name="T38" fmla="*/ 647594542 w 157"/>
                <a:gd name="T39" fmla="*/ 251457807 h 106"/>
                <a:gd name="T40" fmla="*/ 460510482 w 157"/>
                <a:gd name="T41" fmla="*/ 251457807 h 106"/>
                <a:gd name="T42" fmla="*/ 446119194 w 157"/>
                <a:gd name="T43" fmla="*/ 265824680 h 106"/>
                <a:gd name="T44" fmla="*/ 446119194 w 157"/>
                <a:gd name="T45" fmla="*/ 488543379 h 106"/>
                <a:gd name="T46" fmla="*/ 446119194 w 157"/>
                <a:gd name="T47" fmla="*/ 524465923 h 106"/>
                <a:gd name="T48" fmla="*/ 366968452 w 157"/>
                <a:gd name="T49" fmla="*/ 524465923 h 106"/>
                <a:gd name="T50" fmla="*/ 359774149 w 157"/>
                <a:gd name="T51" fmla="*/ 546018913 h 106"/>
                <a:gd name="T52" fmla="*/ 539661224 w 157"/>
                <a:gd name="T53" fmla="*/ 718448195 h 106"/>
                <a:gd name="T54" fmla="*/ 273429105 w 157"/>
                <a:gd name="T55" fmla="*/ 718448195 h 106"/>
                <a:gd name="T56" fmla="*/ 79150742 w 157"/>
                <a:gd name="T57" fmla="*/ 531652040 h 106"/>
                <a:gd name="T58" fmla="*/ 208669650 w 157"/>
                <a:gd name="T59" fmla="*/ 359222758 h 106"/>
                <a:gd name="T60" fmla="*/ 201472665 w 157"/>
                <a:gd name="T61" fmla="*/ 316116777 h 106"/>
                <a:gd name="T62" fmla="*/ 359774149 w 157"/>
                <a:gd name="T63" fmla="*/ 122137185 h 106"/>
                <a:gd name="T64" fmla="*/ 532466921 w 157"/>
                <a:gd name="T65" fmla="*/ 208349146 h 106"/>
                <a:gd name="T66" fmla="*/ 697962708 w 157"/>
                <a:gd name="T67" fmla="*/ 71845088 h 106"/>
                <a:gd name="T68" fmla="*/ 921020964 w 157"/>
                <a:gd name="T69" fmla="*/ 301747224 h 106"/>
                <a:gd name="T70" fmla="*/ 913826661 w 157"/>
                <a:gd name="T71" fmla="*/ 352039321 h 106"/>
                <a:gd name="T72" fmla="*/ 1057736857 w 157"/>
                <a:gd name="T73" fmla="*/ 531652040 h 106"/>
                <a:gd name="T74" fmla="*/ 863458495 w 157"/>
                <a:gd name="T75" fmla="*/ 718448195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矩形 67"/>
          <p:cNvSpPr>
            <a:spLocks noChangeArrowheads="1"/>
          </p:cNvSpPr>
          <p:nvPr/>
        </p:nvSpPr>
        <p:spPr bwMode="auto">
          <a:xfrm>
            <a:off x="8278813" y="22739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旗下分支机构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8278813" y="264223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31" name="矩形 69"/>
          <p:cNvSpPr>
            <a:spLocks noChangeArrowheads="1"/>
          </p:cNvSpPr>
          <p:nvPr/>
        </p:nvSpPr>
        <p:spPr bwMode="auto">
          <a:xfrm>
            <a:off x="8278813" y="35693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拥有员工数量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8278813" y="3939223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sp>
        <p:nvSpPr>
          <p:cNvPr id="33" name="矩形 71"/>
          <p:cNvSpPr>
            <a:spLocks noChangeArrowheads="1"/>
          </p:cNvSpPr>
          <p:nvPr/>
        </p:nvSpPr>
        <p:spPr bwMode="auto">
          <a:xfrm>
            <a:off x="8278813" y="4864735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sym typeface="方正兰亭黑_GBK" pitchFamily="2" charset="-122"/>
              </a:rPr>
              <a:t>产品总销售额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8278813" y="5220335"/>
            <a:ext cx="251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在此录入图表的描述说明，在此录入图表的描述说明。</a:t>
            </a:r>
          </a:p>
        </p:txBody>
      </p:sp>
      <p:grpSp>
        <p:nvGrpSpPr>
          <p:cNvPr id="35" name="组合 17"/>
          <p:cNvGrpSpPr/>
          <p:nvPr/>
        </p:nvGrpSpPr>
        <p:grpSpPr bwMode="auto">
          <a:xfrm>
            <a:off x="7423150" y="3572510"/>
            <a:ext cx="793750" cy="796925"/>
            <a:chOff x="0" y="0"/>
            <a:chExt cx="792885" cy="797434"/>
          </a:xfrm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0" y="0"/>
              <a:ext cx="792885" cy="797434"/>
            </a:xfrm>
            <a:prstGeom prst="ellipse">
              <a:avLst/>
            </a:prstGeom>
            <a:solidFill>
              <a:srgbClr val="D01111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任意多边形 75"/>
            <p:cNvSpPr>
              <a:spLocks noChangeArrowheads="1"/>
            </p:cNvSpPr>
            <p:nvPr/>
          </p:nvSpPr>
          <p:spPr bwMode="auto">
            <a:xfrm>
              <a:off x="125808" y="205049"/>
              <a:ext cx="541268" cy="387337"/>
            </a:xfrm>
            <a:custGeom>
              <a:avLst/>
              <a:gdLst>
                <a:gd name="T0" fmla="*/ 302178 w 613253"/>
                <a:gd name="T1" fmla="*/ 189810 h 438850"/>
                <a:gd name="T2" fmla="*/ 308446 w 613253"/>
                <a:gd name="T3" fmla="*/ 211231 h 438850"/>
                <a:gd name="T4" fmla="*/ 273991 w 613253"/>
                <a:gd name="T5" fmla="*/ 287948 h 438850"/>
                <a:gd name="T6" fmla="*/ 273506 w 613253"/>
                <a:gd name="T7" fmla="*/ 287948 h 438850"/>
                <a:gd name="T8" fmla="*/ 273846 w 613253"/>
                <a:gd name="T9" fmla="*/ 288271 h 438850"/>
                <a:gd name="T10" fmla="*/ 273506 w 613253"/>
                <a:gd name="T11" fmla="*/ 289027 h 438850"/>
                <a:gd name="T12" fmla="*/ 274642 w 613253"/>
                <a:gd name="T13" fmla="*/ 289027 h 438850"/>
                <a:gd name="T14" fmla="*/ 313223 w 613253"/>
                <a:gd name="T15" fmla="*/ 325694 h 438850"/>
                <a:gd name="T16" fmla="*/ 351804 w 613253"/>
                <a:gd name="T17" fmla="*/ 289027 h 438850"/>
                <a:gd name="T18" fmla="*/ 352939 w 613253"/>
                <a:gd name="T19" fmla="*/ 289027 h 438850"/>
                <a:gd name="T20" fmla="*/ 352600 w 613253"/>
                <a:gd name="T21" fmla="*/ 288270 h 438850"/>
                <a:gd name="T22" fmla="*/ 352939 w 613253"/>
                <a:gd name="T23" fmla="*/ 287948 h 438850"/>
                <a:gd name="T24" fmla="*/ 352455 w 613253"/>
                <a:gd name="T25" fmla="*/ 287948 h 438850"/>
                <a:gd name="T26" fmla="*/ 317999 w 613253"/>
                <a:gd name="T27" fmla="*/ 211229 h 438850"/>
                <a:gd name="T28" fmla="*/ 324267 w 613253"/>
                <a:gd name="T29" fmla="*/ 189810 h 438850"/>
                <a:gd name="T30" fmla="*/ 122621 w 613253"/>
                <a:gd name="T31" fmla="*/ 168497 h 438850"/>
                <a:gd name="T32" fmla="*/ 127701 w 613253"/>
                <a:gd name="T33" fmla="*/ 185855 h 438850"/>
                <a:gd name="T34" fmla="*/ 99783 w 613253"/>
                <a:gd name="T35" fmla="*/ 248016 h 438850"/>
                <a:gd name="T36" fmla="*/ 99389 w 613253"/>
                <a:gd name="T37" fmla="*/ 248016 h 438850"/>
                <a:gd name="T38" fmla="*/ 99664 w 613253"/>
                <a:gd name="T39" fmla="*/ 248279 h 438850"/>
                <a:gd name="T40" fmla="*/ 99390 w 613253"/>
                <a:gd name="T41" fmla="*/ 248890 h 438850"/>
                <a:gd name="T42" fmla="*/ 100310 w 613253"/>
                <a:gd name="T43" fmla="*/ 248890 h 438850"/>
                <a:gd name="T44" fmla="*/ 131571 w 613253"/>
                <a:gd name="T45" fmla="*/ 278601 h 438850"/>
                <a:gd name="T46" fmla="*/ 162832 w 613253"/>
                <a:gd name="T47" fmla="*/ 248890 h 438850"/>
                <a:gd name="T48" fmla="*/ 163753 w 613253"/>
                <a:gd name="T49" fmla="*/ 248890 h 438850"/>
                <a:gd name="T50" fmla="*/ 163477 w 613253"/>
                <a:gd name="T51" fmla="*/ 248278 h 438850"/>
                <a:gd name="T52" fmla="*/ 163752 w 613253"/>
                <a:gd name="T53" fmla="*/ 248016 h 438850"/>
                <a:gd name="T54" fmla="*/ 163360 w 613253"/>
                <a:gd name="T55" fmla="*/ 248016 h 438850"/>
                <a:gd name="T56" fmla="*/ 135441 w 613253"/>
                <a:gd name="T57" fmla="*/ 185853 h 438850"/>
                <a:gd name="T58" fmla="*/ 140519 w 613253"/>
                <a:gd name="T59" fmla="*/ 168497 h 438850"/>
                <a:gd name="T60" fmla="*/ 313647 w 613253"/>
                <a:gd name="T61" fmla="*/ 0 h 438850"/>
                <a:gd name="T62" fmla="*/ 401789 w 613253"/>
                <a:gd name="T63" fmla="*/ 89512 h 438850"/>
                <a:gd name="T64" fmla="*/ 354002 w 613253"/>
                <a:gd name="T65" fmla="*/ 167851 h 438850"/>
                <a:gd name="T66" fmla="*/ 354002 w 613253"/>
                <a:gd name="T67" fmla="*/ 179987 h 438850"/>
                <a:gd name="T68" fmla="*/ 477733 w 613253"/>
                <a:gd name="T69" fmla="*/ 304984 h 438850"/>
                <a:gd name="T70" fmla="*/ 310462 w 613253"/>
                <a:gd name="T71" fmla="*/ 341871 h 438850"/>
                <a:gd name="T72" fmla="*/ 150844 w 613253"/>
                <a:gd name="T73" fmla="*/ 308256 h 438850"/>
                <a:gd name="T74" fmla="*/ 158358 w 613253"/>
                <a:gd name="T75" fmla="*/ 288582 h 438850"/>
                <a:gd name="T76" fmla="*/ 129334 w 613253"/>
                <a:gd name="T77" fmla="*/ 291708 h 438850"/>
                <a:gd name="T78" fmla="*/ 0 w 613253"/>
                <a:gd name="T79" fmla="*/ 264471 h 438850"/>
                <a:gd name="T80" fmla="*/ 97497 w 613253"/>
                <a:gd name="T81" fmla="*/ 161659 h 438850"/>
                <a:gd name="T82" fmla="*/ 97497 w 613253"/>
                <a:gd name="T83" fmla="*/ 149528 h 438850"/>
                <a:gd name="T84" fmla="*/ 60496 w 613253"/>
                <a:gd name="T85" fmla="*/ 87229 h 438850"/>
                <a:gd name="T86" fmla="*/ 131914 w 613253"/>
                <a:gd name="T87" fmla="*/ 14700 h 438850"/>
                <a:gd name="T88" fmla="*/ 203334 w 613253"/>
                <a:gd name="T89" fmla="*/ 87229 h 438850"/>
                <a:gd name="T90" fmla="*/ 164614 w 613253"/>
                <a:gd name="T91" fmla="*/ 150705 h 438850"/>
                <a:gd name="T92" fmla="*/ 164614 w 613253"/>
                <a:gd name="T93" fmla="*/ 160538 h 438850"/>
                <a:gd name="T94" fmla="*/ 228121 w 613253"/>
                <a:gd name="T95" fmla="*/ 196732 h 438850"/>
                <a:gd name="T96" fmla="*/ 229847 w 613253"/>
                <a:gd name="T97" fmla="*/ 199013 h 438850"/>
                <a:gd name="T98" fmla="*/ 271170 w 613253"/>
                <a:gd name="T99" fmla="*/ 181372 h 438850"/>
                <a:gd name="T100" fmla="*/ 271170 w 613253"/>
                <a:gd name="T101" fmla="*/ 166399 h 438850"/>
                <a:gd name="T102" fmla="*/ 225504 w 613253"/>
                <a:gd name="T103" fmla="*/ 89512 h 438850"/>
                <a:gd name="T104" fmla="*/ 313647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D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框 37"/>
          <p:cNvSpPr>
            <a:spLocks noChangeArrowheads="1"/>
          </p:cNvSpPr>
          <p:nvPr/>
        </p:nvSpPr>
        <p:spPr bwMode="auto">
          <a:xfrm>
            <a:off x="6689725" y="121475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 Introduction</a:t>
            </a:r>
            <a:endParaRPr lang="en-US" altLang="zh-CN" sz="1600" baseline="-3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  <p:bldP spid="8" grpId="0" bldLvl="0" animBg="1" autoUpdateAnimBg="0"/>
      <p:bldP spid="9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8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4821238" y="884873"/>
            <a:ext cx="182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地理位置</a:t>
            </a:r>
          </a:p>
        </p:txBody>
      </p:sp>
      <p:grpSp>
        <p:nvGrpSpPr>
          <p:cNvPr id="4" name="组合 2"/>
          <p:cNvGrpSpPr/>
          <p:nvPr/>
        </p:nvGrpSpPr>
        <p:grpSpPr bwMode="auto">
          <a:xfrm>
            <a:off x="4262438" y="940435"/>
            <a:ext cx="263525" cy="393700"/>
            <a:chOff x="0" y="0"/>
            <a:chExt cx="213756" cy="427512"/>
          </a:xfrm>
        </p:grpSpPr>
        <p:sp>
          <p:nvSpPr>
            <p:cNvPr id="5" name="直接连接符 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直接连接符 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37"/>
          <p:cNvSpPr>
            <a:spLocks noChangeArrowheads="1"/>
          </p:cNvSpPr>
          <p:nvPr/>
        </p:nvSpPr>
        <p:spPr bwMode="auto">
          <a:xfrm>
            <a:off x="6699250" y="11309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Position</a:t>
            </a:r>
          </a:p>
        </p:txBody>
      </p:sp>
      <p:pic>
        <p:nvPicPr>
          <p:cNvPr id="8" name="图片 21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77888" y="1670050"/>
            <a:ext cx="5638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9" name="矩形 22"/>
          <p:cNvSpPr>
            <a:spLocks noChangeArrowheads="1"/>
          </p:cNvSpPr>
          <p:nvPr/>
        </p:nvSpPr>
        <p:spPr bwMode="auto">
          <a:xfrm>
            <a:off x="6516688" y="1670050"/>
            <a:ext cx="5675312" cy="3016250"/>
          </a:xfrm>
          <a:prstGeom prst="rect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21920" tIns="60960" rIns="121920" bIns="60960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6985000" y="2117725"/>
            <a:ext cx="4533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右键点击图片选择设置图片格式可直接替换图片。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您可以点击文字框输入您的描述说明，或者通过复制粘贴，在此录入上述图表的综合描述说明。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416050" y="5005388"/>
            <a:ext cx="9515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7" grpId="0" bldLvl="0" autoUpdateAnimBg="0"/>
      <p:bldP spid="9" grpId="0" bldLvl="0" animBg="1" autoUpdateAnimBg="0"/>
      <p:bldP spid="10" grpId="0" bldLvl="0" autoUpdateAnimBg="0"/>
      <p:bldP spid="1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箭头 2"/>
          <p:cNvSpPr>
            <a:spLocks noChangeArrowheads="1"/>
          </p:cNvSpPr>
          <p:nvPr/>
        </p:nvSpPr>
        <p:spPr bwMode="auto">
          <a:xfrm>
            <a:off x="1438275" y="3624263"/>
            <a:ext cx="9405938" cy="22860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rgbClr val="D01111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8"/>
          <p:cNvSpPr>
            <a:spLocks noChangeArrowheads="1"/>
          </p:cNvSpPr>
          <p:nvPr/>
        </p:nvSpPr>
        <p:spPr bwMode="auto">
          <a:xfrm>
            <a:off x="4779963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椭圆 9"/>
          <p:cNvSpPr>
            <a:spLocks noChangeArrowheads="1"/>
          </p:cNvSpPr>
          <p:nvPr/>
        </p:nvSpPr>
        <p:spPr bwMode="auto">
          <a:xfrm>
            <a:off x="7275513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椭圆 10"/>
          <p:cNvSpPr>
            <a:spLocks noChangeArrowheads="1"/>
          </p:cNvSpPr>
          <p:nvPr/>
        </p:nvSpPr>
        <p:spPr bwMode="auto">
          <a:xfrm>
            <a:off x="9755188" y="3654425"/>
            <a:ext cx="166687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椭圆 11"/>
          <p:cNvSpPr>
            <a:spLocks noChangeArrowheads="1"/>
          </p:cNvSpPr>
          <p:nvPr/>
        </p:nvSpPr>
        <p:spPr bwMode="auto">
          <a:xfrm>
            <a:off x="2298700" y="3654425"/>
            <a:ext cx="166688" cy="166688"/>
          </a:xfrm>
          <a:prstGeom prst="ellipse">
            <a:avLst/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" name="组合 12"/>
          <p:cNvGrpSpPr/>
          <p:nvPr/>
        </p:nvGrpSpPr>
        <p:grpSpPr bwMode="auto">
          <a:xfrm>
            <a:off x="4448973" y="2697131"/>
            <a:ext cx="820727" cy="396240"/>
            <a:chOff x="70648" y="280955"/>
            <a:chExt cx="820724" cy="396238"/>
          </a:xfrm>
        </p:grpSpPr>
        <p:sp>
          <p:nvSpPr>
            <p:cNvPr id="11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39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C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2015</a:t>
              </a:r>
              <a:endParaRPr lang="en-US" altLang="zh-CN" sz="2000" baseline="-3000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4"/>
          <p:cNvGrpSpPr/>
          <p:nvPr/>
        </p:nvGrpSpPr>
        <p:grpSpPr bwMode="auto">
          <a:xfrm>
            <a:off x="1951208" y="2668857"/>
            <a:ext cx="853734" cy="427746"/>
            <a:chOff x="54145" y="252681"/>
            <a:chExt cx="853730" cy="427744"/>
          </a:xfrm>
        </p:grpSpPr>
        <p:sp>
          <p:nvSpPr>
            <p:cNvPr id="13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2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C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</a:t>
              </a:r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lang="en-US" sz="2000" baseline="-3000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4"/>
          <p:cNvGrpSpPr/>
          <p:nvPr/>
        </p:nvGrpSpPr>
        <p:grpSpPr bwMode="auto">
          <a:xfrm>
            <a:off x="9427376" y="2725403"/>
            <a:ext cx="820727" cy="396240"/>
            <a:chOff x="70651" y="309227"/>
            <a:chExt cx="820724" cy="396238"/>
          </a:xfrm>
        </p:grpSpPr>
        <p:sp>
          <p:nvSpPr>
            <p:cNvPr id="15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39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 smtClean="0">
                  <a:solidFill>
                    <a:srgbClr val="C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20XX</a:t>
              </a:r>
              <a:endParaRPr lang="en-US" altLang="zh-CN" sz="2000" baseline="-3000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3"/>
          <p:cNvGrpSpPr/>
          <p:nvPr/>
        </p:nvGrpSpPr>
        <p:grpSpPr bwMode="auto">
          <a:xfrm>
            <a:off x="6929608" y="2697131"/>
            <a:ext cx="853734" cy="461665"/>
            <a:chOff x="54145" y="280955"/>
            <a:chExt cx="853730" cy="461663"/>
          </a:xfrm>
        </p:grpSpPr>
        <p:sp>
          <p:nvSpPr>
            <p:cNvPr id="17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6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 smtClean="0">
                  <a:solidFill>
                    <a:srgbClr val="C0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2019</a:t>
              </a:r>
              <a:endParaRPr lang="en-US" altLang="zh-CN" sz="2000" baseline="-3000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50"/>
          <p:cNvSpPr>
            <a:spLocks noChangeArrowheads="1"/>
          </p:cNvSpPr>
          <p:nvPr/>
        </p:nvSpPr>
        <p:spPr bwMode="auto">
          <a:xfrm>
            <a:off x="16954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384300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4797425" y="745173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发展历程</a:t>
            </a:r>
          </a:p>
        </p:txBody>
      </p:sp>
      <p:sp>
        <p:nvSpPr>
          <p:cNvPr id="21" name="文本框 37"/>
          <p:cNvSpPr>
            <a:spLocks noChangeArrowheads="1"/>
          </p:cNvSpPr>
          <p:nvPr/>
        </p:nvSpPr>
        <p:spPr bwMode="auto">
          <a:xfrm>
            <a:off x="6705600" y="99123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Company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History</a:t>
            </a:r>
            <a:endParaRPr lang="en-US" altLang="zh-CN" sz="1600" baseline="-30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2" name="组合 37"/>
          <p:cNvGrpSpPr/>
          <p:nvPr/>
        </p:nvGrpSpPr>
        <p:grpSpPr bwMode="auto">
          <a:xfrm>
            <a:off x="4252913" y="800735"/>
            <a:ext cx="263525" cy="393700"/>
            <a:chOff x="0" y="0"/>
            <a:chExt cx="213756" cy="427512"/>
          </a:xfrm>
        </p:grpSpPr>
        <p:sp>
          <p:nvSpPr>
            <p:cNvPr id="23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336675" y="1562100"/>
            <a:ext cx="9578975" cy="6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6" name="矩形 45"/>
          <p:cNvSpPr>
            <a:spLocks noChangeArrowheads="1"/>
          </p:cNvSpPr>
          <p:nvPr/>
        </p:nvSpPr>
        <p:spPr bwMode="auto">
          <a:xfrm>
            <a:off x="4179888" y="4149725"/>
            <a:ext cx="1312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3868738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70560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39286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30" name="矩形 49"/>
          <p:cNvSpPr>
            <a:spLocks noChangeArrowheads="1"/>
          </p:cNvSpPr>
          <p:nvPr/>
        </p:nvSpPr>
        <p:spPr bwMode="auto">
          <a:xfrm>
            <a:off x="9099550" y="4149725"/>
            <a:ext cx="1312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>
                <a:solidFill>
                  <a:srgbClr val="C00000"/>
                </a:solidFill>
                <a:sym typeface="方正兰亭黑_GBK" pitchFamily="2" charset="-122"/>
              </a:rPr>
              <a:t>添加标题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8786813" y="4538663"/>
            <a:ext cx="1936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1931988" y="2346325"/>
            <a:ext cx="8496300" cy="4016375"/>
            <a:chOff x="0" y="0"/>
            <a:chExt cx="3394" cy="1685"/>
          </a:xfrm>
          <a:solidFill>
            <a:srgbClr val="D01111"/>
          </a:solidFill>
        </p:grpSpPr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8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9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0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2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3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8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0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5" name="组合 54"/>
          <p:cNvGrpSpPr/>
          <p:nvPr/>
        </p:nvGrpSpPr>
        <p:grpSpPr bwMode="auto">
          <a:xfrm>
            <a:off x="3651250" y="4610100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76" name="组合 5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78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9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7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1352550" y="1403350"/>
            <a:ext cx="9523413" cy="6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81" name="矩形 3"/>
          <p:cNvSpPr>
            <a:spLocks noChangeArrowheads="1"/>
          </p:cNvSpPr>
          <p:nvPr/>
        </p:nvSpPr>
        <p:spPr bwMode="auto">
          <a:xfrm>
            <a:off x="4803775" y="78708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业务分布</a:t>
            </a:r>
          </a:p>
        </p:txBody>
      </p:sp>
      <p:sp>
        <p:nvSpPr>
          <p:cNvPr id="82" name="文本框 37"/>
          <p:cNvSpPr>
            <a:spLocks noChangeArrowheads="1"/>
          </p:cNvSpPr>
          <p:nvPr/>
        </p:nvSpPr>
        <p:spPr bwMode="auto">
          <a:xfrm>
            <a:off x="6689725" y="103314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Business Distribution</a:t>
            </a:r>
          </a:p>
        </p:txBody>
      </p:sp>
      <p:grpSp>
        <p:nvGrpSpPr>
          <p:cNvPr id="83" name="组合 81"/>
          <p:cNvGrpSpPr/>
          <p:nvPr/>
        </p:nvGrpSpPr>
        <p:grpSpPr bwMode="auto">
          <a:xfrm>
            <a:off x="4257675" y="842645"/>
            <a:ext cx="263525" cy="393700"/>
            <a:chOff x="0" y="0"/>
            <a:chExt cx="213756" cy="427512"/>
          </a:xfrm>
        </p:grpSpPr>
        <p:sp>
          <p:nvSpPr>
            <p:cNvPr id="84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6" name="组合 75"/>
          <p:cNvGrpSpPr/>
          <p:nvPr/>
        </p:nvGrpSpPr>
        <p:grpSpPr bwMode="auto">
          <a:xfrm>
            <a:off x="3981450" y="5094288"/>
            <a:ext cx="171450" cy="269875"/>
            <a:chOff x="0" y="0"/>
            <a:chExt cx="474034" cy="743490"/>
          </a:xfrm>
        </p:grpSpPr>
        <p:grpSp>
          <p:nvGrpSpPr>
            <p:cNvPr id="87" name="组合 77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89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8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1" name="组合 84"/>
          <p:cNvGrpSpPr/>
          <p:nvPr/>
        </p:nvGrpSpPr>
        <p:grpSpPr bwMode="auto">
          <a:xfrm>
            <a:off x="2846388" y="2630488"/>
            <a:ext cx="171450" cy="268287"/>
            <a:chOff x="0" y="0"/>
            <a:chExt cx="474034" cy="743490"/>
          </a:xfrm>
        </p:grpSpPr>
        <p:grpSp>
          <p:nvGrpSpPr>
            <p:cNvPr id="92" name="组合 8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94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5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3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6" name="组合 89"/>
          <p:cNvGrpSpPr/>
          <p:nvPr/>
        </p:nvGrpSpPr>
        <p:grpSpPr bwMode="auto">
          <a:xfrm>
            <a:off x="3787775" y="4648200"/>
            <a:ext cx="171450" cy="269875"/>
            <a:chOff x="0" y="0"/>
            <a:chExt cx="474034" cy="743490"/>
          </a:xfrm>
        </p:grpSpPr>
        <p:grpSp>
          <p:nvGrpSpPr>
            <p:cNvPr id="97" name="组合 9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99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8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1" name="组合 94"/>
          <p:cNvGrpSpPr/>
          <p:nvPr/>
        </p:nvGrpSpPr>
        <p:grpSpPr bwMode="auto">
          <a:xfrm>
            <a:off x="8235950" y="3581400"/>
            <a:ext cx="171450" cy="268288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02" name="组合 9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04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5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3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6" name="组合 99"/>
          <p:cNvGrpSpPr/>
          <p:nvPr/>
        </p:nvGrpSpPr>
        <p:grpSpPr bwMode="auto">
          <a:xfrm>
            <a:off x="8372475" y="3617913"/>
            <a:ext cx="171450" cy="268287"/>
            <a:chOff x="0" y="0"/>
            <a:chExt cx="474034" cy="743490"/>
          </a:xfrm>
        </p:grpSpPr>
        <p:grpSp>
          <p:nvGrpSpPr>
            <p:cNvPr id="107" name="组合 10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09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08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1" name="组合 104"/>
          <p:cNvGrpSpPr/>
          <p:nvPr/>
        </p:nvGrpSpPr>
        <p:grpSpPr bwMode="auto">
          <a:xfrm>
            <a:off x="8521700" y="2847975"/>
            <a:ext cx="171450" cy="268288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12" name="组合 10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14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5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13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6" name="组合 109"/>
          <p:cNvGrpSpPr/>
          <p:nvPr/>
        </p:nvGrpSpPr>
        <p:grpSpPr bwMode="auto">
          <a:xfrm>
            <a:off x="7399338" y="3554413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17" name="组合 11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19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0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18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1" name="组合 114"/>
          <p:cNvGrpSpPr/>
          <p:nvPr/>
        </p:nvGrpSpPr>
        <p:grpSpPr bwMode="auto">
          <a:xfrm>
            <a:off x="7561263" y="3497263"/>
            <a:ext cx="171450" cy="269875"/>
            <a:chOff x="0" y="0"/>
            <a:chExt cx="474034" cy="743490"/>
          </a:xfrm>
        </p:grpSpPr>
        <p:grpSp>
          <p:nvGrpSpPr>
            <p:cNvPr id="122" name="组合 11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24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5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3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6" name="组合 119"/>
          <p:cNvGrpSpPr/>
          <p:nvPr/>
        </p:nvGrpSpPr>
        <p:grpSpPr bwMode="auto">
          <a:xfrm>
            <a:off x="8494713" y="3994150"/>
            <a:ext cx="171450" cy="269875"/>
            <a:chOff x="0" y="0"/>
            <a:chExt cx="474034" cy="743490"/>
          </a:xfrm>
        </p:grpSpPr>
        <p:grpSp>
          <p:nvGrpSpPr>
            <p:cNvPr id="127" name="组合 12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29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28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1" name="组合 124"/>
          <p:cNvGrpSpPr/>
          <p:nvPr/>
        </p:nvGrpSpPr>
        <p:grpSpPr bwMode="auto">
          <a:xfrm>
            <a:off x="6702425" y="3592513"/>
            <a:ext cx="171450" cy="268287"/>
            <a:chOff x="0" y="0"/>
            <a:chExt cx="474034" cy="743490"/>
          </a:xfrm>
        </p:grpSpPr>
        <p:grpSp>
          <p:nvGrpSpPr>
            <p:cNvPr id="132" name="组合 12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34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5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3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6" name="组合 129"/>
          <p:cNvGrpSpPr/>
          <p:nvPr/>
        </p:nvGrpSpPr>
        <p:grpSpPr bwMode="auto">
          <a:xfrm>
            <a:off x="6818313" y="3676650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37" name="组合 13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39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0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8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1" name="组合 134"/>
          <p:cNvGrpSpPr/>
          <p:nvPr/>
        </p:nvGrpSpPr>
        <p:grpSpPr bwMode="auto">
          <a:xfrm>
            <a:off x="6759575" y="2832100"/>
            <a:ext cx="171450" cy="268288"/>
            <a:chOff x="0" y="0"/>
            <a:chExt cx="474034" cy="743490"/>
          </a:xfrm>
        </p:grpSpPr>
        <p:grpSp>
          <p:nvGrpSpPr>
            <p:cNvPr id="142" name="组合 13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44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5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6" name="组合 139"/>
          <p:cNvGrpSpPr/>
          <p:nvPr/>
        </p:nvGrpSpPr>
        <p:grpSpPr bwMode="auto">
          <a:xfrm>
            <a:off x="6130925" y="3048000"/>
            <a:ext cx="171450" cy="269875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47" name="组合 140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49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0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8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1" name="组合 144"/>
          <p:cNvGrpSpPr/>
          <p:nvPr/>
        </p:nvGrpSpPr>
        <p:grpSpPr bwMode="auto">
          <a:xfrm>
            <a:off x="9493250" y="5262563"/>
            <a:ext cx="171450" cy="268287"/>
            <a:chOff x="0" y="0"/>
            <a:chExt cx="474034" cy="743490"/>
          </a:xfrm>
        </p:grpSpPr>
        <p:grpSp>
          <p:nvGrpSpPr>
            <p:cNvPr id="152" name="组合 14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154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3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utoUpdateAnimBg="0"/>
      <p:bldP spid="81" grpId="0" bldLvl="0" autoUpdateAnimBg="0"/>
      <p:bldP spid="8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4746625" y="655003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成就分享</a:t>
            </a:r>
          </a:p>
        </p:txBody>
      </p:sp>
      <p:sp>
        <p:nvSpPr>
          <p:cNvPr id="4" name="文本框 37"/>
          <p:cNvSpPr>
            <a:spLocks noChangeArrowheads="1"/>
          </p:cNvSpPr>
          <p:nvPr/>
        </p:nvSpPr>
        <p:spPr bwMode="auto">
          <a:xfrm>
            <a:off x="6632575" y="901065"/>
            <a:ext cx="230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Achievement</a:t>
            </a:r>
          </a:p>
        </p:txBody>
      </p:sp>
      <p:grpSp>
        <p:nvGrpSpPr>
          <p:cNvPr id="5" name="组合 81"/>
          <p:cNvGrpSpPr/>
          <p:nvPr/>
        </p:nvGrpSpPr>
        <p:grpSpPr bwMode="auto">
          <a:xfrm>
            <a:off x="4200525" y="710565"/>
            <a:ext cx="263525" cy="393700"/>
            <a:chOff x="0" y="0"/>
            <a:chExt cx="213756" cy="427512"/>
          </a:xfrm>
        </p:grpSpPr>
        <p:sp>
          <p:nvSpPr>
            <p:cNvPr id="6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D01111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六边形 33"/>
          <p:cNvSpPr>
            <a:spLocks noChangeArrowheads="1"/>
          </p:cNvSpPr>
          <p:nvPr/>
        </p:nvSpPr>
        <p:spPr bwMode="auto">
          <a:xfrm>
            <a:off x="4705350" y="12585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稳重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9" name="六边形 34"/>
          <p:cNvSpPr>
            <a:spLocks noChangeArrowheads="1"/>
          </p:cNvSpPr>
          <p:nvPr/>
        </p:nvSpPr>
        <p:spPr bwMode="auto">
          <a:xfrm>
            <a:off x="6169025" y="208915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00000"/>
                </a:solidFill>
                <a:sym typeface="方正兰亭黑_GBK" pitchFamily="2" charset="-122"/>
              </a:rPr>
              <a:t>专业</a:t>
            </a:r>
            <a:endParaRPr lang="zh-CN" altLang="en-US" sz="1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0" name="六边形 35"/>
          <p:cNvSpPr>
            <a:spLocks noChangeArrowheads="1"/>
          </p:cNvSpPr>
          <p:nvPr/>
        </p:nvSpPr>
        <p:spPr bwMode="auto">
          <a:xfrm>
            <a:off x="4708525" y="288607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 cstate="email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六边形 36"/>
          <p:cNvSpPr>
            <a:spLocks noChangeArrowheads="1"/>
          </p:cNvSpPr>
          <p:nvPr/>
        </p:nvSpPr>
        <p:spPr bwMode="auto">
          <a:xfrm>
            <a:off x="7627938" y="29083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六边形 37"/>
          <p:cNvSpPr>
            <a:spLocks noChangeArrowheads="1"/>
          </p:cNvSpPr>
          <p:nvPr/>
        </p:nvSpPr>
        <p:spPr bwMode="auto">
          <a:xfrm>
            <a:off x="6169025" y="3682683"/>
            <a:ext cx="1724025" cy="1487487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服务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3" name="六边形 38"/>
          <p:cNvSpPr>
            <a:spLocks noChangeArrowheads="1"/>
          </p:cNvSpPr>
          <p:nvPr/>
        </p:nvSpPr>
        <p:spPr bwMode="auto">
          <a:xfrm>
            <a:off x="9088438" y="20923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00000"/>
                </a:solidFill>
                <a:sym typeface="方正兰亭黑_GBK" pitchFamily="2" charset="-122"/>
              </a:rPr>
              <a:t>合作</a:t>
            </a:r>
            <a:endParaRPr lang="zh-CN" altLang="en-US" sz="1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4" name="六边形 39"/>
          <p:cNvSpPr>
            <a:spLocks noChangeArrowheads="1"/>
          </p:cNvSpPr>
          <p:nvPr/>
        </p:nvSpPr>
        <p:spPr bwMode="auto">
          <a:xfrm>
            <a:off x="3248025" y="209232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六边形 40"/>
          <p:cNvSpPr>
            <a:spLocks noChangeArrowheads="1"/>
          </p:cNvSpPr>
          <p:nvPr/>
        </p:nvSpPr>
        <p:spPr bwMode="auto">
          <a:xfrm>
            <a:off x="7627938" y="45021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00000"/>
                </a:solidFill>
                <a:sym typeface="方正兰亭黑_GBK" pitchFamily="2" charset="-122"/>
              </a:rPr>
              <a:t>独到</a:t>
            </a:r>
            <a:endParaRPr lang="zh-CN" altLang="en-US" sz="18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6" name="六边形 41"/>
          <p:cNvSpPr>
            <a:spLocks noChangeArrowheads="1"/>
          </p:cNvSpPr>
          <p:nvPr/>
        </p:nvSpPr>
        <p:spPr bwMode="auto">
          <a:xfrm>
            <a:off x="9088438" y="36830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创新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7" name="六边形 42"/>
          <p:cNvSpPr>
            <a:spLocks noChangeArrowheads="1"/>
          </p:cNvSpPr>
          <p:nvPr/>
        </p:nvSpPr>
        <p:spPr bwMode="auto">
          <a:xfrm>
            <a:off x="3248025" y="368300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sym typeface="方正兰亭黑_GBK" pitchFamily="2" charset="-122"/>
              </a:rPr>
              <a:t>远见</a:t>
            </a:r>
            <a:endParaRPr lang="zh-CN" altLang="en-US" sz="18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8" name="六边形 43"/>
          <p:cNvSpPr>
            <a:spLocks noChangeArrowheads="1"/>
          </p:cNvSpPr>
          <p:nvPr/>
        </p:nvSpPr>
        <p:spPr bwMode="auto">
          <a:xfrm>
            <a:off x="1784350" y="28968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011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方正兰亭黑_GBK" pitchFamily="2" charset="-122"/>
              </a:rPr>
              <a:t>目标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19" name="TextBox 39"/>
          <p:cNvSpPr>
            <a:spLocks noChangeArrowheads="1"/>
          </p:cNvSpPr>
          <p:nvPr/>
        </p:nvSpPr>
        <p:spPr bwMode="auto">
          <a:xfrm flipH="1">
            <a:off x="1165225" y="4778375"/>
            <a:ext cx="2787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rgbClr val="C00000"/>
                </a:solidFill>
                <a:sym typeface="方正兰亭黑_GBK" pitchFamily="2" charset="-122"/>
              </a:rPr>
              <a:t>点击添加标题</a:t>
            </a:r>
            <a:endParaRPr lang="zh-CN" altLang="en-US" sz="2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sym typeface="方正兰亭黑_GBK" pitchFamily="2" charset="-122"/>
            </a:endParaRPr>
          </a:p>
        </p:txBody>
      </p:sp>
      <p:sp>
        <p:nvSpPr>
          <p:cNvPr id="20" name="TextBox 40"/>
          <p:cNvSpPr>
            <a:spLocks noChangeArrowheads="1"/>
          </p:cNvSpPr>
          <p:nvPr/>
        </p:nvSpPr>
        <p:spPr bwMode="auto">
          <a:xfrm>
            <a:off x="1165225" y="5405438"/>
            <a:ext cx="3581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sym typeface="方正兰亭黑_GBK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六边形 46"/>
          <p:cNvSpPr>
            <a:spLocks noChangeArrowheads="1"/>
          </p:cNvSpPr>
          <p:nvPr/>
        </p:nvSpPr>
        <p:spPr bwMode="auto">
          <a:xfrm>
            <a:off x="4708525" y="4502150"/>
            <a:ext cx="1724025" cy="1487488"/>
          </a:xfrm>
          <a:prstGeom prst="hexagon">
            <a:avLst>
              <a:gd name="adj" fmla="val 24983"/>
              <a:gd name="vf" fmla="val 115470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>
                                      <p:cBhvr>
                                        <p:cTn id="23" dur="3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>
                                      <p:cBhvr>
                                        <p:cTn id="32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>
                                      <p:cBhvr>
                                        <p:cTn id="41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>
                                      <p:cBhvr>
                                        <p:cTn id="50" dur="3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Effect>
                                      <p:cBhvr>
                                        <p:cTn id="59" dur="3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>
                                      <p:cBhvr>
                                        <p:cTn id="68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>
                                      <p:cBhvr>
                                        <p:cTn id="77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86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95" dur="3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Effect>
                                      <p:cBhvr>
                                        <p:cTn id="104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>
                                      <p:cBhvr>
                                        <p:cTn id="113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>
                                      <p:cBhvr>
                                        <p:cTn id="122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  <p:bldP spid="8" grpId="0" bldLvl="0" animBg="1" autoUpdateAnimBg="0"/>
      <p:bldP spid="8" grpId="1" bldLvl="0" animBg="1" autoUpdateAnimBg="0"/>
      <p:bldP spid="9" grpId="0" bldLvl="0" animBg="1" autoUpdateAnimBg="0"/>
      <p:bldP spid="9" grpId="1" bldLvl="0" animBg="1" autoUpdateAnimBg="0"/>
      <p:bldP spid="10" grpId="0" bldLvl="0" animBg="1" autoUpdateAnimBg="0"/>
      <p:bldP spid="10" grpId="1" bldLvl="0" animBg="1" autoUpdateAnimBg="0"/>
      <p:bldP spid="11" grpId="0" bldLvl="0" animBg="1" autoUpdateAnimBg="0"/>
      <p:bldP spid="11" grpId="1" bldLvl="0" animBg="1" autoUpdateAnimBg="0"/>
      <p:bldP spid="12" grpId="0" bldLvl="0" animBg="1" autoUpdateAnimBg="0"/>
      <p:bldP spid="12" grpId="1" bldLvl="0" animBg="1" autoUpdateAnimBg="0"/>
      <p:bldP spid="13" grpId="0" bldLvl="0" animBg="1" autoUpdateAnimBg="0"/>
      <p:bldP spid="13" grpId="1" bldLvl="0" animBg="1" autoUpdateAnimBg="0"/>
      <p:bldP spid="14" grpId="0" bldLvl="0" animBg="1" autoUpdateAnimBg="0"/>
      <p:bldP spid="14" grpId="1" bldLvl="0" animBg="1" autoUpdateAnimBg="0"/>
      <p:bldP spid="15" grpId="0" bldLvl="0" animBg="1" autoUpdateAnimBg="0"/>
      <p:bldP spid="15" grpId="1" bldLvl="0" animBg="1" autoUpdateAnimBg="0"/>
      <p:bldP spid="16" grpId="0" bldLvl="0" animBg="1" autoUpdateAnimBg="0"/>
      <p:bldP spid="16" grpId="1" bldLvl="0" animBg="1" autoUpdateAnimBg="0"/>
      <p:bldP spid="17" grpId="0" bldLvl="0" animBg="1" autoUpdateAnimBg="0"/>
      <p:bldP spid="17" grpId="1" bldLvl="0" animBg="1" autoUpdateAnimBg="0"/>
      <p:bldP spid="18" grpId="0" bldLvl="0" animBg="1" autoUpdateAnimBg="0"/>
      <p:bldP spid="18" grpId="1" bldLvl="0" animBg="1" autoUpdateAnimBg="0"/>
      <p:bldP spid="19" grpId="0" bldLvl="0" autoUpdateAnimBg="0"/>
      <p:bldP spid="20" grpId="0" bldLvl="0" autoUpdateAnimBg="0"/>
      <p:bldP spid="21" grpId="0" bldLvl="0" animBg="1" autoUpdateAnimBg="0"/>
      <p:bldP spid="21" grpId="1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F050534-EC4F-4072-964D-844BBD3D2BB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WvM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Frz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WvM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Ra8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Ra8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Ra8z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Ra8z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Ra8z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Rq8zS2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Rq8zS2p9wY1LAAAAagAAABsAAAB1bml2ZXJzYWwvdW5pdmVyc2FsLnBuZy54bWyzsa/IzVEoSy0qzszPs1Uy1DNQsrfj5bIpKEoty0wtV6gAigEFIUBJoRLINUJwyzNTSjJslczNkZRkpGamZ5TYKpmaW8AF9YFGAgBQSwECAAAUAAIACABFrzNLFQ6tKGQEAAAHEQAAHQAAAAAAAAABAAAAAAAAAAAAdW5pdmVyc2FsL2NvbW1vbl9tZXNzYWdlcy5sbmdQSwECAAAUAAIACABFrzNLCH4LIykDAACGDAAAJwAAAAAAAAABAAAAAACfBAAAdW5pdmVyc2FsL2ZsYXNoX3B1Ymxpc2hpbmdfc2V0dGluZ3MueG1sUEsBAgAAFAACAAgARa8zS7X8CWS6AgAAVQoAACEAAAAAAAAAAQAAAAAADQgAAHVuaXZlcnNhbC9mbGFzaF9za2luX3NldHRpbmdzLnhtbFBLAQIAABQAAgAIAEWvM0sqlg9n/gIAAJcLAAAmAAAAAAAAAAEAAAAAAAYLAAB1bml2ZXJzYWwvaHRtbF9wdWJsaXNoaW5nX3NldHRpbmdzLnhtbFBLAQIAABQAAgAIAEWvM0tocVKRmgEAAB8GAAAfAAAAAAAAAAEAAAAAAEgOAAB1bml2ZXJzYWwvaHRtbF9za2luX3NldHRpbmdzLmpzUEsBAgAAFAACAAgARa8zSz08L9HBAAAA5QEAABoAAAAAAAAAAQAAAAAAHxAAAHVuaXZlcnNhbC9pMThuX3ByZXNldHMueG1sUEsBAgAAFAACAAgARa8zS5r5lmRrAAAAawAAABwAAAAAAAAAAQAAAAAAGBEAAHVuaXZlcnNhbC9sb2NhbF9zZXR0aW5ncy54bWxQSwECAAAUAAIACABElFdHI7RO+/sCAACwCAAAFAAAAAAAAAABAAAAAAC9EQAAdW5pdmVyc2FsL3BsYXllci54bWxQSwECAAAUAAIACABFrzNLsIcj9GwBAAD3AgAAKQAAAAAAAAABAAAAAADqFAAAdW5pdmVyc2FsL3NraW5fY3VzdG9taXphdGlvbl9zZXR0aW5ncy54bWxQSwECAAAUAAIACABGrzNLak81M9kMAADJGQAAFwAAAAAAAAAAAAAAAACdFgAAdW5pdmVyc2FsL3VuaXZlcnNhbC5wbmdQSwECAAAUAAIACABGrzNLan3BjUsAAABqAAAAGwAAAAAAAAABAAAAAACrIwAAdW5pdmVyc2FsL3VuaXZlcnNhbC5wbmcueG1sUEsFBgAAAAALAAsASQMAAC8kAAAAAA=="/>
  <p:tag name="ISPRING_PRESENTATION_TITLE" val="剪纸主题红色新年计划工作汇总动态PPT模板"/>
</p:tagLst>
</file>

<file path=ppt/theme/theme1.xml><?xml version="1.0" encoding="utf-8"?>
<a:theme xmlns:a="http://schemas.openxmlformats.org/drawingml/2006/main" name=" www.2ppt.com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2331</Words>
  <Application>Microsoft Office PowerPoint</Application>
  <PresentationFormat>宽屏</PresentationFormat>
  <Paragraphs>274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AvantGarde LT Book</vt:lpstr>
      <vt:lpstr>Dotum</vt:lpstr>
      <vt:lpstr>等线</vt:lpstr>
      <vt:lpstr>等线 Light</vt:lpstr>
      <vt:lpstr>方正兰亭黑_GBK</vt:lpstr>
      <vt:lpstr>方正苏新诗柳楷简体</vt:lpstr>
      <vt:lpstr>方正正大黑简体</vt:lpstr>
      <vt:lpstr>黑体</vt:lpstr>
      <vt:lpstr>华文琥珀</vt:lpstr>
      <vt:lpstr>宋体</vt:lpstr>
      <vt:lpstr>微软雅黑</vt:lpstr>
      <vt:lpstr>Arial</vt:lpstr>
      <vt:lpstr>Calibri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2022-03-04T02:57:52Z</dcterms:created>
  <dcterms:modified xsi:type="dcterms:W3CDTF">2023-01-10T05:03:00Z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5E15BE3433844FD3BF0E622758E1B4F6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