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2" r:id="rId3"/>
    <p:sldId id="290" r:id="rId4"/>
    <p:sldId id="279" r:id="rId5"/>
    <p:sldId id="280" r:id="rId6"/>
    <p:sldId id="281" r:id="rId7"/>
    <p:sldId id="276" r:id="rId8"/>
    <p:sldId id="282" r:id="rId9"/>
    <p:sldId id="283" r:id="rId10"/>
    <p:sldId id="284" r:id="rId11"/>
    <p:sldId id="285" r:id="rId12"/>
    <p:sldId id="277" r:id="rId13"/>
    <p:sldId id="286" r:id="rId14"/>
    <p:sldId id="287" r:id="rId15"/>
    <p:sldId id="278" r:id="rId16"/>
    <p:sldId id="288" r:id="rId17"/>
    <p:sldId id="289" r:id="rId18"/>
    <p:sldId id="29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4D"/>
    <a:srgbClr val="F66E95"/>
    <a:srgbClr val="F889A8"/>
    <a:srgbClr val="FFFFFF"/>
    <a:srgbClr val="000000"/>
    <a:srgbClr val="211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575C9-5810-4D33-97A3-788A52E96F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437B-554E-4D81-8EC3-26E6635CBF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F6D8-E54C-4E8C-9D04-98D1D930EE6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1B3-E1AA-41D6-81FC-DC640754F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37B0-1FAF-41FC-8AD7-E45F326F36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CF68-D80F-40E4-8DDB-67713F1574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50935" b="1902"/>
          <a:stretch>
            <a:fillRect/>
          </a:stretch>
        </p:blipFill>
        <p:spPr>
          <a:xfrm>
            <a:off x="1247686" y="0"/>
            <a:ext cx="4734370" cy="6727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6043" r="58153" b="12179"/>
          <a:stretch>
            <a:fillRect/>
          </a:stretch>
        </p:blipFill>
        <p:spPr>
          <a:xfrm>
            <a:off x="-2529602" y="2490900"/>
            <a:ext cx="4170440" cy="42366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11215" r="22407" b="48909"/>
          <a:stretch>
            <a:fillRect/>
          </a:stretch>
        </p:blipFill>
        <p:spPr>
          <a:xfrm>
            <a:off x="-1004047" y="1833988"/>
            <a:ext cx="2871388" cy="2734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1419" y="1046526"/>
            <a:ext cx="2339102" cy="4764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000" dirty="0">
                <a:solidFill>
                  <a:srgbClr val="CF1C4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愿得一人心</a:t>
            </a:r>
          </a:p>
          <a:p>
            <a:r>
              <a:rPr lang="zh-CN" altLang="en-US" sz="7000" dirty="0">
                <a:solidFill>
                  <a:srgbClr val="CF1C4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白首不分离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04433" y="1174459"/>
            <a:ext cx="0" cy="4387442"/>
          </a:xfrm>
          <a:prstGeom prst="line">
            <a:avLst/>
          </a:prstGeom>
          <a:ln w="28575">
            <a:solidFill>
              <a:srgbClr val="CF1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5328435" y="1157681"/>
            <a:ext cx="2565605" cy="4542638"/>
            <a:chOff x="5328435" y="1157681"/>
            <a:chExt cx="2565605" cy="4542638"/>
          </a:xfrm>
        </p:grpSpPr>
        <p:sp>
          <p:nvSpPr>
            <p:cNvPr id="5" name="文本框 4"/>
            <p:cNvSpPr txBox="1"/>
            <p:nvPr/>
          </p:nvSpPr>
          <p:spPr>
            <a:xfrm>
              <a:off x="6047381" y="1157681"/>
              <a:ext cx="1846659" cy="45426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Medium" panose="02020500000000000000" pitchFamily="18" charset="-122"/>
                  <a:ea typeface="思源宋体 CN Medium" panose="02020500000000000000" pitchFamily="18" charset="-122"/>
                </a:rPr>
                <a:t>缑山仙子，高清云渺，不学痴牛騃女。风箫声断月明中，举手谢时人欲去。客槎曾犯，银河波浪，尚带天风海雨。相逢一醉是前缘，风雨散、飘然何处？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28435" y="4253218"/>
              <a:ext cx="492443" cy="1333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rgbClr val="CF1C4D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苏轼  宋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7752"/>
          <a:stretch>
            <a:fillRect/>
          </a:stretch>
        </p:blipFill>
        <p:spPr>
          <a:xfrm>
            <a:off x="-2471540" y="-2289356"/>
            <a:ext cx="773465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6" t="55202" r="3691" b="9782"/>
          <a:stretch>
            <a:fillRect/>
          </a:stretch>
        </p:blipFill>
        <p:spPr>
          <a:xfrm>
            <a:off x="9970314" y="5253428"/>
            <a:ext cx="2848377" cy="2401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193068" y="1293611"/>
            <a:ext cx="9917373" cy="4152312"/>
            <a:chOff x="1221474" y="1894908"/>
            <a:chExt cx="9647879" cy="4039477"/>
          </a:xfrm>
        </p:grpSpPr>
        <p:sp>
          <p:nvSpPr>
            <p:cNvPr id="17" name="矩形 16"/>
            <p:cNvSpPr/>
            <p:nvPr/>
          </p:nvSpPr>
          <p:spPr>
            <a:xfrm>
              <a:off x="6424353" y="4669739"/>
              <a:ext cx="4445000" cy="126464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21474" y="2381675"/>
              <a:ext cx="2063360" cy="288147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388519" y="1894908"/>
              <a:ext cx="4392613" cy="3910012"/>
              <a:chOff x="0" y="0"/>
              <a:chExt cx="3264319" cy="2905377"/>
            </a:xfrm>
          </p:grpSpPr>
          <p:sp>
            <p:nvSpPr>
              <p:cNvPr id="21" name="Oval 274"/>
              <p:cNvSpPr/>
              <p:nvPr/>
            </p:nvSpPr>
            <p:spPr>
              <a:xfrm>
                <a:off x="0" y="95883"/>
                <a:ext cx="1653905" cy="1654300"/>
              </a:xfrm>
              <a:prstGeom prst="ellipse">
                <a:avLst/>
              </a:prstGeom>
              <a:solidFill>
                <a:srgbClr val="F889A8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Oval 276"/>
              <p:cNvSpPr/>
              <p:nvPr/>
            </p:nvSpPr>
            <p:spPr>
              <a:xfrm>
                <a:off x="1247771" y="0"/>
                <a:ext cx="2016548" cy="2016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Oval 277"/>
              <p:cNvSpPr/>
              <p:nvPr/>
            </p:nvSpPr>
            <p:spPr>
              <a:xfrm>
                <a:off x="550635" y="1211962"/>
                <a:ext cx="1694223" cy="1693415"/>
              </a:xfrm>
              <a:prstGeom prst="ellipse">
                <a:avLst/>
              </a:prstGeom>
              <a:solidFill>
                <a:srgbClr val="F66E95"/>
              </a:solidFill>
              <a:ln w="9525">
                <a:noFill/>
              </a:ln>
            </p:spPr>
            <p:txBody>
              <a:bodyPr/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endPara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0636" y="1824239"/>
                <a:ext cx="1648800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98265" y="669651"/>
                <a:ext cx="1495887" cy="333723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eaLnBrk="1" hangingPunct="1"/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78706" y="767117"/>
                <a:ext cx="2016548" cy="37822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>
                <a:lvl1pPr marL="0" lvl="0" indent="0" algn="l" defTabSz="91440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800" b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eaLnBrk="1" hangingPunct="1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想说的话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821561" y="1984142"/>
              <a:ext cx="3013656" cy="207306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>
              <a:lvl1pPr marL="0" lvl="0" indent="0" algn="l" defTabSz="91440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132457" y="1732628"/>
            <a:ext cx="1059543" cy="3316544"/>
            <a:chOff x="11132457" y="1770728"/>
            <a:chExt cx="1059543" cy="3316544"/>
          </a:xfrm>
        </p:grpSpPr>
        <p:sp>
          <p:nvSpPr>
            <p:cNvPr id="14" name="矩形 13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七夕由来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04913" y="885824"/>
            <a:ext cx="4338638" cy="501015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096000" y="1231109"/>
            <a:ext cx="4243931" cy="431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叁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pc="600" dirty="0">
                  <a:solidFill>
                    <a:srgbClr val="F66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THREE</a:t>
              </a:r>
              <a:endParaRPr lang="zh-CN" altLang="en-US" spc="600" dirty="0">
                <a:solidFill>
                  <a:srgbClr val="F66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559845" y="2370438"/>
            <a:ext cx="3332777" cy="3332777"/>
          </a:xfrm>
          <a:prstGeom prst="ellipse">
            <a:avLst/>
          </a:prstGeom>
          <a:solidFill>
            <a:srgbClr val="F66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-19405" y="1770728"/>
            <a:ext cx="1059543" cy="3316544"/>
            <a:chOff x="11132457" y="1770728"/>
            <a:chExt cx="1059543" cy="3316544"/>
          </a:xfrm>
        </p:grpSpPr>
        <p:sp>
          <p:nvSpPr>
            <p:cNvPr id="9" name="矩形 8"/>
            <p:cNvSpPr/>
            <p:nvPr/>
          </p:nvSpPr>
          <p:spPr>
            <a:xfrm>
              <a:off x="11132457" y="1770728"/>
              <a:ext cx="1059543" cy="3316544"/>
            </a:xfrm>
            <a:prstGeom prst="rect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208629" y="1968746"/>
              <a:ext cx="923330" cy="29205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输入标题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735555" y="789221"/>
            <a:ext cx="5452258" cy="52795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05780" y="1469743"/>
            <a:ext cx="4506948" cy="391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每年农历七月初七这一天是中国的传统节日七夕节。七夕节始于中国汉朝。相传，在每年的这个夜晚，是天上织女与牛郎在鹊桥相会。织女是一个美丽聪明、心灵手巧的仙女，</a:t>
            </a:r>
          </a:p>
        </p:txBody>
      </p:sp>
      <p:sp>
        <p:nvSpPr>
          <p:cNvPr id="16" name="矩形 15"/>
          <p:cNvSpPr/>
          <p:nvPr/>
        </p:nvSpPr>
        <p:spPr>
          <a:xfrm>
            <a:off x="7758038" y="3177118"/>
            <a:ext cx="3069907" cy="171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bg1"/>
                </a:solidFill>
                <a:latin typeface="+mn-ea"/>
              </a:rPr>
              <a:t>每年农历七月初七这一天是中国的传统节日七夕节。七夕节始于中国汉朝。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77149" y="931359"/>
            <a:ext cx="10637702" cy="4298264"/>
            <a:chOff x="399088" y="1456016"/>
            <a:chExt cx="10637702" cy="42982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953" r="89731">
                          <a14:foregroundMark x1="25750" y1="33043" x2="66509" y2="56522"/>
                          <a14:foregroundMark x1="58610" y1="28696" x2="39336" y2="61304"/>
                          <a14:foregroundMark x1="61137" y1="39565" x2="55766" y2="70000"/>
                          <a14:foregroundMark x1="57030" y1="37826" x2="57346" y2="67391"/>
                          <a14:foregroundMark x1="40284" y1="29565" x2="51659" y2="56087"/>
                          <a14:foregroundMark x1="48815" y1="32174" x2="51975" y2="54783"/>
                          <a14:foregroundMark x1="38073" y1="43478" x2="52923" y2="63478"/>
                          <a14:foregroundMark x1="37441" y1="50870" x2="51343" y2="61739"/>
                          <a14:foregroundMark x1="33649" y1="48261" x2="44708" y2="565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7355" y="1622850"/>
              <a:ext cx="5685207" cy="4131430"/>
            </a:xfrm>
            <a:prstGeom prst="rect">
              <a:avLst/>
            </a:prstGeom>
          </p:spPr>
        </p:pic>
        <p:sp>
          <p:nvSpPr>
            <p:cNvPr id="15" name="椭圆 14"/>
            <p:cNvSpPr/>
            <p:nvPr/>
          </p:nvSpPr>
          <p:spPr>
            <a:xfrm>
              <a:off x="4079251" y="4284165"/>
              <a:ext cx="935421" cy="935421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贰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7272856" y="2948758"/>
              <a:ext cx="1176124" cy="1176124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叁</a:t>
              </a:r>
              <a:endParaRPr kumimoji="1" lang="en-US" altLang="en-US" sz="3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123625" y="2008834"/>
              <a:ext cx="855824" cy="855824"/>
            </a:xfrm>
            <a:prstGeom prst="ellipse">
              <a:avLst/>
            </a:prstGeom>
            <a:solidFill>
              <a:srgbClr val="F66E9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zh-CN" altLang="en-US" sz="3600" dirty="0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壹</a:t>
              </a:r>
              <a:endParaRPr kumimoji="1" lang="en-US" altLang="en-US" sz="36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513345" y="2464548"/>
              <a:ext cx="2523445" cy="2756555"/>
              <a:chOff x="6232551" y="437368"/>
              <a:chExt cx="3564590" cy="2756555"/>
            </a:xfrm>
          </p:grpSpPr>
          <p:sp>
            <p:nvSpPr>
              <p:cNvPr id="26" name="Content Placeholder 2"/>
              <p:cNvSpPr txBox="1"/>
              <p:nvPr/>
            </p:nvSpPr>
            <p:spPr>
              <a:xfrm>
                <a:off x="6232551" y="921578"/>
                <a:ext cx="3564590" cy="2272345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6351994" y="437368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一起经历的事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99088" y="1456016"/>
              <a:ext cx="3592557" cy="1285269"/>
              <a:chOff x="6381498" y="1196676"/>
              <a:chExt cx="5074805" cy="1285269"/>
            </a:xfrm>
          </p:grpSpPr>
          <p:sp>
            <p:nvSpPr>
              <p:cNvPr id="24" name="Content Placeholder 2"/>
              <p:cNvSpPr txBox="1"/>
              <p:nvPr/>
            </p:nvSpPr>
            <p:spPr>
              <a:xfrm>
                <a:off x="6381498" y="1561005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253245" y="1196676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一起经历的事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9088" y="4109240"/>
              <a:ext cx="3592556" cy="1285269"/>
              <a:chOff x="6263756" y="1604235"/>
              <a:chExt cx="5074804" cy="1285269"/>
            </a:xfrm>
          </p:grpSpPr>
          <p:sp>
            <p:nvSpPr>
              <p:cNvPr id="22" name="Content Placeholder 2"/>
              <p:cNvSpPr txBox="1"/>
              <p:nvPr/>
            </p:nvSpPr>
            <p:spPr>
              <a:xfrm>
                <a:off x="6263756" y="1968564"/>
                <a:ext cx="5074804" cy="92094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r">
                  <a:lnSpc>
                    <a:spcPct val="150000"/>
                  </a:lnSpc>
                  <a:buNone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有很多话想跟你说，但一直没有机会。我携带它们穿越季节，掠过高架，铺在山与海之间。花盛开就是是一句，夜漫过就是一篇。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135502" y="1604235"/>
                <a:ext cx="3203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一起经历的事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肆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pc="600" dirty="0">
                  <a:solidFill>
                    <a:srgbClr val="F66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FOUR</a:t>
              </a:r>
              <a:endParaRPr lang="zh-CN" altLang="en-US" spc="600" dirty="0">
                <a:solidFill>
                  <a:srgbClr val="F66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735980" y="3174168"/>
            <a:ext cx="107497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212329" y="3002718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904252" y="936662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870179" y="3002718"/>
            <a:ext cx="0" cy="24193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389869" y="3479644"/>
            <a:ext cx="3123657" cy="1759075"/>
            <a:chOff x="1562749" y="4361818"/>
            <a:chExt cx="3123657" cy="1759075"/>
          </a:xfrm>
        </p:grpSpPr>
        <p:sp>
          <p:nvSpPr>
            <p:cNvPr id="33" name="文本框 32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562749" y="4820922"/>
              <a:ext cx="3123657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62207" y="1015930"/>
            <a:ext cx="2985281" cy="1759075"/>
            <a:chOff x="1562749" y="4361818"/>
            <a:chExt cx="2985281" cy="1759075"/>
          </a:xfrm>
        </p:grpSpPr>
        <p:sp>
          <p:nvSpPr>
            <p:cNvPr id="36" name="文本框 35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62749" y="4820922"/>
              <a:ext cx="2985281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47718" y="3478883"/>
            <a:ext cx="2985271" cy="1759075"/>
            <a:chOff x="1562749" y="4361818"/>
            <a:chExt cx="2985271" cy="1759075"/>
          </a:xfrm>
        </p:grpSpPr>
        <p:sp>
          <p:nvSpPr>
            <p:cNvPr id="39" name="文本框 38"/>
            <p:cNvSpPr txBox="1"/>
            <p:nvPr/>
          </p:nvSpPr>
          <p:spPr>
            <a:xfrm>
              <a:off x="1562750" y="4361818"/>
              <a:ext cx="24329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纪念日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562749" y="4820922"/>
              <a:ext cx="2985271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年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月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日是我们认识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100</a:t>
              </a: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天纪念日，你还记得吗？输入您的具体内容。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1" name="58a9b3ce-f22a-431a-9d25-d3abb102e0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2559" y="903537"/>
            <a:ext cx="2820898" cy="2132511"/>
            <a:chOff x="3540125" y="1485901"/>
            <a:chExt cx="5119688" cy="3870325"/>
          </a:xfrm>
        </p:grpSpPr>
        <p:sp>
          <p:nvSpPr>
            <p:cNvPr id="42" name="íṣ1îḋé"/>
            <p:cNvSpPr/>
            <p:nvPr/>
          </p:nvSpPr>
          <p:spPr bwMode="auto">
            <a:xfrm>
              <a:off x="3540125" y="1655763"/>
              <a:ext cx="4722813" cy="3700463"/>
            </a:xfrm>
            <a:custGeom>
              <a:avLst/>
              <a:gdLst>
                <a:gd name="T0" fmla="*/ 2724 w 2975"/>
                <a:gd name="T1" fmla="*/ 2331 h 2331"/>
                <a:gd name="T2" fmla="*/ 0 w 2975"/>
                <a:gd name="T3" fmla="*/ 2331 h 2331"/>
                <a:gd name="T4" fmla="*/ 245 w 2975"/>
                <a:gd name="T5" fmla="*/ 0 h 2331"/>
                <a:gd name="T6" fmla="*/ 2975 w 2975"/>
                <a:gd name="T7" fmla="*/ 0 h 2331"/>
                <a:gd name="T8" fmla="*/ 2724 w 2975"/>
                <a:gd name="T9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2331">
                  <a:moveTo>
                    <a:pt x="2724" y="2331"/>
                  </a:moveTo>
                  <a:lnTo>
                    <a:pt x="0" y="2331"/>
                  </a:lnTo>
                  <a:lnTo>
                    <a:pt x="245" y="0"/>
                  </a:lnTo>
                  <a:lnTo>
                    <a:pt x="2975" y="0"/>
                  </a:lnTo>
                  <a:lnTo>
                    <a:pt x="2724" y="2331"/>
                  </a:lnTo>
                  <a:close/>
                </a:path>
              </a:pathLst>
            </a:custGeom>
            <a:solidFill>
              <a:srgbClr val="53D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ş1iḓè"/>
            <p:cNvSpPr/>
            <p:nvPr/>
          </p:nvSpPr>
          <p:spPr bwMode="auto">
            <a:xfrm>
              <a:off x="3767138" y="2411413"/>
              <a:ext cx="4203700" cy="2733675"/>
            </a:xfrm>
            <a:custGeom>
              <a:avLst/>
              <a:gdLst>
                <a:gd name="T0" fmla="*/ 0 w 2648"/>
                <a:gd name="T1" fmla="*/ 1722 h 1722"/>
                <a:gd name="T2" fmla="*/ 184 w 2648"/>
                <a:gd name="T3" fmla="*/ 0 h 1722"/>
                <a:gd name="T4" fmla="*/ 2648 w 2648"/>
                <a:gd name="T5" fmla="*/ 0 h 1722"/>
                <a:gd name="T6" fmla="*/ 2464 w 2648"/>
                <a:gd name="T7" fmla="*/ 1722 h 1722"/>
                <a:gd name="T8" fmla="*/ 0 w 2648"/>
                <a:gd name="T9" fmla="*/ 1722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8" h="1722">
                  <a:moveTo>
                    <a:pt x="0" y="1722"/>
                  </a:moveTo>
                  <a:lnTo>
                    <a:pt x="184" y="0"/>
                  </a:lnTo>
                  <a:lnTo>
                    <a:pt x="2648" y="0"/>
                  </a:lnTo>
                  <a:lnTo>
                    <a:pt x="2464" y="1722"/>
                  </a:lnTo>
                  <a:lnTo>
                    <a:pt x="0" y="1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ṩ1ïḑê"/>
            <p:cNvSpPr/>
            <p:nvPr/>
          </p:nvSpPr>
          <p:spPr bwMode="auto">
            <a:xfrm>
              <a:off x="4002088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ṡļîḋe"/>
            <p:cNvSpPr/>
            <p:nvPr/>
          </p:nvSpPr>
          <p:spPr bwMode="auto">
            <a:xfrm>
              <a:off x="4570413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ṥḷîdé"/>
            <p:cNvSpPr/>
            <p:nvPr/>
          </p:nvSpPr>
          <p:spPr bwMode="auto">
            <a:xfrm>
              <a:off x="5146675" y="2597151"/>
              <a:ext cx="307975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4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4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ṩlîde"/>
            <p:cNvSpPr/>
            <p:nvPr/>
          </p:nvSpPr>
          <p:spPr bwMode="auto">
            <a:xfrm>
              <a:off x="5715000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0 w 39"/>
                <a:gd name="T7" fmla="*/ 4 h 290"/>
                <a:gd name="T8" fmla="*/ 35 w 39"/>
                <a:gd name="T9" fmla="*/ 1 h 290"/>
                <a:gd name="T10" fmla="*/ 38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ḷiḋe"/>
            <p:cNvSpPr/>
            <p:nvPr/>
          </p:nvSpPr>
          <p:spPr bwMode="auto">
            <a:xfrm>
              <a:off x="6283325" y="2597151"/>
              <a:ext cx="315913" cy="2352675"/>
            </a:xfrm>
            <a:custGeom>
              <a:avLst/>
              <a:gdLst>
                <a:gd name="T0" fmla="*/ 5 w 39"/>
                <a:gd name="T1" fmla="*/ 290 h 290"/>
                <a:gd name="T2" fmla="*/ 4 w 39"/>
                <a:gd name="T3" fmla="*/ 290 h 290"/>
                <a:gd name="T4" fmla="*/ 1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9 w 39"/>
                <a:gd name="T13" fmla="*/ 287 h 290"/>
                <a:gd name="T14" fmla="*/ 5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5" y="290"/>
                  </a:moveTo>
                  <a:cubicBezTo>
                    <a:pt x="5" y="290"/>
                    <a:pt x="4" y="290"/>
                    <a:pt x="4" y="290"/>
                  </a:cubicBezTo>
                  <a:cubicBezTo>
                    <a:pt x="2" y="290"/>
                    <a:pt x="0" y="288"/>
                    <a:pt x="1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9" y="287"/>
                    <a:pt x="9" y="287"/>
                    <a:pt x="9" y="287"/>
                  </a:cubicBezTo>
                  <a:cubicBezTo>
                    <a:pt x="8" y="289"/>
                    <a:pt x="7" y="290"/>
                    <a:pt x="5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śḷïḑê"/>
            <p:cNvSpPr/>
            <p:nvPr/>
          </p:nvSpPr>
          <p:spPr bwMode="auto">
            <a:xfrm>
              <a:off x="6858000" y="2597151"/>
              <a:ext cx="309563" cy="2352675"/>
            </a:xfrm>
            <a:custGeom>
              <a:avLst/>
              <a:gdLst>
                <a:gd name="T0" fmla="*/ 4 w 38"/>
                <a:gd name="T1" fmla="*/ 290 h 290"/>
                <a:gd name="T2" fmla="*/ 4 w 38"/>
                <a:gd name="T3" fmla="*/ 290 h 290"/>
                <a:gd name="T4" fmla="*/ 0 w 38"/>
                <a:gd name="T5" fmla="*/ 286 h 290"/>
                <a:gd name="T6" fmla="*/ 30 w 38"/>
                <a:gd name="T7" fmla="*/ 4 h 290"/>
                <a:gd name="T8" fmla="*/ 35 w 38"/>
                <a:gd name="T9" fmla="*/ 1 h 290"/>
                <a:gd name="T10" fmla="*/ 38 w 38"/>
                <a:gd name="T11" fmla="*/ 5 h 290"/>
                <a:gd name="T12" fmla="*/ 8 w 38"/>
                <a:gd name="T13" fmla="*/ 287 h 290"/>
                <a:gd name="T14" fmla="*/ 4 w 38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1" y="290"/>
                    <a:pt x="0" y="288"/>
                    <a:pt x="0" y="28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2" y="0"/>
                    <a:pt x="35" y="1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ṩľíďê"/>
            <p:cNvSpPr/>
            <p:nvPr/>
          </p:nvSpPr>
          <p:spPr bwMode="auto">
            <a:xfrm>
              <a:off x="7426325" y="2597151"/>
              <a:ext cx="315913" cy="2352675"/>
            </a:xfrm>
            <a:custGeom>
              <a:avLst/>
              <a:gdLst>
                <a:gd name="T0" fmla="*/ 4 w 39"/>
                <a:gd name="T1" fmla="*/ 290 h 290"/>
                <a:gd name="T2" fmla="*/ 4 w 39"/>
                <a:gd name="T3" fmla="*/ 290 h 290"/>
                <a:gd name="T4" fmla="*/ 0 w 39"/>
                <a:gd name="T5" fmla="*/ 286 h 290"/>
                <a:gd name="T6" fmla="*/ 31 w 39"/>
                <a:gd name="T7" fmla="*/ 4 h 290"/>
                <a:gd name="T8" fmla="*/ 35 w 39"/>
                <a:gd name="T9" fmla="*/ 1 h 290"/>
                <a:gd name="T10" fmla="*/ 39 w 39"/>
                <a:gd name="T11" fmla="*/ 5 h 290"/>
                <a:gd name="T12" fmla="*/ 8 w 39"/>
                <a:gd name="T13" fmla="*/ 287 h 290"/>
                <a:gd name="T14" fmla="*/ 4 w 39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0">
                  <a:moveTo>
                    <a:pt x="4" y="290"/>
                  </a:moveTo>
                  <a:cubicBezTo>
                    <a:pt x="4" y="290"/>
                    <a:pt x="4" y="290"/>
                    <a:pt x="4" y="290"/>
                  </a:cubicBezTo>
                  <a:cubicBezTo>
                    <a:pt x="2" y="290"/>
                    <a:pt x="0" y="288"/>
                    <a:pt x="0" y="28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1"/>
                    <a:pt x="39" y="3"/>
                    <a:pt x="39" y="5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9"/>
                    <a:pt x="6" y="290"/>
                    <a:pt x="4" y="290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ṣliḍé"/>
            <p:cNvSpPr/>
            <p:nvPr/>
          </p:nvSpPr>
          <p:spPr bwMode="auto">
            <a:xfrm>
              <a:off x="4246563" y="2605088"/>
              <a:ext cx="3495675" cy="65088"/>
            </a:xfrm>
            <a:custGeom>
              <a:avLst/>
              <a:gdLst>
                <a:gd name="T0" fmla="*/ 427 w 431"/>
                <a:gd name="T1" fmla="*/ 8 h 8"/>
                <a:gd name="T2" fmla="*/ 4 w 431"/>
                <a:gd name="T3" fmla="*/ 8 h 8"/>
                <a:gd name="T4" fmla="*/ 0 w 431"/>
                <a:gd name="T5" fmla="*/ 4 h 8"/>
                <a:gd name="T6" fmla="*/ 4 w 431"/>
                <a:gd name="T7" fmla="*/ 0 h 8"/>
                <a:gd name="T8" fmla="*/ 427 w 431"/>
                <a:gd name="T9" fmla="*/ 0 h 8"/>
                <a:gd name="T10" fmla="*/ 431 w 431"/>
                <a:gd name="T11" fmla="*/ 4 h 8"/>
                <a:gd name="T12" fmla="*/ 427 w 43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8">
                  <a:moveTo>
                    <a:pt x="42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9" y="0"/>
                    <a:pt x="431" y="1"/>
                    <a:pt x="431" y="4"/>
                  </a:cubicBezTo>
                  <a:cubicBezTo>
                    <a:pt x="431" y="6"/>
                    <a:pt x="429" y="8"/>
                    <a:pt x="427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ḻíḍè"/>
            <p:cNvSpPr/>
            <p:nvPr/>
          </p:nvSpPr>
          <p:spPr bwMode="auto">
            <a:xfrm>
              <a:off x="4189413" y="3173413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ľïďé"/>
            <p:cNvSpPr/>
            <p:nvPr/>
          </p:nvSpPr>
          <p:spPr bwMode="auto">
            <a:xfrm>
              <a:off x="4124325" y="3741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7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s1íḍe"/>
            <p:cNvSpPr/>
            <p:nvPr/>
          </p:nvSpPr>
          <p:spPr bwMode="auto">
            <a:xfrm>
              <a:off x="4067175" y="4318001"/>
              <a:ext cx="3489325" cy="63500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8" y="0"/>
                    <a:pt x="430" y="2"/>
                    <a:pt x="430" y="4"/>
                  </a:cubicBezTo>
                  <a:cubicBezTo>
                    <a:pt x="430" y="6"/>
                    <a:pt x="428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śḻïḋé"/>
            <p:cNvSpPr/>
            <p:nvPr/>
          </p:nvSpPr>
          <p:spPr bwMode="auto">
            <a:xfrm>
              <a:off x="4002088" y="4884738"/>
              <a:ext cx="3489325" cy="65088"/>
            </a:xfrm>
            <a:custGeom>
              <a:avLst/>
              <a:gdLst>
                <a:gd name="T0" fmla="*/ 426 w 430"/>
                <a:gd name="T1" fmla="*/ 8 h 8"/>
                <a:gd name="T2" fmla="*/ 4 w 430"/>
                <a:gd name="T3" fmla="*/ 8 h 8"/>
                <a:gd name="T4" fmla="*/ 0 w 430"/>
                <a:gd name="T5" fmla="*/ 4 h 8"/>
                <a:gd name="T6" fmla="*/ 4 w 430"/>
                <a:gd name="T7" fmla="*/ 0 h 8"/>
                <a:gd name="T8" fmla="*/ 426 w 430"/>
                <a:gd name="T9" fmla="*/ 0 h 8"/>
                <a:gd name="T10" fmla="*/ 430 w 430"/>
                <a:gd name="T11" fmla="*/ 4 h 8"/>
                <a:gd name="T12" fmla="*/ 426 w 43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8">
                  <a:moveTo>
                    <a:pt x="42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9" y="0"/>
                    <a:pt x="430" y="2"/>
                    <a:pt x="430" y="4"/>
                  </a:cubicBezTo>
                  <a:cubicBezTo>
                    <a:pt x="430" y="6"/>
                    <a:pt x="429" y="8"/>
                    <a:pt x="426" y="8"/>
                  </a:cubicBezTo>
                  <a:close/>
                </a:path>
              </a:pathLst>
            </a:custGeom>
            <a:solidFill>
              <a:srgbClr val="DBE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$ľíḋè"/>
            <p:cNvSpPr/>
            <p:nvPr/>
          </p:nvSpPr>
          <p:spPr bwMode="auto">
            <a:xfrm>
              <a:off x="4084638" y="1931988"/>
              <a:ext cx="1411288" cy="250825"/>
            </a:xfrm>
            <a:custGeom>
              <a:avLst/>
              <a:gdLst>
                <a:gd name="T0" fmla="*/ 873 w 889"/>
                <a:gd name="T1" fmla="*/ 158 h 158"/>
                <a:gd name="T2" fmla="*/ 0 w 889"/>
                <a:gd name="T3" fmla="*/ 158 h 158"/>
                <a:gd name="T4" fmla="*/ 20 w 889"/>
                <a:gd name="T5" fmla="*/ 0 h 158"/>
                <a:gd name="T6" fmla="*/ 889 w 889"/>
                <a:gd name="T7" fmla="*/ 0 h 158"/>
                <a:gd name="T8" fmla="*/ 873 w 889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158">
                  <a:moveTo>
                    <a:pt x="873" y="158"/>
                  </a:moveTo>
                  <a:lnTo>
                    <a:pt x="0" y="158"/>
                  </a:lnTo>
                  <a:lnTo>
                    <a:pt x="20" y="0"/>
                  </a:lnTo>
                  <a:lnTo>
                    <a:pt x="889" y="0"/>
                  </a:lnTo>
                  <a:lnTo>
                    <a:pt x="873" y="158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Sļiḋe"/>
            <p:cNvSpPr/>
            <p:nvPr/>
          </p:nvSpPr>
          <p:spPr bwMode="auto">
            <a:xfrm>
              <a:off x="7442200" y="1955801"/>
              <a:ext cx="609600" cy="65088"/>
            </a:xfrm>
            <a:custGeom>
              <a:avLst/>
              <a:gdLst>
                <a:gd name="T0" fmla="*/ 71 w 75"/>
                <a:gd name="T1" fmla="*/ 8 h 8"/>
                <a:gd name="T2" fmla="*/ 4 w 75"/>
                <a:gd name="T3" fmla="*/ 8 h 8"/>
                <a:gd name="T4" fmla="*/ 0 w 75"/>
                <a:gd name="T5" fmla="*/ 4 h 8"/>
                <a:gd name="T6" fmla="*/ 4 w 75"/>
                <a:gd name="T7" fmla="*/ 0 h 8"/>
                <a:gd name="T8" fmla="*/ 71 w 75"/>
                <a:gd name="T9" fmla="*/ 0 h 8"/>
                <a:gd name="T10" fmla="*/ 75 w 75"/>
                <a:gd name="T11" fmla="*/ 4 h 8"/>
                <a:gd name="T12" fmla="*/ 71 w 7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">
                  <a:moveTo>
                    <a:pt x="7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4"/>
                  </a:cubicBezTo>
                  <a:cubicBezTo>
                    <a:pt x="75" y="6"/>
                    <a:pt x="73" y="8"/>
                    <a:pt x="7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şḻíḓè"/>
            <p:cNvSpPr/>
            <p:nvPr/>
          </p:nvSpPr>
          <p:spPr bwMode="auto">
            <a:xfrm>
              <a:off x="6891338" y="2085976"/>
              <a:ext cx="1143000" cy="65088"/>
            </a:xfrm>
            <a:custGeom>
              <a:avLst/>
              <a:gdLst>
                <a:gd name="T0" fmla="*/ 137 w 141"/>
                <a:gd name="T1" fmla="*/ 8 h 8"/>
                <a:gd name="T2" fmla="*/ 4 w 141"/>
                <a:gd name="T3" fmla="*/ 8 h 8"/>
                <a:gd name="T4" fmla="*/ 0 w 141"/>
                <a:gd name="T5" fmla="*/ 4 h 8"/>
                <a:gd name="T6" fmla="*/ 4 w 141"/>
                <a:gd name="T7" fmla="*/ 0 h 8"/>
                <a:gd name="T8" fmla="*/ 137 w 141"/>
                <a:gd name="T9" fmla="*/ 0 h 8"/>
                <a:gd name="T10" fmla="*/ 141 w 141"/>
                <a:gd name="T11" fmla="*/ 4 h 8"/>
                <a:gd name="T12" fmla="*/ 137 w 14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8">
                  <a:moveTo>
                    <a:pt x="13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0"/>
                    <a:pt x="141" y="2"/>
                    <a:pt x="141" y="4"/>
                  </a:cubicBezTo>
                  <a:cubicBezTo>
                    <a:pt x="141" y="6"/>
                    <a:pt x="139" y="8"/>
                    <a:pt x="13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ṥļïḋê"/>
            <p:cNvSpPr/>
            <p:nvPr/>
          </p:nvSpPr>
          <p:spPr bwMode="auto">
            <a:xfrm>
              <a:off x="7864475" y="1655763"/>
              <a:ext cx="795338" cy="3700463"/>
            </a:xfrm>
            <a:custGeom>
              <a:avLst/>
              <a:gdLst>
                <a:gd name="T0" fmla="*/ 0 w 501"/>
                <a:gd name="T1" fmla="*/ 2331 h 2331"/>
                <a:gd name="T2" fmla="*/ 251 w 501"/>
                <a:gd name="T3" fmla="*/ 0 h 2331"/>
                <a:gd name="T4" fmla="*/ 501 w 501"/>
                <a:gd name="T5" fmla="*/ 2331 h 2331"/>
                <a:gd name="T6" fmla="*/ 0 w 501"/>
                <a:gd name="T7" fmla="*/ 233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2331">
                  <a:moveTo>
                    <a:pt x="0" y="2331"/>
                  </a:moveTo>
                  <a:lnTo>
                    <a:pt x="251" y="0"/>
                  </a:lnTo>
                  <a:lnTo>
                    <a:pt x="501" y="2331"/>
                  </a:lnTo>
                  <a:lnTo>
                    <a:pt x="0" y="2331"/>
                  </a:lnTo>
                  <a:close/>
                </a:path>
              </a:pathLst>
            </a:custGeom>
            <a:solidFill>
              <a:srgbClr val="509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$1íḑe"/>
            <p:cNvSpPr/>
            <p:nvPr/>
          </p:nvSpPr>
          <p:spPr bwMode="auto">
            <a:xfrm>
              <a:off x="4481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1iďe"/>
            <p:cNvSpPr/>
            <p:nvPr/>
          </p:nvSpPr>
          <p:spPr bwMode="auto">
            <a:xfrm>
              <a:off x="4862513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3" y="8"/>
                    <a:pt x="8" y="14"/>
                    <a:pt x="8" y="21"/>
                  </a:cubicBezTo>
                  <a:cubicBezTo>
                    <a:pt x="8" y="29"/>
                    <a:pt x="13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ḻïdê"/>
            <p:cNvSpPr/>
            <p:nvPr/>
          </p:nvSpPr>
          <p:spPr bwMode="auto">
            <a:xfrm>
              <a:off x="5235575" y="1485901"/>
              <a:ext cx="341313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Sḻïďé"/>
            <p:cNvSpPr/>
            <p:nvPr/>
          </p:nvSpPr>
          <p:spPr bwMode="auto">
            <a:xfrm>
              <a:off x="6502400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şļîḑé"/>
            <p:cNvSpPr/>
            <p:nvPr/>
          </p:nvSpPr>
          <p:spPr bwMode="auto">
            <a:xfrm>
              <a:off x="6875463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ṡḻîḑe"/>
            <p:cNvSpPr/>
            <p:nvPr/>
          </p:nvSpPr>
          <p:spPr bwMode="auto">
            <a:xfrm>
              <a:off x="7248525" y="1485901"/>
              <a:ext cx="339725" cy="341313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1 h 42"/>
                <a:gd name="T8" fmla="*/ 34 w 42"/>
                <a:gd name="T9" fmla="*/ 21 h 42"/>
                <a:gd name="T10" fmla="*/ 21 w 42"/>
                <a:gd name="T11" fmla="*/ 8 h 42"/>
                <a:gd name="T12" fmla="*/ 8 w 42"/>
                <a:gd name="T13" fmla="*/ 21 h 42"/>
                <a:gd name="T14" fmla="*/ 21 w 42"/>
                <a:gd name="T15" fmla="*/ 34 h 42"/>
                <a:gd name="T16" fmla="*/ 21 w 42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534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2"/>
          <p:cNvSpPr txBox="1"/>
          <p:nvPr/>
        </p:nvSpPr>
        <p:spPr>
          <a:xfrm>
            <a:off x="3656746" y="2462986"/>
            <a:ext cx="6840014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7" name="Content Placeholder 2"/>
          <p:cNvSpPr txBox="1"/>
          <p:nvPr/>
        </p:nvSpPr>
        <p:spPr>
          <a:xfrm>
            <a:off x="4521344" y="1046564"/>
            <a:ext cx="7021082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2883699" y="4020824"/>
            <a:ext cx="6653861" cy="15227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花盛开就是是一句，夜漫过就是一篇。黄昏开始书写，黎明是无数的扉页。全世界拼成诗，我爱你当作最后一行。</a:t>
            </a:r>
            <a:endParaRPr lang="zh-CN" altLang="en-US" sz="1800" spc="3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69" name="6df21168-db8e-4e09-8741-7297874879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5750" y="1094677"/>
            <a:ext cx="2428102" cy="4259333"/>
            <a:chOff x="4670425" y="1135838"/>
            <a:chExt cx="2851150" cy="5001437"/>
          </a:xfrm>
        </p:grpSpPr>
        <p:sp>
          <p:nvSpPr>
            <p:cNvPr id="70" name="íṩlîḍè"/>
            <p:cNvSpPr/>
            <p:nvPr/>
          </p:nvSpPr>
          <p:spPr bwMode="auto">
            <a:xfrm>
              <a:off x="5195155" y="2941199"/>
              <a:ext cx="906351" cy="799936"/>
            </a:xfrm>
            <a:custGeom>
              <a:avLst/>
              <a:gdLst>
                <a:gd name="T0" fmla="*/ 0 w 119"/>
                <a:gd name="T1" fmla="*/ 0 h 105"/>
                <a:gd name="T2" fmla="*/ 8 w 119"/>
                <a:gd name="T3" fmla="*/ 20 h 105"/>
                <a:gd name="T4" fmla="*/ 27 w 119"/>
                <a:gd name="T5" fmla="*/ 53 h 105"/>
                <a:gd name="T6" fmla="*/ 12 w 119"/>
                <a:gd name="T7" fmla="*/ 49 h 105"/>
                <a:gd name="T8" fmla="*/ 50 w 119"/>
                <a:gd name="T9" fmla="*/ 83 h 105"/>
                <a:gd name="T10" fmla="*/ 40 w 119"/>
                <a:gd name="T11" fmla="*/ 86 h 105"/>
                <a:gd name="T12" fmla="*/ 115 w 119"/>
                <a:gd name="T13" fmla="*/ 94 h 105"/>
                <a:gd name="T14" fmla="*/ 92 w 119"/>
                <a:gd name="T15" fmla="*/ 22 h 105"/>
                <a:gd name="T16" fmla="*/ 92 w 119"/>
                <a:gd name="T17" fmla="*/ 32 h 105"/>
                <a:gd name="T18" fmla="*/ 51 w 119"/>
                <a:gd name="T19" fmla="*/ 1 h 105"/>
                <a:gd name="T20" fmla="*/ 58 w 119"/>
                <a:gd name="T21" fmla="*/ 15 h 105"/>
                <a:gd name="T22" fmla="*/ 21 w 119"/>
                <a:gd name="T23" fmla="*/ 3 h 105"/>
                <a:gd name="T24" fmla="*/ 0 w 11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05">
                  <a:moveTo>
                    <a:pt x="0" y="0"/>
                  </a:moveTo>
                  <a:cubicBezTo>
                    <a:pt x="0" y="0"/>
                    <a:pt x="1" y="1"/>
                    <a:pt x="8" y="20"/>
                  </a:cubicBezTo>
                  <a:cubicBezTo>
                    <a:pt x="14" y="40"/>
                    <a:pt x="27" y="53"/>
                    <a:pt x="27" y="53"/>
                  </a:cubicBezTo>
                  <a:cubicBezTo>
                    <a:pt x="21" y="52"/>
                    <a:pt x="12" y="49"/>
                    <a:pt x="12" y="49"/>
                  </a:cubicBezTo>
                  <a:cubicBezTo>
                    <a:pt x="26" y="70"/>
                    <a:pt x="50" y="83"/>
                    <a:pt x="50" y="83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75" y="105"/>
                    <a:pt x="115" y="94"/>
                    <a:pt x="115" y="94"/>
                  </a:cubicBezTo>
                  <a:cubicBezTo>
                    <a:pt x="115" y="94"/>
                    <a:pt x="119" y="51"/>
                    <a:pt x="92" y="2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74" y="11"/>
                    <a:pt x="51" y="1"/>
                  </a:cubicBezTo>
                  <a:cubicBezTo>
                    <a:pt x="51" y="1"/>
                    <a:pt x="56" y="9"/>
                    <a:pt x="58" y="15"/>
                  </a:cubicBezTo>
                  <a:cubicBezTo>
                    <a:pt x="58" y="15"/>
                    <a:pt x="42" y="5"/>
                    <a:pt x="21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B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$líḋé"/>
            <p:cNvSpPr/>
            <p:nvPr/>
          </p:nvSpPr>
          <p:spPr bwMode="auto">
            <a:xfrm>
              <a:off x="5433667" y="3124670"/>
              <a:ext cx="554085" cy="455010"/>
            </a:xfrm>
            <a:custGeom>
              <a:avLst/>
              <a:gdLst>
                <a:gd name="T0" fmla="*/ 73 w 73"/>
                <a:gd name="T1" fmla="*/ 60 h 60"/>
                <a:gd name="T2" fmla="*/ 60 w 73"/>
                <a:gd name="T3" fmla="*/ 53 h 60"/>
                <a:gd name="T4" fmla="*/ 47 w 73"/>
                <a:gd name="T5" fmla="*/ 45 h 60"/>
                <a:gd name="T6" fmla="*/ 40 w 73"/>
                <a:gd name="T7" fmla="*/ 40 h 60"/>
                <a:gd name="T8" fmla="*/ 33 w 73"/>
                <a:gd name="T9" fmla="*/ 35 h 60"/>
                <a:gd name="T10" fmla="*/ 26 w 73"/>
                <a:gd name="T11" fmla="*/ 29 h 60"/>
                <a:gd name="T12" fmla="*/ 20 w 73"/>
                <a:gd name="T13" fmla="*/ 23 h 60"/>
                <a:gd name="T14" fmla="*/ 14 w 73"/>
                <a:gd name="T15" fmla="*/ 17 h 60"/>
                <a:gd name="T16" fmla="*/ 9 w 73"/>
                <a:gd name="T17" fmla="*/ 12 h 60"/>
                <a:gd name="T18" fmla="*/ 2 w 73"/>
                <a:gd name="T19" fmla="*/ 3 h 60"/>
                <a:gd name="T20" fmla="*/ 0 w 73"/>
                <a:gd name="T21" fmla="*/ 0 h 60"/>
                <a:gd name="T22" fmla="*/ 3 w 73"/>
                <a:gd name="T23" fmla="*/ 3 h 60"/>
                <a:gd name="T24" fmla="*/ 11 w 73"/>
                <a:gd name="T25" fmla="*/ 9 h 60"/>
                <a:gd name="T26" fmla="*/ 23 w 73"/>
                <a:gd name="T27" fmla="*/ 19 h 60"/>
                <a:gd name="T28" fmla="*/ 36 w 73"/>
                <a:gd name="T29" fmla="*/ 30 h 60"/>
                <a:gd name="T30" fmla="*/ 62 w 73"/>
                <a:gd name="T31" fmla="*/ 50 h 60"/>
                <a:gd name="T32" fmla="*/ 73 w 73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60">
                  <a:moveTo>
                    <a:pt x="73" y="60"/>
                  </a:moveTo>
                  <a:cubicBezTo>
                    <a:pt x="73" y="60"/>
                    <a:pt x="68" y="58"/>
                    <a:pt x="60" y="53"/>
                  </a:cubicBezTo>
                  <a:cubicBezTo>
                    <a:pt x="56" y="51"/>
                    <a:pt x="51" y="48"/>
                    <a:pt x="47" y="45"/>
                  </a:cubicBezTo>
                  <a:cubicBezTo>
                    <a:pt x="45" y="43"/>
                    <a:pt x="42" y="42"/>
                    <a:pt x="40" y="40"/>
                  </a:cubicBezTo>
                  <a:cubicBezTo>
                    <a:pt x="37" y="38"/>
                    <a:pt x="35" y="36"/>
                    <a:pt x="33" y="35"/>
                  </a:cubicBezTo>
                  <a:cubicBezTo>
                    <a:pt x="30" y="33"/>
                    <a:pt x="28" y="31"/>
                    <a:pt x="26" y="29"/>
                  </a:cubicBezTo>
                  <a:cubicBezTo>
                    <a:pt x="24" y="27"/>
                    <a:pt x="22" y="25"/>
                    <a:pt x="20" y="23"/>
                  </a:cubicBezTo>
                  <a:cubicBezTo>
                    <a:pt x="17" y="21"/>
                    <a:pt x="16" y="19"/>
                    <a:pt x="14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6" y="9"/>
                    <a:pt x="4" y="6"/>
                    <a:pt x="2" y="3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3" y="3"/>
                  </a:cubicBezTo>
                  <a:cubicBezTo>
                    <a:pt x="5" y="4"/>
                    <a:pt x="8" y="7"/>
                    <a:pt x="11" y="9"/>
                  </a:cubicBezTo>
                  <a:cubicBezTo>
                    <a:pt x="15" y="12"/>
                    <a:pt x="19" y="16"/>
                    <a:pt x="23" y="19"/>
                  </a:cubicBezTo>
                  <a:cubicBezTo>
                    <a:pt x="27" y="23"/>
                    <a:pt x="32" y="26"/>
                    <a:pt x="36" y="30"/>
                  </a:cubicBezTo>
                  <a:cubicBezTo>
                    <a:pt x="46" y="37"/>
                    <a:pt x="55" y="45"/>
                    <a:pt x="62" y="50"/>
                  </a:cubicBezTo>
                  <a:cubicBezTo>
                    <a:pt x="69" y="56"/>
                    <a:pt x="73" y="60"/>
                    <a:pt x="73" y="60"/>
                  </a:cubicBez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ṥḻîḍè"/>
            <p:cNvSpPr/>
            <p:nvPr/>
          </p:nvSpPr>
          <p:spPr bwMode="auto">
            <a:xfrm>
              <a:off x="4670425" y="2093561"/>
              <a:ext cx="1053128" cy="770581"/>
            </a:xfrm>
            <a:custGeom>
              <a:avLst/>
              <a:gdLst>
                <a:gd name="T0" fmla="*/ 69 w 138"/>
                <a:gd name="T1" fmla="*/ 88 h 101"/>
                <a:gd name="T2" fmla="*/ 131 w 138"/>
                <a:gd name="T3" fmla="*/ 72 h 101"/>
                <a:gd name="T4" fmla="*/ 131 w 138"/>
                <a:gd name="T5" fmla="*/ 72 h 101"/>
                <a:gd name="T6" fmla="*/ 103 w 138"/>
                <a:gd name="T7" fmla="*/ 14 h 101"/>
                <a:gd name="T8" fmla="*/ 107 w 138"/>
                <a:gd name="T9" fmla="*/ 29 h 101"/>
                <a:gd name="T10" fmla="*/ 62 w 138"/>
                <a:gd name="T11" fmla="*/ 4 h 101"/>
                <a:gd name="T12" fmla="*/ 70 w 138"/>
                <a:gd name="T13" fmla="*/ 16 h 101"/>
                <a:gd name="T14" fmla="*/ 0 w 138"/>
                <a:gd name="T15" fmla="*/ 11 h 101"/>
                <a:gd name="T16" fmla="*/ 49 w 138"/>
                <a:gd name="T17" fmla="*/ 61 h 101"/>
                <a:gd name="T18" fmla="*/ 34 w 138"/>
                <a:gd name="T19" fmla="*/ 62 h 101"/>
                <a:gd name="T20" fmla="*/ 83 w 138"/>
                <a:gd name="T21" fmla="*/ 81 h 101"/>
                <a:gd name="T22" fmla="*/ 69 w 138"/>
                <a:gd name="T23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01">
                  <a:moveTo>
                    <a:pt x="69" y="88"/>
                  </a:moveTo>
                  <a:cubicBezTo>
                    <a:pt x="107" y="101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8" y="34"/>
                    <a:pt x="103" y="14"/>
                  </a:cubicBezTo>
                  <a:cubicBezTo>
                    <a:pt x="103" y="14"/>
                    <a:pt x="106" y="21"/>
                    <a:pt x="107" y="29"/>
                  </a:cubicBezTo>
                  <a:cubicBezTo>
                    <a:pt x="107" y="29"/>
                    <a:pt x="81" y="0"/>
                    <a:pt x="62" y="4"/>
                  </a:cubicBezTo>
                  <a:cubicBezTo>
                    <a:pt x="62" y="4"/>
                    <a:pt x="65" y="9"/>
                    <a:pt x="70" y="16"/>
                  </a:cubicBezTo>
                  <a:cubicBezTo>
                    <a:pt x="70" y="16"/>
                    <a:pt x="35" y="2"/>
                    <a:pt x="0" y="11"/>
                  </a:cubicBezTo>
                  <a:cubicBezTo>
                    <a:pt x="16" y="44"/>
                    <a:pt x="49" y="61"/>
                    <a:pt x="49" y="61"/>
                  </a:cubicBezTo>
                  <a:cubicBezTo>
                    <a:pt x="40" y="62"/>
                    <a:pt x="34" y="62"/>
                    <a:pt x="34" y="62"/>
                  </a:cubicBezTo>
                  <a:cubicBezTo>
                    <a:pt x="44" y="80"/>
                    <a:pt x="83" y="81"/>
                    <a:pt x="83" y="81"/>
                  </a:cubicBezTo>
                  <a:cubicBezTo>
                    <a:pt x="76" y="85"/>
                    <a:pt x="69" y="88"/>
                    <a:pt x="69" y="88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$1íḍê"/>
            <p:cNvSpPr/>
            <p:nvPr/>
          </p:nvSpPr>
          <p:spPr bwMode="auto">
            <a:xfrm>
              <a:off x="4890591" y="2277033"/>
              <a:ext cx="693524" cy="326581"/>
            </a:xfrm>
            <a:custGeom>
              <a:avLst/>
              <a:gdLst>
                <a:gd name="T0" fmla="*/ 91 w 91"/>
                <a:gd name="T1" fmla="*/ 43 h 43"/>
                <a:gd name="T2" fmla="*/ 77 w 91"/>
                <a:gd name="T3" fmla="*/ 36 h 43"/>
                <a:gd name="T4" fmla="*/ 62 w 91"/>
                <a:gd name="T5" fmla="*/ 29 h 43"/>
                <a:gd name="T6" fmla="*/ 46 w 91"/>
                <a:gd name="T7" fmla="*/ 21 h 43"/>
                <a:gd name="T8" fmla="*/ 29 w 91"/>
                <a:gd name="T9" fmla="*/ 13 h 43"/>
                <a:gd name="T10" fmla="*/ 22 w 91"/>
                <a:gd name="T11" fmla="*/ 9 h 43"/>
                <a:gd name="T12" fmla="*/ 15 w 91"/>
                <a:gd name="T13" fmla="*/ 6 h 43"/>
                <a:gd name="T14" fmla="*/ 9 w 91"/>
                <a:gd name="T15" fmla="*/ 4 h 43"/>
                <a:gd name="T16" fmla="*/ 4 w 91"/>
                <a:gd name="T17" fmla="*/ 2 h 43"/>
                <a:gd name="T18" fmla="*/ 0 w 91"/>
                <a:gd name="T19" fmla="*/ 0 h 43"/>
                <a:gd name="T20" fmla="*/ 4 w 91"/>
                <a:gd name="T21" fmla="*/ 1 h 43"/>
                <a:gd name="T22" fmla="*/ 9 w 91"/>
                <a:gd name="T23" fmla="*/ 1 h 43"/>
                <a:gd name="T24" fmla="*/ 16 w 91"/>
                <a:gd name="T25" fmla="*/ 2 h 43"/>
                <a:gd name="T26" fmla="*/ 23 w 91"/>
                <a:gd name="T27" fmla="*/ 4 h 43"/>
                <a:gd name="T28" fmla="*/ 32 w 91"/>
                <a:gd name="T29" fmla="*/ 7 h 43"/>
                <a:gd name="T30" fmla="*/ 40 w 91"/>
                <a:gd name="T31" fmla="*/ 11 h 43"/>
                <a:gd name="T32" fmla="*/ 49 w 91"/>
                <a:gd name="T33" fmla="*/ 15 h 43"/>
                <a:gd name="T34" fmla="*/ 57 w 91"/>
                <a:gd name="T35" fmla="*/ 19 h 43"/>
                <a:gd name="T36" fmla="*/ 65 w 91"/>
                <a:gd name="T37" fmla="*/ 24 h 43"/>
                <a:gd name="T38" fmla="*/ 79 w 91"/>
                <a:gd name="T39" fmla="*/ 33 h 43"/>
                <a:gd name="T40" fmla="*/ 91 w 91"/>
                <a:gd name="T4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43">
                  <a:moveTo>
                    <a:pt x="91" y="43"/>
                  </a:moveTo>
                  <a:cubicBezTo>
                    <a:pt x="91" y="43"/>
                    <a:pt x="85" y="40"/>
                    <a:pt x="77" y="36"/>
                  </a:cubicBezTo>
                  <a:cubicBezTo>
                    <a:pt x="73" y="34"/>
                    <a:pt x="68" y="32"/>
                    <a:pt x="62" y="29"/>
                  </a:cubicBezTo>
                  <a:cubicBezTo>
                    <a:pt x="57" y="27"/>
                    <a:pt x="51" y="24"/>
                    <a:pt x="46" y="21"/>
                  </a:cubicBezTo>
                  <a:cubicBezTo>
                    <a:pt x="40" y="18"/>
                    <a:pt x="35" y="15"/>
                    <a:pt x="29" y="13"/>
                  </a:cubicBezTo>
                  <a:cubicBezTo>
                    <a:pt x="27" y="11"/>
                    <a:pt x="24" y="10"/>
                    <a:pt x="22" y="9"/>
                  </a:cubicBezTo>
                  <a:cubicBezTo>
                    <a:pt x="19" y="8"/>
                    <a:pt x="17" y="7"/>
                    <a:pt x="15" y="6"/>
                  </a:cubicBezTo>
                  <a:cubicBezTo>
                    <a:pt x="12" y="5"/>
                    <a:pt x="10" y="4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1" y="1"/>
                    <a:pt x="14" y="2"/>
                    <a:pt x="16" y="2"/>
                  </a:cubicBezTo>
                  <a:cubicBezTo>
                    <a:pt x="18" y="3"/>
                    <a:pt x="21" y="4"/>
                    <a:pt x="23" y="4"/>
                  </a:cubicBezTo>
                  <a:cubicBezTo>
                    <a:pt x="26" y="5"/>
                    <a:pt x="29" y="6"/>
                    <a:pt x="32" y="7"/>
                  </a:cubicBezTo>
                  <a:cubicBezTo>
                    <a:pt x="34" y="8"/>
                    <a:pt x="37" y="9"/>
                    <a:pt x="40" y="11"/>
                  </a:cubicBezTo>
                  <a:cubicBezTo>
                    <a:pt x="43" y="12"/>
                    <a:pt x="46" y="13"/>
                    <a:pt x="49" y="15"/>
                  </a:cubicBezTo>
                  <a:cubicBezTo>
                    <a:pt x="52" y="16"/>
                    <a:pt x="54" y="18"/>
                    <a:pt x="57" y="19"/>
                  </a:cubicBezTo>
                  <a:cubicBezTo>
                    <a:pt x="60" y="21"/>
                    <a:pt x="63" y="22"/>
                    <a:pt x="65" y="24"/>
                  </a:cubicBezTo>
                  <a:cubicBezTo>
                    <a:pt x="70" y="27"/>
                    <a:pt x="75" y="30"/>
                    <a:pt x="79" y="33"/>
                  </a:cubicBezTo>
                  <a:cubicBezTo>
                    <a:pt x="87" y="38"/>
                    <a:pt x="91" y="43"/>
                    <a:pt x="91" y="4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ṣḷiḋé"/>
            <p:cNvSpPr/>
            <p:nvPr/>
          </p:nvSpPr>
          <p:spPr bwMode="auto">
            <a:xfrm>
              <a:off x="5540082" y="2071544"/>
              <a:ext cx="998086" cy="601787"/>
            </a:xfrm>
            <a:custGeom>
              <a:avLst/>
              <a:gdLst>
                <a:gd name="T0" fmla="*/ 0 w 131"/>
                <a:gd name="T1" fmla="*/ 17 h 79"/>
                <a:gd name="T2" fmla="*/ 52 w 131"/>
                <a:gd name="T3" fmla="*/ 3 h 79"/>
                <a:gd name="T4" fmla="*/ 48 w 131"/>
                <a:gd name="T5" fmla="*/ 7 h 79"/>
                <a:gd name="T6" fmla="*/ 77 w 131"/>
                <a:gd name="T7" fmla="*/ 10 h 79"/>
                <a:gd name="T8" fmla="*/ 106 w 131"/>
                <a:gd name="T9" fmla="*/ 29 h 79"/>
                <a:gd name="T10" fmla="*/ 97 w 131"/>
                <a:gd name="T11" fmla="*/ 27 h 79"/>
                <a:gd name="T12" fmla="*/ 131 w 131"/>
                <a:gd name="T13" fmla="*/ 55 h 79"/>
                <a:gd name="T14" fmla="*/ 64 w 131"/>
                <a:gd name="T15" fmla="*/ 64 h 79"/>
                <a:gd name="T16" fmla="*/ 71 w 131"/>
                <a:gd name="T17" fmla="*/ 68 h 79"/>
                <a:gd name="T18" fmla="*/ 0 w 131"/>
                <a:gd name="T1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79">
                  <a:moveTo>
                    <a:pt x="0" y="17"/>
                  </a:moveTo>
                  <a:cubicBezTo>
                    <a:pt x="0" y="17"/>
                    <a:pt x="25" y="0"/>
                    <a:pt x="52" y="3"/>
                  </a:cubicBezTo>
                  <a:cubicBezTo>
                    <a:pt x="52" y="3"/>
                    <a:pt x="48" y="5"/>
                    <a:pt x="48" y="7"/>
                  </a:cubicBezTo>
                  <a:cubicBezTo>
                    <a:pt x="48" y="7"/>
                    <a:pt x="55" y="0"/>
                    <a:pt x="77" y="10"/>
                  </a:cubicBezTo>
                  <a:cubicBezTo>
                    <a:pt x="98" y="20"/>
                    <a:pt x="106" y="29"/>
                    <a:pt x="106" y="29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112" y="37"/>
                    <a:pt x="131" y="55"/>
                  </a:cubicBezTo>
                  <a:cubicBezTo>
                    <a:pt x="131" y="55"/>
                    <a:pt x="87" y="67"/>
                    <a:pt x="64" y="64"/>
                  </a:cubicBezTo>
                  <a:cubicBezTo>
                    <a:pt x="64" y="64"/>
                    <a:pt x="64" y="64"/>
                    <a:pt x="71" y="68"/>
                  </a:cubicBezTo>
                  <a:cubicBezTo>
                    <a:pt x="71" y="68"/>
                    <a:pt x="9" y="79"/>
                    <a:pt x="0" y="17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slîdê"/>
            <p:cNvSpPr/>
            <p:nvPr/>
          </p:nvSpPr>
          <p:spPr bwMode="auto">
            <a:xfrm>
              <a:off x="5598793" y="2240338"/>
              <a:ext cx="594448" cy="190810"/>
            </a:xfrm>
            <a:custGeom>
              <a:avLst/>
              <a:gdLst>
                <a:gd name="T0" fmla="*/ 0 w 78"/>
                <a:gd name="T1" fmla="*/ 0 h 25"/>
                <a:gd name="T2" fmla="*/ 13 w 78"/>
                <a:gd name="T3" fmla="*/ 1 h 25"/>
                <a:gd name="T4" fmla="*/ 26 w 78"/>
                <a:gd name="T5" fmla="*/ 3 h 25"/>
                <a:gd name="T6" fmla="*/ 33 w 78"/>
                <a:gd name="T7" fmla="*/ 5 h 25"/>
                <a:gd name="T8" fmla="*/ 40 w 78"/>
                <a:gd name="T9" fmla="*/ 7 h 25"/>
                <a:gd name="T10" fmla="*/ 48 w 78"/>
                <a:gd name="T11" fmla="*/ 10 h 25"/>
                <a:gd name="T12" fmla="*/ 55 w 78"/>
                <a:gd name="T13" fmla="*/ 13 h 25"/>
                <a:gd name="T14" fmla="*/ 61 w 78"/>
                <a:gd name="T15" fmla="*/ 15 h 25"/>
                <a:gd name="T16" fmla="*/ 67 w 78"/>
                <a:gd name="T17" fmla="*/ 18 h 25"/>
                <a:gd name="T18" fmla="*/ 75 w 78"/>
                <a:gd name="T19" fmla="*/ 23 h 25"/>
                <a:gd name="T20" fmla="*/ 78 w 78"/>
                <a:gd name="T21" fmla="*/ 25 h 25"/>
                <a:gd name="T22" fmla="*/ 75 w 78"/>
                <a:gd name="T23" fmla="*/ 24 h 25"/>
                <a:gd name="T24" fmla="*/ 66 w 78"/>
                <a:gd name="T25" fmla="*/ 21 h 25"/>
                <a:gd name="T26" fmla="*/ 53 w 78"/>
                <a:gd name="T27" fmla="*/ 17 h 25"/>
                <a:gd name="T28" fmla="*/ 39 w 78"/>
                <a:gd name="T29" fmla="*/ 12 h 25"/>
                <a:gd name="T30" fmla="*/ 12 w 78"/>
                <a:gd name="T31" fmla="*/ 4 h 25"/>
                <a:gd name="T32" fmla="*/ 0 w 78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25">
                  <a:moveTo>
                    <a:pt x="0" y="0"/>
                  </a:moveTo>
                  <a:cubicBezTo>
                    <a:pt x="0" y="0"/>
                    <a:pt x="5" y="0"/>
                    <a:pt x="13" y="1"/>
                  </a:cubicBezTo>
                  <a:cubicBezTo>
                    <a:pt x="16" y="2"/>
                    <a:pt x="21" y="2"/>
                    <a:pt x="26" y="3"/>
                  </a:cubicBezTo>
                  <a:cubicBezTo>
                    <a:pt x="28" y="4"/>
                    <a:pt x="30" y="5"/>
                    <a:pt x="33" y="5"/>
                  </a:cubicBezTo>
                  <a:cubicBezTo>
                    <a:pt x="35" y="6"/>
                    <a:pt x="38" y="7"/>
                    <a:pt x="40" y="7"/>
                  </a:cubicBezTo>
                  <a:cubicBezTo>
                    <a:pt x="43" y="8"/>
                    <a:pt x="45" y="9"/>
                    <a:pt x="48" y="10"/>
                  </a:cubicBezTo>
                  <a:cubicBezTo>
                    <a:pt x="50" y="11"/>
                    <a:pt x="52" y="12"/>
                    <a:pt x="55" y="13"/>
                  </a:cubicBezTo>
                  <a:cubicBezTo>
                    <a:pt x="57" y="13"/>
                    <a:pt x="59" y="14"/>
                    <a:pt x="61" y="15"/>
                  </a:cubicBezTo>
                  <a:cubicBezTo>
                    <a:pt x="63" y="16"/>
                    <a:pt x="65" y="17"/>
                    <a:pt x="67" y="18"/>
                  </a:cubicBezTo>
                  <a:cubicBezTo>
                    <a:pt x="70" y="20"/>
                    <a:pt x="73" y="22"/>
                    <a:pt x="75" y="23"/>
                  </a:cubicBezTo>
                  <a:cubicBezTo>
                    <a:pt x="77" y="24"/>
                    <a:pt x="78" y="25"/>
                    <a:pt x="78" y="25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3" y="23"/>
                    <a:pt x="69" y="22"/>
                    <a:pt x="66" y="21"/>
                  </a:cubicBezTo>
                  <a:cubicBezTo>
                    <a:pt x="62" y="20"/>
                    <a:pt x="58" y="18"/>
                    <a:pt x="53" y="17"/>
                  </a:cubicBezTo>
                  <a:cubicBezTo>
                    <a:pt x="49" y="15"/>
                    <a:pt x="44" y="14"/>
                    <a:pt x="39" y="12"/>
                  </a:cubicBezTo>
                  <a:cubicBezTo>
                    <a:pt x="29" y="9"/>
                    <a:pt x="19" y="6"/>
                    <a:pt x="12" y="4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śḻîdè"/>
            <p:cNvSpPr/>
            <p:nvPr/>
          </p:nvSpPr>
          <p:spPr bwMode="auto">
            <a:xfrm>
              <a:off x="5782264" y="3535647"/>
              <a:ext cx="488036" cy="2509892"/>
            </a:xfrm>
            <a:custGeom>
              <a:avLst/>
              <a:gdLst>
                <a:gd name="T0" fmla="*/ 16 w 64"/>
                <a:gd name="T1" fmla="*/ 330 h 330"/>
                <a:gd name="T2" fmla="*/ 48 w 64"/>
                <a:gd name="T3" fmla="*/ 0 h 330"/>
                <a:gd name="T4" fmla="*/ 64 w 64"/>
                <a:gd name="T5" fmla="*/ 3 h 330"/>
                <a:gd name="T6" fmla="*/ 33 w 64"/>
                <a:gd name="T7" fmla="*/ 329 h 330"/>
                <a:gd name="T8" fmla="*/ 16 w 6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30">
                  <a:moveTo>
                    <a:pt x="16" y="330"/>
                  </a:moveTo>
                  <a:cubicBezTo>
                    <a:pt x="0" y="192"/>
                    <a:pt x="47" y="2"/>
                    <a:pt x="48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5"/>
                    <a:pt x="17" y="193"/>
                    <a:pt x="33" y="329"/>
                  </a:cubicBezTo>
                  <a:lnTo>
                    <a:pt x="16" y="330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$lïdè"/>
            <p:cNvSpPr/>
            <p:nvPr/>
          </p:nvSpPr>
          <p:spPr bwMode="auto">
            <a:xfrm>
              <a:off x="5507056" y="2042189"/>
              <a:ext cx="627474" cy="2480536"/>
            </a:xfrm>
            <a:custGeom>
              <a:avLst/>
              <a:gdLst>
                <a:gd name="T0" fmla="*/ 79 w 82"/>
                <a:gd name="T1" fmla="*/ 326 h 326"/>
                <a:gd name="T2" fmla="*/ 17 w 82"/>
                <a:gd name="T3" fmla="*/ 0 h 326"/>
                <a:gd name="T4" fmla="*/ 0 w 82"/>
                <a:gd name="T5" fmla="*/ 5 h 326"/>
                <a:gd name="T6" fmla="*/ 62 w 82"/>
                <a:gd name="T7" fmla="*/ 326 h 326"/>
                <a:gd name="T8" fmla="*/ 79 w 82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26">
                  <a:moveTo>
                    <a:pt x="79" y="326"/>
                  </a:moveTo>
                  <a:cubicBezTo>
                    <a:pt x="82" y="187"/>
                    <a:pt x="17" y="2"/>
                    <a:pt x="17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65" y="190"/>
                    <a:pt x="62" y="326"/>
                  </a:cubicBezTo>
                  <a:lnTo>
                    <a:pt x="79" y="326"/>
                  </a:lnTo>
                  <a:close/>
                </a:path>
              </a:pathLst>
            </a:custGeom>
            <a:solidFill>
              <a:srgbClr val="528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śľîdè"/>
            <p:cNvSpPr/>
            <p:nvPr/>
          </p:nvSpPr>
          <p:spPr bwMode="auto">
            <a:xfrm>
              <a:off x="6035454" y="3616374"/>
              <a:ext cx="289886" cy="2520901"/>
            </a:xfrm>
            <a:custGeom>
              <a:avLst/>
              <a:gdLst>
                <a:gd name="T0" fmla="*/ 21 w 38"/>
                <a:gd name="T1" fmla="*/ 331 h 331"/>
                <a:gd name="T2" fmla="*/ 0 w 38"/>
                <a:gd name="T3" fmla="*/ 0 h 331"/>
                <a:gd name="T4" fmla="*/ 17 w 38"/>
                <a:gd name="T5" fmla="*/ 0 h 331"/>
                <a:gd name="T6" fmla="*/ 38 w 38"/>
                <a:gd name="T7" fmla="*/ 329 h 331"/>
                <a:gd name="T8" fmla="*/ 21 w 38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1">
                  <a:moveTo>
                    <a:pt x="21" y="331"/>
                  </a:moveTo>
                  <a:cubicBezTo>
                    <a:pt x="2" y="241"/>
                    <a:pt x="0" y="1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9" y="240"/>
                    <a:pt x="38" y="329"/>
                  </a:cubicBezTo>
                  <a:lnTo>
                    <a:pt x="21" y="33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s1íďê"/>
            <p:cNvSpPr/>
            <p:nvPr/>
          </p:nvSpPr>
          <p:spPr bwMode="auto">
            <a:xfrm>
              <a:off x="5958397" y="2423810"/>
              <a:ext cx="220166" cy="3430920"/>
            </a:xfrm>
            <a:custGeom>
              <a:avLst/>
              <a:gdLst>
                <a:gd name="T0" fmla="*/ 12 w 29"/>
                <a:gd name="T1" fmla="*/ 451 h 451"/>
                <a:gd name="T2" fmla="*/ 6 w 29"/>
                <a:gd name="T3" fmla="*/ 329 h 451"/>
                <a:gd name="T4" fmla="*/ 0 w 29"/>
                <a:gd name="T5" fmla="*/ 0 h 451"/>
                <a:gd name="T6" fmla="*/ 17 w 29"/>
                <a:gd name="T7" fmla="*/ 0 h 451"/>
                <a:gd name="T8" fmla="*/ 22 w 29"/>
                <a:gd name="T9" fmla="*/ 328 h 451"/>
                <a:gd name="T10" fmla="*/ 29 w 29"/>
                <a:gd name="T11" fmla="*/ 450 h 451"/>
                <a:gd name="T12" fmla="*/ 12 w 29"/>
                <a:gd name="T1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51">
                  <a:moveTo>
                    <a:pt x="12" y="451"/>
                  </a:moveTo>
                  <a:cubicBezTo>
                    <a:pt x="6" y="329"/>
                    <a:pt x="6" y="329"/>
                    <a:pt x="6" y="329"/>
                  </a:cubicBezTo>
                  <a:cubicBezTo>
                    <a:pt x="0" y="211"/>
                    <a:pt x="0" y="2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11"/>
                    <a:pt x="22" y="328"/>
                  </a:cubicBezTo>
                  <a:cubicBezTo>
                    <a:pt x="29" y="450"/>
                    <a:pt x="29" y="450"/>
                    <a:pt x="29" y="450"/>
                  </a:cubicBezTo>
                  <a:lnTo>
                    <a:pt x="12" y="451"/>
                  </a:ln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ṧḻîḓe"/>
            <p:cNvSpPr/>
            <p:nvPr/>
          </p:nvSpPr>
          <p:spPr bwMode="auto">
            <a:xfrm>
              <a:off x="5767586" y="1271608"/>
              <a:ext cx="748564" cy="1060467"/>
            </a:xfrm>
            <a:custGeom>
              <a:avLst/>
              <a:gdLst>
                <a:gd name="T0" fmla="*/ 12 w 98"/>
                <a:gd name="T1" fmla="*/ 103 h 139"/>
                <a:gd name="T2" fmla="*/ 67 w 98"/>
                <a:gd name="T3" fmla="*/ 135 h 139"/>
                <a:gd name="T4" fmla="*/ 67 w 98"/>
                <a:gd name="T5" fmla="*/ 135 h 139"/>
                <a:gd name="T6" fmla="*/ 88 w 98"/>
                <a:gd name="T7" fmla="*/ 75 h 139"/>
                <a:gd name="T8" fmla="*/ 81 w 98"/>
                <a:gd name="T9" fmla="*/ 88 h 139"/>
                <a:gd name="T10" fmla="*/ 66 w 98"/>
                <a:gd name="T11" fmla="*/ 38 h 139"/>
                <a:gd name="T12" fmla="*/ 64 w 98"/>
                <a:gd name="T13" fmla="*/ 53 h 139"/>
                <a:gd name="T14" fmla="*/ 18 w 98"/>
                <a:gd name="T15" fmla="*/ 0 h 139"/>
                <a:gd name="T16" fmla="*/ 17 w 98"/>
                <a:gd name="T17" fmla="*/ 70 h 139"/>
                <a:gd name="T18" fmla="*/ 5 w 98"/>
                <a:gd name="T19" fmla="*/ 61 h 139"/>
                <a:gd name="T20" fmla="*/ 26 w 98"/>
                <a:gd name="T21" fmla="*/ 108 h 139"/>
                <a:gd name="T22" fmla="*/ 12 w 98"/>
                <a:gd name="T23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39">
                  <a:moveTo>
                    <a:pt x="12" y="103"/>
                  </a:moveTo>
                  <a:cubicBezTo>
                    <a:pt x="29" y="139"/>
                    <a:pt x="67" y="135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7" y="135"/>
                    <a:pt x="98" y="114"/>
                    <a:pt x="88" y="75"/>
                  </a:cubicBezTo>
                  <a:cubicBezTo>
                    <a:pt x="88" y="75"/>
                    <a:pt x="85" y="82"/>
                    <a:pt x="81" y="88"/>
                  </a:cubicBezTo>
                  <a:cubicBezTo>
                    <a:pt x="81" y="88"/>
                    <a:pt x="82" y="49"/>
                    <a:pt x="66" y="38"/>
                  </a:cubicBezTo>
                  <a:cubicBezTo>
                    <a:pt x="66" y="38"/>
                    <a:pt x="65" y="44"/>
                    <a:pt x="64" y="53"/>
                  </a:cubicBezTo>
                  <a:cubicBezTo>
                    <a:pt x="64" y="53"/>
                    <a:pt x="49" y="18"/>
                    <a:pt x="18" y="0"/>
                  </a:cubicBezTo>
                  <a:cubicBezTo>
                    <a:pt x="5" y="34"/>
                    <a:pt x="17" y="70"/>
                    <a:pt x="17" y="70"/>
                  </a:cubicBezTo>
                  <a:cubicBezTo>
                    <a:pt x="10" y="64"/>
                    <a:pt x="5" y="61"/>
                    <a:pt x="5" y="61"/>
                  </a:cubicBezTo>
                  <a:cubicBezTo>
                    <a:pt x="0" y="79"/>
                    <a:pt x="26" y="108"/>
                    <a:pt x="26" y="108"/>
                  </a:cubicBezTo>
                  <a:cubicBezTo>
                    <a:pt x="19" y="106"/>
                    <a:pt x="12" y="103"/>
                    <a:pt x="12" y="103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ṥľiḑe"/>
            <p:cNvSpPr/>
            <p:nvPr/>
          </p:nvSpPr>
          <p:spPr bwMode="auto">
            <a:xfrm>
              <a:off x="5980413" y="1502781"/>
              <a:ext cx="267870" cy="715540"/>
            </a:xfrm>
            <a:custGeom>
              <a:avLst/>
              <a:gdLst>
                <a:gd name="T0" fmla="*/ 35 w 35"/>
                <a:gd name="T1" fmla="*/ 94 h 94"/>
                <a:gd name="T2" fmla="*/ 30 w 35"/>
                <a:gd name="T3" fmla="*/ 80 h 94"/>
                <a:gd name="T4" fmla="*/ 24 w 35"/>
                <a:gd name="T5" fmla="*/ 64 h 94"/>
                <a:gd name="T6" fmla="*/ 18 w 35"/>
                <a:gd name="T7" fmla="*/ 47 h 94"/>
                <a:gd name="T8" fmla="*/ 12 w 35"/>
                <a:gd name="T9" fmla="*/ 29 h 94"/>
                <a:gd name="T10" fmla="*/ 10 w 35"/>
                <a:gd name="T11" fmla="*/ 21 h 94"/>
                <a:gd name="T12" fmla="*/ 7 w 35"/>
                <a:gd name="T13" fmla="*/ 14 h 94"/>
                <a:gd name="T14" fmla="*/ 4 w 35"/>
                <a:gd name="T15" fmla="*/ 8 h 94"/>
                <a:gd name="T16" fmla="*/ 2 w 35"/>
                <a:gd name="T17" fmla="*/ 4 h 94"/>
                <a:gd name="T18" fmla="*/ 0 w 35"/>
                <a:gd name="T19" fmla="*/ 0 h 94"/>
                <a:gd name="T20" fmla="*/ 3 w 35"/>
                <a:gd name="T21" fmla="*/ 3 h 94"/>
                <a:gd name="T22" fmla="*/ 7 w 35"/>
                <a:gd name="T23" fmla="*/ 7 h 94"/>
                <a:gd name="T24" fmla="*/ 10 w 35"/>
                <a:gd name="T25" fmla="*/ 12 h 94"/>
                <a:gd name="T26" fmla="*/ 14 w 35"/>
                <a:gd name="T27" fmla="*/ 19 h 94"/>
                <a:gd name="T28" fmla="*/ 18 w 35"/>
                <a:gd name="T29" fmla="*/ 27 h 94"/>
                <a:gd name="T30" fmla="*/ 22 w 35"/>
                <a:gd name="T31" fmla="*/ 36 h 94"/>
                <a:gd name="T32" fmla="*/ 25 w 35"/>
                <a:gd name="T33" fmla="*/ 45 h 94"/>
                <a:gd name="T34" fmla="*/ 28 w 35"/>
                <a:gd name="T35" fmla="*/ 54 h 94"/>
                <a:gd name="T36" fmla="*/ 30 w 35"/>
                <a:gd name="T37" fmla="*/ 63 h 94"/>
                <a:gd name="T38" fmla="*/ 33 w 35"/>
                <a:gd name="T39" fmla="*/ 79 h 94"/>
                <a:gd name="T40" fmla="*/ 35 w 35"/>
                <a:gd name="T4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94">
                  <a:moveTo>
                    <a:pt x="35" y="94"/>
                  </a:moveTo>
                  <a:cubicBezTo>
                    <a:pt x="35" y="94"/>
                    <a:pt x="33" y="89"/>
                    <a:pt x="30" y="80"/>
                  </a:cubicBezTo>
                  <a:cubicBezTo>
                    <a:pt x="28" y="75"/>
                    <a:pt x="26" y="70"/>
                    <a:pt x="24" y="64"/>
                  </a:cubicBezTo>
                  <a:cubicBezTo>
                    <a:pt x="22" y="59"/>
                    <a:pt x="21" y="53"/>
                    <a:pt x="18" y="47"/>
                  </a:cubicBezTo>
                  <a:cubicBezTo>
                    <a:pt x="17" y="41"/>
                    <a:pt x="14" y="35"/>
                    <a:pt x="12" y="29"/>
                  </a:cubicBezTo>
                  <a:cubicBezTo>
                    <a:pt x="11" y="26"/>
                    <a:pt x="11" y="24"/>
                    <a:pt x="10" y="21"/>
                  </a:cubicBezTo>
                  <a:cubicBezTo>
                    <a:pt x="9" y="19"/>
                    <a:pt x="8" y="16"/>
                    <a:pt x="7" y="14"/>
                  </a:cubicBezTo>
                  <a:cubicBezTo>
                    <a:pt x="6" y="12"/>
                    <a:pt x="5" y="10"/>
                    <a:pt x="4" y="8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6" y="5"/>
                    <a:pt x="7" y="7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5" y="22"/>
                    <a:pt x="17" y="24"/>
                    <a:pt x="18" y="27"/>
                  </a:cubicBezTo>
                  <a:cubicBezTo>
                    <a:pt x="19" y="30"/>
                    <a:pt x="21" y="33"/>
                    <a:pt x="22" y="36"/>
                  </a:cubicBezTo>
                  <a:cubicBezTo>
                    <a:pt x="23" y="39"/>
                    <a:pt x="24" y="42"/>
                    <a:pt x="25" y="45"/>
                  </a:cubicBezTo>
                  <a:cubicBezTo>
                    <a:pt x="26" y="48"/>
                    <a:pt x="27" y="51"/>
                    <a:pt x="28" y="54"/>
                  </a:cubicBezTo>
                  <a:cubicBezTo>
                    <a:pt x="29" y="57"/>
                    <a:pt x="29" y="60"/>
                    <a:pt x="30" y="63"/>
                  </a:cubicBezTo>
                  <a:cubicBezTo>
                    <a:pt x="31" y="68"/>
                    <a:pt x="33" y="74"/>
                    <a:pt x="33" y="79"/>
                  </a:cubicBezTo>
                  <a:cubicBezTo>
                    <a:pt x="35" y="88"/>
                    <a:pt x="35" y="94"/>
                    <a:pt x="35" y="9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ṩ1îḍè"/>
            <p:cNvSpPr/>
            <p:nvPr/>
          </p:nvSpPr>
          <p:spPr bwMode="auto">
            <a:xfrm>
              <a:off x="5624477" y="1370682"/>
              <a:ext cx="766912" cy="1522815"/>
            </a:xfrm>
            <a:custGeom>
              <a:avLst/>
              <a:gdLst>
                <a:gd name="T0" fmla="*/ 62 w 101"/>
                <a:gd name="T1" fmla="*/ 52 h 200"/>
                <a:gd name="T2" fmla="*/ 62 w 101"/>
                <a:gd name="T3" fmla="*/ 52 h 200"/>
                <a:gd name="T4" fmla="*/ 3 w 101"/>
                <a:gd name="T5" fmla="*/ 25 h 200"/>
                <a:gd name="T6" fmla="*/ 4 w 101"/>
                <a:gd name="T7" fmla="*/ 22 h 200"/>
                <a:gd name="T8" fmla="*/ 61 w 101"/>
                <a:gd name="T9" fmla="*/ 49 h 200"/>
                <a:gd name="T10" fmla="*/ 35 w 101"/>
                <a:gd name="T11" fmla="*/ 4 h 200"/>
                <a:gd name="T12" fmla="*/ 38 w 101"/>
                <a:gd name="T13" fmla="*/ 2 h 200"/>
                <a:gd name="T14" fmla="*/ 64 w 101"/>
                <a:gd name="T15" fmla="*/ 50 h 200"/>
                <a:gd name="T16" fmla="*/ 72 w 101"/>
                <a:gd name="T17" fmla="*/ 73 h 200"/>
                <a:gd name="T18" fmla="*/ 98 w 101"/>
                <a:gd name="T19" fmla="*/ 5 h 200"/>
                <a:gd name="T20" fmla="*/ 101 w 101"/>
                <a:gd name="T21" fmla="*/ 6 h 200"/>
                <a:gd name="T22" fmla="*/ 74 w 101"/>
                <a:gd name="T23" fmla="*/ 77 h 200"/>
                <a:gd name="T24" fmla="*/ 74 w 101"/>
                <a:gd name="T25" fmla="*/ 77 h 200"/>
                <a:gd name="T26" fmla="*/ 82 w 101"/>
                <a:gd name="T27" fmla="*/ 107 h 200"/>
                <a:gd name="T28" fmla="*/ 82 w 101"/>
                <a:gd name="T29" fmla="*/ 138 h 200"/>
                <a:gd name="T30" fmla="*/ 82 w 101"/>
                <a:gd name="T31" fmla="*/ 144 h 200"/>
                <a:gd name="T32" fmla="*/ 78 w 101"/>
                <a:gd name="T33" fmla="*/ 165 h 200"/>
                <a:gd name="T34" fmla="*/ 63 w 101"/>
                <a:gd name="T35" fmla="*/ 198 h 200"/>
                <a:gd name="T36" fmla="*/ 60 w 101"/>
                <a:gd name="T37" fmla="*/ 197 h 200"/>
                <a:gd name="T38" fmla="*/ 77 w 101"/>
                <a:gd name="T39" fmla="*/ 156 h 200"/>
                <a:gd name="T40" fmla="*/ 77 w 101"/>
                <a:gd name="T41" fmla="*/ 154 h 200"/>
                <a:gd name="T42" fmla="*/ 78 w 101"/>
                <a:gd name="T43" fmla="*/ 106 h 200"/>
                <a:gd name="T44" fmla="*/ 27 w 101"/>
                <a:gd name="T45" fmla="*/ 82 h 200"/>
                <a:gd name="T46" fmla="*/ 29 w 101"/>
                <a:gd name="T47" fmla="*/ 79 h 200"/>
                <a:gd name="T48" fmla="*/ 78 w 101"/>
                <a:gd name="T49" fmla="*/ 103 h 200"/>
                <a:gd name="T50" fmla="*/ 71 w 101"/>
                <a:gd name="T51" fmla="*/ 74 h 200"/>
                <a:gd name="T52" fmla="*/ 62 w 101"/>
                <a:gd name="T53" fmla="*/ 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200">
                  <a:moveTo>
                    <a:pt x="62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37" y="37"/>
                    <a:pt x="3" y="25"/>
                    <a:pt x="3" y="25"/>
                  </a:cubicBezTo>
                  <a:cubicBezTo>
                    <a:pt x="3" y="25"/>
                    <a:pt x="0" y="23"/>
                    <a:pt x="4" y="22"/>
                  </a:cubicBezTo>
                  <a:cubicBezTo>
                    <a:pt x="8" y="22"/>
                    <a:pt x="46" y="40"/>
                    <a:pt x="61" y="49"/>
                  </a:cubicBezTo>
                  <a:cubicBezTo>
                    <a:pt x="47" y="18"/>
                    <a:pt x="35" y="4"/>
                    <a:pt x="35" y="4"/>
                  </a:cubicBezTo>
                  <a:cubicBezTo>
                    <a:pt x="35" y="4"/>
                    <a:pt x="34" y="0"/>
                    <a:pt x="38" y="2"/>
                  </a:cubicBezTo>
                  <a:cubicBezTo>
                    <a:pt x="42" y="5"/>
                    <a:pt x="57" y="35"/>
                    <a:pt x="64" y="50"/>
                  </a:cubicBezTo>
                  <a:cubicBezTo>
                    <a:pt x="66" y="57"/>
                    <a:pt x="69" y="65"/>
                    <a:pt x="72" y="73"/>
                  </a:cubicBezTo>
                  <a:cubicBezTo>
                    <a:pt x="75" y="56"/>
                    <a:pt x="95" y="8"/>
                    <a:pt x="98" y="5"/>
                  </a:cubicBezTo>
                  <a:cubicBezTo>
                    <a:pt x="101" y="2"/>
                    <a:pt x="101" y="6"/>
                    <a:pt x="101" y="6"/>
                  </a:cubicBezTo>
                  <a:cubicBezTo>
                    <a:pt x="101" y="6"/>
                    <a:pt x="78" y="48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87"/>
                    <a:pt x="80" y="97"/>
                    <a:pt x="82" y="107"/>
                  </a:cubicBezTo>
                  <a:cubicBezTo>
                    <a:pt x="83" y="117"/>
                    <a:pt x="83" y="128"/>
                    <a:pt x="82" y="138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52"/>
                    <a:pt x="80" y="159"/>
                    <a:pt x="78" y="165"/>
                  </a:cubicBezTo>
                  <a:cubicBezTo>
                    <a:pt x="74" y="178"/>
                    <a:pt x="64" y="197"/>
                    <a:pt x="63" y="198"/>
                  </a:cubicBezTo>
                  <a:cubicBezTo>
                    <a:pt x="61" y="200"/>
                    <a:pt x="60" y="197"/>
                    <a:pt x="60" y="197"/>
                  </a:cubicBezTo>
                  <a:cubicBezTo>
                    <a:pt x="67" y="185"/>
                    <a:pt x="73" y="172"/>
                    <a:pt x="77" y="156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0" y="139"/>
                    <a:pt x="81" y="123"/>
                    <a:pt x="78" y="106"/>
                  </a:cubicBezTo>
                  <a:cubicBezTo>
                    <a:pt x="53" y="90"/>
                    <a:pt x="27" y="82"/>
                    <a:pt x="27" y="82"/>
                  </a:cubicBezTo>
                  <a:cubicBezTo>
                    <a:pt x="27" y="82"/>
                    <a:pt x="24" y="79"/>
                    <a:pt x="29" y="79"/>
                  </a:cubicBezTo>
                  <a:cubicBezTo>
                    <a:pt x="32" y="79"/>
                    <a:pt x="63" y="94"/>
                    <a:pt x="78" y="103"/>
                  </a:cubicBezTo>
                  <a:cubicBezTo>
                    <a:pt x="76" y="94"/>
                    <a:pt x="74" y="84"/>
                    <a:pt x="71" y="74"/>
                  </a:cubicBezTo>
                  <a:cubicBezTo>
                    <a:pt x="68" y="66"/>
                    <a:pt x="65" y="59"/>
                    <a:pt x="62" y="5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ṧļíďe"/>
            <p:cNvSpPr/>
            <p:nvPr/>
          </p:nvSpPr>
          <p:spPr bwMode="auto">
            <a:xfrm>
              <a:off x="5837304" y="1319310"/>
              <a:ext cx="157787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8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š1îḑê"/>
            <p:cNvSpPr/>
            <p:nvPr/>
          </p:nvSpPr>
          <p:spPr bwMode="auto">
            <a:xfrm>
              <a:off x="5903354" y="1333987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ṥľiďè"/>
            <p:cNvSpPr/>
            <p:nvPr/>
          </p:nvSpPr>
          <p:spPr bwMode="auto">
            <a:xfrm>
              <a:off x="5540082" y="1462419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ṡľiḍè"/>
            <p:cNvSpPr/>
            <p:nvPr/>
          </p:nvSpPr>
          <p:spPr bwMode="auto">
            <a:xfrm>
              <a:off x="5606131" y="1477096"/>
              <a:ext cx="55043" cy="62382"/>
            </a:xfrm>
            <a:custGeom>
              <a:avLst/>
              <a:gdLst>
                <a:gd name="T0" fmla="*/ 0 w 7"/>
                <a:gd name="T1" fmla="*/ 5 h 8"/>
                <a:gd name="T2" fmla="*/ 4 w 7"/>
                <a:gd name="T3" fmla="*/ 7 h 8"/>
                <a:gd name="T4" fmla="*/ 6 w 7"/>
                <a:gd name="T5" fmla="*/ 3 h 8"/>
                <a:gd name="T6" fmla="*/ 3 w 7"/>
                <a:gd name="T7" fmla="*/ 1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6"/>
                    <a:pt x="2" y="8"/>
                    <a:pt x="4" y="7"/>
                  </a:cubicBezTo>
                  <a:cubicBezTo>
                    <a:pt x="5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Sļíḋé"/>
            <p:cNvSpPr/>
            <p:nvPr/>
          </p:nvSpPr>
          <p:spPr bwMode="auto">
            <a:xfrm>
              <a:off x="6318001" y="1256930"/>
              <a:ext cx="157787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śḷïďe"/>
            <p:cNvSpPr/>
            <p:nvPr/>
          </p:nvSpPr>
          <p:spPr bwMode="auto">
            <a:xfrm>
              <a:off x="6384051" y="1282615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$ḷïḋê"/>
            <p:cNvSpPr/>
            <p:nvPr/>
          </p:nvSpPr>
          <p:spPr bwMode="auto">
            <a:xfrm>
              <a:off x="5745570" y="190641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ŝ1íḍe"/>
            <p:cNvSpPr/>
            <p:nvPr/>
          </p:nvSpPr>
          <p:spPr bwMode="auto">
            <a:xfrm>
              <a:off x="5804281" y="1921096"/>
              <a:ext cx="55043" cy="51372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1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śľîḋe"/>
            <p:cNvSpPr/>
            <p:nvPr/>
          </p:nvSpPr>
          <p:spPr bwMode="auto">
            <a:xfrm>
              <a:off x="5639155" y="1693592"/>
              <a:ext cx="355936" cy="80728"/>
            </a:xfrm>
            <a:custGeom>
              <a:avLst/>
              <a:gdLst>
                <a:gd name="T0" fmla="*/ 43 w 47"/>
                <a:gd name="T1" fmla="*/ 0 h 11"/>
                <a:gd name="T2" fmla="*/ 3 w 47"/>
                <a:gd name="T3" fmla="*/ 8 h 11"/>
                <a:gd name="T4" fmla="*/ 4 w 47"/>
                <a:gd name="T5" fmla="*/ 11 h 11"/>
                <a:gd name="T6" fmla="*/ 47 w 47"/>
                <a:gd name="T7" fmla="*/ 1 h 11"/>
                <a:gd name="T8" fmla="*/ 47 w 47"/>
                <a:gd name="T9" fmla="*/ 1 h 11"/>
                <a:gd name="T10" fmla="*/ 43 w 4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1">
                  <a:moveTo>
                    <a:pt x="43" y="0"/>
                  </a:moveTo>
                  <a:cubicBezTo>
                    <a:pt x="26" y="2"/>
                    <a:pt x="6" y="5"/>
                    <a:pt x="3" y="8"/>
                  </a:cubicBezTo>
                  <a:cubicBezTo>
                    <a:pt x="0" y="11"/>
                    <a:pt x="4" y="11"/>
                    <a:pt x="4" y="11"/>
                  </a:cubicBezTo>
                  <a:cubicBezTo>
                    <a:pt x="4" y="11"/>
                    <a:pt x="18" y="5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śľiḑê"/>
            <p:cNvSpPr/>
            <p:nvPr/>
          </p:nvSpPr>
          <p:spPr bwMode="auto">
            <a:xfrm>
              <a:off x="6020776" y="1205558"/>
              <a:ext cx="36694" cy="432993"/>
            </a:xfrm>
            <a:custGeom>
              <a:avLst/>
              <a:gdLst>
                <a:gd name="T0" fmla="*/ 3 w 5"/>
                <a:gd name="T1" fmla="*/ 56 h 57"/>
                <a:gd name="T2" fmla="*/ 3 w 5"/>
                <a:gd name="T3" fmla="*/ 4 h 57"/>
                <a:gd name="T4" fmla="*/ 0 w 5"/>
                <a:gd name="T5" fmla="*/ 4 h 57"/>
                <a:gd name="T6" fmla="*/ 1 w 5"/>
                <a:gd name="T7" fmla="*/ 52 h 57"/>
                <a:gd name="T8" fmla="*/ 1 w 5"/>
                <a:gd name="T9" fmla="*/ 52 h 57"/>
                <a:gd name="T10" fmla="*/ 3 w 5"/>
                <a:gd name="T11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7">
                  <a:moveTo>
                    <a:pt x="3" y="56"/>
                  </a:moveTo>
                  <a:cubicBezTo>
                    <a:pt x="4" y="39"/>
                    <a:pt x="5" y="7"/>
                    <a:pt x="3" y="4"/>
                  </a:cubicBezTo>
                  <a:cubicBezTo>
                    <a:pt x="1" y="0"/>
                    <a:pt x="0" y="4"/>
                    <a:pt x="0" y="4"/>
                  </a:cubicBezTo>
                  <a:cubicBezTo>
                    <a:pt x="0" y="4"/>
                    <a:pt x="3" y="22"/>
                    <a:pt x="1" y="52"/>
                  </a:cubicBezTo>
                  <a:cubicBezTo>
                    <a:pt x="1" y="52"/>
                    <a:pt x="2" y="57"/>
                    <a:pt x="1" y="52"/>
                  </a:cubicBezTo>
                  <a:lnTo>
                    <a:pt x="3" y="56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şļíḋè"/>
            <p:cNvSpPr/>
            <p:nvPr/>
          </p:nvSpPr>
          <p:spPr bwMode="auto">
            <a:xfrm>
              <a:off x="6042793" y="1311971"/>
              <a:ext cx="165126" cy="190810"/>
            </a:xfrm>
            <a:custGeom>
              <a:avLst/>
              <a:gdLst>
                <a:gd name="T0" fmla="*/ 1 w 22"/>
                <a:gd name="T1" fmla="*/ 21 h 25"/>
                <a:gd name="T2" fmla="*/ 19 w 22"/>
                <a:gd name="T3" fmla="*/ 2 h 25"/>
                <a:gd name="T4" fmla="*/ 21 w 22"/>
                <a:gd name="T5" fmla="*/ 4 h 25"/>
                <a:gd name="T6" fmla="*/ 0 w 22"/>
                <a:gd name="T7" fmla="*/ 25 h 25"/>
                <a:gd name="T8" fmla="*/ 1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21"/>
                  </a:moveTo>
                  <a:cubicBezTo>
                    <a:pt x="13" y="10"/>
                    <a:pt x="19" y="2"/>
                    <a:pt x="19" y="2"/>
                  </a:cubicBezTo>
                  <a:cubicBezTo>
                    <a:pt x="19" y="2"/>
                    <a:pt x="22" y="0"/>
                    <a:pt x="21" y="4"/>
                  </a:cubicBezTo>
                  <a:cubicBezTo>
                    <a:pt x="20" y="7"/>
                    <a:pt x="10" y="16"/>
                    <a:pt x="0" y="25"/>
                  </a:cubicBezTo>
                  <a:cubicBezTo>
                    <a:pt x="0" y="24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şļíďê"/>
            <p:cNvSpPr/>
            <p:nvPr/>
          </p:nvSpPr>
          <p:spPr bwMode="auto">
            <a:xfrm>
              <a:off x="6233603" y="1594518"/>
              <a:ext cx="271538" cy="143109"/>
            </a:xfrm>
            <a:custGeom>
              <a:avLst/>
              <a:gdLst>
                <a:gd name="T0" fmla="*/ 2 w 36"/>
                <a:gd name="T1" fmla="*/ 15 h 19"/>
                <a:gd name="T2" fmla="*/ 32 w 36"/>
                <a:gd name="T3" fmla="*/ 1 h 19"/>
                <a:gd name="T4" fmla="*/ 33 w 36"/>
                <a:gd name="T5" fmla="*/ 4 h 19"/>
                <a:gd name="T6" fmla="*/ 0 w 36"/>
                <a:gd name="T7" fmla="*/ 19 h 19"/>
                <a:gd name="T8" fmla="*/ 2 w 36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2" y="15"/>
                  </a:moveTo>
                  <a:cubicBezTo>
                    <a:pt x="17" y="10"/>
                    <a:pt x="32" y="1"/>
                    <a:pt x="32" y="1"/>
                  </a:cubicBezTo>
                  <a:cubicBezTo>
                    <a:pt x="32" y="1"/>
                    <a:pt x="36" y="0"/>
                    <a:pt x="33" y="4"/>
                  </a:cubicBezTo>
                  <a:cubicBezTo>
                    <a:pt x="31" y="6"/>
                    <a:pt x="13" y="14"/>
                    <a:pt x="0" y="19"/>
                  </a:cubicBezTo>
                  <a:cubicBezTo>
                    <a:pt x="1" y="18"/>
                    <a:pt x="2" y="17"/>
                    <a:pt x="2" y="15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ṣ1îdé"/>
            <p:cNvSpPr/>
            <p:nvPr/>
          </p:nvSpPr>
          <p:spPr bwMode="auto">
            <a:xfrm>
              <a:off x="5980413" y="1899080"/>
              <a:ext cx="146777" cy="212827"/>
            </a:xfrm>
            <a:custGeom>
              <a:avLst/>
              <a:gdLst>
                <a:gd name="T0" fmla="*/ 15 w 19"/>
                <a:gd name="T1" fmla="*/ 26 h 28"/>
                <a:gd name="T2" fmla="*/ 1 w 19"/>
                <a:gd name="T3" fmla="*/ 4 h 28"/>
                <a:gd name="T4" fmla="*/ 4 w 19"/>
                <a:gd name="T5" fmla="*/ 2 h 28"/>
                <a:gd name="T6" fmla="*/ 19 w 19"/>
                <a:gd name="T7" fmla="*/ 28 h 28"/>
                <a:gd name="T8" fmla="*/ 15 w 19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5" y="26"/>
                  </a:moveTo>
                  <a:cubicBezTo>
                    <a:pt x="7" y="12"/>
                    <a:pt x="1" y="4"/>
                    <a:pt x="1" y="4"/>
                  </a:cubicBezTo>
                  <a:cubicBezTo>
                    <a:pt x="1" y="4"/>
                    <a:pt x="0" y="0"/>
                    <a:pt x="4" y="2"/>
                  </a:cubicBezTo>
                  <a:cubicBezTo>
                    <a:pt x="6" y="4"/>
                    <a:pt x="12" y="15"/>
                    <a:pt x="19" y="28"/>
                  </a:cubicBezTo>
                  <a:cubicBezTo>
                    <a:pt x="17" y="27"/>
                    <a:pt x="16" y="26"/>
                    <a:pt x="15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ṩļîḑe"/>
            <p:cNvSpPr/>
            <p:nvPr/>
          </p:nvSpPr>
          <p:spPr bwMode="auto">
            <a:xfrm>
              <a:off x="5683188" y="1282615"/>
              <a:ext cx="106415" cy="326581"/>
            </a:xfrm>
            <a:custGeom>
              <a:avLst/>
              <a:gdLst>
                <a:gd name="T0" fmla="*/ 10 w 14"/>
                <a:gd name="T1" fmla="*/ 40 h 43"/>
                <a:gd name="T2" fmla="*/ 0 w 14"/>
                <a:gd name="T3" fmla="*/ 5 h 43"/>
                <a:gd name="T4" fmla="*/ 3 w 14"/>
                <a:gd name="T5" fmla="*/ 4 h 43"/>
                <a:gd name="T6" fmla="*/ 14 w 14"/>
                <a:gd name="T7" fmla="*/ 43 h 43"/>
                <a:gd name="T8" fmla="*/ 10 w 14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3">
                  <a:moveTo>
                    <a:pt x="10" y="40"/>
                  </a:moveTo>
                  <a:cubicBezTo>
                    <a:pt x="5" y="18"/>
                    <a:pt x="0" y="5"/>
                    <a:pt x="0" y="5"/>
                  </a:cubicBezTo>
                  <a:cubicBezTo>
                    <a:pt x="0" y="5"/>
                    <a:pt x="0" y="0"/>
                    <a:pt x="3" y="4"/>
                  </a:cubicBezTo>
                  <a:cubicBezTo>
                    <a:pt x="5" y="6"/>
                    <a:pt x="10" y="24"/>
                    <a:pt x="14" y="43"/>
                  </a:cubicBezTo>
                  <a:cubicBezTo>
                    <a:pt x="13" y="42"/>
                    <a:pt x="12" y="41"/>
                    <a:pt x="10" y="4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ṧ1îdé"/>
            <p:cNvSpPr/>
            <p:nvPr/>
          </p:nvSpPr>
          <p:spPr bwMode="auto">
            <a:xfrm>
              <a:off x="5606131" y="1675246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şļïḍè"/>
            <p:cNvSpPr/>
            <p:nvPr/>
          </p:nvSpPr>
          <p:spPr bwMode="auto">
            <a:xfrm>
              <a:off x="5675849" y="1700931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ľïḋè"/>
            <p:cNvSpPr/>
            <p:nvPr/>
          </p:nvSpPr>
          <p:spPr bwMode="auto">
            <a:xfrm>
              <a:off x="5881338" y="1781658"/>
              <a:ext cx="161455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ṡľîdé"/>
            <p:cNvSpPr/>
            <p:nvPr/>
          </p:nvSpPr>
          <p:spPr bwMode="auto">
            <a:xfrm>
              <a:off x="5951058" y="1800006"/>
              <a:ext cx="51372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1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2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lïḓe"/>
            <p:cNvSpPr/>
            <p:nvPr/>
          </p:nvSpPr>
          <p:spPr bwMode="auto">
            <a:xfrm>
              <a:off x="5958397" y="1135838"/>
              <a:ext cx="161455" cy="161455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1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1"/>
                  </a:cubicBezTo>
                  <a:cubicBezTo>
                    <a:pt x="17" y="20"/>
                    <a:pt x="21" y="15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3" y="2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šľîḋé"/>
            <p:cNvSpPr/>
            <p:nvPr/>
          </p:nvSpPr>
          <p:spPr bwMode="auto">
            <a:xfrm>
              <a:off x="6028115" y="1157855"/>
              <a:ext cx="51372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ṥḻïḑê"/>
            <p:cNvSpPr/>
            <p:nvPr/>
          </p:nvSpPr>
          <p:spPr bwMode="auto">
            <a:xfrm>
              <a:off x="6141868" y="1227575"/>
              <a:ext cx="157787" cy="161455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20"/>
                    <a:pt x="21" y="15"/>
                    <a:pt x="20" y="9"/>
                  </a:cubicBezTo>
                  <a:cubicBezTo>
                    <a:pt x="20" y="4"/>
                    <a:pt x="15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ṣlîḍe"/>
            <p:cNvSpPr/>
            <p:nvPr/>
          </p:nvSpPr>
          <p:spPr bwMode="auto">
            <a:xfrm>
              <a:off x="6207918" y="1249592"/>
              <a:ext cx="55043" cy="55043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6 h 7"/>
                <a:gd name="T4" fmla="*/ 7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1" y="5"/>
                    <a:pt x="2" y="7"/>
                    <a:pt x="4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ṣlide"/>
            <p:cNvSpPr/>
            <p:nvPr/>
          </p:nvSpPr>
          <p:spPr bwMode="auto">
            <a:xfrm>
              <a:off x="6439091" y="1517459"/>
              <a:ext cx="157787" cy="157787"/>
            </a:xfrm>
            <a:custGeom>
              <a:avLst/>
              <a:gdLst>
                <a:gd name="T0" fmla="*/ 0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0 h 21"/>
                <a:gd name="T8" fmla="*/ 0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2"/>
                  </a:moveTo>
                  <a:cubicBezTo>
                    <a:pt x="1" y="17"/>
                    <a:pt x="6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3"/>
                    <a:pt x="14" y="0"/>
                    <a:pt x="9" y="0"/>
                  </a:cubicBezTo>
                  <a:cubicBezTo>
                    <a:pt x="3" y="1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ṩļîḓê"/>
            <p:cNvSpPr/>
            <p:nvPr/>
          </p:nvSpPr>
          <p:spPr bwMode="auto">
            <a:xfrm>
              <a:off x="6497802" y="1532137"/>
              <a:ext cx="55043" cy="55043"/>
            </a:xfrm>
            <a:custGeom>
              <a:avLst/>
              <a:gdLst>
                <a:gd name="T0" fmla="*/ 1 w 7"/>
                <a:gd name="T1" fmla="*/ 4 h 7"/>
                <a:gd name="T2" fmla="*/ 4 w 7"/>
                <a:gd name="T3" fmla="*/ 7 h 7"/>
                <a:gd name="T4" fmla="*/ 7 w 7"/>
                <a:gd name="T5" fmla="*/ 3 h 7"/>
                <a:gd name="T6" fmla="*/ 3 w 7"/>
                <a:gd name="T7" fmla="*/ 0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6"/>
                    <a:pt x="3" y="7"/>
                    <a:pt x="4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lîḓé"/>
            <p:cNvSpPr/>
            <p:nvPr/>
          </p:nvSpPr>
          <p:spPr bwMode="auto">
            <a:xfrm>
              <a:off x="5598793" y="1205558"/>
              <a:ext cx="161455" cy="157787"/>
            </a:xfrm>
            <a:custGeom>
              <a:avLst/>
              <a:gdLst>
                <a:gd name="T0" fmla="*/ 1 w 21"/>
                <a:gd name="T1" fmla="*/ 12 h 21"/>
                <a:gd name="T2" fmla="*/ 12 w 21"/>
                <a:gd name="T3" fmla="*/ 20 h 21"/>
                <a:gd name="T4" fmla="*/ 20 w 21"/>
                <a:gd name="T5" fmla="*/ 9 h 21"/>
                <a:gd name="T6" fmla="*/ 9 w 21"/>
                <a:gd name="T7" fmla="*/ 1 h 21"/>
                <a:gd name="T8" fmla="*/ 1 w 21"/>
                <a:gd name="T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2"/>
                  </a:moveTo>
                  <a:cubicBezTo>
                    <a:pt x="2" y="17"/>
                    <a:pt x="7" y="21"/>
                    <a:pt x="12" y="20"/>
                  </a:cubicBezTo>
                  <a:cubicBezTo>
                    <a:pt x="17" y="19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ubicBezTo>
                    <a:pt x="4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ŝļïḑé"/>
            <p:cNvSpPr/>
            <p:nvPr/>
          </p:nvSpPr>
          <p:spPr bwMode="auto">
            <a:xfrm>
              <a:off x="5668511" y="1220236"/>
              <a:ext cx="55043" cy="51372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7 h 7"/>
                <a:gd name="T4" fmla="*/ 6 w 7"/>
                <a:gd name="T5" fmla="*/ 3 h 7"/>
                <a:gd name="T6" fmla="*/ 3 w 7"/>
                <a:gd name="T7" fmla="*/ 0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6" y="7"/>
                    <a:pt x="7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ṥḷíḍè"/>
            <p:cNvSpPr/>
            <p:nvPr/>
          </p:nvSpPr>
          <p:spPr bwMode="auto">
            <a:xfrm>
              <a:off x="6461108" y="1807345"/>
              <a:ext cx="946714" cy="1522815"/>
            </a:xfrm>
            <a:custGeom>
              <a:avLst/>
              <a:gdLst>
                <a:gd name="T0" fmla="*/ 55 w 124"/>
                <a:gd name="T1" fmla="*/ 60 h 200"/>
                <a:gd name="T2" fmla="*/ 55 w 124"/>
                <a:gd name="T3" fmla="*/ 61 h 200"/>
                <a:gd name="T4" fmla="*/ 120 w 124"/>
                <a:gd name="T5" fmla="*/ 55 h 200"/>
                <a:gd name="T6" fmla="*/ 119 w 124"/>
                <a:gd name="T7" fmla="*/ 52 h 200"/>
                <a:gd name="T8" fmla="*/ 57 w 124"/>
                <a:gd name="T9" fmla="*/ 58 h 200"/>
                <a:gd name="T10" fmla="*/ 97 w 124"/>
                <a:gd name="T11" fmla="*/ 24 h 200"/>
                <a:gd name="T12" fmla="*/ 95 w 124"/>
                <a:gd name="T13" fmla="*/ 22 h 200"/>
                <a:gd name="T14" fmla="*/ 54 w 124"/>
                <a:gd name="T15" fmla="*/ 58 h 200"/>
                <a:gd name="T16" fmla="*/ 38 w 124"/>
                <a:gd name="T17" fmla="*/ 76 h 200"/>
                <a:gd name="T18" fmla="*/ 38 w 124"/>
                <a:gd name="T19" fmla="*/ 4 h 200"/>
                <a:gd name="T20" fmla="*/ 35 w 124"/>
                <a:gd name="T21" fmla="*/ 3 h 200"/>
                <a:gd name="T22" fmla="*/ 35 w 124"/>
                <a:gd name="T23" fmla="*/ 80 h 200"/>
                <a:gd name="T24" fmla="*/ 35 w 124"/>
                <a:gd name="T25" fmla="*/ 80 h 200"/>
                <a:gd name="T26" fmla="*/ 18 w 124"/>
                <a:gd name="T27" fmla="*/ 105 h 200"/>
                <a:gd name="T28" fmla="*/ 6 w 124"/>
                <a:gd name="T29" fmla="*/ 134 h 200"/>
                <a:gd name="T30" fmla="*/ 5 w 124"/>
                <a:gd name="T31" fmla="*/ 140 h 200"/>
                <a:gd name="T32" fmla="*/ 1 w 124"/>
                <a:gd name="T33" fmla="*/ 160 h 200"/>
                <a:gd name="T34" fmla="*/ 4 w 124"/>
                <a:gd name="T35" fmla="*/ 197 h 200"/>
                <a:gd name="T36" fmla="*/ 7 w 124"/>
                <a:gd name="T37" fmla="*/ 197 h 200"/>
                <a:gd name="T38" fmla="*/ 5 w 124"/>
                <a:gd name="T39" fmla="*/ 153 h 200"/>
                <a:gd name="T40" fmla="*/ 6 w 124"/>
                <a:gd name="T41" fmla="*/ 151 h 200"/>
                <a:gd name="T42" fmla="*/ 21 w 124"/>
                <a:gd name="T43" fmla="*/ 105 h 200"/>
                <a:gd name="T44" fmla="*/ 77 w 124"/>
                <a:gd name="T45" fmla="*/ 100 h 200"/>
                <a:gd name="T46" fmla="*/ 77 w 124"/>
                <a:gd name="T47" fmla="*/ 97 h 200"/>
                <a:gd name="T48" fmla="*/ 23 w 124"/>
                <a:gd name="T49" fmla="*/ 103 h 200"/>
                <a:gd name="T50" fmla="*/ 39 w 124"/>
                <a:gd name="T51" fmla="*/ 78 h 200"/>
                <a:gd name="T52" fmla="*/ 55 w 124"/>
                <a:gd name="T53" fmla="*/ 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200">
                  <a:moveTo>
                    <a:pt x="55" y="60"/>
                  </a:moveTo>
                  <a:cubicBezTo>
                    <a:pt x="55" y="60"/>
                    <a:pt x="55" y="60"/>
                    <a:pt x="55" y="61"/>
                  </a:cubicBezTo>
                  <a:cubicBezTo>
                    <a:pt x="84" y="55"/>
                    <a:pt x="120" y="55"/>
                    <a:pt x="120" y="55"/>
                  </a:cubicBezTo>
                  <a:cubicBezTo>
                    <a:pt x="120" y="55"/>
                    <a:pt x="124" y="54"/>
                    <a:pt x="119" y="52"/>
                  </a:cubicBezTo>
                  <a:cubicBezTo>
                    <a:pt x="116" y="51"/>
                    <a:pt x="74" y="55"/>
                    <a:pt x="57" y="58"/>
                  </a:cubicBezTo>
                  <a:cubicBezTo>
                    <a:pt x="81" y="33"/>
                    <a:pt x="97" y="24"/>
                    <a:pt x="97" y="24"/>
                  </a:cubicBezTo>
                  <a:cubicBezTo>
                    <a:pt x="97" y="24"/>
                    <a:pt x="99" y="21"/>
                    <a:pt x="95" y="22"/>
                  </a:cubicBezTo>
                  <a:cubicBezTo>
                    <a:pt x="90" y="22"/>
                    <a:pt x="65" y="46"/>
                    <a:pt x="54" y="58"/>
                  </a:cubicBezTo>
                  <a:cubicBezTo>
                    <a:pt x="49" y="63"/>
                    <a:pt x="44" y="70"/>
                    <a:pt x="38" y="76"/>
                  </a:cubicBezTo>
                  <a:cubicBezTo>
                    <a:pt x="42" y="60"/>
                    <a:pt x="39" y="7"/>
                    <a:pt x="38" y="4"/>
                  </a:cubicBezTo>
                  <a:cubicBezTo>
                    <a:pt x="36" y="0"/>
                    <a:pt x="35" y="3"/>
                    <a:pt x="35" y="3"/>
                  </a:cubicBezTo>
                  <a:cubicBezTo>
                    <a:pt x="35" y="3"/>
                    <a:pt x="41" y="51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29" y="88"/>
                    <a:pt x="22" y="96"/>
                    <a:pt x="18" y="105"/>
                  </a:cubicBezTo>
                  <a:cubicBezTo>
                    <a:pt x="13" y="114"/>
                    <a:pt x="9" y="124"/>
                    <a:pt x="6" y="13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3" y="147"/>
                    <a:pt x="2" y="155"/>
                    <a:pt x="1" y="160"/>
                  </a:cubicBezTo>
                  <a:cubicBezTo>
                    <a:pt x="0" y="174"/>
                    <a:pt x="3" y="195"/>
                    <a:pt x="4" y="197"/>
                  </a:cubicBezTo>
                  <a:cubicBezTo>
                    <a:pt x="5" y="200"/>
                    <a:pt x="7" y="197"/>
                    <a:pt x="7" y="197"/>
                  </a:cubicBezTo>
                  <a:cubicBezTo>
                    <a:pt x="4" y="183"/>
                    <a:pt x="3" y="169"/>
                    <a:pt x="5" y="153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8" y="136"/>
                    <a:pt x="13" y="121"/>
                    <a:pt x="21" y="105"/>
                  </a:cubicBezTo>
                  <a:cubicBezTo>
                    <a:pt x="50" y="99"/>
                    <a:pt x="77" y="100"/>
                    <a:pt x="77" y="100"/>
                  </a:cubicBezTo>
                  <a:cubicBezTo>
                    <a:pt x="77" y="100"/>
                    <a:pt x="81" y="99"/>
                    <a:pt x="77" y="97"/>
                  </a:cubicBezTo>
                  <a:cubicBezTo>
                    <a:pt x="74" y="95"/>
                    <a:pt x="40" y="99"/>
                    <a:pt x="23" y="103"/>
                  </a:cubicBezTo>
                  <a:cubicBezTo>
                    <a:pt x="27" y="95"/>
                    <a:pt x="33" y="86"/>
                    <a:pt x="39" y="78"/>
                  </a:cubicBezTo>
                  <a:cubicBezTo>
                    <a:pt x="45" y="71"/>
                    <a:pt x="50" y="65"/>
                    <a:pt x="55" y="6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śḷiḑe"/>
            <p:cNvSpPr/>
            <p:nvPr/>
          </p:nvSpPr>
          <p:spPr bwMode="auto">
            <a:xfrm>
              <a:off x="7084911" y="1888073"/>
              <a:ext cx="176133" cy="176133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8" y="21"/>
                    <a:pt x="12" y="23"/>
                    <a:pt x="7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Sḷiḓê"/>
            <p:cNvSpPr/>
            <p:nvPr/>
          </p:nvSpPr>
          <p:spPr bwMode="auto">
            <a:xfrm>
              <a:off x="7147293" y="1913758"/>
              <a:ext cx="55043" cy="51372"/>
            </a:xfrm>
            <a:custGeom>
              <a:avLst/>
              <a:gdLst>
                <a:gd name="T0" fmla="*/ 7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7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cubicBezTo>
                    <a:pt x="6" y="7"/>
                    <a:pt x="4" y="7"/>
                    <a:pt x="2" y="6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7" y="2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ṣḻiḑê"/>
            <p:cNvSpPr/>
            <p:nvPr/>
          </p:nvSpPr>
          <p:spPr bwMode="auto">
            <a:xfrm>
              <a:off x="7323426" y="2133924"/>
              <a:ext cx="165126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ṥḻîḓé"/>
            <p:cNvSpPr/>
            <p:nvPr/>
          </p:nvSpPr>
          <p:spPr bwMode="auto">
            <a:xfrm>
              <a:off x="7374798" y="2148601"/>
              <a:ext cx="62382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$1îḓé"/>
            <p:cNvSpPr/>
            <p:nvPr/>
          </p:nvSpPr>
          <p:spPr bwMode="auto">
            <a:xfrm>
              <a:off x="6659257" y="167524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śḻiḋè"/>
            <p:cNvSpPr/>
            <p:nvPr/>
          </p:nvSpPr>
          <p:spPr bwMode="auto">
            <a:xfrm>
              <a:off x="6714300" y="1693592"/>
              <a:ext cx="58711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$liḓé"/>
            <p:cNvSpPr/>
            <p:nvPr/>
          </p:nvSpPr>
          <p:spPr bwMode="auto">
            <a:xfrm>
              <a:off x="6978499" y="2475182"/>
              <a:ext cx="168794" cy="168794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1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0" y="5"/>
                    <a:pt x="22" y="11"/>
                    <a:pt x="19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ṧḻïdê"/>
            <p:cNvSpPr/>
            <p:nvPr/>
          </p:nvSpPr>
          <p:spPr bwMode="auto">
            <a:xfrm>
              <a:off x="7033539" y="2489860"/>
              <a:ext cx="58711" cy="6238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ṩḻïḓê"/>
            <p:cNvSpPr/>
            <p:nvPr/>
          </p:nvSpPr>
          <p:spPr bwMode="auto">
            <a:xfrm>
              <a:off x="6993177" y="2232999"/>
              <a:ext cx="315571" cy="198149"/>
            </a:xfrm>
            <a:custGeom>
              <a:avLst/>
              <a:gdLst>
                <a:gd name="T0" fmla="*/ 5 w 41"/>
                <a:gd name="T1" fmla="*/ 0 h 26"/>
                <a:gd name="T2" fmla="*/ 39 w 41"/>
                <a:gd name="T3" fmla="*/ 22 h 26"/>
                <a:gd name="T4" fmla="*/ 38 w 41"/>
                <a:gd name="T5" fmla="*/ 25 h 26"/>
                <a:gd name="T6" fmla="*/ 0 w 41"/>
                <a:gd name="T7" fmla="*/ 0 h 26"/>
                <a:gd name="T8" fmla="*/ 0 w 41"/>
                <a:gd name="T9" fmla="*/ 0 h 26"/>
                <a:gd name="T10" fmla="*/ 5 w 41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5" y="0"/>
                  </a:moveTo>
                  <a:cubicBezTo>
                    <a:pt x="20" y="8"/>
                    <a:pt x="38" y="19"/>
                    <a:pt x="39" y="22"/>
                  </a:cubicBezTo>
                  <a:cubicBezTo>
                    <a:pt x="41" y="26"/>
                    <a:pt x="38" y="25"/>
                    <a:pt x="38" y="25"/>
                  </a:cubicBezTo>
                  <a:cubicBezTo>
                    <a:pt x="38" y="25"/>
                    <a:pt x="26" y="1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ṥļiḍè"/>
            <p:cNvSpPr/>
            <p:nvPr/>
          </p:nvSpPr>
          <p:spPr bwMode="auto">
            <a:xfrm>
              <a:off x="6978499" y="1759641"/>
              <a:ext cx="161455" cy="403638"/>
            </a:xfrm>
            <a:custGeom>
              <a:avLst/>
              <a:gdLst>
                <a:gd name="T0" fmla="*/ 0 w 21"/>
                <a:gd name="T1" fmla="*/ 51 h 53"/>
                <a:gd name="T2" fmla="*/ 17 w 21"/>
                <a:gd name="T3" fmla="*/ 3 h 53"/>
                <a:gd name="T4" fmla="*/ 20 w 21"/>
                <a:gd name="T5" fmla="*/ 4 h 53"/>
                <a:gd name="T6" fmla="*/ 4 w 21"/>
                <a:gd name="T7" fmla="*/ 48 h 53"/>
                <a:gd name="T8" fmla="*/ 3 w 21"/>
                <a:gd name="T9" fmla="*/ 49 h 53"/>
                <a:gd name="T10" fmla="*/ 0 w 21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3">
                  <a:moveTo>
                    <a:pt x="0" y="51"/>
                  </a:moveTo>
                  <a:cubicBezTo>
                    <a:pt x="4" y="35"/>
                    <a:pt x="14" y="5"/>
                    <a:pt x="17" y="3"/>
                  </a:cubicBezTo>
                  <a:cubicBezTo>
                    <a:pt x="21" y="0"/>
                    <a:pt x="20" y="4"/>
                    <a:pt x="20" y="4"/>
                  </a:cubicBezTo>
                  <a:cubicBezTo>
                    <a:pt x="20" y="4"/>
                    <a:pt x="11" y="20"/>
                    <a:pt x="4" y="48"/>
                  </a:cubicBezTo>
                  <a:cubicBezTo>
                    <a:pt x="4" y="48"/>
                    <a:pt x="1" y="53"/>
                    <a:pt x="3" y="49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$ľiḓé"/>
            <p:cNvSpPr/>
            <p:nvPr/>
          </p:nvSpPr>
          <p:spPr bwMode="auto">
            <a:xfrm>
              <a:off x="6927127" y="1800006"/>
              <a:ext cx="106415" cy="234844"/>
            </a:xfrm>
            <a:custGeom>
              <a:avLst/>
              <a:gdLst>
                <a:gd name="T0" fmla="*/ 14 w 14"/>
                <a:gd name="T1" fmla="*/ 27 h 31"/>
                <a:gd name="T2" fmla="*/ 3 w 14"/>
                <a:gd name="T3" fmla="*/ 3 h 31"/>
                <a:gd name="T4" fmla="*/ 0 w 14"/>
                <a:gd name="T5" fmla="*/ 4 h 31"/>
                <a:gd name="T6" fmla="*/ 13 w 14"/>
                <a:gd name="T7" fmla="*/ 31 h 31"/>
                <a:gd name="T8" fmla="*/ 14 w 14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14" y="27"/>
                  </a:moveTo>
                  <a:cubicBezTo>
                    <a:pt x="6" y="12"/>
                    <a:pt x="3" y="3"/>
                    <a:pt x="3" y="3"/>
                  </a:cubicBezTo>
                  <a:cubicBezTo>
                    <a:pt x="3" y="3"/>
                    <a:pt x="1" y="0"/>
                    <a:pt x="0" y="4"/>
                  </a:cubicBezTo>
                  <a:cubicBezTo>
                    <a:pt x="0" y="7"/>
                    <a:pt x="6" y="19"/>
                    <a:pt x="13" y="31"/>
                  </a:cubicBezTo>
                  <a:cubicBezTo>
                    <a:pt x="13" y="29"/>
                    <a:pt x="13" y="28"/>
                    <a:pt x="14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ṣľídè"/>
            <p:cNvSpPr/>
            <p:nvPr/>
          </p:nvSpPr>
          <p:spPr bwMode="auto">
            <a:xfrm>
              <a:off x="6560184" y="1957791"/>
              <a:ext cx="205488" cy="227505"/>
            </a:xfrm>
            <a:custGeom>
              <a:avLst/>
              <a:gdLst>
                <a:gd name="T0" fmla="*/ 26 w 27"/>
                <a:gd name="T1" fmla="*/ 26 h 30"/>
                <a:gd name="T2" fmla="*/ 3 w 27"/>
                <a:gd name="T3" fmla="*/ 2 h 30"/>
                <a:gd name="T4" fmla="*/ 1 w 27"/>
                <a:gd name="T5" fmla="*/ 5 h 30"/>
                <a:gd name="T6" fmla="*/ 27 w 27"/>
                <a:gd name="T7" fmla="*/ 30 h 30"/>
                <a:gd name="T8" fmla="*/ 26 w 2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26" y="26"/>
                  </a:moveTo>
                  <a:cubicBezTo>
                    <a:pt x="13" y="15"/>
                    <a:pt x="3" y="2"/>
                    <a:pt x="3" y="2"/>
                  </a:cubicBezTo>
                  <a:cubicBezTo>
                    <a:pt x="3" y="2"/>
                    <a:pt x="0" y="0"/>
                    <a:pt x="1" y="5"/>
                  </a:cubicBezTo>
                  <a:cubicBezTo>
                    <a:pt x="2" y="7"/>
                    <a:pt x="16" y="21"/>
                    <a:pt x="27" y="30"/>
                  </a:cubicBezTo>
                  <a:cubicBezTo>
                    <a:pt x="26" y="29"/>
                    <a:pt x="26" y="27"/>
                    <a:pt x="26" y="26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ṣḷíďê"/>
            <p:cNvSpPr/>
            <p:nvPr/>
          </p:nvSpPr>
          <p:spPr bwMode="auto">
            <a:xfrm>
              <a:off x="6736317" y="2423810"/>
              <a:ext cx="205488" cy="150448"/>
            </a:xfrm>
            <a:custGeom>
              <a:avLst/>
              <a:gdLst>
                <a:gd name="T0" fmla="*/ 4 w 27"/>
                <a:gd name="T1" fmla="*/ 20 h 20"/>
                <a:gd name="T2" fmla="*/ 25 w 27"/>
                <a:gd name="T3" fmla="*/ 3 h 20"/>
                <a:gd name="T4" fmla="*/ 23 w 27"/>
                <a:gd name="T5" fmla="*/ 1 h 20"/>
                <a:gd name="T6" fmla="*/ 0 w 27"/>
                <a:gd name="T7" fmla="*/ 20 h 20"/>
                <a:gd name="T8" fmla="*/ 4 w 27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4" y="20"/>
                  </a:moveTo>
                  <a:cubicBezTo>
                    <a:pt x="17" y="9"/>
                    <a:pt x="25" y="3"/>
                    <a:pt x="25" y="3"/>
                  </a:cubicBezTo>
                  <a:cubicBezTo>
                    <a:pt x="25" y="3"/>
                    <a:pt x="27" y="0"/>
                    <a:pt x="23" y="1"/>
                  </a:cubicBezTo>
                  <a:cubicBezTo>
                    <a:pt x="20" y="2"/>
                    <a:pt x="10" y="10"/>
                    <a:pt x="0" y="20"/>
                  </a:cubicBezTo>
                  <a:cubicBezTo>
                    <a:pt x="2" y="20"/>
                    <a:pt x="3" y="20"/>
                    <a:pt x="4" y="20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ş1iďè"/>
            <p:cNvSpPr/>
            <p:nvPr/>
          </p:nvSpPr>
          <p:spPr bwMode="auto">
            <a:xfrm>
              <a:off x="7224350" y="1950452"/>
              <a:ext cx="212827" cy="275209"/>
            </a:xfrm>
            <a:custGeom>
              <a:avLst/>
              <a:gdLst>
                <a:gd name="T0" fmla="*/ 4 w 28"/>
                <a:gd name="T1" fmla="*/ 34 h 36"/>
                <a:gd name="T2" fmla="*/ 26 w 28"/>
                <a:gd name="T3" fmla="*/ 4 h 36"/>
                <a:gd name="T4" fmla="*/ 23 w 28"/>
                <a:gd name="T5" fmla="*/ 2 h 36"/>
                <a:gd name="T6" fmla="*/ 0 w 28"/>
                <a:gd name="T7" fmla="*/ 36 h 36"/>
                <a:gd name="T8" fmla="*/ 4 w 28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4" y="34"/>
                  </a:moveTo>
                  <a:cubicBezTo>
                    <a:pt x="17" y="14"/>
                    <a:pt x="26" y="4"/>
                    <a:pt x="26" y="4"/>
                  </a:cubicBezTo>
                  <a:cubicBezTo>
                    <a:pt x="26" y="4"/>
                    <a:pt x="28" y="0"/>
                    <a:pt x="23" y="2"/>
                  </a:cubicBezTo>
                  <a:cubicBezTo>
                    <a:pt x="21" y="4"/>
                    <a:pt x="10" y="19"/>
                    <a:pt x="0" y="36"/>
                  </a:cubicBezTo>
                  <a:cubicBezTo>
                    <a:pt x="1" y="35"/>
                    <a:pt x="3" y="34"/>
                    <a:pt x="4" y="34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ṩļiḓé"/>
            <p:cNvSpPr/>
            <p:nvPr/>
          </p:nvSpPr>
          <p:spPr bwMode="auto">
            <a:xfrm>
              <a:off x="7176648" y="2310056"/>
              <a:ext cx="176133" cy="172464"/>
            </a:xfrm>
            <a:custGeom>
              <a:avLst/>
              <a:gdLst>
                <a:gd name="T0" fmla="*/ 20 w 23"/>
                <a:gd name="T1" fmla="*/ 16 h 23"/>
                <a:gd name="T2" fmla="*/ 7 w 23"/>
                <a:gd name="T3" fmla="*/ 20 h 23"/>
                <a:gd name="T4" fmla="*/ 3 w 23"/>
                <a:gd name="T5" fmla="*/ 7 h 23"/>
                <a:gd name="T6" fmla="*/ 16 w 23"/>
                <a:gd name="T7" fmla="*/ 3 h 23"/>
                <a:gd name="T8" fmla="*/ 20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16"/>
                  </a:moveTo>
                  <a:cubicBezTo>
                    <a:pt x="17" y="21"/>
                    <a:pt x="11" y="23"/>
                    <a:pt x="7" y="20"/>
                  </a:cubicBezTo>
                  <a:cubicBezTo>
                    <a:pt x="2" y="17"/>
                    <a:pt x="0" y="11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3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şḻïďé"/>
            <p:cNvSpPr/>
            <p:nvPr/>
          </p:nvSpPr>
          <p:spPr bwMode="auto">
            <a:xfrm>
              <a:off x="7239028" y="2332073"/>
              <a:ext cx="51372" cy="51372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0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7" y="1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íṣ1íďè"/>
            <p:cNvSpPr/>
            <p:nvPr/>
          </p:nvSpPr>
          <p:spPr bwMode="auto">
            <a:xfrm>
              <a:off x="6886762" y="2317395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îṡľîḍe"/>
            <p:cNvSpPr/>
            <p:nvPr/>
          </p:nvSpPr>
          <p:spPr bwMode="auto">
            <a:xfrm>
              <a:off x="6941805" y="2332073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3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sļîḋè"/>
            <p:cNvSpPr/>
            <p:nvPr/>
          </p:nvSpPr>
          <p:spPr bwMode="auto">
            <a:xfrm>
              <a:off x="7040878" y="1682585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2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íSľiḑè"/>
            <p:cNvSpPr/>
            <p:nvPr/>
          </p:nvSpPr>
          <p:spPr bwMode="auto">
            <a:xfrm>
              <a:off x="7092250" y="1700931"/>
              <a:ext cx="62382" cy="58711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ŝḻîḍe"/>
            <p:cNvSpPr/>
            <p:nvPr/>
          </p:nvSpPr>
          <p:spPr bwMode="auto">
            <a:xfrm>
              <a:off x="6835390" y="1708269"/>
              <a:ext cx="168794" cy="165126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19 h 22"/>
                <a:gd name="T4" fmla="*/ 2 w 22"/>
                <a:gd name="T5" fmla="*/ 6 h 22"/>
                <a:gd name="T6" fmla="*/ 16 w 22"/>
                <a:gd name="T7" fmla="*/ 2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0"/>
                    <a:pt x="11" y="22"/>
                    <a:pt x="6" y="19"/>
                  </a:cubicBezTo>
                  <a:cubicBezTo>
                    <a:pt x="2" y="17"/>
                    <a:pt x="0" y="11"/>
                    <a:pt x="2" y="6"/>
                  </a:cubicBezTo>
                  <a:cubicBezTo>
                    <a:pt x="5" y="1"/>
                    <a:pt x="11" y="0"/>
                    <a:pt x="16" y="2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ṧḷidè"/>
            <p:cNvSpPr/>
            <p:nvPr/>
          </p:nvSpPr>
          <p:spPr bwMode="auto">
            <a:xfrm>
              <a:off x="6886762" y="1722947"/>
              <a:ext cx="62382" cy="58711"/>
            </a:xfrm>
            <a:custGeom>
              <a:avLst/>
              <a:gdLst>
                <a:gd name="T0" fmla="*/ 7 w 8"/>
                <a:gd name="T1" fmla="*/ 5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5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ṩḻîḍè"/>
            <p:cNvSpPr/>
            <p:nvPr/>
          </p:nvSpPr>
          <p:spPr bwMode="auto">
            <a:xfrm>
              <a:off x="6461108" y="1866056"/>
              <a:ext cx="168794" cy="176133"/>
            </a:xfrm>
            <a:custGeom>
              <a:avLst/>
              <a:gdLst>
                <a:gd name="T0" fmla="*/ 20 w 22"/>
                <a:gd name="T1" fmla="*/ 16 h 23"/>
                <a:gd name="T2" fmla="*/ 6 w 22"/>
                <a:gd name="T3" fmla="*/ 20 h 23"/>
                <a:gd name="T4" fmla="*/ 3 w 22"/>
                <a:gd name="T5" fmla="*/ 7 h 23"/>
                <a:gd name="T6" fmla="*/ 16 w 22"/>
                <a:gd name="T7" fmla="*/ 3 h 23"/>
                <a:gd name="T8" fmla="*/ 20 w 22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0" y="16"/>
                  </a:moveTo>
                  <a:cubicBezTo>
                    <a:pt x="17" y="21"/>
                    <a:pt x="11" y="23"/>
                    <a:pt x="6" y="20"/>
                  </a:cubicBezTo>
                  <a:cubicBezTo>
                    <a:pt x="2" y="18"/>
                    <a:pt x="0" y="12"/>
                    <a:pt x="3" y="7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6"/>
                    <a:pt x="22" y="12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ïSḻíďé"/>
            <p:cNvSpPr/>
            <p:nvPr/>
          </p:nvSpPr>
          <p:spPr bwMode="auto">
            <a:xfrm>
              <a:off x="651615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1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8" y="4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śḷíḑê"/>
            <p:cNvSpPr/>
            <p:nvPr/>
          </p:nvSpPr>
          <p:spPr bwMode="auto">
            <a:xfrm>
              <a:off x="7352781" y="1866056"/>
              <a:ext cx="168794" cy="168794"/>
            </a:xfrm>
            <a:custGeom>
              <a:avLst/>
              <a:gdLst>
                <a:gd name="T0" fmla="*/ 20 w 22"/>
                <a:gd name="T1" fmla="*/ 16 h 22"/>
                <a:gd name="T2" fmla="*/ 6 w 22"/>
                <a:gd name="T3" fmla="*/ 20 h 22"/>
                <a:gd name="T4" fmla="*/ 3 w 22"/>
                <a:gd name="T5" fmla="*/ 6 h 22"/>
                <a:gd name="T6" fmla="*/ 16 w 22"/>
                <a:gd name="T7" fmla="*/ 3 h 22"/>
                <a:gd name="T8" fmla="*/ 20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6"/>
                  </a:moveTo>
                  <a:cubicBezTo>
                    <a:pt x="17" y="21"/>
                    <a:pt x="11" y="22"/>
                    <a:pt x="6" y="20"/>
                  </a:cubicBezTo>
                  <a:cubicBezTo>
                    <a:pt x="2" y="17"/>
                    <a:pt x="0" y="11"/>
                    <a:pt x="3" y="6"/>
                  </a:cubicBezTo>
                  <a:cubicBezTo>
                    <a:pt x="5" y="2"/>
                    <a:pt x="11" y="0"/>
                    <a:pt x="16" y="3"/>
                  </a:cubicBezTo>
                  <a:cubicBezTo>
                    <a:pt x="21" y="5"/>
                    <a:pt x="22" y="11"/>
                    <a:pt x="20" y="16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$1ïḋè"/>
            <p:cNvSpPr/>
            <p:nvPr/>
          </p:nvSpPr>
          <p:spPr bwMode="auto">
            <a:xfrm>
              <a:off x="7407821" y="1888073"/>
              <a:ext cx="58711" cy="55043"/>
            </a:xfrm>
            <a:custGeom>
              <a:avLst/>
              <a:gdLst>
                <a:gd name="T0" fmla="*/ 7 w 8"/>
                <a:gd name="T1" fmla="*/ 5 h 7"/>
                <a:gd name="T2" fmla="*/ 3 w 8"/>
                <a:gd name="T3" fmla="*/ 6 h 7"/>
                <a:gd name="T4" fmla="*/ 1 w 8"/>
                <a:gd name="T5" fmla="*/ 2 h 7"/>
                <a:gd name="T6" fmla="*/ 6 w 8"/>
                <a:gd name="T7" fmla="*/ 0 h 7"/>
                <a:gd name="T8" fmla="*/ 7 w 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6"/>
                    <a:pt x="4" y="7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Sḻídé"/>
            <p:cNvSpPr/>
            <p:nvPr/>
          </p:nvSpPr>
          <p:spPr bwMode="auto">
            <a:xfrm>
              <a:off x="4938295" y="2596272"/>
              <a:ext cx="1163211" cy="1416401"/>
            </a:xfrm>
            <a:custGeom>
              <a:avLst/>
              <a:gdLst>
                <a:gd name="T0" fmla="*/ 68 w 153"/>
                <a:gd name="T1" fmla="*/ 63 h 186"/>
                <a:gd name="T2" fmla="*/ 68 w 153"/>
                <a:gd name="T3" fmla="*/ 64 h 186"/>
                <a:gd name="T4" fmla="*/ 4 w 153"/>
                <a:gd name="T5" fmla="*/ 75 h 186"/>
                <a:gd name="T6" fmla="*/ 4 w 153"/>
                <a:gd name="T7" fmla="*/ 72 h 186"/>
                <a:gd name="T8" fmla="*/ 66 w 153"/>
                <a:gd name="T9" fmla="*/ 62 h 186"/>
                <a:gd name="T10" fmla="*/ 19 w 153"/>
                <a:gd name="T11" fmla="*/ 39 h 186"/>
                <a:gd name="T12" fmla="*/ 20 w 153"/>
                <a:gd name="T13" fmla="*/ 36 h 186"/>
                <a:gd name="T14" fmla="*/ 68 w 153"/>
                <a:gd name="T15" fmla="*/ 61 h 186"/>
                <a:gd name="T16" fmla="*/ 89 w 153"/>
                <a:gd name="T17" fmla="*/ 75 h 186"/>
                <a:gd name="T18" fmla="*/ 70 w 153"/>
                <a:gd name="T19" fmla="*/ 5 h 186"/>
                <a:gd name="T20" fmla="*/ 73 w 153"/>
                <a:gd name="T21" fmla="*/ 3 h 186"/>
                <a:gd name="T22" fmla="*/ 92 w 153"/>
                <a:gd name="T23" fmla="*/ 77 h 186"/>
                <a:gd name="T24" fmla="*/ 92 w 153"/>
                <a:gd name="T25" fmla="*/ 77 h 186"/>
                <a:gd name="T26" fmla="*/ 116 w 153"/>
                <a:gd name="T27" fmla="*/ 97 h 186"/>
                <a:gd name="T28" fmla="*/ 134 w 153"/>
                <a:gd name="T29" fmla="*/ 122 h 186"/>
                <a:gd name="T30" fmla="*/ 137 w 153"/>
                <a:gd name="T31" fmla="*/ 128 h 186"/>
                <a:gd name="T32" fmla="*/ 145 w 153"/>
                <a:gd name="T33" fmla="*/ 147 h 186"/>
                <a:gd name="T34" fmla="*/ 152 w 153"/>
                <a:gd name="T35" fmla="*/ 183 h 186"/>
                <a:gd name="T36" fmla="*/ 149 w 153"/>
                <a:gd name="T37" fmla="*/ 183 h 186"/>
                <a:gd name="T38" fmla="*/ 140 w 153"/>
                <a:gd name="T39" fmla="*/ 141 h 186"/>
                <a:gd name="T40" fmla="*/ 139 w 153"/>
                <a:gd name="T41" fmla="*/ 139 h 186"/>
                <a:gd name="T42" fmla="*/ 112 w 153"/>
                <a:gd name="T43" fmla="*/ 99 h 186"/>
                <a:gd name="T44" fmla="*/ 56 w 153"/>
                <a:gd name="T45" fmla="*/ 108 h 186"/>
                <a:gd name="T46" fmla="*/ 56 w 153"/>
                <a:gd name="T47" fmla="*/ 105 h 186"/>
                <a:gd name="T48" fmla="*/ 110 w 153"/>
                <a:gd name="T49" fmla="*/ 97 h 186"/>
                <a:gd name="T50" fmla="*/ 88 w 153"/>
                <a:gd name="T51" fmla="*/ 77 h 186"/>
                <a:gd name="T52" fmla="*/ 68 w 153"/>
                <a:gd name="T53" fmla="*/ 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86">
                  <a:moveTo>
                    <a:pt x="68" y="63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39" y="65"/>
                    <a:pt x="4" y="75"/>
                    <a:pt x="4" y="75"/>
                  </a:cubicBezTo>
                  <a:cubicBezTo>
                    <a:pt x="4" y="75"/>
                    <a:pt x="0" y="75"/>
                    <a:pt x="4" y="72"/>
                  </a:cubicBezTo>
                  <a:cubicBezTo>
                    <a:pt x="7" y="70"/>
                    <a:pt x="48" y="63"/>
                    <a:pt x="66" y="62"/>
                  </a:cubicBezTo>
                  <a:cubicBezTo>
                    <a:pt x="36" y="44"/>
                    <a:pt x="19" y="39"/>
                    <a:pt x="19" y="39"/>
                  </a:cubicBezTo>
                  <a:cubicBezTo>
                    <a:pt x="19" y="39"/>
                    <a:pt x="16" y="37"/>
                    <a:pt x="20" y="36"/>
                  </a:cubicBezTo>
                  <a:cubicBezTo>
                    <a:pt x="25" y="36"/>
                    <a:pt x="54" y="52"/>
                    <a:pt x="68" y="61"/>
                  </a:cubicBezTo>
                  <a:cubicBezTo>
                    <a:pt x="74" y="65"/>
                    <a:pt x="81" y="70"/>
                    <a:pt x="89" y="75"/>
                  </a:cubicBezTo>
                  <a:cubicBezTo>
                    <a:pt x="81" y="60"/>
                    <a:pt x="70" y="8"/>
                    <a:pt x="70" y="5"/>
                  </a:cubicBezTo>
                  <a:cubicBezTo>
                    <a:pt x="71" y="0"/>
                    <a:pt x="73" y="3"/>
                    <a:pt x="73" y="3"/>
                  </a:cubicBezTo>
                  <a:cubicBezTo>
                    <a:pt x="73" y="3"/>
                    <a:pt x="79" y="51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101" y="84"/>
                    <a:pt x="109" y="90"/>
                    <a:pt x="116" y="97"/>
                  </a:cubicBezTo>
                  <a:cubicBezTo>
                    <a:pt x="122" y="104"/>
                    <a:pt x="129" y="113"/>
                    <a:pt x="134" y="122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41" y="135"/>
                    <a:pt x="144" y="141"/>
                    <a:pt x="145" y="147"/>
                  </a:cubicBezTo>
                  <a:cubicBezTo>
                    <a:pt x="150" y="160"/>
                    <a:pt x="153" y="181"/>
                    <a:pt x="152" y="183"/>
                  </a:cubicBezTo>
                  <a:cubicBezTo>
                    <a:pt x="152" y="186"/>
                    <a:pt x="149" y="183"/>
                    <a:pt x="149" y="183"/>
                  </a:cubicBezTo>
                  <a:cubicBezTo>
                    <a:pt x="149" y="170"/>
                    <a:pt x="146" y="155"/>
                    <a:pt x="140" y="141"/>
                  </a:cubicBezTo>
                  <a:cubicBezTo>
                    <a:pt x="139" y="139"/>
                    <a:pt x="139" y="139"/>
                    <a:pt x="139" y="139"/>
                  </a:cubicBezTo>
                  <a:cubicBezTo>
                    <a:pt x="133" y="125"/>
                    <a:pt x="124" y="111"/>
                    <a:pt x="112" y="99"/>
                  </a:cubicBezTo>
                  <a:cubicBezTo>
                    <a:pt x="83" y="100"/>
                    <a:pt x="56" y="108"/>
                    <a:pt x="56" y="108"/>
                  </a:cubicBezTo>
                  <a:cubicBezTo>
                    <a:pt x="56" y="108"/>
                    <a:pt x="53" y="108"/>
                    <a:pt x="56" y="105"/>
                  </a:cubicBezTo>
                  <a:cubicBezTo>
                    <a:pt x="59" y="102"/>
                    <a:pt x="93" y="97"/>
                    <a:pt x="110" y="97"/>
                  </a:cubicBezTo>
                  <a:cubicBezTo>
                    <a:pt x="104" y="90"/>
                    <a:pt x="96" y="83"/>
                    <a:pt x="88" y="77"/>
                  </a:cubicBezTo>
                  <a:cubicBezTo>
                    <a:pt x="81" y="72"/>
                    <a:pt x="74" y="67"/>
                    <a:pt x="68" y="6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š1íḓê"/>
            <p:cNvSpPr/>
            <p:nvPr/>
          </p:nvSpPr>
          <p:spPr bwMode="auto">
            <a:xfrm>
              <a:off x="5011683" y="2794421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ṣļïḋé"/>
            <p:cNvSpPr/>
            <p:nvPr/>
          </p:nvSpPr>
          <p:spPr bwMode="auto">
            <a:xfrm>
              <a:off x="5059385" y="2820108"/>
              <a:ext cx="51372" cy="51372"/>
            </a:xfrm>
            <a:custGeom>
              <a:avLst/>
              <a:gdLst>
                <a:gd name="T0" fmla="*/ 2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2 w 7"/>
                <a:gd name="T7" fmla="*/ 1 h 7"/>
                <a:gd name="T8" fmla="*/ 2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ṣḷíḑe"/>
            <p:cNvSpPr/>
            <p:nvPr/>
          </p:nvSpPr>
          <p:spPr bwMode="auto">
            <a:xfrm>
              <a:off x="4853897" y="3084308"/>
              <a:ext cx="168794" cy="168794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5"/>
                    <a:pt x="22" y="8"/>
                    <a:pt x="18" y="4"/>
                  </a:cubicBezTo>
                  <a:cubicBezTo>
                    <a:pt x="14" y="1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lîdê"/>
            <p:cNvSpPr/>
            <p:nvPr/>
          </p:nvSpPr>
          <p:spPr bwMode="auto">
            <a:xfrm>
              <a:off x="4897930" y="3106324"/>
              <a:ext cx="55043" cy="55043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2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iS1îdè"/>
            <p:cNvSpPr/>
            <p:nvPr/>
          </p:nvSpPr>
          <p:spPr bwMode="auto">
            <a:xfrm>
              <a:off x="5378627" y="2475182"/>
              <a:ext cx="161455" cy="168794"/>
            </a:xfrm>
            <a:custGeom>
              <a:avLst/>
              <a:gdLst>
                <a:gd name="T0" fmla="*/ 3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3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7" y="22"/>
                    <a:pt x="13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3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îṩḻíde"/>
            <p:cNvSpPr/>
            <p:nvPr/>
          </p:nvSpPr>
          <p:spPr bwMode="auto">
            <a:xfrm>
              <a:off x="5426328" y="2489860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5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4" y="8"/>
                    <a:pt x="5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íṣļïdê"/>
            <p:cNvSpPr/>
            <p:nvPr/>
          </p:nvSpPr>
          <p:spPr bwMode="auto">
            <a:xfrm>
              <a:off x="5272212" y="3337497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7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7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ś1îḍé"/>
            <p:cNvSpPr/>
            <p:nvPr/>
          </p:nvSpPr>
          <p:spPr bwMode="auto">
            <a:xfrm>
              <a:off x="5319916" y="3352175"/>
              <a:ext cx="51372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î$ľîde"/>
            <p:cNvSpPr/>
            <p:nvPr/>
          </p:nvSpPr>
          <p:spPr bwMode="auto">
            <a:xfrm>
              <a:off x="5081401" y="3084308"/>
              <a:ext cx="260531" cy="267870"/>
            </a:xfrm>
            <a:custGeom>
              <a:avLst/>
              <a:gdLst>
                <a:gd name="T0" fmla="*/ 29 w 34"/>
                <a:gd name="T1" fmla="*/ 1 h 35"/>
                <a:gd name="T2" fmla="*/ 1 w 34"/>
                <a:gd name="T3" fmla="*/ 30 h 35"/>
                <a:gd name="T4" fmla="*/ 3 w 34"/>
                <a:gd name="T5" fmla="*/ 33 h 35"/>
                <a:gd name="T6" fmla="*/ 34 w 34"/>
                <a:gd name="T7" fmla="*/ 0 h 35"/>
                <a:gd name="T8" fmla="*/ 34 w 34"/>
                <a:gd name="T9" fmla="*/ 0 h 35"/>
                <a:gd name="T10" fmla="*/ 29 w 34"/>
                <a:gd name="T1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5">
                  <a:moveTo>
                    <a:pt x="29" y="1"/>
                  </a:moveTo>
                  <a:cubicBezTo>
                    <a:pt x="17" y="12"/>
                    <a:pt x="2" y="27"/>
                    <a:pt x="1" y="30"/>
                  </a:cubicBezTo>
                  <a:cubicBezTo>
                    <a:pt x="0" y="35"/>
                    <a:pt x="3" y="33"/>
                    <a:pt x="3" y="33"/>
                  </a:cubicBezTo>
                  <a:cubicBezTo>
                    <a:pt x="3" y="33"/>
                    <a:pt x="11" y="19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íŝḻíḋé"/>
            <p:cNvSpPr/>
            <p:nvPr/>
          </p:nvSpPr>
          <p:spPr bwMode="auto">
            <a:xfrm>
              <a:off x="5074063" y="2658653"/>
              <a:ext cx="260531" cy="348597"/>
            </a:xfrm>
            <a:custGeom>
              <a:avLst/>
              <a:gdLst>
                <a:gd name="T0" fmla="*/ 34 w 34"/>
                <a:gd name="T1" fmla="*/ 44 h 46"/>
                <a:gd name="T2" fmla="*/ 5 w 34"/>
                <a:gd name="T3" fmla="*/ 2 h 46"/>
                <a:gd name="T4" fmla="*/ 2 w 34"/>
                <a:gd name="T5" fmla="*/ 4 h 46"/>
                <a:gd name="T6" fmla="*/ 30 w 34"/>
                <a:gd name="T7" fmla="*/ 43 h 46"/>
                <a:gd name="T8" fmla="*/ 31 w 34"/>
                <a:gd name="T9" fmla="*/ 43 h 46"/>
                <a:gd name="T10" fmla="*/ 34 w 34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6">
                  <a:moveTo>
                    <a:pt x="34" y="44"/>
                  </a:moveTo>
                  <a:cubicBezTo>
                    <a:pt x="25" y="30"/>
                    <a:pt x="8" y="3"/>
                    <a:pt x="5" y="2"/>
                  </a:cubicBezTo>
                  <a:cubicBezTo>
                    <a:pt x="0" y="0"/>
                    <a:pt x="2" y="4"/>
                    <a:pt x="2" y="4"/>
                  </a:cubicBezTo>
                  <a:cubicBezTo>
                    <a:pt x="2" y="4"/>
                    <a:pt x="15" y="17"/>
                    <a:pt x="30" y="43"/>
                  </a:cubicBezTo>
                  <a:cubicBezTo>
                    <a:pt x="30" y="43"/>
                    <a:pt x="33" y="46"/>
                    <a:pt x="31" y="43"/>
                  </a:cubicBezTo>
                  <a:lnTo>
                    <a:pt x="34" y="44"/>
                  </a:ln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ṧľíḍé"/>
            <p:cNvSpPr/>
            <p:nvPr/>
          </p:nvSpPr>
          <p:spPr bwMode="auto">
            <a:xfrm>
              <a:off x="5242856" y="2643976"/>
              <a:ext cx="58711" cy="249521"/>
            </a:xfrm>
            <a:custGeom>
              <a:avLst/>
              <a:gdLst>
                <a:gd name="T0" fmla="*/ 0 w 8"/>
                <a:gd name="T1" fmla="*/ 29 h 33"/>
                <a:gd name="T2" fmla="*/ 5 w 8"/>
                <a:gd name="T3" fmla="*/ 3 h 33"/>
                <a:gd name="T4" fmla="*/ 8 w 8"/>
                <a:gd name="T5" fmla="*/ 4 h 33"/>
                <a:gd name="T6" fmla="*/ 2 w 8"/>
                <a:gd name="T7" fmla="*/ 33 h 33"/>
                <a:gd name="T8" fmla="*/ 0 w 8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29"/>
                  </a:moveTo>
                  <a:cubicBezTo>
                    <a:pt x="4" y="13"/>
                    <a:pt x="5" y="3"/>
                    <a:pt x="5" y="3"/>
                  </a:cubicBezTo>
                  <a:cubicBezTo>
                    <a:pt x="5" y="3"/>
                    <a:pt x="6" y="0"/>
                    <a:pt x="8" y="4"/>
                  </a:cubicBezTo>
                  <a:cubicBezTo>
                    <a:pt x="8" y="6"/>
                    <a:pt x="6" y="19"/>
                    <a:pt x="2" y="33"/>
                  </a:cubicBezTo>
                  <a:cubicBezTo>
                    <a:pt x="2" y="31"/>
                    <a:pt x="1" y="30"/>
                    <a:pt x="0" y="29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îşļîďê"/>
            <p:cNvSpPr/>
            <p:nvPr/>
          </p:nvSpPr>
          <p:spPr bwMode="auto">
            <a:xfrm>
              <a:off x="5547420" y="2702687"/>
              <a:ext cx="143109" cy="275209"/>
            </a:xfrm>
            <a:custGeom>
              <a:avLst/>
              <a:gdLst>
                <a:gd name="T0" fmla="*/ 0 w 19"/>
                <a:gd name="T1" fmla="*/ 32 h 36"/>
                <a:gd name="T2" fmla="*/ 16 w 19"/>
                <a:gd name="T3" fmla="*/ 3 h 36"/>
                <a:gd name="T4" fmla="*/ 19 w 19"/>
                <a:gd name="T5" fmla="*/ 5 h 36"/>
                <a:gd name="T6" fmla="*/ 0 w 19"/>
                <a:gd name="T7" fmla="*/ 36 h 36"/>
                <a:gd name="T8" fmla="*/ 0 w 19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0" y="32"/>
                  </a:moveTo>
                  <a:cubicBezTo>
                    <a:pt x="9" y="18"/>
                    <a:pt x="16" y="3"/>
                    <a:pt x="16" y="3"/>
                  </a:cubicBezTo>
                  <a:cubicBezTo>
                    <a:pt x="16" y="3"/>
                    <a:pt x="19" y="0"/>
                    <a:pt x="19" y="5"/>
                  </a:cubicBezTo>
                  <a:cubicBezTo>
                    <a:pt x="19" y="7"/>
                    <a:pt x="9" y="25"/>
                    <a:pt x="0" y="36"/>
                  </a:cubicBezTo>
                  <a:cubicBezTo>
                    <a:pt x="1" y="35"/>
                    <a:pt x="0" y="33"/>
                    <a:pt x="0" y="3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îṥḻíḍé"/>
            <p:cNvSpPr/>
            <p:nvPr/>
          </p:nvSpPr>
          <p:spPr bwMode="auto">
            <a:xfrm>
              <a:off x="5441006" y="3253101"/>
              <a:ext cx="234844" cy="99076"/>
            </a:xfrm>
            <a:custGeom>
              <a:avLst/>
              <a:gdLst>
                <a:gd name="T0" fmla="*/ 26 w 31"/>
                <a:gd name="T1" fmla="*/ 13 h 13"/>
                <a:gd name="T2" fmla="*/ 3 w 31"/>
                <a:gd name="T3" fmla="*/ 2 h 13"/>
                <a:gd name="T4" fmla="*/ 4 w 31"/>
                <a:gd name="T5" fmla="*/ 0 h 13"/>
                <a:gd name="T6" fmla="*/ 31 w 31"/>
                <a:gd name="T7" fmla="*/ 12 h 13"/>
                <a:gd name="T8" fmla="*/ 26 w 3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26" y="13"/>
                  </a:moveTo>
                  <a:cubicBezTo>
                    <a:pt x="12" y="6"/>
                    <a:pt x="3" y="2"/>
                    <a:pt x="3" y="2"/>
                  </a:cubicBezTo>
                  <a:cubicBezTo>
                    <a:pt x="3" y="2"/>
                    <a:pt x="0" y="0"/>
                    <a:pt x="4" y="0"/>
                  </a:cubicBezTo>
                  <a:cubicBezTo>
                    <a:pt x="6" y="0"/>
                    <a:pt x="18" y="6"/>
                    <a:pt x="31" y="12"/>
                  </a:cubicBezTo>
                  <a:cubicBezTo>
                    <a:pt x="29" y="12"/>
                    <a:pt x="28" y="13"/>
                    <a:pt x="26" y="13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îṣļídê"/>
            <p:cNvSpPr/>
            <p:nvPr/>
          </p:nvSpPr>
          <p:spPr bwMode="auto">
            <a:xfrm>
              <a:off x="4839219" y="2919182"/>
              <a:ext cx="271538" cy="205488"/>
            </a:xfrm>
            <a:custGeom>
              <a:avLst/>
              <a:gdLst>
                <a:gd name="T0" fmla="*/ 31 w 36"/>
                <a:gd name="T1" fmla="*/ 27 h 27"/>
                <a:gd name="T2" fmla="*/ 3 w 36"/>
                <a:gd name="T3" fmla="*/ 4 h 27"/>
                <a:gd name="T4" fmla="*/ 5 w 36"/>
                <a:gd name="T5" fmla="*/ 1 h 27"/>
                <a:gd name="T6" fmla="*/ 36 w 36"/>
                <a:gd name="T7" fmla="*/ 27 h 27"/>
                <a:gd name="T8" fmla="*/ 31 w 3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1" y="27"/>
                  </a:moveTo>
                  <a:cubicBezTo>
                    <a:pt x="14" y="11"/>
                    <a:pt x="3" y="4"/>
                    <a:pt x="3" y="4"/>
                  </a:cubicBezTo>
                  <a:cubicBezTo>
                    <a:pt x="3" y="4"/>
                    <a:pt x="0" y="0"/>
                    <a:pt x="5" y="1"/>
                  </a:cubicBezTo>
                  <a:cubicBezTo>
                    <a:pt x="8" y="2"/>
                    <a:pt x="22" y="14"/>
                    <a:pt x="36" y="27"/>
                  </a:cubicBezTo>
                  <a:cubicBezTo>
                    <a:pt x="35" y="27"/>
                    <a:pt x="33" y="27"/>
                    <a:pt x="31" y="27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ṧľïďè"/>
            <p:cNvSpPr/>
            <p:nvPr/>
          </p:nvSpPr>
          <p:spPr bwMode="auto">
            <a:xfrm>
              <a:off x="5037368" y="322374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7" y="22"/>
                    <a:pt x="14" y="22"/>
                    <a:pt x="18" y="18"/>
                  </a:cubicBezTo>
                  <a:cubicBezTo>
                    <a:pt x="21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Sľïdè"/>
            <p:cNvSpPr/>
            <p:nvPr/>
          </p:nvSpPr>
          <p:spPr bwMode="auto">
            <a:xfrm>
              <a:off x="5081401" y="3245763"/>
              <a:ext cx="55043" cy="5137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4" y="7"/>
                    <a:pt x="6" y="6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Sḻídé"/>
            <p:cNvSpPr/>
            <p:nvPr/>
          </p:nvSpPr>
          <p:spPr bwMode="auto">
            <a:xfrm>
              <a:off x="5319916" y="3154026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išlîdè"/>
            <p:cNvSpPr/>
            <p:nvPr/>
          </p:nvSpPr>
          <p:spPr bwMode="auto">
            <a:xfrm>
              <a:off x="5363949" y="3168703"/>
              <a:ext cx="55043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8"/>
                    <a:pt x="5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sliḑé"/>
            <p:cNvSpPr/>
            <p:nvPr/>
          </p:nvSpPr>
          <p:spPr bwMode="auto">
            <a:xfrm>
              <a:off x="5011683" y="2581594"/>
              <a:ext cx="161455" cy="168794"/>
            </a:xfrm>
            <a:custGeom>
              <a:avLst/>
              <a:gdLst>
                <a:gd name="T0" fmla="*/ 4 w 21"/>
                <a:gd name="T1" fmla="*/ 18 h 22"/>
                <a:gd name="T2" fmla="*/ 17 w 21"/>
                <a:gd name="T3" fmla="*/ 18 h 22"/>
                <a:gd name="T4" fmla="*/ 18 w 21"/>
                <a:gd name="T5" fmla="*/ 4 h 22"/>
                <a:gd name="T6" fmla="*/ 4 w 21"/>
                <a:gd name="T7" fmla="*/ 4 h 22"/>
                <a:gd name="T8" fmla="*/ 4 w 21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4" y="18"/>
                  </a:moveTo>
                  <a:cubicBezTo>
                    <a:pt x="7" y="21"/>
                    <a:pt x="14" y="22"/>
                    <a:pt x="17" y="18"/>
                  </a:cubicBezTo>
                  <a:cubicBezTo>
                    <a:pt x="21" y="14"/>
                    <a:pt x="21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7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ṡļíḋé"/>
            <p:cNvSpPr/>
            <p:nvPr/>
          </p:nvSpPr>
          <p:spPr bwMode="auto">
            <a:xfrm>
              <a:off x="5059385" y="2596272"/>
              <a:ext cx="51372" cy="62382"/>
            </a:xfrm>
            <a:custGeom>
              <a:avLst/>
              <a:gdLst>
                <a:gd name="T0" fmla="*/ 1 w 7"/>
                <a:gd name="T1" fmla="*/ 6 h 8"/>
                <a:gd name="T2" fmla="*/ 6 w 7"/>
                <a:gd name="T3" fmla="*/ 6 h 8"/>
                <a:gd name="T4" fmla="*/ 6 w 7"/>
                <a:gd name="T5" fmla="*/ 2 h 8"/>
                <a:gd name="T6" fmla="*/ 1 w 7"/>
                <a:gd name="T7" fmla="*/ 2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2" y="7"/>
                    <a:pt x="4" y="8"/>
                    <a:pt x="6" y="6"/>
                  </a:cubicBezTo>
                  <a:cubicBezTo>
                    <a:pt x="7" y="5"/>
                    <a:pt x="7" y="3"/>
                    <a:pt x="6" y="2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ṣ1iḍê"/>
            <p:cNvSpPr/>
            <p:nvPr/>
          </p:nvSpPr>
          <p:spPr bwMode="auto">
            <a:xfrm>
              <a:off x="5220840" y="2552239"/>
              <a:ext cx="157787" cy="161455"/>
            </a:xfrm>
            <a:custGeom>
              <a:avLst/>
              <a:gdLst>
                <a:gd name="T0" fmla="*/ 3 w 21"/>
                <a:gd name="T1" fmla="*/ 17 h 21"/>
                <a:gd name="T2" fmla="*/ 17 w 21"/>
                <a:gd name="T3" fmla="*/ 18 h 21"/>
                <a:gd name="T4" fmla="*/ 17 w 21"/>
                <a:gd name="T5" fmla="*/ 4 h 21"/>
                <a:gd name="T6" fmla="*/ 4 w 21"/>
                <a:gd name="T7" fmla="*/ 3 h 21"/>
                <a:gd name="T8" fmla="*/ 3 w 21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17"/>
                  </a:moveTo>
                  <a:cubicBezTo>
                    <a:pt x="7" y="21"/>
                    <a:pt x="13" y="21"/>
                    <a:pt x="17" y="18"/>
                  </a:cubicBezTo>
                  <a:cubicBezTo>
                    <a:pt x="21" y="14"/>
                    <a:pt x="21" y="8"/>
                    <a:pt x="17" y="4"/>
                  </a:cubicBezTo>
                  <a:cubicBezTo>
                    <a:pt x="14" y="0"/>
                    <a:pt x="7" y="0"/>
                    <a:pt x="4" y="3"/>
                  </a:cubicBezTo>
                  <a:cubicBezTo>
                    <a:pt x="0" y="7"/>
                    <a:pt x="0" y="13"/>
                    <a:pt x="3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šļîḓè"/>
            <p:cNvSpPr/>
            <p:nvPr/>
          </p:nvSpPr>
          <p:spPr bwMode="auto">
            <a:xfrm>
              <a:off x="5257534" y="2566916"/>
              <a:ext cx="62382" cy="55043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5"/>
                    <a:pt x="8" y="3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ïṡļiḋè"/>
            <p:cNvSpPr/>
            <p:nvPr/>
          </p:nvSpPr>
          <p:spPr bwMode="auto">
            <a:xfrm>
              <a:off x="5617139" y="2614620"/>
              <a:ext cx="165126" cy="165126"/>
            </a:xfrm>
            <a:custGeom>
              <a:avLst/>
              <a:gdLst>
                <a:gd name="T0" fmla="*/ 4 w 22"/>
                <a:gd name="T1" fmla="*/ 18 h 22"/>
                <a:gd name="T2" fmla="*/ 18 w 22"/>
                <a:gd name="T3" fmla="*/ 18 h 22"/>
                <a:gd name="T4" fmla="*/ 18 w 22"/>
                <a:gd name="T5" fmla="*/ 4 h 22"/>
                <a:gd name="T6" fmla="*/ 4 w 22"/>
                <a:gd name="T7" fmla="*/ 4 h 22"/>
                <a:gd name="T8" fmla="*/ 4 w 2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18"/>
                  </a:move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îṩḷiďé"/>
            <p:cNvSpPr/>
            <p:nvPr/>
          </p:nvSpPr>
          <p:spPr bwMode="auto">
            <a:xfrm>
              <a:off x="5661172" y="2636637"/>
              <a:ext cx="62382" cy="51372"/>
            </a:xfrm>
            <a:custGeom>
              <a:avLst/>
              <a:gdLst>
                <a:gd name="T0" fmla="*/ 2 w 8"/>
                <a:gd name="T1" fmla="*/ 6 h 7"/>
                <a:gd name="T2" fmla="*/ 6 w 8"/>
                <a:gd name="T3" fmla="*/ 6 h 7"/>
                <a:gd name="T4" fmla="*/ 6 w 8"/>
                <a:gd name="T5" fmla="*/ 1 h 7"/>
                <a:gd name="T6" fmla="*/ 2 w 8"/>
                <a:gd name="T7" fmla="*/ 1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iSľïḑé"/>
            <p:cNvSpPr/>
            <p:nvPr/>
          </p:nvSpPr>
          <p:spPr bwMode="auto">
            <a:xfrm>
              <a:off x="4754823" y="2842125"/>
              <a:ext cx="168794" cy="157787"/>
            </a:xfrm>
            <a:custGeom>
              <a:avLst/>
              <a:gdLst>
                <a:gd name="T0" fmla="*/ 4 w 22"/>
                <a:gd name="T1" fmla="*/ 17 h 21"/>
                <a:gd name="T2" fmla="*/ 18 w 22"/>
                <a:gd name="T3" fmla="*/ 18 h 21"/>
                <a:gd name="T4" fmla="*/ 18 w 22"/>
                <a:gd name="T5" fmla="*/ 4 h 21"/>
                <a:gd name="T6" fmla="*/ 4 w 22"/>
                <a:gd name="T7" fmla="*/ 3 h 21"/>
                <a:gd name="T8" fmla="*/ 4 w 22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17"/>
                  </a:moveTo>
                  <a:cubicBezTo>
                    <a:pt x="8" y="21"/>
                    <a:pt x="14" y="21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3"/>
                  </a:cubicBezTo>
                  <a:cubicBezTo>
                    <a:pt x="0" y="7"/>
                    <a:pt x="0" y="13"/>
                    <a:pt x="4" y="17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Sḷídè"/>
            <p:cNvSpPr/>
            <p:nvPr/>
          </p:nvSpPr>
          <p:spPr bwMode="auto">
            <a:xfrm>
              <a:off x="4798856" y="2856803"/>
              <a:ext cx="55043" cy="51372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6 h 7"/>
                <a:gd name="T4" fmla="*/ 6 w 7"/>
                <a:gd name="T5" fmla="*/ 1 h 7"/>
                <a:gd name="T6" fmla="*/ 1 w 7"/>
                <a:gd name="T7" fmla="*/ 1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3" y="7"/>
                    <a:pt x="5" y="7"/>
                    <a:pt x="6" y="6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F28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íşľíde"/>
            <p:cNvSpPr/>
            <p:nvPr/>
          </p:nvSpPr>
          <p:spPr bwMode="auto">
            <a:xfrm>
              <a:off x="6615224" y="2210983"/>
              <a:ext cx="700863" cy="928367"/>
            </a:xfrm>
            <a:custGeom>
              <a:avLst/>
              <a:gdLst>
                <a:gd name="T0" fmla="*/ 6 w 92"/>
                <a:gd name="T1" fmla="*/ 106 h 122"/>
                <a:gd name="T2" fmla="*/ 13 w 92"/>
                <a:gd name="T3" fmla="*/ 53 h 122"/>
                <a:gd name="T4" fmla="*/ 15 w 92"/>
                <a:gd name="T5" fmla="*/ 58 h 122"/>
                <a:gd name="T6" fmla="*/ 29 w 92"/>
                <a:gd name="T7" fmla="*/ 33 h 122"/>
                <a:gd name="T8" fmla="*/ 58 w 92"/>
                <a:gd name="T9" fmla="*/ 13 h 122"/>
                <a:gd name="T10" fmla="*/ 53 w 92"/>
                <a:gd name="T11" fmla="*/ 21 h 122"/>
                <a:gd name="T12" fmla="*/ 92 w 92"/>
                <a:gd name="T13" fmla="*/ 0 h 122"/>
                <a:gd name="T14" fmla="*/ 74 w 92"/>
                <a:gd name="T15" fmla="*/ 65 h 122"/>
                <a:gd name="T16" fmla="*/ 80 w 92"/>
                <a:gd name="T17" fmla="*/ 60 h 122"/>
                <a:gd name="T18" fmla="*/ 6 w 92"/>
                <a:gd name="T1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2">
                  <a:moveTo>
                    <a:pt x="6" y="106"/>
                  </a:moveTo>
                  <a:cubicBezTo>
                    <a:pt x="6" y="106"/>
                    <a:pt x="0" y="77"/>
                    <a:pt x="13" y="53"/>
                  </a:cubicBezTo>
                  <a:cubicBezTo>
                    <a:pt x="13" y="53"/>
                    <a:pt x="13" y="57"/>
                    <a:pt x="15" y="58"/>
                  </a:cubicBezTo>
                  <a:cubicBezTo>
                    <a:pt x="15" y="58"/>
                    <a:pt x="12" y="49"/>
                    <a:pt x="29" y="33"/>
                  </a:cubicBezTo>
                  <a:cubicBezTo>
                    <a:pt x="47" y="17"/>
                    <a:pt x="58" y="13"/>
                    <a:pt x="58" y="1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67" y="11"/>
                    <a:pt x="92" y="0"/>
                  </a:cubicBezTo>
                  <a:cubicBezTo>
                    <a:pt x="92" y="0"/>
                    <a:pt x="86" y="46"/>
                    <a:pt x="74" y="65"/>
                  </a:cubicBezTo>
                  <a:cubicBezTo>
                    <a:pt x="74" y="65"/>
                    <a:pt x="74" y="65"/>
                    <a:pt x="80" y="60"/>
                  </a:cubicBezTo>
                  <a:cubicBezTo>
                    <a:pt x="80" y="60"/>
                    <a:pt x="67" y="122"/>
                    <a:pt x="6" y="106"/>
                  </a:cubicBezTo>
                  <a:close/>
                </a:path>
              </a:pathLst>
            </a:custGeom>
            <a:solidFill>
              <a:srgbClr val="4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ïṡľïḍe"/>
            <p:cNvSpPr/>
            <p:nvPr/>
          </p:nvSpPr>
          <p:spPr bwMode="auto">
            <a:xfrm>
              <a:off x="6714300" y="2497198"/>
              <a:ext cx="410976" cy="480697"/>
            </a:xfrm>
            <a:custGeom>
              <a:avLst/>
              <a:gdLst>
                <a:gd name="T0" fmla="*/ 0 w 54"/>
                <a:gd name="T1" fmla="*/ 63 h 63"/>
                <a:gd name="T2" fmla="*/ 7 w 54"/>
                <a:gd name="T3" fmla="*/ 52 h 63"/>
                <a:gd name="T4" fmla="*/ 14 w 54"/>
                <a:gd name="T5" fmla="*/ 41 h 63"/>
                <a:gd name="T6" fmla="*/ 18 w 54"/>
                <a:gd name="T7" fmla="*/ 35 h 63"/>
                <a:gd name="T8" fmla="*/ 23 w 54"/>
                <a:gd name="T9" fmla="*/ 28 h 63"/>
                <a:gd name="T10" fmla="*/ 28 w 54"/>
                <a:gd name="T11" fmla="*/ 23 h 63"/>
                <a:gd name="T12" fmla="*/ 34 w 54"/>
                <a:gd name="T13" fmla="*/ 17 h 63"/>
                <a:gd name="T14" fmla="*/ 39 w 54"/>
                <a:gd name="T15" fmla="*/ 12 h 63"/>
                <a:gd name="T16" fmla="*/ 43 w 54"/>
                <a:gd name="T17" fmla="*/ 8 h 63"/>
                <a:gd name="T18" fmla="*/ 51 w 54"/>
                <a:gd name="T19" fmla="*/ 2 h 63"/>
                <a:gd name="T20" fmla="*/ 54 w 54"/>
                <a:gd name="T21" fmla="*/ 0 h 63"/>
                <a:gd name="T22" fmla="*/ 52 w 54"/>
                <a:gd name="T23" fmla="*/ 3 h 63"/>
                <a:gd name="T24" fmla="*/ 46 w 54"/>
                <a:gd name="T25" fmla="*/ 10 h 63"/>
                <a:gd name="T26" fmla="*/ 37 w 54"/>
                <a:gd name="T27" fmla="*/ 20 h 63"/>
                <a:gd name="T28" fmla="*/ 27 w 54"/>
                <a:gd name="T29" fmla="*/ 32 h 63"/>
                <a:gd name="T30" fmla="*/ 9 w 54"/>
                <a:gd name="T31" fmla="*/ 53 h 63"/>
                <a:gd name="T32" fmla="*/ 0 w 54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63">
                  <a:moveTo>
                    <a:pt x="0" y="63"/>
                  </a:moveTo>
                  <a:cubicBezTo>
                    <a:pt x="0" y="63"/>
                    <a:pt x="2" y="58"/>
                    <a:pt x="7" y="52"/>
                  </a:cubicBezTo>
                  <a:cubicBezTo>
                    <a:pt x="9" y="48"/>
                    <a:pt x="11" y="45"/>
                    <a:pt x="14" y="41"/>
                  </a:cubicBezTo>
                  <a:cubicBezTo>
                    <a:pt x="15" y="39"/>
                    <a:pt x="17" y="36"/>
                    <a:pt x="18" y="35"/>
                  </a:cubicBezTo>
                  <a:cubicBezTo>
                    <a:pt x="20" y="33"/>
                    <a:pt x="22" y="30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0" y="21"/>
                    <a:pt x="32" y="19"/>
                    <a:pt x="34" y="17"/>
                  </a:cubicBezTo>
                  <a:cubicBezTo>
                    <a:pt x="35" y="15"/>
                    <a:pt x="37" y="14"/>
                    <a:pt x="39" y="12"/>
                  </a:cubicBezTo>
                  <a:cubicBezTo>
                    <a:pt x="40" y="11"/>
                    <a:pt x="42" y="9"/>
                    <a:pt x="43" y="8"/>
                  </a:cubicBezTo>
                  <a:cubicBezTo>
                    <a:pt x="46" y="6"/>
                    <a:pt x="49" y="4"/>
                    <a:pt x="51" y="2"/>
                  </a:cubicBezTo>
                  <a:cubicBezTo>
                    <a:pt x="53" y="1"/>
                    <a:pt x="54" y="0"/>
                    <a:pt x="54" y="0"/>
                  </a:cubicBezTo>
                  <a:cubicBezTo>
                    <a:pt x="54" y="0"/>
                    <a:pt x="53" y="1"/>
                    <a:pt x="52" y="3"/>
                  </a:cubicBezTo>
                  <a:cubicBezTo>
                    <a:pt x="50" y="5"/>
                    <a:pt x="48" y="7"/>
                    <a:pt x="46" y="10"/>
                  </a:cubicBezTo>
                  <a:cubicBezTo>
                    <a:pt x="43" y="13"/>
                    <a:pt x="40" y="17"/>
                    <a:pt x="37" y="20"/>
                  </a:cubicBezTo>
                  <a:cubicBezTo>
                    <a:pt x="34" y="24"/>
                    <a:pt x="30" y="28"/>
                    <a:pt x="27" y="32"/>
                  </a:cubicBezTo>
                  <a:cubicBezTo>
                    <a:pt x="21" y="40"/>
                    <a:pt x="14" y="48"/>
                    <a:pt x="9" y="53"/>
                  </a:cubicBezTo>
                  <a:cubicBezTo>
                    <a:pt x="4" y="59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325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s1íḓê"/>
            <p:cNvSpPr/>
            <p:nvPr/>
          </p:nvSpPr>
          <p:spPr bwMode="auto">
            <a:xfrm>
              <a:off x="5987752" y="1744964"/>
              <a:ext cx="1166879" cy="1218251"/>
            </a:xfrm>
            <a:custGeom>
              <a:avLst/>
              <a:gdLst>
                <a:gd name="T0" fmla="*/ 117 w 153"/>
                <a:gd name="T1" fmla="*/ 32 h 160"/>
                <a:gd name="T2" fmla="*/ 97 w 153"/>
                <a:gd name="T3" fmla="*/ 6 h 160"/>
                <a:gd name="T4" fmla="*/ 37 w 153"/>
                <a:gd name="T5" fmla="*/ 3 h 160"/>
                <a:gd name="T6" fmla="*/ 13 w 153"/>
                <a:gd name="T7" fmla="*/ 27 h 160"/>
                <a:gd name="T8" fmla="*/ 7 w 153"/>
                <a:gd name="T9" fmla="*/ 54 h 160"/>
                <a:gd name="T10" fmla="*/ 0 w 153"/>
                <a:gd name="T11" fmla="*/ 86 h 160"/>
                <a:gd name="T12" fmla="*/ 39 w 153"/>
                <a:gd name="T13" fmla="*/ 144 h 160"/>
                <a:gd name="T14" fmla="*/ 123 w 153"/>
                <a:gd name="T15" fmla="*/ 141 h 160"/>
                <a:gd name="T16" fmla="*/ 139 w 153"/>
                <a:gd name="T17" fmla="*/ 86 h 160"/>
                <a:gd name="T18" fmla="*/ 141 w 153"/>
                <a:gd name="T19" fmla="*/ 62 h 160"/>
                <a:gd name="T20" fmla="*/ 117 w 153"/>
                <a:gd name="T21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60">
                  <a:moveTo>
                    <a:pt x="117" y="32"/>
                  </a:moveTo>
                  <a:cubicBezTo>
                    <a:pt x="117" y="32"/>
                    <a:pt x="114" y="10"/>
                    <a:pt x="97" y="6"/>
                  </a:cubicBezTo>
                  <a:cubicBezTo>
                    <a:pt x="80" y="2"/>
                    <a:pt x="46" y="0"/>
                    <a:pt x="37" y="3"/>
                  </a:cubicBezTo>
                  <a:cubicBezTo>
                    <a:pt x="28" y="6"/>
                    <a:pt x="14" y="16"/>
                    <a:pt x="13" y="27"/>
                  </a:cubicBezTo>
                  <a:cubicBezTo>
                    <a:pt x="11" y="39"/>
                    <a:pt x="8" y="44"/>
                    <a:pt x="7" y="54"/>
                  </a:cubicBezTo>
                  <a:cubicBezTo>
                    <a:pt x="6" y="65"/>
                    <a:pt x="1" y="70"/>
                    <a:pt x="0" y="86"/>
                  </a:cubicBezTo>
                  <a:cubicBezTo>
                    <a:pt x="0" y="102"/>
                    <a:pt x="16" y="130"/>
                    <a:pt x="39" y="144"/>
                  </a:cubicBezTo>
                  <a:cubicBezTo>
                    <a:pt x="62" y="157"/>
                    <a:pt x="102" y="160"/>
                    <a:pt x="123" y="141"/>
                  </a:cubicBezTo>
                  <a:cubicBezTo>
                    <a:pt x="144" y="122"/>
                    <a:pt x="153" y="107"/>
                    <a:pt x="139" y="86"/>
                  </a:cubicBezTo>
                  <a:cubicBezTo>
                    <a:pt x="139" y="86"/>
                    <a:pt x="141" y="80"/>
                    <a:pt x="141" y="62"/>
                  </a:cubicBezTo>
                  <a:cubicBezTo>
                    <a:pt x="140" y="44"/>
                    <a:pt x="129" y="34"/>
                    <a:pt x="117" y="32"/>
                  </a:cubicBezTo>
                  <a:close/>
                </a:path>
              </a:pathLst>
            </a:custGeom>
            <a:solidFill>
              <a:srgbClr val="FA2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$ḷídè"/>
            <p:cNvSpPr/>
            <p:nvPr/>
          </p:nvSpPr>
          <p:spPr bwMode="auto">
            <a:xfrm>
              <a:off x="6453769" y="1880734"/>
              <a:ext cx="425654" cy="565093"/>
            </a:xfrm>
            <a:custGeom>
              <a:avLst/>
              <a:gdLst>
                <a:gd name="T0" fmla="*/ 0 w 56"/>
                <a:gd name="T1" fmla="*/ 0 h 74"/>
                <a:gd name="T2" fmla="*/ 5 w 56"/>
                <a:gd name="T3" fmla="*/ 0 h 74"/>
                <a:gd name="T4" fmla="*/ 17 w 56"/>
                <a:gd name="T5" fmla="*/ 1 h 74"/>
                <a:gd name="T6" fmla="*/ 25 w 56"/>
                <a:gd name="T7" fmla="*/ 4 h 74"/>
                <a:gd name="T8" fmla="*/ 32 w 56"/>
                <a:gd name="T9" fmla="*/ 10 h 74"/>
                <a:gd name="T10" fmla="*/ 36 w 56"/>
                <a:gd name="T11" fmla="*/ 13 h 74"/>
                <a:gd name="T12" fmla="*/ 39 w 56"/>
                <a:gd name="T13" fmla="*/ 15 h 74"/>
                <a:gd name="T14" fmla="*/ 44 w 56"/>
                <a:gd name="T15" fmla="*/ 18 h 74"/>
                <a:gd name="T16" fmla="*/ 48 w 56"/>
                <a:gd name="T17" fmla="*/ 22 h 74"/>
                <a:gd name="T18" fmla="*/ 53 w 56"/>
                <a:gd name="T19" fmla="*/ 31 h 74"/>
                <a:gd name="T20" fmla="*/ 54 w 56"/>
                <a:gd name="T21" fmla="*/ 36 h 74"/>
                <a:gd name="T22" fmla="*/ 55 w 56"/>
                <a:gd name="T23" fmla="*/ 39 h 74"/>
                <a:gd name="T24" fmla="*/ 55 w 56"/>
                <a:gd name="T25" fmla="*/ 41 h 74"/>
                <a:gd name="T26" fmla="*/ 55 w 56"/>
                <a:gd name="T27" fmla="*/ 51 h 74"/>
                <a:gd name="T28" fmla="*/ 54 w 56"/>
                <a:gd name="T29" fmla="*/ 59 h 74"/>
                <a:gd name="T30" fmla="*/ 50 w 56"/>
                <a:gd name="T31" fmla="*/ 70 h 74"/>
                <a:gd name="T32" fmla="*/ 47 w 56"/>
                <a:gd name="T33" fmla="*/ 74 h 74"/>
                <a:gd name="T34" fmla="*/ 48 w 56"/>
                <a:gd name="T35" fmla="*/ 70 h 74"/>
                <a:gd name="T36" fmla="*/ 50 w 56"/>
                <a:gd name="T37" fmla="*/ 58 h 74"/>
                <a:gd name="T38" fmla="*/ 50 w 56"/>
                <a:gd name="T39" fmla="*/ 50 h 74"/>
                <a:gd name="T40" fmla="*/ 50 w 56"/>
                <a:gd name="T41" fmla="*/ 42 h 74"/>
                <a:gd name="T42" fmla="*/ 49 w 56"/>
                <a:gd name="T43" fmla="*/ 40 h 74"/>
                <a:gd name="T44" fmla="*/ 48 w 56"/>
                <a:gd name="T45" fmla="*/ 38 h 74"/>
                <a:gd name="T46" fmla="*/ 47 w 56"/>
                <a:gd name="T47" fmla="*/ 34 h 74"/>
                <a:gd name="T48" fmla="*/ 42 w 56"/>
                <a:gd name="T49" fmla="*/ 26 h 74"/>
                <a:gd name="T50" fmla="*/ 36 w 56"/>
                <a:gd name="T51" fmla="*/ 21 h 74"/>
                <a:gd name="T52" fmla="*/ 32 w 56"/>
                <a:gd name="T53" fmla="*/ 17 h 74"/>
                <a:gd name="T54" fmla="*/ 28 w 56"/>
                <a:gd name="T55" fmla="*/ 14 h 74"/>
                <a:gd name="T56" fmla="*/ 23 w 56"/>
                <a:gd name="T57" fmla="*/ 8 h 74"/>
                <a:gd name="T58" fmla="*/ 16 w 56"/>
                <a:gd name="T59" fmla="*/ 5 h 74"/>
                <a:gd name="T60" fmla="*/ 5 w 56"/>
                <a:gd name="T61" fmla="*/ 1 h 74"/>
                <a:gd name="T62" fmla="*/ 0 w 56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74"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8" y="0"/>
                    <a:pt x="12" y="0"/>
                    <a:pt x="17" y="1"/>
                  </a:cubicBezTo>
                  <a:cubicBezTo>
                    <a:pt x="19" y="2"/>
                    <a:pt x="22" y="2"/>
                    <a:pt x="25" y="4"/>
                  </a:cubicBezTo>
                  <a:cubicBezTo>
                    <a:pt x="28" y="5"/>
                    <a:pt x="31" y="8"/>
                    <a:pt x="32" y="10"/>
                  </a:cubicBezTo>
                  <a:cubicBezTo>
                    <a:pt x="33" y="11"/>
                    <a:pt x="34" y="12"/>
                    <a:pt x="36" y="13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41" y="16"/>
                    <a:pt x="42" y="17"/>
                    <a:pt x="44" y="18"/>
                  </a:cubicBezTo>
                  <a:cubicBezTo>
                    <a:pt x="45" y="19"/>
                    <a:pt x="47" y="21"/>
                    <a:pt x="48" y="22"/>
                  </a:cubicBezTo>
                  <a:cubicBezTo>
                    <a:pt x="50" y="25"/>
                    <a:pt x="51" y="28"/>
                    <a:pt x="53" y="31"/>
                  </a:cubicBezTo>
                  <a:cubicBezTo>
                    <a:pt x="53" y="33"/>
                    <a:pt x="54" y="34"/>
                    <a:pt x="54" y="3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6" y="45"/>
                    <a:pt x="56" y="48"/>
                    <a:pt x="55" y="51"/>
                  </a:cubicBezTo>
                  <a:cubicBezTo>
                    <a:pt x="55" y="54"/>
                    <a:pt x="55" y="56"/>
                    <a:pt x="54" y="59"/>
                  </a:cubicBezTo>
                  <a:cubicBezTo>
                    <a:pt x="53" y="64"/>
                    <a:pt x="51" y="68"/>
                    <a:pt x="50" y="70"/>
                  </a:cubicBezTo>
                  <a:cubicBezTo>
                    <a:pt x="48" y="73"/>
                    <a:pt x="47" y="74"/>
                    <a:pt x="47" y="74"/>
                  </a:cubicBezTo>
                  <a:cubicBezTo>
                    <a:pt x="47" y="74"/>
                    <a:pt x="48" y="73"/>
                    <a:pt x="48" y="70"/>
                  </a:cubicBezTo>
                  <a:cubicBezTo>
                    <a:pt x="49" y="67"/>
                    <a:pt x="50" y="63"/>
                    <a:pt x="50" y="58"/>
                  </a:cubicBezTo>
                  <a:cubicBezTo>
                    <a:pt x="50" y="56"/>
                    <a:pt x="51" y="53"/>
                    <a:pt x="50" y="50"/>
                  </a:cubicBezTo>
                  <a:cubicBezTo>
                    <a:pt x="50" y="48"/>
                    <a:pt x="50" y="45"/>
                    <a:pt x="50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7" y="35"/>
                    <a:pt x="47" y="34"/>
                  </a:cubicBezTo>
                  <a:cubicBezTo>
                    <a:pt x="45" y="31"/>
                    <a:pt x="44" y="28"/>
                    <a:pt x="42" y="26"/>
                  </a:cubicBezTo>
                  <a:cubicBezTo>
                    <a:pt x="41" y="24"/>
                    <a:pt x="39" y="22"/>
                    <a:pt x="36" y="21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0" y="16"/>
                    <a:pt x="29" y="15"/>
                    <a:pt x="28" y="14"/>
                  </a:cubicBezTo>
                  <a:cubicBezTo>
                    <a:pt x="26" y="11"/>
                    <a:pt x="25" y="9"/>
                    <a:pt x="23" y="8"/>
                  </a:cubicBezTo>
                  <a:cubicBezTo>
                    <a:pt x="21" y="7"/>
                    <a:pt x="18" y="6"/>
                    <a:pt x="16" y="5"/>
                  </a:cubicBezTo>
                  <a:cubicBezTo>
                    <a:pt x="11" y="3"/>
                    <a:pt x="7" y="2"/>
                    <a:pt x="5" y="1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íṩlïdê"/>
            <p:cNvSpPr/>
            <p:nvPr/>
          </p:nvSpPr>
          <p:spPr bwMode="auto">
            <a:xfrm>
              <a:off x="6112513" y="2376106"/>
              <a:ext cx="477026" cy="418315"/>
            </a:xfrm>
            <a:custGeom>
              <a:avLst/>
              <a:gdLst>
                <a:gd name="T0" fmla="*/ 0 w 63"/>
                <a:gd name="T1" fmla="*/ 0 h 55"/>
                <a:gd name="T2" fmla="*/ 2 w 63"/>
                <a:gd name="T3" fmla="*/ 3 h 55"/>
                <a:gd name="T4" fmla="*/ 7 w 63"/>
                <a:gd name="T5" fmla="*/ 12 h 55"/>
                <a:gd name="T6" fmla="*/ 15 w 63"/>
                <a:gd name="T7" fmla="*/ 22 h 55"/>
                <a:gd name="T8" fmla="*/ 18 w 63"/>
                <a:gd name="T9" fmla="*/ 25 h 55"/>
                <a:gd name="T10" fmla="*/ 21 w 63"/>
                <a:gd name="T11" fmla="*/ 28 h 55"/>
                <a:gd name="T12" fmla="*/ 27 w 63"/>
                <a:gd name="T13" fmla="*/ 35 h 55"/>
                <a:gd name="T14" fmla="*/ 37 w 63"/>
                <a:gd name="T15" fmla="*/ 45 h 55"/>
                <a:gd name="T16" fmla="*/ 44 w 63"/>
                <a:gd name="T17" fmla="*/ 48 h 55"/>
                <a:gd name="T18" fmla="*/ 50 w 63"/>
                <a:gd name="T19" fmla="*/ 51 h 55"/>
                <a:gd name="T20" fmla="*/ 63 w 63"/>
                <a:gd name="T21" fmla="*/ 54 h 55"/>
                <a:gd name="T22" fmla="*/ 60 w 63"/>
                <a:gd name="T23" fmla="*/ 55 h 55"/>
                <a:gd name="T24" fmla="*/ 49 w 63"/>
                <a:gd name="T25" fmla="*/ 54 h 55"/>
                <a:gd name="T26" fmla="*/ 42 w 63"/>
                <a:gd name="T27" fmla="*/ 53 h 55"/>
                <a:gd name="T28" fmla="*/ 35 w 63"/>
                <a:gd name="T29" fmla="*/ 51 h 55"/>
                <a:gd name="T30" fmla="*/ 27 w 63"/>
                <a:gd name="T31" fmla="*/ 45 h 55"/>
                <a:gd name="T32" fmla="*/ 21 w 63"/>
                <a:gd name="T33" fmla="*/ 39 h 55"/>
                <a:gd name="T34" fmla="*/ 17 w 63"/>
                <a:gd name="T35" fmla="*/ 32 h 55"/>
                <a:gd name="T36" fmla="*/ 14 w 63"/>
                <a:gd name="T37" fmla="*/ 30 h 55"/>
                <a:gd name="T38" fmla="*/ 11 w 63"/>
                <a:gd name="T39" fmla="*/ 27 h 55"/>
                <a:gd name="T40" fmla="*/ 6 w 63"/>
                <a:gd name="T41" fmla="*/ 20 h 55"/>
                <a:gd name="T42" fmla="*/ 3 w 63"/>
                <a:gd name="T43" fmla="*/ 14 h 55"/>
                <a:gd name="T44" fmla="*/ 0 w 63"/>
                <a:gd name="T45" fmla="*/ 4 h 55"/>
                <a:gd name="T46" fmla="*/ 0 w 63"/>
                <a:gd name="T4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5">
                  <a:moveTo>
                    <a:pt x="0" y="0"/>
                  </a:moveTo>
                  <a:cubicBezTo>
                    <a:pt x="0" y="0"/>
                    <a:pt x="0" y="1"/>
                    <a:pt x="2" y="3"/>
                  </a:cubicBezTo>
                  <a:cubicBezTo>
                    <a:pt x="3" y="6"/>
                    <a:pt x="4" y="9"/>
                    <a:pt x="7" y="12"/>
                  </a:cubicBezTo>
                  <a:cubicBezTo>
                    <a:pt x="9" y="15"/>
                    <a:pt x="12" y="19"/>
                    <a:pt x="15" y="22"/>
                  </a:cubicBezTo>
                  <a:cubicBezTo>
                    <a:pt x="16" y="23"/>
                    <a:pt x="17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30"/>
                    <a:pt x="25" y="33"/>
                    <a:pt x="27" y="35"/>
                  </a:cubicBezTo>
                  <a:cubicBezTo>
                    <a:pt x="30" y="39"/>
                    <a:pt x="33" y="43"/>
                    <a:pt x="37" y="45"/>
                  </a:cubicBezTo>
                  <a:cubicBezTo>
                    <a:pt x="39" y="47"/>
                    <a:pt x="42" y="48"/>
                    <a:pt x="44" y="48"/>
                  </a:cubicBezTo>
                  <a:cubicBezTo>
                    <a:pt x="46" y="49"/>
                    <a:pt x="48" y="50"/>
                    <a:pt x="50" y="51"/>
                  </a:cubicBezTo>
                  <a:cubicBezTo>
                    <a:pt x="58" y="53"/>
                    <a:pt x="63" y="54"/>
                    <a:pt x="63" y="54"/>
                  </a:cubicBezTo>
                  <a:cubicBezTo>
                    <a:pt x="63" y="54"/>
                    <a:pt x="62" y="54"/>
                    <a:pt x="60" y="55"/>
                  </a:cubicBezTo>
                  <a:cubicBezTo>
                    <a:pt x="57" y="55"/>
                    <a:pt x="53" y="55"/>
                    <a:pt x="49" y="54"/>
                  </a:cubicBezTo>
                  <a:cubicBezTo>
                    <a:pt x="47" y="54"/>
                    <a:pt x="45" y="54"/>
                    <a:pt x="42" y="53"/>
                  </a:cubicBezTo>
                  <a:cubicBezTo>
                    <a:pt x="40" y="52"/>
                    <a:pt x="37" y="52"/>
                    <a:pt x="35" y="51"/>
                  </a:cubicBezTo>
                  <a:cubicBezTo>
                    <a:pt x="32" y="49"/>
                    <a:pt x="29" y="48"/>
                    <a:pt x="27" y="45"/>
                  </a:cubicBezTo>
                  <a:cubicBezTo>
                    <a:pt x="25" y="43"/>
                    <a:pt x="23" y="41"/>
                    <a:pt x="21" y="39"/>
                  </a:cubicBezTo>
                  <a:cubicBezTo>
                    <a:pt x="20" y="37"/>
                    <a:pt x="18" y="34"/>
                    <a:pt x="17" y="32"/>
                  </a:cubicBezTo>
                  <a:cubicBezTo>
                    <a:pt x="16" y="31"/>
                    <a:pt x="15" y="31"/>
                    <a:pt x="14" y="30"/>
                  </a:cubicBezTo>
                  <a:cubicBezTo>
                    <a:pt x="13" y="29"/>
                    <a:pt x="12" y="28"/>
                    <a:pt x="11" y="27"/>
                  </a:cubicBezTo>
                  <a:cubicBezTo>
                    <a:pt x="9" y="25"/>
                    <a:pt x="8" y="22"/>
                    <a:pt x="6" y="20"/>
                  </a:cubicBezTo>
                  <a:cubicBezTo>
                    <a:pt x="5" y="18"/>
                    <a:pt x="4" y="16"/>
                    <a:pt x="3" y="14"/>
                  </a:cubicBezTo>
                  <a:cubicBezTo>
                    <a:pt x="2" y="10"/>
                    <a:pt x="1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ṩliḑè"/>
            <p:cNvSpPr/>
            <p:nvPr/>
          </p:nvSpPr>
          <p:spPr bwMode="auto">
            <a:xfrm>
              <a:off x="6149207" y="2148601"/>
              <a:ext cx="557754" cy="473358"/>
            </a:xfrm>
            <a:custGeom>
              <a:avLst/>
              <a:gdLst>
                <a:gd name="T0" fmla="*/ 73 w 73"/>
                <a:gd name="T1" fmla="*/ 47 h 62"/>
                <a:gd name="T2" fmla="*/ 70 w 73"/>
                <a:gd name="T3" fmla="*/ 51 h 62"/>
                <a:gd name="T4" fmla="*/ 60 w 73"/>
                <a:gd name="T5" fmla="*/ 59 h 62"/>
                <a:gd name="T6" fmla="*/ 51 w 73"/>
                <a:gd name="T7" fmla="*/ 62 h 62"/>
                <a:gd name="T8" fmla="*/ 41 w 73"/>
                <a:gd name="T9" fmla="*/ 61 h 62"/>
                <a:gd name="T10" fmla="*/ 31 w 73"/>
                <a:gd name="T11" fmla="*/ 58 h 62"/>
                <a:gd name="T12" fmla="*/ 21 w 73"/>
                <a:gd name="T13" fmla="*/ 52 h 62"/>
                <a:gd name="T14" fmla="*/ 13 w 73"/>
                <a:gd name="T15" fmla="*/ 45 h 62"/>
                <a:gd name="T16" fmla="*/ 6 w 73"/>
                <a:gd name="T17" fmla="*/ 36 h 62"/>
                <a:gd name="T18" fmla="*/ 2 w 73"/>
                <a:gd name="T19" fmla="*/ 27 h 62"/>
                <a:gd name="T20" fmla="*/ 1 w 73"/>
                <a:gd name="T21" fmla="*/ 18 h 62"/>
                <a:gd name="T22" fmla="*/ 2 w 73"/>
                <a:gd name="T23" fmla="*/ 11 h 62"/>
                <a:gd name="T24" fmla="*/ 3 w 73"/>
                <a:gd name="T25" fmla="*/ 5 h 62"/>
                <a:gd name="T26" fmla="*/ 4 w 73"/>
                <a:gd name="T27" fmla="*/ 0 h 62"/>
                <a:gd name="T28" fmla="*/ 4 w 73"/>
                <a:gd name="T29" fmla="*/ 5 h 62"/>
                <a:gd name="T30" fmla="*/ 4 w 73"/>
                <a:gd name="T31" fmla="*/ 11 h 62"/>
                <a:gd name="T32" fmla="*/ 4 w 73"/>
                <a:gd name="T33" fmla="*/ 18 h 62"/>
                <a:gd name="T34" fmla="*/ 6 w 73"/>
                <a:gd name="T35" fmla="*/ 25 h 62"/>
                <a:gd name="T36" fmla="*/ 11 w 73"/>
                <a:gd name="T37" fmla="*/ 33 h 62"/>
                <a:gd name="T38" fmla="*/ 17 w 73"/>
                <a:gd name="T39" fmla="*/ 40 h 62"/>
                <a:gd name="T40" fmla="*/ 25 w 73"/>
                <a:gd name="T41" fmla="*/ 47 h 62"/>
                <a:gd name="T42" fmla="*/ 33 w 73"/>
                <a:gd name="T43" fmla="*/ 52 h 62"/>
                <a:gd name="T44" fmla="*/ 42 w 73"/>
                <a:gd name="T45" fmla="*/ 55 h 62"/>
                <a:gd name="T46" fmla="*/ 51 w 73"/>
                <a:gd name="T47" fmla="*/ 57 h 62"/>
                <a:gd name="T48" fmla="*/ 58 w 73"/>
                <a:gd name="T49" fmla="*/ 56 h 62"/>
                <a:gd name="T50" fmla="*/ 69 w 73"/>
                <a:gd name="T51" fmla="*/ 50 h 62"/>
                <a:gd name="T52" fmla="*/ 73 w 73"/>
                <a:gd name="T53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62">
                  <a:moveTo>
                    <a:pt x="73" y="47"/>
                  </a:moveTo>
                  <a:cubicBezTo>
                    <a:pt x="73" y="47"/>
                    <a:pt x="72" y="49"/>
                    <a:pt x="70" y="51"/>
                  </a:cubicBezTo>
                  <a:cubicBezTo>
                    <a:pt x="68" y="53"/>
                    <a:pt x="65" y="57"/>
                    <a:pt x="60" y="59"/>
                  </a:cubicBezTo>
                  <a:cubicBezTo>
                    <a:pt x="57" y="61"/>
                    <a:pt x="54" y="62"/>
                    <a:pt x="51" y="62"/>
                  </a:cubicBezTo>
                  <a:cubicBezTo>
                    <a:pt x="47" y="62"/>
                    <a:pt x="44" y="61"/>
                    <a:pt x="41" y="61"/>
                  </a:cubicBezTo>
                  <a:cubicBezTo>
                    <a:pt x="37" y="60"/>
                    <a:pt x="34" y="59"/>
                    <a:pt x="31" y="58"/>
                  </a:cubicBezTo>
                  <a:cubicBezTo>
                    <a:pt x="27" y="56"/>
                    <a:pt x="24" y="54"/>
                    <a:pt x="21" y="52"/>
                  </a:cubicBezTo>
                  <a:cubicBezTo>
                    <a:pt x="18" y="50"/>
                    <a:pt x="15" y="47"/>
                    <a:pt x="13" y="45"/>
                  </a:cubicBezTo>
                  <a:cubicBezTo>
                    <a:pt x="10" y="42"/>
                    <a:pt x="8" y="39"/>
                    <a:pt x="6" y="36"/>
                  </a:cubicBezTo>
                  <a:cubicBezTo>
                    <a:pt x="4" y="33"/>
                    <a:pt x="3" y="30"/>
                    <a:pt x="2" y="27"/>
                  </a:cubicBezTo>
                  <a:cubicBezTo>
                    <a:pt x="1" y="24"/>
                    <a:pt x="0" y="21"/>
                    <a:pt x="1" y="18"/>
                  </a:cubicBezTo>
                  <a:cubicBezTo>
                    <a:pt x="1" y="15"/>
                    <a:pt x="1" y="13"/>
                    <a:pt x="2" y="11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4" y="9"/>
                    <a:pt x="4" y="11"/>
                  </a:cubicBezTo>
                  <a:cubicBezTo>
                    <a:pt x="4" y="13"/>
                    <a:pt x="4" y="16"/>
                    <a:pt x="4" y="18"/>
                  </a:cubicBezTo>
                  <a:cubicBezTo>
                    <a:pt x="5" y="20"/>
                    <a:pt x="5" y="23"/>
                    <a:pt x="6" y="25"/>
                  </a:cubicBezTo>
                  <a:cubicBezTo>
                    <a:pt x="8" y="28"/>
                    <a:pt x="9" y="30"/>
                    <a:pt x="11" y="33"/>
                  </a:cubicBezTo>
                  <a:cubicBezTo>
                    <a:pt x="13" y="35"/>
                    <a:pt x="15" y="38"/>
                    <a:pt x="17" y="40"/>
                  </a:cubicBezTo>
                  <a:cubicBezTo>
                    <a:pt x="20" y="42"/>
                    <a:pt x="22" y="45"/>
                    <a:pt x="25" y="47"/>
                  </a:cubicBezTo>
                  <a:cubicBezTo>
                    <a:pt x="27" y="49"/>
                    <a:pt x="30" y="50"/>
                    <a:pt x="33" y="52"/>
                  </a:cubicBezTo>
                  <a:cubicBezTo>
                    <a:pt x="36" y="53"/>
                    <a:pt x="39" y="54"/>
                    <a:pt x="42" y="55"/>
                  </a:cubicBezTo>
                  <a:cubicBezTo>
                    <a:pt x="45" y="56"/>
                    <a:pt x="48" y="56"/>
                    <a:pt x="51" y="57"/>
                  </a:cubicBezTo>
                  <a:cubicBezTo>
                    <a:pt x="53" y="57"/>
                    <a:pt x="56" y="57"/>
                    <a:pt x="58" y="56"/>
                  </a:cubicBezTo>
                  <a:cubicBezTo>
                    <a:pt x="63" y="54"/>
                    <a:pt x="66" y="52"/>
                    <a:pt x="69" y="50"/>
                  </a:cubicBezTo>
                  <a:cubicBezTo>
                    <a:pt x="71" y="48"/>
                    <a:pt x="73" y="47"/>
                    <a:pt x="73" y="47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śľîḋé"/>
            <p:cNvSpPr/>
            <p:nvPr/>
          </p:nvSpPr>
          <p:spPr bwMode="auto">
            <a:xfrm>
              <a:off x="6318001" y="2126585"/>
              <a:ext cx="388960" cy="381621"/>
            </a:xfrm>
            <a:custGeom>
              <a:avLst/>
              <a:gdLst>
                <a:gd name="T0" fmla="*/ 30 w 51"/>
                <a:gd name="T1" fmla="*/ 0 h 50"/>
                <a:gd name="T2" fmla="*/ 35 w 51"/>
                <a:gd name="T3" fmla="*/ 1 h 50"/>
                <a:gd name="T4" fmla="*/ 40 w 51"/>
                <a:gd name="T5" fmla="*/ 3 h 50"/>
                <a:gd name="T6" fmla="*/ 46 w 51"/>
                <a:gd name="T7" fmla="*/ 7 h 50"/>
                <a:gd name="T8" fmla="*/ 48 w 51"/>
                <a:gd name="T9" fmla="*/ 10 h 50"/>
                <a:gd name="T10" fmla="*/ 50 w 51"/>
                <a:gd name="T11" fmla="*/ 15 h 50"/>
                <a:gd name="T12" fmla="*/ 51 w 51"/>
                <a:gd name="T13" fmla="*/ 24 h 50"/>
                <a:gd name="T14" fmla="*/ 51 w 51"/>
                <a:gd name="T15" fmla="*/ 26 h 50"/>
                <a:gd name="T16" fmla="*/ 51 w 51"/>
                <a:gd name="T17" fmla="*/ 28 h 50"/>
                <a:gd name="T18" fmla="*/ 51 w 51"/>
                <a:gd name="T19" fmla="*/ 34 h 50"/>
                <a:gd name="T20" fmla="*/ 46 w 51"/>
                <a:gd name="T21" fmla="*/ 44 h 50"/>
                <a:gd name="T22" fmla="*/ 44 w 51"/>
                <a:gd name="T23" fmla="*/ 46 h 50"/>
                <a:gd name="T24" fmla="*/ 43 w 51"/>
                <a:gd name="T25" fmla="*/ 47 h 50"/>
                <a:gd name="T26" fmla="*/ 41 w 51"/>
                <a:gd name="T27" fmla="*/ 48 h 50"/>
                <a:gd name="T28" fmla="*/ 36 w 51"/>
                <a:gd name="T29" fmla="*/ 49 h 50"/>
                <a:gd name="T30" fmla="*/ 26 w 51"/>
                <a:gd name="T31" fmla="*/ 49 h 50"/>
                <a:gd name="T32" fmla="*/ 17 w 51"/>
                <a:gd name="T33" fmla="*/ 48 h 50"/>
                <a:gd name="T34" fmla="*/ 15 w 51"/>
                <a:gd name="T35" fmla="*/ 47 h 50"/>
                <a:gd name="T36" fmla="*/ 13 w 51"/>
                <a:gd name="T37" fmla="*/ 46 h 50"/>
                <a:gd name="T38" fmla="*/ 9 w 51"/>
                <a:gd name="T39" fmla="*/ 45 h 50"/>
                <a:gd name="T40" fmla="*/ 4 w 51"/>
                <a:gd name="T41" fmla="*/ 39 h 50"/>
                <a:gd name="T42" fmla="*/ 1 w 51"/>
                <a:gd name="T43" fmla="*/ 35 h 50"/>
                <a:gd name="T44" fmla="*/ 0 w 51"/>
                <a:gd name="T45" fmla="*/ 30 h 50"/>
                <a:gd name="T46" fmla="*/ 3 w 51"/>
                <a:gd name="T47" fmla="*/ 34 h 50"/>
                <a:gd name="T48" fmla="*/ 11 w 51"/>
                <a:gd name="T49" fmla="*/ 41 h 50"/>
                <a:gd name="T50" fmla="*/ 14 w 51"/>
                <a:gd name="T51" fmla="*/ 42 h 50"/>
                <a:gd name="T52" fmla="*/ 16 w 51"/>
                <a:gd name="T53" fmla="*/ 42 h 50"/>
                <a:gd name="T54" fmla="*/ 18 w 51"/>
                <a:gd name="T55" fmla="*/ 43 h 50"/>
                <a:gd name="T56" fmla="*/ 26 w 51"/>
                <a:gd name="T57" fmla="*/ 43 h 50"/>
                <a:gd name="T58" fmla="*/ 35 w 51"/>
                <a:gd name="T59" fmla="*/ 43 h 50"/>
                <a:gd name="T60" fmla="*/ 39 w 51"/>
                <a:gd name="T61" fmla="*/ 42 h 50"/>
                <a:gd name="T62" fmla="*/ 40 w 51"/>
                <a:gd name="T63" fmla="*/ 41 h 50"/>
                <a:gd name="T64" fmla="*/ 40 w 51"/>
                <a:gd name="T65" fmla="*/ 41 h 50"/>
                <a:gd name="T66" fmla="*/ 42 w 51"/>
                <a:gd name="T67" fmla="*/ 40 h 50"/>
                <a:gd name="T68" fmla="*/ 44 w 51"/>
                <a:gd name="T69" fmla="*/ 33 h 50"/>
                <a:gd name="T70" fmla="*/ 45 w 51"/>
                <a:gd name="T71" fmla="*/ 29 h 50"/>
                <a:gd name="T72" fmla="*/ 45 w 51"/>
                <a:gd name="T73" fmla="*/ 26 h 50"/>
                <a:gd name="T74" fmla="*/ 45 w 51"/>
                <a:gd name="T75" fmla="*/ 24 h 50"/>
                <a:gd name="T76" fmla="*/ 45 w 51"/>
                <a:gd name="T77" fmla="*/ 16 h 50"/>
                <a:gd name="T78" fmla="*/ 44 w 51"/>
                <a:gd name="T79" fmla="*/ 13 h 50"/>
                <a:gd name="T80" fmla="*/ 43 w 51"/>
                <a:gd name="T81" fmla="*/ 10 h 50"/>
                <a:gd name="T82" fmla="*/ 34 w 51"/>
                <a:gd name="T83" fmla="*/ 2 h 50"/>
                <a:gd name="T84" fmla="*/ 30 w 51"/>
                <a:gd name="T8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" h="50">
                  <a:moveTo>
                    <a:pt x="30" y="0"/>
                  </a:moveTo>
                  <a:cubicBezTo>
                    <a:pt x="30" y="0"/>
                    <a:pt x="32" y="0"/>
                    <a:pt x="35" y="1"/>
                  </a:cubicBezTo>
                  <a:cubicBezTo>
                    <a:pt x="36" y="2"/>
                    <a:pt x="38" y="2"/>
                    <a:pt x="40" y="3"/>
                  </a:cubicBezTo>
                  <a:cubicBezTo>
                    <a:pt x="42" y="4"/>
                    <a:pt x="44" y="5"/>
                    <a:pt x="46" y="7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9" y="12"/>
                    <a:pt x="50" y="13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30"/>
                    <a:pt x="51" y="32"/>
                    <a:pt x="51" y="34"/>
                  </a:cubicBezTo>
                  <a:cubicBezTo>
                    <a:pt x="50" y="37"/>
                    <a:pt x="49" y="41"/>
                    <a:pt x="46" y="44"/>
                  </a:cubicBezTo>
                  <a:cubicBezTo>
                    <a:pt x="46" y="45"/>
                    <a:pt x="45" y="46"/>
                    <a:pt x="44" y="46"/>
                  </a:cubicBezTo>
                  <a:cubicBezTo>
                    <a:pt x="44" y="47"/>
                    <a:pt x="43" y="47"/>
                    <a:pt x="43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9" y="49"/>
                    <a:pt x="38" y="49"/>
                    <a:pt x="36" y="49"/>
                  </a:cubicBezTo>
                  <a:cubicBezTo>
                    <a:pt x="32" y="50"/>
                    <a:pt x="29" y="50"/>
                    <a:pt x="26" y="49"/>
                  </a:cubicBezTo>
                  <a:cubicBezTo>
                    <a:pt x="23" y="49"/>
                    <a:pt x="20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4" y="47"/>
                    <a:pt x="14" y="47"/>
                    <a:pt x="13" y="46"/>
                  </a:cubicBezTo>
                  <a:cubicBezTo>
                    <a:pt x="11" y="46"/>
                    <a:pt x="10" y="45"/>
                    <a:pt x="9" y="45"/>
                  </a:cubicBezTo>
                  <a:cubicBezTo>
                    <a:pt x="7" y="43"/>
                    <a:pt x="5" y="41"/>
                    <a:pt x="4" y="39"/>
                  </a:cubicBezTo>
                  <a:cubicBezTo>
                    <a:pt x="3" y="38"/>
                    <a:pt x="2" y="36"/>
                    <a:pt x="1" y="35"/>
                  </a:cubicBezTo>
                  <a:cubicBezTo>
                    <a:pt x="0" y="32"/>
                    <a:pt x="0" y="30"/>
                    <a:pt x="0" y="30"/>
                  </a:cubicBezTo>
                  <a:cubicBezTo>
                    <a:pt x="0" y="30"/>
                    <a:pt x="1" y="32"/>
                    <a:pt x="3" y="34"/>
                  </a:cubicBezTo>
                  <a:cubicBezTo>
                    <a:pt x="4" y="36"/>
                    <a:pt x="7" y="39"/>
                    <a:pt x="11" y="41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5" y="42"/>
                    <a:pt x="16" y="42"/>
                  </a:cubicBezTo>
                  <a:cubicBezTo>
                    <a:pt x="16" y="42"/>
                    <a:pt x="17" y="43"/>
                    <a:pt x="18" y="43"/>
                  </a:cubicBezTo>
                  <a:cubicBezTo>
                    <a:pt x="21" y="43"/>
                    <a:pt x="23" y="43"/>
                    <a:pt x="26" y="43"/>
                  </a:cubicBezTo>
                  <a:cubicBezTo>
                    <a:pt x="29" y="44"/>
                    <a:pt x="32" y="43"/>
                    <a:pt x="35" y="43"/>
                  </a:cubicBezTo>
                  <a:cubicBezTo>
                    <a:pt x="36" y="43"/>
                    <a:pt x="38" y="42"/>
                    <a:pt x="39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2" y="40"/>
                  </a:cubicBezTo>
                  <a:cubicBezTo>
                    <a:pt x="43" y="38"/>
                    <a:pt x="44" y="36"/>
                    <a:pt x="44" y="33"/>
                  </a:cubicBezTo>
                  <a:cubicBezTo>
                    <a:pt x="45" y="32"/>
                    <a:pt x="45" y="30"/>
                    <a:pt x="45" y="29"/>
                  </a:cubicBezTo>
                  <a:cubicBezTo>
                    <a:pt x="45" y="28"/>
                    <a:pt x="45" y="27"/>
                    <a:pt x="45" y="26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1"/>
                    <a:pt x="46" y="18"/>
                    <a:pt x="45" y="16"/>
                  </a:cubicBezTo>
                  <a:cubicBezTo>
                    <a:pt x="45" y="15"/>
                    <a:pt x="45" y="13"/>
                    <a:pt x="44" y="13"/>
                  </a:cubicBezTo>
                  <a:cubicBezTo>
                    <a:pt x="44" y="11"/>
                    <a:pt x="43" y="10"/>
                    <a:pt x="43" y="10"/>
                  </a:cubicBezTo>
                  <a:cubicBezTo>
                    <a:pt x="40" y="6"/>
                    <a:pt x="37" y="4"/>
                    <a:pt x="34" y="2"/>
                  </a:cubicBezTo>
                  <a:cubicBezTo>
                    <a:pt x="32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śļidé"/>
            <p:cNvSpPr/>
            <p:nvPr/>
          </p:nvSpPr>
          <p:spPr bwMode="auto">
            <a:xfrm>
              <a:off x="6417075" y="2005495"/>
              <a:ext cx="355936" cy="304564"/>
            </a:xfrm>
            <a:custGeom>
              <a:avLst/>
              <a:gdLst>
                <a:gd name="T0" fmla="*/ 0 w 47"/>
                <a:gd name="T1" fmla="*/ 9 h 40"/>
                <a:gd name="T2" fmla="*/ 2 w 47"/>
                <a:gd name="T3" fmla="*/ 7 h 40"/>
                <a:gd name="T4" fmla="*/ 9 w 47"/>
                <a:gd name="T5" fmla="*/ 2 h 40"/>
                <a:gd name="T6" fmla="*/ 15 w 47"/>
                <a:gd name="T7" fmla="*/ 1 h 40"/>
                <a:gd name="T8" fmla="*/ 22 w 47"/>
                <a:gd name="T9" fmla="*/ 1 h 40"/>
                <a:gd name="T10" fmla="*/ 25 w 47"/>
                <a:gd name="T11" fmla="*/ 2 h 40"/>
                <a:gd name="T12" fmla="*/ 28 w 47"/>
                <a:gd name="T13" fmla="*/ 3 h 40"/>
                <a:gd name="T14" fmla="*/ 34 w 47"/>
                <a:gd name="T15" fmla="*/ 7 h 40"/>
                <a:gd name="T16" fmla="*/ 39 w 47"/>
                <a:gd name="T17" fmla="*/ 13 h 40"/>
                <a:gd name="T18" fmla="*/ 42 w 47"/>
                <a:gd name="T19" fmla="*/ 19 h 40"/>
                <a:gd name="T20" fmla="*/ 43 w 47"/>
                <a:gd name="T21" fmla="*/ 21 h 40"/>
                <a:gd name="T22" fmla="*/ 44 w 47"/>
                <a:gd name="T23" fmla="*/ 24 h 40"/>
                <a:gd name="T24" fmla="*/ 46 w 47"/>
                <a:gd name="T25" fmla="*/ 29 h 40"/>
                <a:gd name="T26" fmla="*/ 47 w 47"/>
                <a:gd name="T27" fmla="*/ 37 h 40"/>
                <a:gd name="T28" fmla="*/ 47 w 47"/>
                <a:gd name="T29" fmla="*/ 40 h 40"/>
                <a:gd name="T30" fmla="*/ 46 w 47"/>
                <a:gd name="T31" fmla="*/ 40 h 40"/>
                <a:gd name="T32" fmla="*/ 46 w 47"/>
                <a:gd name="T33" fmla="*/ 40 h 40"/>
                <a:gd name="T34" fmla="*/ 46 w 47"/>
                <a:gd name="T35" fmla="*/ 38 h 40"/>
                <a:gd name="T36" fmla="*/ 42 w 47"/>
                <a:gd name="T37" fmla="*/ 31 h 40"/>
                <a:gd name="T38" fmla="*/ 40 w 47"/>
                <a:gd name="T39" fmla="*/ 26 h 40"/>
                <a:gd name="T40" fmla="*/ 38 w 47"/>
                <a:gd name="T41" fmla="*/ 24 h 40"/>
                <a:gd name="T42" fmla="*/ 37 w 47"/>
                <a:gd name="T43" fmla="*/ 21 h 40"/>
                <a:gd name="T44" fmla="*/ 30 w 47"/>
                <a:gd name="T45" fmla="*/ 12 h 40"/>
                <a:gd name="T46" fmla="*/ 25 w 47"/>
                <a:gd name="T47" fmla="*/ 9 h 40"/>
                <a:gd name="T48" fmla="*/ 23 w 47"/>
                <a:gd name="T49" fmla="*/ 7 h 40"/>
                <a:gd name="T50" fmla="*/ 20 w 47"/>
                <a:gd name="T51" fmla="*/ 6 h 40"/>
                <a:gd name="T52" fmla="*/ 15 w 47"/>
                <a:gd name="T53" fmla="*/ 6 h 40"/>
                <a:gd name="T54" fmla="*/ 10 w 47"/>
                <a:gd name="T55" fmla="*/ 6 h 40"/>
                <a:gd name="T56" fmla="*/ 3 w 47"/>
                <a:gd name="T57" fmla="*/ 8 h 40"/>
                <a:gd name="T58" fmla="*/ 0 w 47"/>
                <a:gd name="T5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40">
                  <a:moveTo>
                    <a:pt x="0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6" y="4"/>
                    <a:pt x="9" y="2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6" y="2"/>
                    <a:pt x="27" y="3"/>
                    <a:pt x="28" y="3"/>
                  </a:cubicBezTo>
                  <a:cubicBezTo>
                    <a:pt x="30" y="4"/>
                    <a:pt x="32" y="6"/>
                    <a:pt x="34" y="7"/>
                  </a:cubicBezTo>
                  <a:cubicBezTo>
                    <a:pt x="36" y="9"/>
                    <a:pt x="38" y="11"/>
                    <a:pt x="39" y="13"/>
                  </a:cubicBezTo>
                  <a:cubicBezTo>
                    <a:pt x="40" y="15"/>
                    <a:pt x="41" y="17"/>
                    <a:pt x="42" y="19"/>
                  </a:cubicBezTo>
                  <a:cubicBezTo>
                    <a:pt x="42" y="20"/>
                    <a:pt x="42" y="20"/>
                    <a:pt x="43" y="21"/>
                  </a:cubicBezTo>
                  <a:cubicBezTo>
                    <a:pt x="43" y="22"/>
                    <a:pt x="44" y="23"/>
                    <a:pt x="44" y="24"/>
                  </a:cubicBezTo>
                  <a:cubicBezTo>
                    <a:pt x="45" y="26"/>
                    <a:pt x="45" y="28"/>
                    <a:pt x="46" y="29"/>
                  </a:cubicBezTo>
                  <a:cubicBezTo>
                    <a:pt x="47" y="32"/>
                    <a:pt x="47" y="35"/>
                    <a:pt x="47" y="37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9"/>
                    <a:pt x="46" y="38"/>
                    <a:pt x="46" y="38"/>
                  </a:cubicBezTo>
                  <a:cubicBezTo>
                    <a:pt x="45" y="36"/>
                    <a:pt x="44" y="33"/>
                    <a:pt x="42" y="31"/>
                  </a:cubicBezTo>
                  <a:cubicBezTo>
                    <a:pt x="41" y="29"/>
                    <a:pt x="41" y="28"/>
                    <a:pt x="40" y="26"/>
                  </a:cubicBezTo>
                  <a:cubicBezTo>
                    <a:pt x="39" y="25"/>
                    <a:pt x="39" y="25"/>
                    <a:pt x="38" y="24"/>
                  </a:cubicBezTo>
                  <a:cubicBezTo>
                    <a:pt x="38" y="23"/>
                    <a:pt x="37" y="22"/>
                    <a:pt x="37" y="21"/>
                  </a:cubicBezTo>
                  <a:cubicBezTo>
                    <a:pt x="35" y="18"/>
                    <a:pt x="33" y="15"/>
                    <a:pt x="30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2" y="7"/>
                    <a:pt x="21" y="7"/>
                    <a:pt x="20" y="6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3" y="6"/>
                    <a:pt x="12" y="6"/>
                    <a:pt x="10" y="6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1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îślïḍê"/>
            <p:cNvSpPr/>
            <p:nvPr/>
          </p:nvSpPr>
          <p:spPr bwMode="auto">
            <a:xfrm>
              <a:off x="6362034" y="2155940"/>
              <a:ext cx="161455" cy="234844"/>
            </a:xfrm>
            <a:custGeom>
              <a:avLst/>
              <a:gdLst>
                <a:gd name="T0" fmla="*/ 21 w 21"/>
                <a:gd name="T1" fmla="*/ 2 h 31"/>
                <a:gd name="T2" fmla="*/ 19 w 21"/>
                <a:gd name="T3" fmla="*/ 2 h 31"/>
                <a:gd name="T4" fmla="*/ 13 w 21"/>
                <a:gd name="T5" fmla="*/ 4 h 31"/>
                <a:gd name="T6" fmla="*/ 10 w 21"/>
                <a:gd name="T7" fmla="*/ 5 h 31"/>
                <a:gd name="T8" fmla="*/ 8 w 21"/>
                <a:gd name="T9" fmla="*/ 7 h 31"/>
                <a:gd name="T10" fmla="*/ 7 w 21"/>
                <a:gd name="T11" fmla="*/ 11 h 31"/>
                <a:gd name="T12" fmla="*/ 6 w 21"/>
                <a:gd name="T13" fmla="*/ 15 h 31"/>
                <a:gd name="T14" fmla="*/ 8 w 21"/>
                <a:gd name="T15" fmla="*/ 22 h 31"/>
                <a:gd name="T16" fmla="*/ 10 w 21"/>
                <a:gd name="T17" fmla="*/ 25 h 31"/>
                <a:gd name="T18" fmla="*/ 14 w 21"/>
                <a:gd name="T19" fmla="*/ 27 h 31"/>
                <a:gd name="T20" fmla="*/ 19 w 21"/>
                <a:gd name="T21" fmla="*/ 29 h 31"/>
                <a:gd name="T22" fmla="*/ 21 w 21"/>
                <a:gd name="T23" fmla="*/ 31 h 31"/>
                <a:gd name="T24" fmla="*/ 18 w 21"/>
                <a:gd name="T25" fmla="*/ 31 h 31"/>
                <a:gd name="T26" fmla="*/ 12 w 21"/>
                <a:gd name="T27" fmla="*/ 30 h 31"/>
                <a:gd name="T28" fmla="*/ 8 w 21"/>
                <a:gd name="T29" fmla="*/ 29 h 31"/>
                <a:gd name="T30" fmla="*/ 4 w 21"/>
                <a:gd name="T31" fmla="*/ 26 h 31"/>
                <a:gd name="T32" fmla="*/ 0 w 21"/>
                <a:gd name="T33" fmla="*/ 21 h 31"/>
                <a:gd name="T34" fmla="*/ 0 w 21"/>
                <a:gd name="T35" fmla="*/ 15 h 31"/>
                <a:gd name="T36" fmla="*/ 1 w 21"/>
                <a:gd name="T37" fmla="*/ 9 h 31"/>
                <a:gd name="T38" fmla="*/ 3 w 21"/>
                <a:gd name="T39" fmla="*/ 5 h 31"/>
                <a:gd name="T40" fmla="*/ 8 w 21"/>
                <a:gd name="T41" fmla="*/ 1 h 31"/>
                <a:gd name="T42" fmla="*/ 12 w 21"/>
                <a:gd name="T43" fmla="*/ 0 h 31"/>
                <a:gd name="T44" fmla="*/ 19 w 21"/>
                <a:gd name="T45" fmla="*/ 1 h 31"/>
                <a:gd name="T46" fmla="*/ 21 w 21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31">
                  <a:moveTo>
                    <a:pt x="21" y="2"/>
                  </a:moveTo>
                  <a:cubicBezTo>
                    <a:pt x="21" y="2"/>
                    <a:pt x="20" y="2"/>
                    <a:pt x="19" y="2"/>
                  </a:cubicBezTo>
                  <a:cubicBezTo>
                    <a:pt x="17" y="3"/>
                    <a:pt x="15" y="3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8"/>
                    <a:pt x="6" y="20"/>
                    <a:pt x="8" y="22"/>
                  </a:cubicBezTo>
                  <a:cubicBezTo>
                    <a:pt x="9" y="23"/>
                    <a:pt x="9" y="24"/>
                    <a:pt x="10" y="25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6" y="28"/>
                    <a:pt x="17" y="29"/>
                    <a:pt x="19" y="29"/>
                  </a:cubicBezTo>
                  <a:cubicBezTo>
                    <a:pt x="20" y="30"/>
                    <a:pt x="21" y="31"/>
                    <a:pt x="21" y="31"/>
                  </a:cubicBezTo>
                  <a:cubicBezTo>
                    <a:pt x="21" y="31"/>
                    <a:pt x="20" y="31"/>
                    <a:pt x="18" y="31"/>
                  </a:cubicBezTo>
                  <a:cubicBezTo>
                    <a:pt x="17" y="31"/>
                    <a:pt x="15" y="31"/>
                    <a:pt x="12" y="30"/>
                  </a:cubicBezTo>
                  <a:cubicBezTo>
                    <a:pt x="11" y="30"/>
                    <a:pt x="10" y="29"/>
                    <a:pt x="8" y="29"/>
                  </a:cubicBezTo>
                  <a:cubicBezTo>
                    <a:pt x="7" y="28"/>
                    <a:pt x="5" y="27"/>
                    <a:pt x="4" y="26"/>
                  </a:cubicBezTo>
                  <a:cubicBezTo>
                    <a:pt x="2" y="25"/>
                    <a:pt x="1" y="23"/>
                    <a:pt x="0" y="21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2" y="8"/>
                    <a:pt x="2" y="6"/>
                    <a:pt x="3" y="5"/>
                  </a:cubicBezTo>
                  <a:cubicBezTo>
                    <a:pt x="4" y="3"/>
                    <a:pt x="6" y="1"/>
                    <a:pt x="8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0" y="1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Sḻïdé"/>
            <p:cNvSpPr/>
            <p:nvPr/>
          </p:nvSpPr>
          <p:spPr bwMode="auto">
            <a:xfrm>
              <a:off x="6567523" y="2453165"/>
              <a:ext cx="444002" cy="381621"/>
            </a:xfrm>
            <a:custGeom>
              <a:avLst/>
              <a:gdLst>
                <a:gd name="T0" fmla="*/ 57 w 58"/>
                <a:gd name="T1" fmla="*/ 0 h 50"/>
                <a:gd name="T2" fmla="*/ 58 w 58"/>
                <a:gd name="T3" fmla="*/ 3 h 50"/>
                <a:gd name="T4" fmla="*/ 56 w 58"/>
                <a:gd name="T5" fmla="*/ 13 h 50"/>
                <a:gd name="T6" fmla="*/ 53 w 58"/>
                <a:gd name="T7" fmla="*/ 19 h 50"/>
                <a:gd name="T8" fmla="*/ 49 w 58"/>
                <a:gd name="T9" fmla="*/ 25 h 50"/>
                <a:gd name="T10" fmla="*/ 46 w 58"/>
                <a:gd name="T11" fmla="*/ 27 h 50"/>
                <a:gd name="T12" fmla="*/ 43 w 58"/>
                <a:gd name="T13" fmla="*/ 30 h 50"/>
                <a:gd name="T14" fmla="*/ 38 w 58"/>
                <a:gd name="T15" fmla="*/ 35 h 50"/>
                <a:gd name="T16" fmla="*/ 33 w 58"/>
                <a:gd name="T17" fmla="*/ 40 h 50"/>
                <a:gd name="T18" fmla="*/ 26 w 58"/>
                <a:gd name="T19" fmla="*/ 45 h 50"/>
                <a:gd name="T20" fmla="*/ 19 w 58"/>
                <a:gd name="T21" fmla="*/ 47 h 50"/>
                <a:gd name="T22" fmla="*/ 13 w 58"/>
                <a:gd name="T23" fmla="*/ 49 h 50"/>
                <a:gd name="T24" fmla="*/ 4 w 58"/>
                <a:gd name="T25" fmla="*/ 50 h 50"/>
                <a:gd name="T26" fmla="*/ 0 w 58"/>
                <a:gd name="T27" fmla="*/ 50 h 50"/>
                <a:gd name="T28" fmla="*/ 4 w 58"/>
                <a:gd name="T29" fmla="*/ 49 h 50"/>
                <a:gd name="T30" fmla="*/ 12 w 58"/>
                <a:gd name="T31" fmla="*/ 45 h 50"/>
                <a:gd name="T32" fmla="*/ 18 w 58"/>
                <a:gd name="T33" fmla="*/ 43 h 50"/>
                <a:gd name="T34" fmla="*/ 23 w 58"/>
                <a:gd name="T35" fmla="*/ 40 h 50"/>
                <a:gd name="T36" fmla="*/ 28 w 58"/>
                <a:gd name="T37" fmla="*/ 36 h 50"/>
                <a:gd name="T38" fmla="*/ 33 w 58"/>
                <a:gd name="T39" fmla="*/ 30 h 50"/>
                <a:gd name="T40" fmla="*/ 39 w 58"/>
                <a:gd name="T41" fmla="*/ 25 h 50"/>
                <a:gd name="T42" fmla="*/ 42 w 58"/>
                <a:gd name="T43" fmla="*/ 23 h 50"/>
                <a:gd name="T44" fmla="*/ 45 w 58"/>
                <a:gd name="T45" fmla="*/ 20 h 50"/>
                <a:gd name="T46" fmla="*/ 49 w 58"/>
                <a:gd name="T47" fmla="*/ 16 h 50"/>
                <a:gd name="T48" fmla="*/ 53 w 58"/>
                <a:gd name="T49" fmla="*/ 11 h 50"/>
                <a:gd name="T50" fmla="*/ 56 w 58"/>
                <a:gd name="T51" fmla="*/ 3 h 50"/>
                <a:gd name="T52" fmla="*/ 57 w 58"/>
                <a:gd name="T5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0">
                  <a:moveTo>
                    <a:pt x="57" y="0"/>
                  </a:moveTo>
                  <a:cubicBezTo>
                    <a:pt x="57" y="0"/>
                    <a:pt x="58" y="1"/>
                    <a:pt x="58" y="3"/>
                  </a:cubicBezTo>
                  <a:cubicBezTo>
                    <a:pt x="58" y="6"/>
                    <a:pt x="57" y="9"/>
                    <a:pt x="56" y="13"/>
                  </a:cubicBezTo>
                  <a:cubicBezTo>
                    <a:pt x="55" y="15"/>
                    <a:pt x="55" y="17"/>
                    <a:pt x="53" y="19"/>
                  </a:cubicBezTo>
                  <a:cubicBezTo>
                    <a:pt x="52" y="21"/>
                    <a:pt x="51" y="23"/>
                    <a:pt x="49" y="25"/>
                  </a:cubicBezTo>
                  <a:cubicBezTo>
                    <a:pt x="48" y="26"/>
                    <a:pt x="47" y="26"/>
                    <a:pt x="46" y="27"/>
                  </a:cubicBezTo>
                  <a:cubicBezTo>
                    <a:pt x="45" y="28"/>
                    <a:pt x="44" y="29"/>
                    <a:pt x="43" y="30"/>
                  </a:cubicBezTo>
                  <a:cubicBezTo>
                    <a:pt x="42" y="31"/>
                    <a:pt x="40" y="33"/>
                    <a:pt x="38" y="35"/>
                  </a:cubicBezTo>
                  <a:cubicBezTo>
                    <a:pt x="36" y="36"/>
                    <a:pt x="35" y="38"/>
                    <a:pt x="33" y="40"/>
                  </a:cubicBezTo>
                  <a:cubicBezTo>
                    <a:pt x="31" y="42"/>
                    <a:pt x="29" y="44"/>
                    <a:pt x="26" y="45"/>
                  </a:cubicBezTo>
                  <a:cubicBezTo>
                    <a:pt x="24" y="46"/>
                    <a:pt x="22" y="47"/>
                    <a:pt x="19" y="47"/>
                  </a:cubicBezTo>
                  <a:cubicBezTo>
                    <a:pt x="17" y="48"/>
                    <a:pt x="15" y="48"/>
                    <a:pt x="13" y="49"/>
                  </a:cubicBezTo>
                  <a:cubicBezTo>
                    <a:pt x="9" y="49"/>
                    <a:pt x="6" y="50"/>
                    <a:pt x="4" y="50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0" y="50"/>
                    <a:pt x="2" y="50"/>
                    <a:pt x="4" y="49"/>
                  </a:cubicBezTo>
                  <a:cubicBezTo>
                    <a:pt x="6" y="48"/>
                    <a:pt x="9" y="47"/>
                    <a:pt x="12" y="45"/>
                  </a:cubicBezTo>
                  <a:cubicBezTo>
                    <a:pt x="14" y="44"/>
                    <a:pt x="16" y="44"/>
                    <a:pt x="18" y="43"/>
                  </a:cubicBezTo>
                  <a:cubicBezTo>
                    <a:pt x="20" y="42"/>
                    <a:pt x="22" y="41"/>
                    <a:pt x="23" y="40"/>
                  </a:cubicBezTo>
                  <a:cubicBezTo>
                    <a:pt x="25" y="39"/>
                    <a:pt x="27" y="37"/>
                    <a:pt x="28" y="36"/>
                  </a:cubicBezTo>
                  <a:cubicBezTo>
                    <a:pt x="30" y="34"/>
                    <a:pt x="32" y="32"/>
                    <a:pt x="33" y="30"/>
                  </a:cubicBezTo>
                  <a:cubicBezTo>
                    <a:pt x="35" y="28"/>
                    <a:pt x="37" y="26"/>
                    <a:pt x="39" y="25"/>
                  </a:cubicBezTo>
                  <a:cubicBezTo>
                    <a:pt x="40" y="24"/>
                    <a:pt x="41" y="23"/>
                    <a:pt x="42" y="23"/>
                  </a:cubicBezTo>
                  <a:cubicBezTo>
                    <a:pt x="43" y="22"/>
                    <a:pt x="44" y="21"/>
                    <a:pt x="45" y="20"/>
                  </a:cubicBezTo>
                  <a:cubicBezTo>
                    <a:pt x="46" y="19"/>
                    <a:pt x="48" y="18"/>
                    <a:pt x="49" y="16"/>
                  </a:cubicBezTo>
                  <a:cubicBezTo>
                    <a:pt x="51" y="14"/>
                    <a:pt x="52" y="13"/>
                    <a:pt x="53" y="11"/>
                  </a:cubicBezTo>
                  <a:cubicBezTo>
                    <a:pt x="54" y="8"/>
                    <a:pt x="56" y="5"/>
                    <a:pt x="56" y="3"/>
                  </a:cubicBezTo>
                  <a:cubicBezTo>
                    <a:pt x="57" y="1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BB0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şlîḋê"/>
            <p:cNvSpPr/>
            <p:nvPr/>
          </p:nvSpPr>
          <p:spPr bwMode="auto">
            <a:xfrm>
              <a:off x="6163885" y="1851378"/>
              <a:ext cx="198149" cy="212827"/>
            </a:xfrm>
            <a:custGeom>
              <a:avLst/>
              <a:gdLst>
                <a:gd name="T0" fmla="*/ 26 w 26"/>
                <a:gd name="T1" fmla="*/ 1 h 28"/>
                <a:gd name="T2" fmla="*/ 21 w 26"/>
                <a:gd name="T3" fmla="*/ 4 h 28"/>
                <a:gd name="T4" fmla="*/ 17 w 26"/>
                <a:gd name="T5" fmla="*/ 8 h 28"/>
                <a:gd name="T6" fmla="*/ 15 w 26"/>
                <a:gd name="T7" fmla="*/ 10 h 28"/>
                <a:gd name="T8" fmla="*/ 13 w 26"/>
                <a:gd name="T9" fmla="*/ 13 h 28"/>
                <a:gd name="T10" fmla="*/ 4 w 26"/>
                <a:gd name="T11" fmla="*/ 23 h 28"/>
                <a:gd name="T12" fmla="*/ 2 w 26"/>
                <a:gd name="T13" fmla="*/ 26 h 28"/>
                <a:gd name="T14" fmla="*/ 1 w 26"/>
                <a:gd name="T15" fmla="*/ 27 h 28"/>
                <a:gd name="T16" fmla="*/ 1 w 26"/>
                <a:gd name="T17" fmla="*/ 28 h 28"/>
                <a:gd name="T18" fmla="*/ 0 w 26"/>
                <a:gd name="T19" fmla="*/ 26 h 28"/>
                <a:gd name="T20" fmla="*/ 1 w 26"/>
                <a:gd name="T21" fmla="*/ 21 h 28"/>
                <a:gd name="T22" fmla="*/ 7 w 26"/>
                <a:gd name="T23" fmla="*/ 9 h 28"/>
                <a:gd name="T24" fmla="*/ 10 w 26"/>
                <a:gd name="T25" fmla="*/ 6 h 28"/>
                <a:gd name="T26" fmla="*/ 13 w 26"/>
                <a:gd name="T27" fmla="*/ 3 h 28"/>
                <a:gd name="T28" fmla="*/ 19 w 26"/>
                <a:gd name="T29" fmla="*/ 1 h 28"/>
                <a:gd name="T30" fmla="*/ 26 w 26"/>
                <a:gd name="T3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26" y="1"/>
                  </a:moveTo>
                  <a:cubicBezTo>
                    <a:pt x="26" y="1"/>
                    <a:pt x="24" y="2"/>
                    <a:pt x="21" y="4"/>
                  </a:cubicBezTo>
                  <a:cubicBezTo>
                    <a:pt x="19" y="5"/>
                    <a:pt x="18" y="7"/>
                    <a:pt x="17" y="8"/>
                  </a:cubicBezTo>
                  <a:cubicBezTo>
                    <a:pt x="16" y="9"/>
                    <a:pt x="15" y="9"/>
                    <a:pt x="15" y="10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0" y="17"/>
                    <a:pt x="7" y="20"/>
                    <a:pt x="4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1" y="23"/>
                    <a:pt x="1" y="21"/>
                  </a:cubicBezTo>
                  <a:cubicBezTo>
                    <a:pt x="2" y="17"/>
                    <a:pt x="5" y="13"/>
                    <a:pt x="7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1" y="5"/>
                    <a:pt x="12" y="4"/>
                    <a:pt x="13" y="3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3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8A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ľîḍè"/>
            <p:cNvSpPr/>
            <p:nvPr/>
          </p:nvSpPr>
          <p:spPr bwMode="auto">
            <a:xfrm>
              <a:off x="6490463" y="2255016"/>
              <a:ext cx="124761" cy="91737"/>
            </a:xfrm>
            <a:custGeom>
              <a:avLst/>
              <a:gdLst>
                <a:gd name="T0" fmla="*/ 12 w 16"/>
                <a:gd name="T1" fmla="*/ 0 h 12"/>
                <a:gd name="T2" fmla="*/ 13 w 16"/>
                <a:gd name="T3" fmla="*/ 0 h 12"/>
                <a:gd name="T4" fmla="*/ 16 w 16"/>
                <a:gd name="T5" fmla="*/ 2 h 12"/>
                <a:gd name="T6" fmla="*/ 16 w 16"/>
                <a:gd name="T7" fmla="*/ 5 h 12"/>
                <a:gd name="T8" fmla="*/ 15 w 16"/>
                <a:gd name="T9" fmla="*/ 8 h 12"/>
                <a:gd name="T10" fmla="*/ 13 w 16"/>
                <a:gd name="T11" fmla="*/ 10 h 12"/>
                <a:gd name="T12" fmla="*/ 11 w 16"/>
                <a:gd name="T13" fmla="*/ 11 h 12"/>
                <a:gd name="T14" fmla="*/ 10 w 16"/>
                <a:gd name="T15" fmla="*/ 11 h 12"/>
                <a:gd name="T16" fmla="*/ 8 w 16"/>
                <a:gd name="T17" fmla="*/ 11 h 12"/>
                <a:gd name="T18" fmla="*/ 6 w 16"/>
                <a:gd name="T19" fmla="*/ 11 h 12"/>
                <a:gd name="T20" fmla="*/ 2 w 16"/>
                <a:gd name="T21" fmla="*/ 9 h 12"/>
                <a:gd name="T22" fmla="*/ 0 w 16"/>
                <a:gd name="T23" fmla="*/ 6 h 12"/>
                <a:gd name="T24" fmla="*/ 0 w 16"/>
                <a:gd name="T25" fmla="*/ 5 h 12"/>
                <a:gd name="T26" fmla="*/ 3 w 16"/>
                <a:gd name="T27" fmla="*/ 6 h 12"/>
                <a:gd name="T28" fmla="*/ 6 w 16"/>
                <a:gd name="T29" fmla="*/ 5 h 12"/>
                <a:gd name="T30" fmla="*/ 7 w 16"/>
                <a:gd name="T31" fmla="*/ 5 h 12"/>
                <a:gd name="T32" fmla="*/ 8 w 16"/>
                <a:gd name="T33" fmla="*/ 5 h 12"/>
                <a:gd name="T34" fmla="*/ 9 w 16"/>
                <a:gd name="T35" fmla="*/ 5 h 12"/>
                <a:gd name="T36" fmla="*/ 10 w 16"/>
                <a:gd name="T37" fmla="*/ 4 h 12"/>
                <a:gd name="T38" fmla="*/ 11 w 16"/>
                <a:gd name="T39" fmla="*/ 4 h 12"/>
                <a:gd name="T40" fmla="*/ 12 w 16"/>
                <a:gd name="T41" fmla="*/ 3 h 12"/>
                <a:gd name="T42" fmla="*/ 12 w 16"/>
                <a:gd name="T43" fmla="*/ 1 h 12"/>
                <a:gd name="T44" fmla="*/ 12 w 16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2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6"/>
                    <a:pt x="16" y="7"/>
                    <a:pt x="15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7" y="12"/>
                    <a:pt x="7" y="11"/>
                    <a:pt x="6" y="11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70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îṡ1iďê"/>
            <p:cNvSpPr/>
            <p:nvPr/>
          </p:nvSpPr>
          <p:spPr bwMode="auto">
            <a:xfrm>
              <a:off x="4806195" y="1396369"/>
              <a:ext cx="1075145" cy="1111839"/>
            </a:xfrm>
            <a:custGeom>
              <a:avLst/>
              <a:gdLst>
                <a:gd name="T0" fmla="*/ 138 w 141"/>
                <a:gd name="T1" fmla="*/ 53 h 146"/>
                <a:gd name="T2" fmla="*/ 123 w 141"/>
                <a:gd name="T3" fmla="*/ 34 h 146"/>
                <a:gd name="T4" fmla="*/ 122 w 141"/>
                <a:gd name="T5" fmla="*/ 27 h 146"/>
                <a:gd name="T6" fmla="*/ 105 w 141"/>
                <a:gd name="T7" fmla="*/ 7 h 146"/>
                <a:gd name="T8" fmla="*/ 82 w 141"/>
                <a:gd name="T9" fmla="*/ 1 h 146"/>
                <a:gd name="T10" fmla="*/ 61 w 141"/>
                <a:gd name="T11" fmla="*/ 7 h 146"/>
                <a:gd name="T12" fmla="*/ 32 w 141"/>
                <a:gd name="T13" fmla="*/ 32 h 146"/>
                <a:gd name="T14" fmla="*/ 16 w 141"/>
                <a:gd name="T15" fmla="*/ 51 h 146"/>
                <a:gd name="T16" fmla="*/ 14 w 141"/>
                <a:gd name="T17" fmla="*/ 78 h 146"/>
                <a:gd name="T18" fmla="*/ 6 w 141"/>
                <a:gd name="T19" fmla="*/ 116 h 146"/>
                <a:gd name="T20" fmla="*/ 40 w 141"/>
                <a:gd name="T21" fmla="*/ 137 h 146"/>
                <a:gd name="T22" fmla="*/ 61 w 141"/>
                <a:gd name="T23" fmla="*/ 144 h 146"/>
                <a:gd name="T24" fmla="*/ 110 w 141"/>
                <a:gd name="T25" fmla="*/ 119 h 146"/>
                <a:gd name="T26" fmla="*/ 123 w 141"/>
                <a:gd name="T27" fmla="*/ 100 h 146"/>
                <a:gd name="T28" fmla="*/ 123 w 141"/>
                <a:gd name="T29" fmla="*/ 87 h 146"/>
                <a:gd name="T30" fmla="*/ 138 w 141"/>
                <a:gd name="T31" fmla="*/ 5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46">
                  <a:moveTo>
                    <a:pt x="138" y="53"/>
                  </a:moveTo>
                  <a:cubicBezTo>
                    <a:pt x="132" y="38"/>
                    <a:pt x="123" y="34"/>
                    <a:pt x="123" y="34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17"/>
                    <a:pt x="114" y="11"/>
                    <a:pt x="105" y="7"/>
                  </a:cubicBezTo>
                  <a:cubicBezTo>
                    <a:pt x="98" y="4"/>
                    <a:pt x="90" y="0"/>
                    <a:pt x="82" y="1"/>
                  </a:cubicBezTo>
                  <a:cubicBezTo>
                    <a:pt x="75" y="1"/>
                    <a:pt x="68" y="5"/>
                    <a:pt x="61" y="7"/>
                  </a:cubicBezTo>
                  <a:cubicBezTo>
                    <a:pt x="41" y="12"/>
                    <a:pt x="32" y="32"/>
                    <a:pt x="32" y="32"/>
                  </a:cubicBezTo>
                  <a:cubicBezTo>
                    <a:pt x="32" y="32"/>
                    <a:pt x="20" y="39"/>
                    <a:pt x="16" y="51"/>
                  </a:cubicBezTo>
                  <a:cubicBezTo>
                    <a:pt x="13" y="64"/>
                    <a:pt x="14" y="78"/>
                    <a:pt x="14" y="78"/>
                  </a:cubicBezTo>
                  <a:cubicBezTo>
                    <a:pt x="14" y="78"/>
                    <a:pt x="0" y="91"/>
                    <a:pt x="6" y="116"/>
                  </a:cubicBezTo>
                  <a:cubicBezTo>
                    <a:pt x="13" y="141"/>
                    <a:pt x="32" y="142"/>
                    <a:pt x="40" y="137"/>
                  </a:cubicBezTo>
                  <a:cubicBezTo>
                    <a:pt x="40" y="137"/>
                    <a:pt x="50" y="144"/>
                    <a:pt x="61" y="144"/>
                  </a:cubicBezTo>
                  <a:cubicBezTo>
                    <a:pt x="89" y="146"/>
                    <a:pt x="107" y="128"/>
                    <a:pt x="110" y="119"/>
                  </a:cubicBezTo>
                  <a:cubicBezTo>
                    <a:pt x="113" y="110"/>
                    <a:pt x="118" y="110"/>
                    <a:pt x="123" y="100"/>
                  </a:cubicBezTo>
                  <a:cubicBezTo>
                    <a:pt x="125" y="96"/>
                    <a:pt x="124" y="91"/>
                    <a:pt x="123" y="87"/>
                  </a:cubicBezTo>
                  <a:cubicBezTo>
                    <a:pt x="133" y="77"/>
                    <a:pt x="141" y="62"/>
                    <a:pt x="138" y="53"/>
                  </a:cubicBezTo>
                  <a:close/>
                </a:path>
              </a:pathLst>
            </a:custGeom>
            <a:solidFill>
              <a:srgbClr val="FA7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$ľîḍê"/>
            <p:cNvSpPr/>
            <p:nvPr/>
          </p:nvSpPr>
          <p:spPr bwMode="auto">
            <a:xfrm>
              <a:off x="4897930" y="2111907"/>
              <a:ext cx="223837" cy="256860"/>
            </a:xfrm>
            <a:custGeom>
              <a:avLst/>
              <a:gdLst>
                <a:gd name="T0" fmla="*/ 3 w 29"/>
                <a:gd name="T1" fmla="*/ 0 h 34"/>
                <a:gd name="T2" fmla="*/ 2 w 29"/>
                <a:gd name="T3" fmla="*/ 2 h 34"/>
                <a:gd name="T4" fmla="*/ 3 w 29"/>
                <a:gd name="T5" fmla="*/ 7 h 34"/>
                <a:gd name="T6" fmla="*/ 5 w 29"/>
                <a:gd name="T7" fmla="*/ 10 h 34"/>
                <a:gd name="T8" fmla="*/ 7 w 29"/>
                <a:gd name="T9" fmla="*/ 13 h 34"/>
                <a:gd name="T10" fmla="*/ 9 w 29"/>
                <a:gd name="T11" fmla="*/ 17 h 34"/>
                <a:gd name="T12" fmla="*/ 11 w 29"/>
                <a:gd name="T13" fmla="*/ 20 h 34"/>
                <a:gd name="T14" fmla="*/ 14 w 29"/>
                <a:gd name="T15" fmla="*/ 24 h 34"/>
                <a:gd name="T16" fmla="*/ 17 w 29"/>
                <a:gd name="T17" fmla="*/ 27 h 34"/>
                <a:gd name="T18" fmla="*/ 22 w 29"/>
                <a:gd name="T19" fmla="*/ 30 h 34"/>
                <a:gd name="T20" fmla="*/ 25 w 29"/>
                <a:gd name="T21" fmla="*/ 31 h 34"/>
                <a:gd name="T22" fmla="*/ 27 w 29"/>
                <a:gd name="T23" fmla="*/ 31 h 34"/>
                <a:gd name="T24" fmla="*/ 29 w 29"/>
                <a:gd name="T25" fmla="*/ 31 h 34"/>
                <a:gd name="T26" fmla="*/ 29 w 29"/>
                <a:gd name="T27" fmla="*/ 31 h 34"/>
                <a:gd name="T28" fmla="*/ 28 w 29"/>
                <a:gd name="T29" fmla="*/ 32 h 34"/>
                <a:gd name="T30" fmla="*/ 25 w 29"/>
                <a:gd name="T31" fmla="*/ 33 h 34"/>
                <a:gd name="T32" fmla="*/ 22 w 29"/>
                <a:gd name="T33" fmla="*/ 34 h 34"/>
                <a:gd name="T34" fmla="*/ 18 w 29"/>
                <a:gd name="T35" fmla="*/ 33 h 34"/>
                <a:gd name="T36" fmla="*/ 13 w 29"/>
                <a:gd name="T37" fmla="*/ 31 h 34"/>
                <a:gd name="T38" fmla="*/ 10 w 29"/>
                <a:gd name="T39" fmla="*/ 28 h 34"/>
                <a:gd name="T40" fmla="*/ 6 w 29"/>
                <a:gd name="T41" fmla="*/ 24 h 34"/>
                <a:gd name="T42" fmla="*/ 4 w 29"/>
                <a:gd name="T43" fmla="*/ 20 h 34"/>
                <a:gd name="T44" fmla="*/ 2 w 29"/>
                <a:gd name="T45" fmla="*/ 16 h 34"/>
                <a:gd name="T46" fmla="*/ 1 w 29"/>
                <a:gd name="T47" fmla="*/ 11 h 34"/>
                <a:gd name="T48" fmla="*/ 0 w 29"/>
                <a:gd name="T49" fmla="*/ 7 h 34"/>
                <a:gd name="T50" fmla="*/ 1 w 29"/>
                <a:gd name="T51" fmla="*/ 1 h 34"/>
                <a:gd name="T52" fmla="*/ 3 w 29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4">
                  <a:moveTo>
                    <a:pt x="3" y="0"/>
                  </a:moveTo>
                  <a:cubicBezTo>
                    <a:pt x="3" y="0"/>
                    <a:pt x="2" y="0"/>
                    <a:pt x="2" y="2"/>
                  </a:cubicBezTo>
                  <a:cubicBezTo>
                    <a:pt x="2" y="3"/>
                    <a:pt x="3" y="5"/>
                    <a:pt x="3" y="7"/>
                  </a:cubicBezTo>
                  <a:cubicBezTo>
                    <a:pt x="4" y="8"/>
                    <a:pt x="4" y="9"/>
                    <a:pt x="5" y="10"/>
                  </a:cubicBezTo>
                  <a:cubicBezTo>
                    <a:pt x="5" y="11"/>
                    <a:pt x="6" y="12"/>
                    <a:pt x="7" y="13"/>
                  </a:cubicBezTo>
                  <a:cubicBezTo>
                    <a:pt x="7" y="14"/>
                    <a:pt x="8" y="16"/>
                    <a:pt x="9" y="17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2" y="22"/>
                    <a:pt x="13" y="23"/>
                    <a:pt x="14" y="24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8" y="28"/>
                    <a:pt x="20" y="30"/>
                    <a:pt x="22" y="30"/>
                  </a:cubicBezTo>
                  <a:cubicBezTo>
                    <a:pt x="23" y="31"/>
                    <a:pt x="24" y="31"/>
                    <a:pt x="25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7" y="33"/>
                    <a:pt x="26" y="33"/>
                    <a:pt x="25" y="33"/>
                  </a:cubicBezTo>
                  <a:cubicBezTo>
                    <a:pt x="24" y="34"/>
                    <a:pt x="23" y="34"/>
                    <a:pt x="22" y="34"/>
                  </a:cubicBezTo>
                  <a:cubicBezTo>
                    <a:pt x="20" y="34"/>
                    <a:pt x="19" y="34"/>
                    <a:pt x="18" y="33"/>
                  </a:cubicBezTo>
                  <a:cubicBezTo>
                    <a:pt x="16" y="33"/>
                    <a:pt x="15" y="32"/>
                    <a:pt x="13" y="31"/>
                  </a:cubicBezTo>
                  <a:cubicBezTo>
                    <a:pt x="12" y="30"/>
                    <a:pt x="11" y="29"/>
                    <a:pt x="10" y="28"/>
                  </a:cubicBezTo>
                  <a:cubicBezTo>
                    <a:pt x="8" y="27"/>
                    <a:pt x="7" y="25"/>
                    <a:pt x="6" y="24"/>
                  </a:cubicBezTo>
                  <a:cubicBezTo>
                    <a:pt x="5" y="23"/>
                    <a:pt x="5" y="21"/>
                    <a:pt x="4" y="20"/>
                  </a:cubicBezTo>
                  <a:cubicBezTo>
                    <a:pt x="3" y="18"/>
                    <a:pt x="3" y="17"/>
                    <a:pt x="2" y="16"/>
                  </a:cubicBezTo>
                  <a:cubicBezTo>
                    <a:pt x="1" y="14"/>
                    <a:pt x="1" y="13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ṧḻíḍé"/>
            <p:cNvSpPr/>
            <p:nvPr/>
          </p:nvSpPr>
          <p:spPr bwMode="auto">
            <a:xfrm>
              <a:off x="5088740" y="1935774"/>
              <a:ext cx="458680" cy="355936"/>
            </a:xfrm>
            <a:custGeom>
              <a:avLst/>
              <a:gdLst>
                <a:gd name="T0" fmla="*/ 0 w 60"/>
                <a:gd name="T1" fmla="*/ 43 h 47"/>
                <a:gd name="T2" fmla="*/ 3 w 60"/>
                <a:gd name="T3" fmla="*/ 44 h 47"/>
                <a:gd name="T4" fmla="*/ 13 w 60"/>
                <a:gd name="T5" fmla="*/ 44 h 47"/>
                <a:gd name="T6" fmla="*/ 19 w 60"/>
                <a:gd name="T7" fmla="*/ 42 h 47"/>
                <a:gd name="T8" fmla="*/ 26 w 60"/>
                <a:gd name="T9" fmla="*/ 40 h 47"/>
                <a:gd name="T10" fmla="*/ 32 w 60"/>
                <a:gd name="T11" fmla="*/ 38 h 47"/>
                <a:gd name="T12" fmla="*/ 38 w 60"/>
                <a:gd name="T13" fmla="*/ 34 h 47"/>
                <a:gd name="T14" fmla="*/ 39 w 60"/>
                <a:gd name="T15" fmla="*/ 33 h 47"/>
                <a:gd name="T16" fmla="*/ 39 w 60"/>
                <a:gd name="T17" fmla="*/ 33 h 47"/>
                <a:gd name="T18" fmla="*/ 39 w 60"/>
                <a:gd name="T19" fmla="*/ 33 h 47"/>
                <a:gd name="T20" fmla="*/ 40 w 60"/>
                <a:gd name="T21" fmla="*/ 33 h 47"/>
                <a:gd name="T22" fmla="*/ 41 w 60"/>
                <a:gd name="T23" fmla="*/ 31 h 47"/>
                <a:gd name="T24" fmla="*/ 42 w 60"/>
                <a:gd name="T25" fmla="*/ 28 h 47"/>
                <a:gd name="T26" fmla="*/ 46 w 60"/>
                <a:gd name="T27" fmla="*/ 21 h 47"/>
                <a:gd name="T28" fmla="*/ 52 w 60"/>
                <a:gd name="T29" fmla="*/ 16 h 47"/>
                <a:gd name="T30" fmla="*/ 53 w 60"/>
                <a:gd name="T31" fmla="*/ 15 h 47"/>
                <a:gd name="T32" fmla="*/ 54 w 60"/>
                <a:gd name="T33" fmla="*/ 14 h 47"/>
                <a:gd name="T34" fmla="*/ 54 w 60"/>
                <a:gd name="T35" fmla="*/ 14 h 47"/>
                <a:gd name="T36" fmla="*/ 56 w 60"/>
                <a:gd name="T37" fmla="*/ 12 h 47"/>
                <a:gd name="T38" fmla="*/ 57 w 60"/>
                <a:gd name="T39" fmla="*/ 3 h 47"/>
                <a:gd name="T40" fmla="*/ 56 w 60"/>
                <a:gd name="T41" fmla="*/ 1 h 47"/>
                <a:gd name="T42" fmla="*/ 56 w 60"/>
                <a:gd name="T43" fmla="*/ 0 h 47"/>
                <a:gd name="T44" fmla="*/ 57 w 60"/>
                <a:gd name="T45" fmla="*/ 1 h 47"/>
                <a:gd name="T46" fmla="*/ 58 w 60"/>
                <a:gd name="T47" fmla="*/ 3 h 47"/>
                <a:gd name="T48" fmla="*/ 60 w 60"/>
                <a:gd name="T49" fmla="*/ 7 h 47"/>
                <a:gd name="T50" fmla="*/ 59 w 60"/>
                <a:gd name="T51" fmla="*/ 13 h 47"/>
                <a:gd name="T52" fmla="*/ 57 w 60"/>
                <a:gd name="T53" fmla="*/ 17 h 47"/>
                <a:gd name="T54" fmla="*/ 57 w 60"/>
                <a:gd name="T55" fmla="*/ 17 h 47"/>
                <a:gd name="T56" fmla="*/ 56 w 60"/>
                <a:gd name="T57" fmla="*/ 18 h 47"/>
                <a:gd name="T58" fmla="*/ 55 w 60"/>
                <a:gd name="T59" fmla="*/ 19 h 47"/>
                <a:gd name="T60" fmla="*/ 51 w 60"/>
                <a:gd name="T61" fmla="*/ 24 h 47"/>
                <a:gd name="T62" fmla="*/ 48 w 60"/>
                <a:gd name="T63" fmla="*/ 31 h 47"/>
                <a:gd name="T64" fmla="*/ 45 w 60"/>
                <a:gd name="T65" fmla="*/ 35 h 47"/>
                <a:gd name="T66" fmla="*/ 44 w 60"/>
                <a:gd name="T67" fmla="*/ 37 h 47"/>
                <a:gd name="T68" fmla="*/ 44 w 60"/>
                <a:gd name="T69" fmla="*/ 37 h 47"/>
                <a:gd name="T70" fmla="*/ 43 w 60"/>
                <a:gd name="T71" fmla="*/ 37 h 47"/>
                <a:gd name="T72" fmla="*/ 43 w 60"/>
                <a:gd name="T73" fmla="*/ 37 h 47"/>
                <a:gd name="T74" fmla="*/ 42 w 60"/>
                <a:gd name="T75" fmla="*/ 38 h 47"/>
                <a:gd name="T76" fmla="*/ 35 w 60"/>
                <a:gd name="T77" fmla="*/ 43 h 47"/>
                <a:gd name="T78" fmla="*/ 27 w 60"/>
                <a:gd name="T79" fmla="*/ 45 h 47"/>
                <a:gd name="T80" fmla="*/ 20 w 60"/>
                <a:gd name="T81" fmla="*/ 47 h 47"/>
                <a:gd name="T82" fmla="*/ 13 w 60"/>
                <a:gd name="T83" fmla="*/ 47 h 47"/>
                <a:gd name="T84" fmla="*/ 3 w 60"/>
                <a:gd name="T85" fmla="*/ 45 h 47"/>
                <a:gd name="T86" fmla="*/ 1 w 60"/>
                <a:gd name="T87" fmla="*/ 44 h 47"/>
                <a:gd name="T88" fmla="*/ 0 w 60"/>
                <a:gd name="T8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47">
                  <a:moveTo>
                    <a:pt x="0" y="43"/>
                  </a:moveTo>
                  <a:cubicBezTo>
                    <a:pt x="0" y="43"/>
                    <a:pt x="1" y="44"/>
                    <a:pt x="3" y="44"/>
                  </a:cubicBezTo>
                  <a:cubicBezTo>
                    <a:pt x="6" y="44"/>
                    <a:pt x="9" y="44"/>
                    <a:pt x="13" y="44"/>
                  </a:cubicBezTo>
                  <a:cubicBezTo>
                    <a:pt x="15" y="43"/>
                    <a:pt x="17" y="43"/>
                    <a:pt x="19" y="42"/>
                  </a:cubicBezTo>
                  <a:cubicBezTo>
                    <a:pt x="21" y="42"/>
                    <a:pt x="23" y="41"/>
                    <a:pt x="26" y="40"/>
                  </a:cubicBezTo>
                  <a:cubicBezTo>
                    <a:pt x="28" y="40"/>
                    <a:pt x="30" y="39"/>
                    <a:pt x="32" y="38"/>
                  </a:cubicBezTo>
                  <a:cubicBezTo>
                    <a:pt x="35" y="37"/>
                    <a:pt x="37" y="35"/>
                    <a:pt x="38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1" y="31"/>
                  </a:cubicBezTo>
                  <a:cubicBezTo>
                    <a:pt x="41" y="30"/>
                    <a:pt x="42" y="29"/>
                    <a:pt x="42" y="28"/>
                  </a:cubicBezTo>
                  <a:cubicBezTo>
                    <a:pt x="44" y="26"/>
                    <a:pt x="45" y="24"/>
                    <a:pt x="46" y="21"/>
                  </a:cubicBezTo>
                  <a:cubicBezTo>
                    <a:pt x="48" y="19"/>
                    <a:pt x="50" y="17"/>
                    <a:pt x="52" y="16"/>
                  </a:cubicBezTo>
                  <a:cubicBezTo>
                    <a:pt x="52" y="16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3"/>
                    <a:pt x="56" y="13"/>
                    <a:pt x="56" y="12"/>
                  </a:cubicBezTo>
                  <a:cubicBezTo>
                    <a:pt x="58" y="9"/>
                    <a:pt x="58" y="6"/>
                    <a:pt x="57" y="3"/>
                  </a:cubicBezTo>
                  <a:cubicBezTo>
                    <a:pt x="57" y="2"/>
                    <a:pt x="57" y="1"/>
                    <a:pt x="56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57" y="1"/>
                    <a:pt x="58" y="2"/>
                    <a:pt x="58" y="3"/>
                  </a:cubicBezTo>
                  <a:cubicBezTo>
                    <a:pt x="59" y="4"/>
                    <a:pt x="60" y="6"/>
                    <a:pt x="60" y="7"/>
                  </a:cubicBezTo>
                  <a:cubicBezTo>
                    <a:pt x="60" y="9"/>
                    <a:pt x="60" y="11"/>
                    <a:pt x="59" y="13"/>
                  </a:cubicBezTo>
                  <a:cubicBezTo>
                    <a:pt x="59" y="14"/>
                    <a:pt x="58" y="16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9"/>
                    <a:pt x="55" y="19"/>
                  </a:cubicBezTo>
                  <a:cubicBezTo>
                    <a:pt x="53" y="21"/>
                    <a:pt x="52" y="23"/>
                    <a:pt x="51" y="24"/>
                  </a:cubicBezTo>
                  <a:cubicBezTo>
                    <a:pt x="50" y="26"/>
                    <a:pt x="49" y="29"/>
                    <a:pt x="48" y="31"/>
                  </a:cubicBezTo>
                  <a:cubicBezTo>
                    <a:pt x="47" y="32"/>
                    <a:pt x="46" y="33"/>
                    <a:pt x="45" y="35"/>
                  </a:cubicBezTo>
                  <a:cubicBezTo>
                    <a:pt x="45" y="35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0" y="40"/>
                    <a:pt x="37" y="42"/>
                    <a:pt x="35" y="43"/>
                  </a:cubicBezTo>
                  <a:cubicBezTo>
                    <a:pt x="32" y="44"/>
                    <a:pt x="30" y="45"/>
                    <a:pt x="27" y="45"/>
                  </a:cubicBezTo>
                  <a:cubicBezTo>
                    <a:pt x="25" y="46"/>
                    <a:pt x="22" y="46"/>
                    <a:pt x="20" y="47"/>
                  </a:cubicBezTo>
                  <a:cubicBezTo>
                    <a:pt x="17" y="47"/>
                    <a:pt x="15" y="47"/>
                    <a:pt x="13" y="47"/>
                  </a:cubicBezTo>
                  <a:cubicBezTo>
                    <a:pt x="9" y="47"/>
                    <a:pt x="5" y="46"/>
                    <a:pt x="3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4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Slîḑè"/>
            <p:cNvSpPr/>
            <p:nvPr/>
          </p:nvSpPr>
          <p:spPr bwMode="auto">
            <a:xfrm>
              <a:off x="5066724" y="1800006"/>
              <a:ext cx="282547" cy="311903"/>
            </a:xfrm>
            <a:custGeom>
              <a:avLst/>
              <a:gdLst>
                <a:gd name="T0" fmla="*/ 0 w 37"/>
                <a:gd name="T1" fmla="*/ 37 h 41"/>
                <a:gd name="T2" fmla="*/ 2 w 37"/>
                <a:gd name="T3" fmla="*/ 38 h 41"/>
                <a:gd name="T4" fmla="*/ 5 w 37"/>
                <a:gd name="T5" fmla="*/ 38 h 41"/>
                <a:gd name="T6" fmla="*/ 9 w 37"/>
                <a:gd name="T7" fmla="*/ 38 h 41"/>
                <a:gd name="T8" fmla="*/ 13 w 37"/>
                <a:gd name="T9" fmla="*/ 37 h 41"/>
                <a:gd name="T10" fmla="*/ 15 w 37"/>
                <a:gd name="T11" fmla="*/ 36 h 41"/>
                <a:gd name="T12" fmla="*/ 17 w 37"/>
                <a:gd name="T13" fmla="*/ 35 h 41"/>
                <a:gd name="T14" fmla="*/ 20 w 37"/>
                <a:gd name="T15" fmla="*/ 32 h 41"/>
                <a:gd name="T16" fmla="*/ 23 w 37"/>
                <a:gd name="T17" fmla="*/ 27 h 41"/>
                <a:gd name="T18" fmla="*/ 26 w 37"/>
                <a:gd name="T19" fmla="*/ 23 h 41"/>
                <a:gd name="T20" fmla="*/ 29 w 37"/>
                <a:gd name="T21" fmla="*/ 18 h 41"/>
                <a:gd name="T22" fmla="*/ 31 w 37"/>
                <a:gd name="T23" fmla="*/ 14 h 41"/>
                <a:gd name="T24" fmla="*/ 33 w 37"/>
                <a:gd name="T25" fmla="*/ 10 h 41"/>
                <a:gd name="T26" fmla="*/ 35 w 37"/>
                <a:gd name="T27" fmla="*/ 3 h 41"/>
                <a:gd name="T28" fmla="*/ 35 w 37"/>
                <a:gd name="T29" fmla="*/ 0 h 41"/>
                <a:gd name="T30" fmla="*/ 35 w 37"/>
                <a:gd name="T31" fmla="*/ 1 h 41"/>
                <a:gd name="T32" fmla="*/ 36 w 37"/>
                <a:gd name="T33" fmla="*/ 3 h 41"/>
                <a:gd name="T34" fmla="*/ 36 w 37"/>
                <a:gd name="T35" fmla="*/ 10 h 41"/>
                <a:gd name="T36" fmla="*/ 34 w 37"/>
                <a:gd name="T37" fmla="*/ 20 h 41"/>
                <a:gd name="T38" fmla="*/ 28 w 37"/>
                <a:gd name="T39" fmla="*/ 30 h 41"/>
                <a:gd name="T40" fmla="*/ 25 w 37"/>
                <a:gd name="T41" fmla="*/ 35 h 41"/>
                <a:gd name="T42" fmla="*/ 20 w 37"/>
                <a:gd name="T43" fmla="*/ 39 h 41"/>
                <a:gd name="T44" fmla="*/ 17 w 37"/>
                <a:gd name="T45" fmla="*/ 40 h 41"/>
                <a:gd name="T46" fmla="*/ 14 w 37"/>
                <a:gd name="T47" fmla="*/ 41 h 41"/>
                <a:gd name="T48" fmla="*/ 9 w 37"/>
                <a:gd name="T49" fmla="*/ 41 h 41"/>
                <a:gd name="T50" fmla="*/ 5 w 37"/>
                <a:gd name="T51" fmla="*/ 40 h 41"/>
                <a:gd name="T52" fmla="*/ 2 w 37"/>
                <a:gd name="T53" fmla="*/ 39 h 41"/>
                <a:gd name="T54" fmla="*/ 0 w 37"/>
                <a:gd name="T5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41">
                  <a:moveTo>
                    <a:pt x="0" y="37"/>
                  </a:moveTo>
                  <a:cubicBezTo>
                    <a:pt x="0" y="37"/>
                    <a:pt x="1" y="38"/>
                    <a:pt x="2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6" y="38"/>
                    <a:pt x="8" y="38"/>
                    <a:pt x="9" y="38"/>
                  </a:cubicBezTo>
                  <a:cubicBezTo>
                    <a:pt x="10" y="37"/>
                    <a:pt x="12" y="37"/>
                    <a:pt x="13" y="37"/>
                  </a:cubicBezTo>
                  <a:cubicBezTo>
                    <a:pt x="14" y="37"/>
                    <a:pt x="14" y="36"/>
                    <a:pt x="15" y="36"/>
                  </a:cubicBezTo>
                  <a:cubicBezTo>
                    <a:pt x="16" y="36"/>
                    <a:pt x="16" y="35"/>
                    <a:pt x="17" y="35"/>
                  </a:cubicBezTo>
                  <a:cubicBezTo>
                    <a:pt x="18" y="34"/>
                    <a:pt x="19" y="33"/>
                    <a:pt x="20" y="32"/>
                  </a:cubicBezTo>
                  <a:cubicBezTo>
                    <a:pt x="21" y="30"/>
                    <a:pt x="22" y="29"/>
                    <a:pt x="23" y="27"/>
                  </a:cubicBezTo>
                  <a:cubicBezTo>
                    <a:pt x="24" y="26"/>
                    <a:pt x="25" y="24"/>
                    <a:pt x="26" y="23"/>
                  </a:cubicBezTo>
                  <a:cubicBezTo>
                    <a:pt x="27" y="21"/>
                    <a:pt x="28" y="19"/>
                    <a:pt x="29" y="18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2"/>
                    <a:pt x="32" y="11"/>
                    <a:pt x="33" y="10"/>
                  </a:cubicBezTo>
                  <a:cubicBezTo>
                    <a:pt x="34" y="7"/>
                    <a:pt x="34" y="5"/>
                    <a:pt x="35" y="3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5"/>
                    <a:pt x="37" y="7"/>
                    <a:pt x="36" y="10"/>
                  </a:cubicBezTo>
                  <a:cubicBezTo>
                    <a:pt x="36" y="13"/>
                    <a:pt x="35" y="17"/>
                    <a:pt x="34" y="20"/>
                  </a:cubicBezTo>
                  <a:cubicBezTo>
                    <a:pt x="32" y="24"/>
                    <a:pt x="30" y="27"/>
                    <a:pt x="28" y="30"/>
                  </a:cubicBezTo>
                  <a:cubicBezTo>
                    <a:pt x="27" y="32"/>
                    <a:pt x="26" y="34"/>
                    <a:pt x="25" y="35"/>
                  </a:cubicBezTo>
                  <a:cubicBezTo>
                    <a:pt x="23" y="37"/>
                    <a:pt x="22" y="38"/>
                    <a:pt x="20" y="39"/>
                  </a:cubicBezTo>
                  <a:cubicBezTo>
                    <a:pt x="19" y="40"/>
                    <a:pt x="18" y="40"/>
                    <a:pt x="17" y="40"/>
                  </a:cubicBezTo>
                  <a:cubicBezTo>
                    <a:pt x="16" y="41"/>
                    <a:pt x="15" y="41"/>
                    <a:pt x="14" y="41"/>
                  </a:cubicBezTo>
                  <a:cubicBezTo>
                    <a:pt x="12" y="41"/>
                    <a:pt x="11" y="41"/>
                    <a:pt x="9" y="41"/>
                  </a:cubicBezTo>
                  <a:cubicBezTo>
                    <a:pt x="7" y="41"/>
                    <a:pt x="6" y="41"/>
                    <a:pt x="5" y="40"/>
                  </a:cubicBezTo>
                  <a:cubicBezTo>
                    <a:pt x="4" y="40"/>
                    <a:pt x="3" y="39"/>
                    <a:pt x="2" y="39"/>
                  </a:cubicBezTo>
                  <a:cubicBezTo>
                    <a:pt x="1" y="38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š1îḋè"/>
            <p:cNvSpPr/>
            <p:nvPr/>
          </p:nvSpPr>
          <p:spPr bwMode="auto">
            <a:xfrm>
              <a:off x="5209833" y="1561492"/>
              <a:ext cx="267870" cy="436664"/>
            </a:xfrm>
            <a:custGeom>
              <a:avLst/>
              <a:gdLst>
                <a:gd name="T0" fmla="*/ 0 w 35"/>
                <a:gd name="T1" fmla="*/ 3 h 57"/>
                <a:gd name="T2" fmla="*/ 4 w 35"/>
                <a:gd name="T3" fmla="*/ 2 h 57"/>
                <a:gd name="T4" fmla="*/ 8 w 35"/>
                <a:gd name="T5" fmla="*/ 1 h 57"/>
                <a:gd name="T6" fmla="*/ 10 w 35"/>
                <a:gd name="T7" fmla="*/ 1 h 57"/>
                <a:gd name="T8" fmla="*/ 13 w 35"/>
                <a:gd name="T9" fmla="*/ 1 h 57"/>
                <a:gd name="T10" fmla="*/ 19 w 35"/>
                <a:gd name="T11" fmla="*/ 1 h 57"/>
                <a:gd name="T12" fmla="*/ 23 w 35"/>
                <a:gd name="T13" fmla="*/ 3 h 57"/>
                <a:gd name="T14" fmla="*/ 25 w 35"/>
                <a:gd name="T15" fmla="*/ 4 h 57"/>
                <a:gd name="T16" fmla="*/ 26 w 35"/>
                <a:gd name="T17" fmla="*/ 5 h 57"/>
                <a:gd name="T18" fmla="*/ 26 w 35"/>
                <a:gd name="T19" fmla="*/ 5 h 57"/>
                <a:gd name="T20" fmla="*/ 34 w 35"/>
                <a:gd name="T21" fmla="*/ 20 h 57"/>
                <a:gd name="T22" fmla="*/ 35 w 35"/>
                <a:gd name="T23" fmla="*/ 28 h 57"/>
                <a:gd name="T24" fmla="*/ 34 w 35"/>
                <a:gd name="T25" fmla="*/ 35 h 57"/>
                <a:gd name="T26" fmla="*/ 33 w 35"/>
                <a:gd name="T27" fmla="*/ 43 h 57"/>
                <a:gd name="T28" fmla="*/ 30 w 35"/>
                <a:gd name="T29" fmla="*/ 49 h 57"/>
                <a:gd name="T30" fmla="*/ 29 w 35"/>
                <a:gd name="T31" fmla="*/ 51 h 57"/>
                <a:gd name="T32" fmla="*/ 27 w 35"/>
                <a:gd name="T33" fmla="*/ 53 h 57"/>
                <a:gd name="T34" fmla="*/ 24 w 35"/>
                <a:gd name="T35" fmla="*/ 56 h 57"/>
                <a:gd name="T36" fmla="*/ 22 w 35"/>
                <a:gd name="T37" fmla="*/ 57 h 57"/>
                <a:gd name="T38" fmla="*/ 21 w 35"/>
                <a:gd name="T39" fmla="*/ 57 h 57"/>
                <a:gd name="T40" fmla="*/ 21 w 35"/>
                <a:gd name="T41" fmla="*/ 57 h 57"/>
                <a:gd name="T42" fmla="*/ 23 w 35"/>
                <a:gd name="T43" fmla="*/ 55 h 57"/>
                <a:gd name="T44" fmla="*/ 25 w 35"/>
                <a:gd name="T45" fmla="*/ 52 h 57"/>
                <a:gd name="T46" fmla="*/ 26 w 35"/>
                <a:gd name="T47" fmla="*/ 49 h 57"/>
                <a:gd name="T48" fmla="*/ 27 w 35"/>
                <a:gd name="T49" fmla="*/ 47 h 57"/>
                <a:gd name="T50" fmla="*/ 28 w 35"/>
                <a:gd name="T51" fmla="*/ 44 h 57"/>
                <a:gd name="T52" fmla="*/ 29 w 35"/>
                <a:gd name="T53" fmla="*/ 41 h 57"/>
                <a:gd name="T54" fmla="*/ 29 w 35"/>
                <a:gd name="T55" fmla="*/ 35 h 57"/>
                <a:gd name="T56" fmla="*/ 29 w 35"/>
                <a:gd name="T57" fmla="*/ 28 h 57"/>
                <a:gd name="T58" fmla="*/ 28 w 35"/>
                <a:gd name="T59" fmla="*/ 21 h 57"/>
                <a:gd name="T60" fmla="*/ 26 w 35"/>
                <a:gd name="T61" fmla="*/ 14 h 57"/>
                <a:gd name="T62" fmla="*/ 23 w 35"/>
                <a:gd name="T63" fmla="*/ 9 h 57"/>
                <a:gd name="T64" fmla="*/ 18 w 35"/>
                <a:gd name="T65" fmla="*/ 6 h 57"/>
                <a:gd name="T66" fmla="*/ 13 w 35"/>
                <a:gd name="T67" fmla="*/ 4 h 57"/>
                <a:gd name="T68" fmla="*/ 10 w 35"/>
                <a:gd name="T69" fmla="*/ 3 h 57"/>
                <a:gd name="T70" fmla="*/ 8 w 35"/>
                <a:gd name="T71" fmla="*/ 3 h 57"/>
                <a:gd name="T72" fmla="*/ 4 w 35"/>
                <a:gd name="T73" fmla="*/ 3 h 57"/>
                <a:gd name="T74" fmla="*/ 0 w 35"/>
                <a:gd name="T75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57">
                  <a:moveTo>
                    <a:pt x="0" y="3"/>
                  </a:moveTo>
                  <a:cubicBezTo>
                    <a:pt x="0" y="3"/>
                    <a:pt x="1" y="3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1" y="2"/>
                    <a:pt x="22" y="2"/>
                    <a:pt x="23" y="3"/>
                  </a:cubicBezTo>
                  <a:cubicBezTo>
                    <a:pt x="24" y="3"/>
                    <a:pt x="24" y="3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9"/>
                    <a:pt x="32" y="15"/>
                    <a:pt x="34" y="20"/>
                  </a:cubicBezTo>
                  <a:cubicBezTo>
                    <a:pt x="34" y="22"/>
                    <a:pt x="35" y="25"/>
                    <a:pt x="35" y="28"/>
                  </a:cubicBezTo>
                  <a:cubicBezTo>
                    <a:pt x="35" y="30"/>
                    <a:pt x="35" y="33"/>
                    <a:pt x="34" y="35"/>
                  </a:cubicBezTo>
                  <a:cubicBezTo>
                    <a:pt x="34" y="38"/>
                    <a:pt x="34" y="40"/>
                    <a:pt x="33" y="43"/>
                  </a:cubicBezTo>
                  <a:cubicBezTo>
                    <a:pt x="32" y="45"/>
                    <a:pt x="31" y="47"/>
                    <a:pt x="30" y="49"/>
                  </a:cubicBezTo>
                  <a:cubicBezTo>
                    <a:pt x="30" y="49"/>
                    <a:pt x="29" y="50"/>
                    <a:pt x="29" y="51"/>
                  </a:cubicBezTo>
                  <a:cubicBezTo>
                    <a:pt x="28" y="52"/>
                    <a:pt x="28" y="52"/>
                    <a:pt x="27" y="53"/>
                  </a:cubicBezTo>
                  <a:cubicBezTo>
                    <a:pt x="26" y="54"/>
                    <a:pt x="25" y="55"/>
                    <a:pt x="24" y="56"/>
                  </a:cubicBezTo>
                  <a:cubicBezTo>
                    <a:pt x="23" y="56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6"/>
                    <a:pt x="22" y="56"/>
                    <a:pt x="23" y="55"/>
                  </a:cubicBezTo>
                  <a:cubicBezTo>
                    <a:pt x="24" y="54"/>
                    <a:pt x="25" y="53"/>
                    <a:pt x="25" y="52"/>
                  </a:cubicBezTo>
                  <a:cubicBezTo>
                    <a:pt x="26" y="51"/>
                    <a:pt x="26" y="50"/>
                    <a:pt x="26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7" y="46"/>
                    <a:pt x="28" y="45"/>
                    <a:pt x="28" y="44"/>
                  </a:cubicBezTo>
                  <a:cubicBezTo>
                    <a:pt x="28" y="43"/>
                    <a:pt x="28" y="42"/>
                    <a:pt x="29" y="41"/>
                  </a:cubicBezTo>
                  <a:cubicBezTo>
                    <a:pt x="29" y="39"/>
                    <a:pt x="29" y="37"/>
                    <a:pt x="29" y="35"/>
                  </a:cubicBezTo>
                  <a:cubicBezTo>
                    <a:pt x="29" y="33"/>
                    <a:pt x="29" y="30"/>
                    <a:pt x="29" y="28"/>
                  </a:cubicBezTo>
                  <a:cubicBezTo>
                    <a:pt x="29" y="26"/>
                    <a:pt x="28" y="23"/>
                    <a:pt x="28" y="21"/>
                  </a:cubicBezTo>
                  <a:cubicBezTo>
                    <a:pt x="27" y="19"/>
                    <a:pt x="27" y="17"/>
                    <a:pt x="26" y="14"/>
                  </a:cubicBezTo>
                  <a:cubicBezTo>
                    <a:pt x="25" y="12"/>
                    <a:pt x="24" y="10"/>
                    <a:pt x="23" y="9"/>
                  </a:cubicBezTo>
                  <a:cubicBezTo>
                    <a:pt x="21" y="7"/>
                    <a:pt x="20" y="6"/>
                    <a:pt x="18" y="6"/>
                  </a:cubicBezTo>
                  <a:cubicBezTo>
                    <a:pt x="16" y="5"/>
                    <a:pt x="14" y="5"/>
                    <a:pt x="13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išḻïḋe"/>
            <p:cNvSpPr/>
            <p:nvPr/>
          </p:nvSpPr>
          <p:spPr bwMode="auto">
            <a:xfrm>
              <a:off x="4982328" y="1700931"/>
              <a:ext cx="183472" cy="286216"/>
            </a:xfrm>
            <a:custGeom>
              <a:avLst/>
              <a:gdLst>
                <a:gd name="T0" fmla="*/ 13 w 24"/>
                <a:gd name="T1" fmla="*/ 0 h 38"/>
                <a:gd name="T2" fmla="*/ 11 w 24"/>
                <a:gd name="T3" fmla="*/ 1 h 38"/>
                <a:gd name="T4" fmla="*/ 8 w 24"/>
                <a:gd name="T5" fmla="*/ 6 h 38"/>
                <a:gd name="T6" fmla="*/ 6 w 24"/>
                <a:gd name="T7" fmla="*/ 10 h 38"/>
                <a:gd name="T8" fmla="*/ 6 w 24"/>
                <a:gd name="T9" fmla="*/ 13 h 38"/>
                <a:gd name="T10" fmla="*/ 6 w 24"/>
                <a:gd name="T11" fmla="*/ 18 h 38"/>
                <a:gd name="T12" fmla="*/ 7 w 24"/>
                <a:gd name="T13" fmla="*/ 22 h 38"/>
                <a:gd name="T14" fmla="*/ 10 w 24"/>
                <a:gd name="T15" fmla="*/ 30 h 38"/>
                <a:gd name="T16" fmla="*/ 13 w 24"/>
                <a:gd name="T17" fmla="*/ 33 h 38"/>
                <a:gd name="T18" fmla="*/ 14 w 24"/>
                <a:gd name="T19" fmla="*/ 34 h 38"/>
                <a:gd name="T20" fmla="*/ 16 w 24"/>
                <a:gd name="T21" fmla="*/ 34 h 38"/>
                <a:gd name="T22" fmla="*/ 21 w 24"/>
                <a:gd name="T23" fmla="*/ 35 h 38"/>
                <a:gd name="T24" fmla="*/ 24 w 24"/>
                <a:gd name="T25" fmla="*/ 35 h 38"/>
                <a:gd name="T26" fmla="*/ 22 w 24"/>
                <a:gd name="T27" fmla="*/ 36 h 38"/>
                <a:gd name="T28" fmla="*/ 15 w 24"/>
                <a:gd name="T29" fmla="*/ 38 h 38"/>
                <a:gd name="T30" fmla="*/ 13 w 24"/>
                <a:gd name="T31" fmla="*/ 37 h 38"/>
                <a:gd name="T32" fmla="*/ 10 w 24"/>
                <a:gd name="T33" fmla="*/ 37 h 38"/>
                <a:gd name="T34" fmla="*/ 6 w 24"/>
                <a:gd name="T35" fmla="*/ 34 h 38"/>
                <a:gd name="T36" fmla="*/ 3 w 24"/>
                <a:gd name="T37" fmla="*/ 29 h 38"/>
                <a:gd name="T38" fmla="*/ 1 w 24"/>
                <a:gd name="T39" fmla="*/ 24 h 38"/>
                <a:gd name="T40" fmla="*/ 0 w 24"/>
                <a:gd name="T41" fmla="*/ 18 h 38"/>
                <a:gd name="T42" fmla="*/ 1 w 24"/>
                <a:gd name="T43" fmla="*/ 13 h 38"/>
                <a:gd name="T44" fmla="*/ 2 w 24"/>
                <a:gd name="T45" fmla="*/ 8 h 38"/>
                <a:gd name="T46" fmla="*/ 5 w 24"/>
                <a:gd name="T47" fmla="*/ 4 h 38"/>
                <a:gd name="T48" fmla="*/ 11 w 24"/>
                <a:gd name="T49" fmla="*/ 1 h 38"/>
                <a:gd name="T50" fmla="*/ 13 w 24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38">
                  <a:moveTo>
                    <a:pt x="13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7" y="7"/>
                    <a:pt x="7" y="8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5"/>
                    <a:pt x="6" y="16"/>
                    <a:pt x="6" y="18"/>
                  </a:cubicBezTo>
                  <a:cubicBezTo>
                    <a:pt x="6" y="19"/>
                    <a:pt x="6" y="21"/>
                    <a:pt x="7" y="22"/>
                  </a:cubicBezTo>
                  <a:cubicBezTo>
                    <a:pt x="7" y="25"/>
                    <a:pt x="8" y="28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3" y="33"/>
                    <a:pt x="14" y="33"/>
                    <a:pt x="14" y="34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18" y="35"/>
                    <a:pt x="20" y="35"/>
                    <a:pt x="21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0" y="37"/>
                    <a:pt x="18" y="38"/>
                    <a:pt x="15" y="38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7"/>
                    <a:pt x="11" y="37"/>
                    <a:pt x="10" y="37"/>
                  </a:cubicBezTo>
                  <a:cubicBezTo>
                    <a:pt x="9" y="36"/>
                    <a:pt x="7" y="35"/>
                    <a:pt x="6" y="34"/>
                  </a:cubicBezTo>
                  <a:cubicBezTo>
                    <a:pt x="5" y="32"/>
                    <a:pt x="3" y="31"/>
                    <a:pt x="3" y="29"/>
                  </a:cubicBezTo>
                  <a:cubicBezTo>
                    <a:pt x="2" y="27"/>
                    <a:pt x="1" y="25"/>
                    <a:pt x="1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6"/>
                    <a:pt x="0" y="15"/>
                    <a:pt x="1" y="13"/>
                  </a:cubicBezTo>
                  <a:cubicBezTo>
                    <a:pt x="1" y="11"/>
                    <a:pt x="1" y="9"/>
                    <a:pt x="2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7A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ṣ1idê"/>
            <p:cNvSpPr/>
            <p:nvPr/>
          </p:nvSpPr>
          <p:spPr bwMode="auto">
            <a:xfrm>
              <a:off x="5129105" y="1708269"/>
              <a:ext cx="150448" cy="205488"/>
            </a:xfrm>
            <a:custGeom>
              <a:avLst/>
              <a:gdLst>
                <a:gd name="T0" fmla="*/ 15 w 20"/>
                <a:gd name="T1" fmla="*/ 0 h 27"/>
                <a:gd name="T2" fmla="*/ 18 w 20"/>
                <a:gd name="T3" fmla="*/ 5 h 27"/>
                <a:gd name="T4" fmla="*/ 20 w 20"/>
                <a:gd name="T5" fmla="*/ 12 h 27"/>
                <a:gd name="T6" fmla="*/ 20 w 20"/>
                <a:gd name="T7" fmla="*/ 13 h 27"/>
                <a:gd name="T8" fmla="*/ 20 w 20"/>
                <a:gd name="T9" fmla="*/ 16 h 27"/>
                <a:gd name="T10" fmla="*/ 19 w 20"/>
                <a:gd name="T11" fmla="*/ 20 h 27"/>
                <a:gd name="T12" fmla="*/ 16 w 20"/>
                <a:gd name="T13" fmla="*/ 24 h 27"/>
                <a:gd name="T14" fmla="*/ 14 w 20"/>
                <a:gd name="T15" fmla="*/ 25 h 27"/>
                <a:gd name="T16" fmla="*/ 13 w 20"/>
                <a:gd name="T17" fmla="*/ 26 h 27"/>
                <a:gd name="T18" fmla="*/ 9 w 20"/>
                <a:gd name="T19" fmla="*/ 27 h 27"/>
                <a:gd name="T20" fmla="*/ 6 w 20"/>
                <a:gd name="T21" fmla="*/ 27 h 27"/>
                <a:gd name="T22" fmla="*/ 1 w 20"/>
                <a:gd name="T23" fmla="*/ 25 h 27"/>
                <a:gd name="T24" fmla="*/ 0 w 20"/>
                <a:gd name="T25" fmla="*/ 24 h 27"/>
                <a:gd name="T26" fmla="*/ 2 w 20"/>
                <a:gd name="T27" fmla="*/ 24 h 27"/>
                <a:gd name="T28" fmla="*/ 5 w 20"/>
                <a:gd name="T29" fmla="*/ 24 h 27"/>
                <a:gd name="T30" fmla="*/ 8 w 20"/>
                <a:gd name="T31" fmla="*/ 23 h 27"/>
                <a:gd name="T32" fmla="*/ 10 w 20"/>
                <a:gd name="T33" fmla="*/ 21 h 27"/>
                <a:gd name="T34" fmla="*/ 11 w 20"/>
                <a:gd name="T35" fmla="*/ 20 h 27"/>
                <a:gd name="T36" fmla="*/ 12 w 20"/>
                <a:gd name="T37" fmla="*/ 19 h 27"/>
                <a:gd name="T38" fmla="*/ 14 w 20"/>
                <a:gd name="T39" fmla="*/ 17 h 27"/>
                <a:gd name="T40" fmla="*/ 14 w 20"/>
                <a:gd name="T41" fmla="*/ 15 h 27"/>
                <a:gd name="T42" fmla="*/ 15 w 20"/>
                <a:gd name="T43" fmla="*/ 12 h 27"/>
                <a:gd name="T44" fmla="*/ 15 w 20"/>
                <a:gd name="T45" fmla="*/ 6 h 27"/>
                <a:gd name="T46" fmla="*/ 15 w 20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7">
                  <a:moveTo>
                    <a:pt x="15" y="0"/>
                  </a:moveTo>
                  <a:cubicBezTo>
                    <a:pt x="15" y="0"/>
                    <a:pt x="17" y="1"/>
                    <a:pt x="18" y="5"/>
                  </a:cubicBezTo>
                  <a:cubicBezTo>
                    <a:pt x="19" y="7"/>
                    <a:pt x="20" y="9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7"/>
                    <a:pt x="20" y="18"/>
                    <a:pt x="19" y="20"/>
                  </a:cubicBezTo>
                  <a:cubicBezTo>
                    <a:pt x="18" y="21"/>
                    <a:pt x="17" y="23"/>
                    <a:pt x="16" y="24"/>
                  </a:cubicBezTo>
                  <a:cubicBezTo>
                    <a:pt x="16" y="24"/>
                    <a:pt x="15" y="25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2" y="26"/>
                    <a:pt x="10" y="27"/>
                    <a:pt x="9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0" y="21"/>
                    <a:pt x="11" y="21"/>
                    <a:pt x="11" y="20"/>
                  </a:cubicBezTo>
                  <a:cubicBezTo>
                    <a:pt x="11" y="20"/>
                    <a:pt x="12" y="20"/>
                    <a:pt x="12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5" y="14"/>
                    <a:pt x="15" y="13"/>
                    <a:pt x="15" y="12"/>
                  </a:cubicBezTo>
                  <a:cubicBezTo>
                    <a:pt x="15" y="10"/>
                    <a:pt x="15" y="8"/>
                    <a:pt x="15" y="6"/>
                  </a:cubicBezTo>
                  <a:cubicBezTo>
                    <a:pt x="15" y="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ṡļíďè"/>
            <p:cNvSpPr/>
            <p:nvPr/>
          </p:nvSpPr>
          <p:spPr bwMode="auto">
            <a:xfrm>
              <a:off x="5110757" y="1660568"/>
              <a:ext cx="110083" cy="154116"/>
            </a:xfrm>
            <a:custGeom>
              <a:avLst/>
              <a:gdLst>
                <a:gd name="T0" fmla="*/ 4 w 14"/>
                <a:gd name="T1" fmla="*/ 20 h 20"/>
                <a:gd name="T2" fmla="*/ 1 w 14"/>
                <a:gd name="T3" fmla="*/ 17 h 20"/>
                <a:gd name="T4" fmla="*/ 0 w 14"/>
                <a:gd name="T5" fmla="*/ 12 h 20"/>
                <a:gd name="T6" fmla="*/ 0 w 14"/>
                <a:gd name="T7" fmla="*/ 9 h 20"/>
                <a:gd name="T8" fmla="*/ 1 w 14"/>
                <a:gd name="T9" fmla="*/ 6 h 20"/>
                <a:gd name="T10" fmla="*/ 2 w 14"/>
                <a:gd name="T11" fmla="*/ 5 h 20"/>
                <a:gd name="T12" fmla="*/ 3 w 14"/>
                <a:gd name="T13" fmla="*/ 4 h 20"/>
                <a:gd name="T14" fmla="*/ 5 w 14"/>
                <a:gd name="T15" fmla="*/ 2 h 20"/>
                <a:gd name="T16" fmla="*/ 7 w 14"/>
                <a:gd name="T17" fmla="*/ 1 h 20"/>
                <a:gd name="T18" fmla="*/ 10 w 14"/>
                <a:gd name="T19" fmla="*/ 0 h 20"/>
                <a:gd name="T20" fmla="*/ 13 w 14"/>
                <a:gd name="T21" fmla="*/ 0 h 20"/>
                <a:gd name="T22" fmla="*/ 14 w 14"/>
                <a:gd name="T23" fmla="*/ 0 h 20"/>
                <a:gd name="T24" fmla="*/ 13 w 14"/>
                <a:gd name="T25" fmla="*/ 1 h 20"/>
                <a:gd name="T26" fmla="*/ 12 w 14"/>
                <a:gd name="T27" fmla="*/ 2 h 20"/>
                <a:gd name="T28" fmla="*/ 11 w 14"/>
                <a:gd name="T29" fmla="*/ 3 h 20"/>
                <a:gd name="T30" fmla="*/ 10 w 14"/>
                <a:gd name="T31" fmla="*/ 5 h 20"/>
                <a:gd name="T32" fmla="*/ 9 w 14"/>
                <a:gd name="T33" fmla="*/ 6 h 20"/>
                <a:gd name="T34" fmla="*/ 8 w 14"/>
                <a:gd name="T35" fmla="*/ 7 h 20"/>
                <a:gd name="T36" fmla="*/ 7 w 14"/>
                <a:gd name="T37" fmla="*/ 8 h 20"/>
                <a:gd name="T38" fmla="*/ 7 w 14"/>
                <a:gd name="T39" fmla="*/ 9 h 20"/>
                <a:gd name="T40" fmla="*/ 6 w 14"/>
                <a:gd name="T41" fmla="*/ 11 h 20"/>
                <a:gd name="T42" fmla="*/ 5 w 14"/>
                <a:gd name="T43" fmla="*/ 13 h 20"/>
                <a:gd name="T44" fmla="*/ 5 w 14"/>
                <a:gd name="T45" fmla="*/ 16 h 20"/>
                <a:gd name="T46" fmla="*/ 4 w 14"/>
                <a:gd name="T4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2" y="19"/>
                    <a:pt x="1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4" y="19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ṣlïdè"/>
            <p:cNvSpPr/>
            <p:nvPr/>
          </p:nvSpPr>
          <p:spPr bwMode="auto">
            <a:xfrm>
              <a:off x="5220840" y="1477096"/>
              <a:ext cx="425654" cy="421986"/>
            </a:xfrm>
            <a:custGeom>
              <a:avLst/>
              <a:gdLst>
                <a:gd name="T0" fmla="*/ 0 w 56"/>
                <a:gd name="T1" fmla="*/ 8 h 55"/>
                <a:gd name="T2" fmla="*/ 4 w 56"/>
                <a:gd name="T3" fmla="*/ 6 h 55"/>
                <a:gd name="T4" fmla="*/ 9 w 56"/>
                <a:gd name="T5" fmla="*/ 4 h 55"/>
                <a:gd name="T6" fmla="*/ 15 w 56"/>
                <a:gd name="T7" fmla="*/ 2 h 55"/>
                <a:gd name="T8" fmla="*/ 22 w 56"/>
                <a:gd name="T9" fmla="*/ 1 h 55"/>
                <a:gd name="T10" fmla="*/ 31 w 56"/>
                <a:gd name="T11" fmla="*/ 0 h 55"/>
                <a:gd name="T12" fmla="*/ 41 w 56"/>
                <a:gd name="T13" fmla="*/ 3 h 55"/>
                <a:gd name="T14" fmla="*/ 46 w 56"/>
                <a:gd name="T15" fmla="*/ 5 h 55"/>
                <a:gd name="T16" fmla="*/ 50 w 56"/>
                <a:gd name="T17" fmla="*/ 9 h 55"/>
                <a:gd name="T18" fmla="*/ 55 w 56"/>
                <a:gd name="T19" fmla="*/ 18 h 55"/>
                <a:gd name="T20" fmla="*/ 56 w 56"/>
                <a:gd name="T21" fmla="*/ 28 h 55"/>
                <a:gd name="T22" fmla="*/ 55 w 56"/>
                <a:gd name="T23" fmla="*/ 37 h 55"/>
                <a:gd name="T24" fmla="*/ 52 w 56"/>
                <a:gd name="T25" fmla="*/ 41 h 55"/>
                <a:gd name="T26" fmla="*/ 50 w 56"/>
                <a:gd name="T27" fmla="*/ 44 h 55"/>
                <a:gd name="T28" fmla="*/ 39 w 56"/>
                <a:gd name="T29" fmla="*/ 55 h 55"/>
                <a:gd name="T30" fmla="*/ 47 w 56"/>
                <a:gd name="T31" fmla="*/ 42 h 55"/>
                <a:gd name="T32" fmla="*/ 49 w 56"/>
                <a:gd name="T33" fmla="*/ 39 h 55"/>
                <a:gd name="T34" fmla="*/ 50 w 56"/>
                <a:gd name="T35" fmla="*/ 36 h 55"/>
                <a:gd name="T36" fmla="*/ 51 w 56"/>
                <a:gd name="T37" fmla="*/ 28 h 55"/>
                <a:gd name="T38" fmla="*/ 49 w 56"/>
                <a:gd name="T39" fmla="*/ 20 h 55"/>
                <a:gd name="T40" fmla="*/ 45 w 56"/>
                <a:gd name="T41" fmla="*/ 13 h 55"/>
                <a:gd name="T42" fmla="*/ 42 w 56"/>
                <a:gd name="T43" fmla="*/ 10 h 55"/>
                <a:gd name="T44" fmla="*/ 39 w 56"/>
                <a:gd name="T45" fmla="*/ 8 h 55"/>
                <a:gd name="T46" fmla="*/ 38 w 56"/>
                <a:gd name="T47" fmla="*/ 7 h 55"/>
                <a:gd name="T48" fmla="*/ 38 w 56"/>
                <a:gd name="T49" fmla="*/ 7 h 55"/>
                <a:gd name="T50" fmla="*/ 37 w 56"/>
                <a:gd name="T51" fmla="*/ 7 h 55"/>
                <a:gd name="T52" fmla="*/ 38 w 56"/>
                <a:gd name="T53" fmla="*/ 7 h 55"/>
                <a:gd name="T54" fmla="*/ 38 w 56"/>
                <a:gd name="T55" fmla="*/ 7 h 55"/>
                <a:gd name="T56" fmla="*/ 37 w 56"/>
                <a:gd name="T57" fmla="*/ 7 h 55"/>
                <a:gd name="T58" fmla="*/ 37 w 56"/>
                <a:gd name="T59" fmla="*/ 7 h 55"/>
                <a:gd name="T60" fmla="*/ 35 w 56"/>
                <a:gd name="T61" fmla="*/ 6 h 55"/>
                <a:gd name="T62" fmla="*/ 31 w 56"/>
                <a:gd name="T63" fmla="*/ 6 h 55"/>
                <a:gd name="T64" fmla="*/ 15 w 56"/>
                <a:gd name="T65" fmla="*/ 5 h 55"/>
                <a:gd name="T66" fmla="*/ 4 w 56"/>
                <a:gd name="T67" fmla="*/ 7 h 55"/>
                <a:gd name="T68" fmla="*/ 0 w 56"/>
                <a:gd name="T6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55">
                  <a:moveTo>
                    <a:pt x="0" y="8"/>
                  </a:moveTo>
                  <a:cubicBezTo>
                    <a:pt x="0" y="8"/>
                    <a:pt x="1" y="7"/>
                    <a:pt x="4" y="6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1"/>
                    <a:pt x="22" y="1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5" y="1"/>
                    <a:pt x="38" y="1"/>
                    <a:pt x="41" y="3"/>
                  </a:cubicBezTo>
                  <a:cubicBezTo>
                    <a:pt x="42" y="3"/>
                    <a:pt x="44" y="4"/>
                    <a:pt x="46" y="5"/>
                  </a:cubicBezTo>
                  <a:cubicBezTo>
                    <a:pt x="47" y="6"/>
                    <a:pt x="48" y="8"/>
                    <a:pt x="50" y="9"/>
                  </a:cubicBezTo>
                  <a:cubicBezTo>
                    <a:pt x="52" y="12"/>
                    <a:pt x="54" y="15"/>
                    <a:pt x="55" y="18"/>
                  </a:cubicBezTo>
                  <a:cubicBezTo>
                    <a:pt x="56" y="21"/>
                    <a:pt x="56" y="25"/>
                    <a:pt x="56" y="28"/>
                  </a:cubicBezTo>
                  <a:cubicBezTo>
                    <a:pt x="56" y="31"/>
                    <a:pt x="56" y="34"/>
                    <a:pt x="55" y="37"/>
                  </a:cubicBezTo>
                  <a:cubicBezTo>
                    <a:pt x="54" y="38"/>
                    <a:pt x="53" y="40"/>
                    <a:pt x="52" y="41"/>
                  </a:cubicBezTo>
                  <a:cubicBezTo>
                    <a:pt x="51" y="42"/>
                    <a:pt x="51" y="43"/>
                    <a:pt x="50" y="44"/>
                  </a:cubicBezTo>
                  <a:cubicBezTo>
                    <a:pt x="43" y="51"/>
                    <a:pt x="39" y="55"/>
                    <a:pt x="39" y="55"/>
                  </a:cubicBezTo>
                  <a:cubicBezTo>
                    <a:pt x="39" y="55"/>
                    <a:pt x="42" y="49"/>
                    <a:pt x="47" y="42"/>
                  </a:cubicBezTo>
                  <a:cubicBezTo>
                    <a:pt x="48" y="41"/>
                    <a:pt x="48" y="40"/>
                    <a:pt x="49" y="39"/>
                  </a:cubicBezTo>
                  <a:cubicBezTo>
                    <a:pt x="50" y="38"/>
                    <a:pt x="50" y="37"/>
                    <a:pt x="50" y="36"/>
                  </a:cubicBezTo>
                  <a:cubicBezTo>
                    <a:pt x="51" y="33"/>
                    <a:pt x="51" y="31"/>
                    <a:pt x="51" y="28"/>
                  </a:cubicBezTo>
                  <a:cubicBezTo>
                    <a:pt x="51" y="25"/>
                    <a:pt x="50" y="23"/>
                    <a:pt x="49" y="20"/>
                  </a:cubicBezTo>
                  <a:cubicBezTo>
                    <a:pt x="48" y="17"/>
                    <a:pt x="47" y="15"/>
                    <a:pt x="45" y="13"/>
                  </a:cubicBezTo>
                  <a:cubicBezTo>
                    <a:pt x="44" y="12"/>
                    <a:pt x="43" y="11"/>
                    <a:pt x="42" y="10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2" y="6"/>
                    <a:pt x="31" y="6"/>
                  </a:cubicBezTo>
                  <a:cubicBezTo>
                    <a:pt x="25" y="5"/>
                    <a:pt x="20" y="5"/>
                    <a:pt x="15" y="5"/>
                  </a:cubicBezTo>
                  <a:cubicBezTo>
                    <a:pt x="11" y="6"/>
                    <a:pt x="7" y="7"/>
                    <a:pt x="4" y="7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EA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iṧḻïďe"/>
            <p:cNvSpPr/>
            <p:nvPr/>
          </p:nvSpPr>
          <p:spPr bwMode="auto">
            <a:xfrm>
              <a:off x="5547420" y="3106324"/>
              <a:ext cx="1379707" cy="2627313"/>
            </a:xfrm>
            <a:custGeom>
              <a:avLst/>
              <a:gdLst>
                <a:gd name="T0" fmla="*/ 167 w 181"/>
                <a:gd name="T1" fmla="*/ 10 h 345"/>
                <a:gd name="T2" fmla="*/ 7 w 181"/>
                <a:gd name="T3" fmla="*/ 78 h 345"/>
                <a:gd name="T4" fmla="*/ 0 w 181"/>
                <a:gd name="T5" fmla="*/ 82 h 345"/>
                <a:gd name="T6" fmla="*/ 35 w 181"/>
                <a:gd name="T7" fmla="*/ 318 h 345"/>
                <a:gd name="T8" fmla="*/ 70 w 181"/>
                <a:gd name="T9" fmla="*/ 337 h 345"/>
                <a:gd name="T10" fmla="*/ 97 w 181"/>
                <a:gd name="T11" fmla="*/ 337 h 345"/>
                <a:gd name="T12" fmla="*/ 104 w 181"/>
                <a:gd name="T13" fmla="*/ 308 h 345"/>
                <a:gd name="T14" fmla="*/ 148 w 181"/>
                <a:gd name="T15" fmla="*/ 109 h 345"/>
                <a:gd name="T16" fmla="*/ 181 w 181"/>
                <a:gd name="T17" fmla="*/ 7 h 345"/>
                <a:gd name="T18" fmla="*/ 167 w 181"/>
                <a:gd name="T19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345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6" y="82"/>
                    <a:pt x="31" y="261"/>
                    <a:pt x="35" y="318"/>
                  </a:cubicBezTo>
                  <a:cubicBezTo>
                    <a:pt x="38" y="333"/>
                    <a:pt x="70" y="337"/>
                    <a:pt x="70" y="337"/>
                  </a:cubicBezTo>
                  <a:cubicBezTo>
                    <a:pt x="94" y="345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E2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î$ḻïḑè"/>
            <p:cNvSpPr/>
            <p:nvPr/>
          </p:nvSpPr>
          <p:spPr bwMode="auto">
            <a:xfrm>
              <a:off x="5653833" y="3785168"/>
              <a:ext cx="381621" cy="1764998"/>
            </a:xfrm>
            <a:custGeom>
              <a:avLst/>
              <a:gdLst>
                <a:gd name="T0" fmla="*/ 0 w 50"/>
                <a:gd name="T1" fmla="*/ 8 h 232"/>
                <a:gd name="T2" fmla="*/ 26 w 50"/>
                <a:gd name="T3" fmla="*/ 4 h 232"/>
                <a:gd name="T4" fmla="*/ 50 w 50"/>
                <a:gd name="T5" fmla="*/ 232 h 232"/>
                <a:gd name="T6" fmla="*/ 30 w 50"/>
                <a:gd name="T7" fmla="*/ 226 h 232"/>
                <a:gd name="T8" fmla="*/ 0 w 50"/>
                <a:gd name="T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32">
                  <a:moveTo>
                    <a:pt x="0" y="8"/>
                  </a:moveTo>
                  <a:cubicBezTo>
                    <a:pt x="0" y="8"/>
                    <a:pt x="18" y="0"/>
                    <a:pt x="26" y="4"/>
                  </a:cubicBezTo>
                  <a:cubicBezTo>
                    <a:pt x="29" y="4"/>
                    <a:pt x="47" y="203"/>
                    <a:pt x="50" y="232"/>
                  </a:cubicBezTo>
                  <a:cubicBezTo>
                    <a:pt x="50" y="232"/>
                    <a:pt x="32" y="231"/>
                    <a:pt x="30" y="226"/>
                  </a:cubicBezTo>
                  <a:cubicBezTo>
                    <a:pt x="30" y="221"/>
                    <a:pt x="6" y="8"/>
                    <a:pt x="0" y="8"/>
                  </a:cubicBezTo>
                  <a:close/>
                </a:path>
              </a:pathLst>
            </a:custGeom>
            <a:solidFill>
              <a:srgbClr val="F5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ïŝļïḍê"/>
            <p:cNvSpPr/>
            <p:nvPr/>
          </p:nvSpPr>
          <p:spPr bwMode="auto">
            <a:xfrm>
              <a:off x="5547420" y="3106324"/>
              <a:ext cx="1379707" cy="2612636"/>
            </a:xfrm>
            <a:custGeom>
              <a:avLst/>
              <a:gdLst>
                <a:gd name="T0" fmla="*/ 167 w 181"/>
                <a:gd name="T1" fmla="*/ 10 h 343"/>
                <a:gd name="T2" fmla="*/ 7 w 181"/>
                <a:gd name="T3" fmla="*/ 78 h 343"/>
                <a:gd name="T4" fmla="*/ 0 w 181"/>
                <a:gd name="T5" fmla="*/ 82 h 343"/>
                <a:gd name="T6" fmla="*/ 114 w 181"/>
                <a:gd name="T7" fmla="*/ 65 h 343"/>
                <a:gd name="T8" fmla="*/ 139 w 181"/>
                <a:gd name="T9" fmla="*/ 51 h 343"/>
                <a:gd name="T10" fmla="*/ 144 w 181"/>
                <a:gd name="T11" fmla="*/ 64 h 343"/>
                <a:gd name="T12" fmla="*/ 125 w 181"/>
                <a:gd name="T13" fmla="*/ 138 h 343"/>
                <a:gd name="T14" fmla="*/ 79 w 181"/>
                <a:gd name="T15" fmla="*/ 337 h 343"/>
                <a:gd name="T16" fmla="*/ 79 w 181"/>
                <a:gd name="T17" fmla="*/ 340 h 343"/>
                <a:gd name="T18" fmla="*/ 97 w 181"/>
                <a:gd name="T19" fmla="*/ 337 h 343"/>
                <a:gd name="T20" fmla="*/ 104 w 181"/>
                <a:gd name="T21" fmla="*/ 308 h 343"/>
                <a:gd name="T22" fmla="*/ 148 w 181"/>
                <a:gd name="T23" fmla="*/ 109 h 343"/>
                <a:gd name="T24" fmla="*/ 181 w 181"/>
                <a:gd name="T25" fmla="*/ 7 h 343"/>
                <a:gd name="T26" fmla="*/ 167 w 181"/>
                <a:gd name="T2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343">
                  <a:moveTo>
                    <a:pt x="167" y="10"/>
                  </a:moveTo>
                  <a:cubicBezTo>
                    <a:pt x="127" y="38"/>
                    <a:pt x="15" y="76"/>
                    <a:pt x="7" y="78"/>
                  </a:cubicBezTo>
                  <a:cubicBezTo>
                    <a:pt x="3" y="79"/>
                    <a:pt x="1" y="81"/>
                    <a:pt x="0" y="82"/>
                  </a:cubicBezTo>
                  <a:cubicBezTo>
                    <a:pt x="1" y="82"/>
                    <a:pt x="36" y="89"/>
                    <a:pt x="114" y="65"/>
                  </a:cubicBezTo>
                  <a:cubicBezTo>
                    <a:pt x="124" y="61"/>
                    <a:pt x="133" y="56"/>
                    <a:pt x="139" y="51"/>
                  </a:cubicBezTo>
                  <a:cubicBezTo>
                    <a:pt x="139" y="51"/>
                    <a:pt x="143" y="57"/>
                    <a:pt x="144" y="64"/>
                  </a:cubicBezTo>
                  <a:cubicBezTo>
                    <a:pt x="141" y="85"/>
                    <a:pt x="129" y="123"/>
                    <a:pt x="125" y="138"/>
                  </a:cubicBezTo>
                  <a:cubicBezTo>
                    <a:pt x="119" y="156"/>
                    <a:pt x="83" y="325"/>
                    <a:pt x="79" y="337"/>
                  </a:cubicBezTo>
                  <a:cubicBezTo>
                    <a:pt x="79" y="338"/>
                    <a:pt x="79" y="339"/>
                    <a:pt x="79" y="340"/>
                  </a:cubicBezTo>
                  <a:cubicBezTo>
                    <a:pt x="95" y="343"/>
                    <a:pt x="97" y="337"/>
                    <a:pt x="97" y="337"/>
                  </a:cubicBezTo>
                  <a:cubicBezTo>
                    <a:pt x="97" y="337"/>
                    <a:pt x="103" y="320"/>
                    <a:pt x="104" y="308"/>
                  </a:cubicBezTo>
                  <a:cubicBezTo>
                    <a:pt x="106" y="296"/>
                    <a:pt x="140" y="126"/>
                    <a:pt x="148" y="109"/>
                  </a:cubicBezTo>
                  <a:cubicBezTo>
                    <a:pt x="152" y="93"/>
                    <a:pt x="175" y="27"/>
                    <a:pt x="181" y="7"/>
                  </a:cubicBezTo>
                  <a:cubicBezTo>
                    <a:pt x="180" y="0"/>
                    <a:pt x="167" y="10"/>
                    <a:pt x="167" y="10"/>
                  </a:cubicBezTo>
                  <a:close/>
                </a:path>
              </a:pathLst>
            </a:custGeom>
            <a:solidFill>
              <a:srgbClr val="CAA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îṩ1íḍe"/>
            <p:cNvSpPr/>
            <p:nvPr/>
          </p:nvSpPr>
          <p:spPr bwMode="auto">
            <a:xfrm>
              <a:off x="5668511" y="4607121"/>
              <a:ext cx="862318" cy="135770"/>
            </a:xfrm>
            <a:custGeom>
              <a:avLst/>
              <a:gdLst>
                <a:gd name="T0" fmla="*/ 110 w 113"/>
                <a:gd name="T1" fmla="*/ 0 h 18"/>
                <a:gd name="T2" fmla="*/ 105 w 113"/>
                <a:gd name="T3" fmla="*/ 5 h 18"/>
                <a:gd name="T4" fmla="*/ 105 w 113"/>
                <a:gd name="T5" fmla="*/ 5 h 18"/>
                <a:gd name="T6" fmla="*/ 105 w 113"/>
                <a:gd name="T7" fmla="*/ 5 h 18"/>
                <a:gd name="T8" fmla="*/ 89 w 113"/>
                <a:gd name="T9" fmla="*/ 7 h 18"/>
                <a:gd name="T10" fmla="*/ 57 w 113"/>
                <a:gd name="T11" fmla="*/ 9 h 18"/>
                <a:gd name="T12" fmla="*/ 18 w 113"/>
                <a:gd name="T13" fmla="*/ 7 h 18"/>
                <a:gd name="T14" fmla="*/ 18 w 113"/>
                <a:gd name="T15" fmla="*/ 7 h 18"/>
                <a:gd name="T16" fmla="*/ 4 w 113"/>
                <a:gd name="T17" fmla="*/ 0 h 18"/>
                <a:gd name="T18" fmla="*/ 5 w 113"/>
                <a:gd name="T19" fmla="*/ 7 h 18"/>
                <a:gd name="T20" fmla="*/ 109 w 113"/>
                <a:gd name="T21" fmla="*/ 8 h 18"/>
                <a:gd name="T22" fmla="*/ 110 w 113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18">
                  <a:moveTo>
                    <a:pt x="110" y="0"/>
                  </a:moveTo>
                  <a:cubicBezTo>
                    <a:pt x="111" y="2"/>
                    <a:pt x="109" y="4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1" y="6"/>
                    <a:pt x="95" y="7"/>
                    <a:pt x="89" y="7"/>
                  </a:cubicBezTo>
                  <a:cubicBezTo>
                    <a:pt x="81" y="8"/>
                    <a:pt x="70" y="9"/>
                    <a:pt x="57" y="9"/>
                  </a:cubicBezTo>
                  <a:cubicBezTo>
                    <a:pt x="29" y="9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5" y="5"/>
                    <a:pt x="4" y="0"/>
                    <a:pt x="4" y="0"/>
                  </a:cubicBezTo>
                  <a:cubicBezTo>
                    <a:pt x="0" y="5"/>
                    <a:pt x="5" y="7"/>
                    <a:pt x="5" y="7"/>
                  </a:cubicBezTo>
                  <a:cubicBezTo>
                    <a:pt x="26" y="18"/>
                    <a:pt x="106" y="11"/>
                    <a:pt x="109" y="8"/>
                  </a:cubicBezTo>
                  <a:cubicBezTo>
                    <a:pt x="113" y="4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îṧḻîḑé"/>
            <p:cNvSpPr/>
            <p:nvPr/>
          </p:nvSpPr>
          <p:spPr bwMode="auto">
            <a:xfrm>
              <a:off x="5837304" y="4430988"/>
              <a:ext cx="297225" cy="267870"/>
            </a:xfrm>
            <a:custGeom>
              <a:avLst/>
              <a:gdLst>
                <a:gd name="T0" fmla="*/ 15 w 39"/>
                <a:gd name="T1" fmla="*/ 2 h 35"/>
                <a:gd name="T2" fmla="*/ 4 w 39"/>
                <a:gd name="T3" fmla="*/ 15 h 35"/>
                <a:gd name="T4" fmla="*/ 39 w 39"/>
                <a:gd name="T5" fmla="*/ 35 h 35"/>
                <a:gd name="T6" fmla="*/ 15 w 39"/>
                <a:gd name="T7" fmla="*/ 2 h 35"/>
                <a:gd name="T8" fmla="*/ 33 w 39"/>
                <a:gd name="T9" fmla="*/ 30 h 35"/>
                <a:gd name="T10" fmla="*/ 8 w 39"/>
                <a:gd name="T11" fmla="*/ 14 h 35"/>
                <a:gd name="T12" fmla="*/ 15 w 39"/>
                <a:gd name="T13" fmla="*/ 6 h 35"/>
                <a:gd name="T14" fmla="*/ 33 w 39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15" y="2"/>
                  </a:moveTo>
                  <a:cubicBezTo>
                    <a:pt x="7" y="0"/>
                    <a:pt x="0" y="7"/>
                    <a:pt x="4" y="15"/>
                  </a:cubicBezTo>
                  <a:cubicBezTo>
                    <a:pt x="7" y="21"/>
                    <a:pt x="15" y="29"/>
                    <a:pt x="39" y="35"/>
                  </a:cubicBezTo>
                  <a:cubicBezTo>
                    <a:pt x="30" y="13"/>
                    <a:pt x="21" y="5"/>
                    <a:pt x="15" y="2"/>
                  </a:cubicBezTo>
                  <a:close/>
                  <a:moveTo>
                    <a:pt x="33" y="30"/>
                  </a:moveTo>
                  <a:cubicBezTo>
                    <a:pt x="16" y="24"/>
                    <a:pt x="10" y="19"/>
                    <a:pt x="8" y="14"/>
                  </a:cubicBezTo>
                  <a:cubicBezTo>
                    <a:pt x="5" y="9"/>
                    <a:pt x="9" y="4"/>
                    <a:pt x="15" y="6"/>
                  </a:cubicBezTo>
                  <a:cubicBezTo>
                    <a:pt x="19" y="8"/>
                    <a:pt x="26" y="14"/>
                    <a:pt x="33" y="30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śḷíḑè"/>
            <p:cNvSpPr/>
            <p:nvPr/>
          </p:nvSpPr>
          <p:spPr bwMode="auto">
            <a:xfrm>
              <a:off x="6094165" y="4669502"/>
              <a:ext cx="330249" cy="212827"/>
            </a:xfrm>
            <a:custGeom>
              <a:avLst/>
              <a:gdLst>
                <a:gd name="T0" fmla="*/ 38 w 43"/>
                <a:gd name="T1" fmla="*/ 12 h 28"/>
                <a:gd name="T2" fmla="*/ 30 w 43"/>
                <a:gd name="T3" fmla="*/ 26 h 28"/>
                <a:gd name="T4" fmla="*/ 0 w 43"/>
                <a:gd name="T5" fmla="*/ 0 h 28"/>
                <a:gd name="T6" fmla="*/ 38 w 43"/>
                <a:gd name="T7" fmla="*/ 12 h 28"/>
                <a:gd name="T8" fmla="*/ 6 w 43"/>
                <a:gd name="T9" fmla="*/ 4 h 28"/>
                <a:gd name="T10" fmla="*/ 29 w 43"/>
                <a:gd name="T11" fmla="*/ 23 h 28"/>
                <a:gd name="T12" fmla="*/ 34 w 43"/>
                <a:gd name="T13" fmla="*/ 13 h 28"/>
                <a:gd name="T14" fmla="*/ 6 w 43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8">
                  <a:moveTo>
                    <a:pt x="38" y="12"/>
                  </a:moveTo>
                  <a:cubicBezTo>
                    <a:pt x="43" y="18"/>
                    <a:pt x="38" y="28"/>
                    <a:pt x="30" y="26"/>
                  </a:cubicBezTo>
                  <a:cubicBezTo>
                    <a:pt x="23" y="26"/>
                    <a:pt x="13" y="20"/>
                    <a:pt x="0" y="0"/>
                  </a:cubicBezTo>
                  <a:cubicBezTo>
                    <a:pt x="24" y="1"/>
                    <a:pt x="34" y="7"/>
                    <a:pt x="38" y="12"/>
                  </a:cubicBezTo>
                  <a:close/>
                  <a:moveTo>
                    <a:pt x="6" y="4"/>
                  </a:moveTo>
                  <a:cubicBezTo>
                    <a:pt x="17" y="18"/>
                    <a:pt x="24" y="22"/>
                    <a:pt x="29" y="23"/>
                  </a:cubicBezTo>
                  <a:cubicBezTo>
                    <a:pt x="35" y="24"/>
                    <a:pt x="38" y="18"/>
                    <a:pt x="34" y="13"/>
                  </a:cubicBezTo>
                  <a:cubicBezTo>
                    <a:pt x="31" y="10"/>
                    <a:pt x="24" y="5"/>
                    <a:pt x="6" y="4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sḷïḍê"/>
            <p:cNvSpPr/>
            <p:nvPr/>
          </p:nvSpPr>
          <p:spPr bwMode="auto">
            <a:xfrm>
              <a:off x="5815288" y="4651154"/>
              <a:ext cx="304564" cy="322910"/>
            </a:xfrm>
            <a:custGeom>
              <a:avLst/>
              <a:gdLst>
                <a:gd name="T0" fmla="*/ 4 w 40"/>
                <a:gd name="T1" fmla="*/ 42 h 42"/>
                <a:gd name="T2" fmla="*/ 2 w 40"/>
                <a:gd name="T3" fmla="*/ 41 h 42"/>
                <a:gd name="T4" fmla="*/ 0 w 40"/>
                <a:gd name="T5" fmla="*/ 39 h 42"/>
                <a:gd name="T6" fmla="*/ 2 w 40"/>
                <a:gd name="T7" fmla="*/ 38 h 42"/>
                <a:gd name="T8" fmla="*/ 22 w 40"/>
                <a:gd name="T9" fmla="*/ 18 h 42"/>
                <a:gd name="T10" fmla="*/ 38 w 40"/>
                <a:gd name="T11" fmla="*/ 2 h 42"/>
                <a:gd name="T12" fmla="*/ 40 w 40"/>
                <a:gd name="T13" fmla="*/ 5 h 42"/>
                <a:gd name="T14" fmla="*/ 38 w 40"/>
                <a:gd name="T15" fmla="*/ 6 h 42"/>
                <a:gd name="T16" fmla="*/ 25 w 40"/>
                <a:gd name="T17" fmla="*/ 20 h 42"/>
                <a:gd name="T18" fmla="*/ 4 w 40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4" y="42"/>
                  </a:moveTo>
                  <a:cubicBezTo>
                    <a:pt x="3" y="42"/>
                    <a:pt x="2" y="41"/>
                    <a:pt x="2" y="41"/>
                  </a:cubicBezTo>
                  <a:cubicBezTo>
                    <a:pt x="1" y="41"/>
                    <a:pt x="0" y="40"/>
                    <a:pt x="0" y="39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7" y="39"/>
                    <a:pt x="15" y="38"/>
                    <a:pt x="22" y="18"/>
                  </a:cubicBezTo>
                  <a:cubicBezTo>
                    <a:pt x="29" y="0"/>
                    <a:pt x="38" y="2"/>
                    <a:pt x="38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39" y="5"/>
                    <a:pt x="39" y="6"/>
                    <a:pt x="38" y="6"/>
                  </a:cubicBezTo>
                  <a:cubicBezTo>
                    <a:pt x="37" y="6"/>
                    <a:pt x="31" y="5"/>
                    <a:pt x="25" y="20"/>
                  </a:cubicBezTo>
                  <a:cubicBezTo>
                    <a:pt x="20" y="34"/>
                    <a:pt x="13" y="42"/>
                    <a:pt x="4" y="42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ṩḷiḑè"/>
            <p:cNvSpPr/>
            <p:nvPr/>
          </p:nvSpPr>
          <p:spPr bwMode="auto">
            <a:xfrm>
              <a:off x="6079487" y="4669502"/>
              <a:ext cx="154116" cy="297225"/>
            </a:xfrm>
            <a:custGeom>
              <a:avLst/>
              <a:gdLst>
                <a:gd name="T0" fmla="*/ 18 w 20"/>
                <a:gd name="T1" fmla="*/ 39 h 39"/>
                <a:gd name="T2" fmla="*/ 18 w 20"/>
                <a:gd name="T3" fmla="*/ 39 h 39"/>
                <a:gd name="T4" fmla="*/ 6 w 20"/>
                <a:gd name="T5" fmla="*/ 18 h 39"/>
                <a:gd name="T6" fmla="*/ 1 w 20"/>
                <a:gd name="T7" fmla="*/ 3 h 39"/>
                <a:gd name="T8" fmla="*/ 0 w 20"/>
                <a:gd name="T9" fmla="*/ 1 h 39"/>
                <a:gd name="T10" fmla="*/ 2 w 20"/>
                <a:gd name="T11" fmla="*/ 0 h 39"/>
                <a:gd name="T12" fmla="*/ 9 w 20"/>
                <a:gd name="T13" fmla="*/ 19 h 39"/>
                <a:gd name="T14" fmla="*/ 19 w 20"/>
                <a:gd name="T15" fmla="*/ 35 h 39"/>
                <a:gd name="T16" fmla="*/ 20 w 20"/>
                <a:gd name="T17" fmla="*/ 37 h 39"/>
                <a:gd name="T18" fmla="*/ 18 w 20"/>
                <a:gd name="T1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9">
                  <a:moveTo>
                    <a:pt x="18" y="39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5" y="35"/>
                    <a:pt x="6" y="18"/>
                  </a:cubicBezTo>
                  <a:cubicBezTo>
                    <a:pt x="7" y="5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0" y="2"/>
                    <a:pt x="9" y="19"/>
                  </a:cubicBezTo>
                  <a:cubicBezTo>
                    <a:pt x="9" y="32"/>
                    <a:pt x="18" y="35"/>
                    <a:pt x="19" y="35"/>
                  </a:cubicBezTo>
                  <a:cubicBezTo>
                    <a:pt x="20" y="36"/>
                    <a:pt x="20" y="36"/>
                    <a:pt x="20" y="37"/>
                  </a:cubicBezTo>
                  <a:cubicBezTo>
                    <a:pt x="20" y="38"/>
                    <a:pt x="19" y="39"/>
                    <a:pt x="18" y="39"/>
                  </a:cubicBezTo>
                  <a:close/>
                </a:path>
              </a:pathLst>
            </a:custGeom>
            <a:solidFill>
              <a:srgbClr val="77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s1íḋé"/>
            <p:cNvSpPr/>
            <p:nvPr/>
          </p:nvSpPr>
          <p:spPr bwMode="auto">
            <a:xfrm>
              <a:off x="6050132" y="2728371"/>
              <a:ext cx="913690" cy="921029"/>
            </a:xfrm>
            <a:custGeom>
              <a:avLst/>
              <a:gdLst>
                <a:gd name="T0" fmla="*/ 83 w 120"/>
                <a:gd name="T1" fmla="*/ 96 h 121"/>
                <a:gd name="T2" fmla="*/ 19 w 120"/>
                <a:gd name="T3" fmla="*/ 103 h 121"/>
                <a:gd name="T4" fmla="*/ 19 w 120"/>
                <a:gd name="T5" fmla="*/ 102 h 121"/>
                <a:gd name="T6" fmla="*/ 25 w 120"/>
                <a:gd name="T7" fmla="*/ 38 h 121"/>
                <a:gd name="T8" fmla="*/ 26 w 120"/>
                <a:gd name="T9" fmla="*/ 54 h 121"/>
                <a:gd name="T10" fmla="*/ 60 w 120"/>
                <a:gd name="T11" fmla="*/ 15 h 121"/>
                <a:gd name="T12" fmla="*/ 56 w 120"/>
                <a:gd name="T13" fmla="*/ 29 h 121"/>
                <a:gd name="T14" fmla="*/ 120 w 120"/>
                <a:gd name="T15" fmla="*/ 0 h 121"/>
                <a:gd name="T16" fmla="*/ 92 w 120"/>
                <a:gd name="T17" fmla="*/ 64 h 121"/>
                <a:gd name="T18" fmla="*/ 106 w 120"/>
                <a:gd name="T19" fmla="*/ 60 h 121"/>
                <a:gd name="T20" fmla="*/ 67 w 120"/>
                <a:gd name="T21" fmla="*/ 94 h 121"/>
                <a:gd name="T22" fmla="*/ 83 w 120"/>
                <a:gd name="T23" fmla="*/ 9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1">
                  <a:moveTo>
                    <a:pt x="83" y="96"/>
                  </a:moveTo>
                  <a:cubicBezTo>
                    <a:pt x="52" y="121"/>
                    <a:pt x="19" y="103"/>
                    <a:pt x="19" y="10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2"/>
                    <a:pt x="0" y="70"/>
                    <a:pt x="25" y="38"/>
                  </a:cubicBezTo>
                  <a:cubicBezTo>
                    <a:pt x="25" y="38"/>
                    <a:pt x="25" y="46"/>
                    <a:pt x="26" y="54"/>
                  </a:cubicBezTo>
                  <a:cubicBezTo>
                    <a:pt x="26" y="54"/>
                    <a:pt x="41" y="18"/>
                    <a:pt x="60" y="15"/>
                  </a:cubicBezTo>
                  <a:cubicBezTo>
                    <a:pt x="60" y="15"/>
                    <a:pt x="59" y="20"/>
                    <a:pt x="56" y="29"/>
                  </a:cubicBezTo>
                  <a:cubicBezTo>
                    <a:pt x="56" y="29"/>
                    <a:pt x="84" y="3"/>
                    <a:pt x="120" y="0"/>
                  </a:cubicBezTo>
                  <a:cubicBezTo>
                    <a:pt x="117" y="36"/>
                    <a:pt x="92" y="64"/>
                    <a:pt x="92" y="64"/>
                  </a:cubicBezTo>
                  <a:cubicBezTo>
                    <a:pt x="101" y="62"/>
                    <a:pt x="106" y="60"/>
                    <a:pt x="106" y="60"/>
                  </a:cubicBezTo>
                  <a:cubicBezTo>
                    <a:pt x="103" y="79"/>
                    <a:pt x="67" y="94"/>
                    <a:pt x="67" y="94"/>
                  </a:cubicBezTo>
                  <a:cubicBezTo>
                    <a:pt x="75" y="96"/>
                    <a:pt x="83" y="96"/>
                    <a:pt x="83" y="96"/>
                  </a:cubicBezTo>
                  <a:close/>
                </a:path>
              </a:pathLst>
            </a:custGeom>
            <a:solidFill>
              <a:srgbClr val="619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ŝľîde"/>
            <p:cNvSpPr/>
            <p:nvPr/>
          </p:nvSpPr>
          <p:spPr bwMode="auto">
            <a:xfrm>
              <a:off x="6255620" y="2893497"/>
              <a:ext cx="539408" cy="550415"/>
            </a:xfrm>
            <a:custGeom>
              <a:avLst/>
              <a:gdLst>
                <a:gd name="T0" fmla="*/ 0 w 71"/>
                <a:gd name="T1" fmla="*/ 72 h 72"/>
                <a:gd name="T2" fmla="*/ 11 w 71"/>
                <a:gd name="T3" fmla="*/ 61 h 72"/>
                <a:gd name="T4" fmla="*/ 23 w 71"/>
                <a:gd name="T5" fmla="*/ 49 h 72"/>
                <a:gd name="T6" fmla="*/ 35 w 71"/>
                <a:gd name="T7" fmla="*/ 36 h 72"/>
                <a:gd name="T8" fmla="*/ 48 w 71"/>
                <a:gd name="T9" fmla="*/ 22 h 72"/>
                <a:gd name="T10" fmla="*/ 54 w 71"/>
                <a:gd name="T11" fmla="*/ 16 h 72"/>
                <a:gd name="T12" fmla="*/ 59 w 71"/>
                <a:gd name="T13" fmla="*/ 11 h 72"/>
                <a:gd name="T14" fmla="*/ 64 w 71"/>
                <a:gd name="T15" fmla="*/ 6 h 72"/>
                <a:gd name="T16" fmla="*/ 68 w 71"/>
                <a:gd name="T17" fmla="*/ 3 h 72"/>
                <a:gd name="T18" fmla="*/ 71 w 71"/>
                <a:gd name="T19" fmla="*/ 0 h 72"/>
                <a:gd name="T20" fmla="*/ 67 w 71"/>
                <a:gd name="T21" fmla="*/ 2 h 72"/>
                <a:gd name="T22" fmla="*/ 62 w 71"/>
                <a:gd name="T23" fmla="*/ 4 h 72"/>
                <a:gd name="T24" fmla="*/ 57 w 71"/>
                <a:gd name="T25" fmla="*/ 8 h 72"/>
                <a:gd name="T26" fmla="*/ 50 w 71"/>
                <a:gd name="T27" fmla="*/ 12 h 72"/>
                <a:gd name="T28" fmla="*/ 44 w 71"/>
                <a:gd name="T29" fmla="*/ 18 h 72"/>
                <a:gd name="T30" fmla="*/ 37 w 71"/>
                <a:gd name="T31" fmla="*/ 24 h 72"/>
                <a:gd name="T32" fmla="*/ 30 w 71"/>
                <a:gd name="T33" fmla="*/ 31 h 72"/>
                <a:gd name="T34" fmla="*/ 24 w 71"/>
                <a:gd name="T35" fmla="*/ 38 h 72"/>
                <a:gd name="T36" fmla="*/ 18 w 71"/>
                <a:gd name="T37" fmla="*/ 45 h 72"/>
                <a:gd name="T38" fmla="*/ 8 w 71"/>
                <a:gd name="T39" fmla="*/ 58 h 72"/>
                <a:gd name="T40" fmla="*/ 0 w 71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72">
                  <a:moveTo>
                    <a:pt x="0" y="72"/>
                  </a:moveTo>
                  <a:cubicBezTo>
                    <a:pt x="0" y="72"/>
                    <a:pt x="5" y="68"/>
                    <a:pt x="11" y="61"/>
                  </a:cubicBezTo>
                  <a:cubicBezTo>
                    <a:pt x="15" y="57"/>
                    <a:pt x="18" y="53"/>
                    <a:pt x="23" y="49"/>
                  </a:cubicBezTo>
                  <a:cubicBezTo>
                    <a:pt x="27" y="45"/>
                    <a:pt x="31" y="40"/>
                    <a:pt x="35" y="36"/>
                  </a:cubicBezTo>
                  <a:cubicBezTo>
                    <a:pt x="39" y="31"/>
                    <a:pt x="44" y="26"/>
                    <a:pt x="48" y="22"/>
                  </a:cubicBezTo>
                  <a:cubicBezTo>
                    <a:pt x="50" y="20"/>
                    <a:pt x="52" y="18"/>
                    <a:pt x="54" y="16"/>
                  </a:cubicBezTo>
                  <a:cubicBezTo>
                    <a:pt x="56" y="14"/>
                    <a:pt x="57" y="13"/>
                    <a:pt x="59" y="11"/>
                  </a:cubicBezTo>
                  <a:cubicBezTo>
                    <a:pt x="61" y="9"/>
                    <a:pt x="62" y="8"/>
                    <a:pt x="64" y="6"/>
                  </a:cubicBezTo>
                  <a:cubicBezTo>
                    <a:pt x="65" y="5"/>
                    <a:pt x="67" y="4"/>
                    <a:pt x="68" y="3"/>
                  </a:cubicBezTo>
                  <a:cubicBezTo>
                    <a:pt x="70" y="1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6" y="3"/>
                    <a:pt x="64" y="3"/>
                    <a:pt x="62" y="4"/>
                  </a:cubicBezTo>
                  <a:cubicBezTo>
                    <a:pt x="61" y="5"/>
                    <a:pt x="59" y="6"/>
                    <a:pt x="57" y="8"/>
                  </a:cubicBezTo>
                  <a:cubicBezTo>
                    <a:pt x="55" y="9"/>
                    <a:pt x="53" y="11"/>
                    <a:pt x="50" y="12"/>
                  </a:cubicBezTo>
                  <a:cubicBezTo>
                    <a:pt x="48" y="14"/>
                    <a:pt x="46" y="16"/>
                    <a:pt x="44" y="18"/>
                  </a:cubicBezTo>
                  <a:cubicBezTo>
                    <a:pt x="42" y="20"/>
                    <a:pt x="39" y="22"/>
                    <a:pt x="37" y="24"/>
                  </a:cubicBezTo>
                  <a:cubicBezTo>
                    <a:pt x="35" y="26"/>
                    <a:pt x="32" y="29"/>
                    <a:pt x="30" y="31"/>
                  </a:cubicBezTo>
                  <a:cubicBezTo>
                    <a:pt x="28" y="33"/>
                    <a:pt x="26" y="36"/>
                    <a:pt x="24" y="38"/>
                  </a:cubicBezTo>
                  <a:cubicBezTo>
                    <a:pt x="22" y="41"/>
                    <a:pt x="20" y="43"/>
                    <a:pt x="18" y="45"/>
                  </a:cubicBezTo>
                  <a:cubicBezTo>
                    <a:pt x="14" y="50"/>
                    <a:pt x="11" y="55"/>
                    <a:pt x="8" y="58"/>
                  </a:cubicBezTo>
                  <a:cubicBezTo>
                    <a:pt x="3" y="66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D6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şļíḑe"/>
            <p:cNvSpPr/>
            <p:nvPr/>
          </p:nvSpPr>
          <p:spPr bwMode="auto">
            <a:xfrm>
              <a:off x="5286890" y="2291710"/>
              <a:ext cx="1320996" cy="1317327"/>
            </a:xfrm>
            <a:custGeom>
              <a:avLst/>
              <a:gdLst>
                <a:gd name="T0" fmla="*/ 25 w 173"/>
                <a:gd name="T1" fmla="*/ 149 h 173"/>
                <a:gd name="T2" fmla="*/ 55 w 173"/>
                <a:gd name="T3" fmla="*/ 163 h 173"/>
                <a:gd name="T4" fmla="*/ 117 w 173"/>
                <a:gd name="T5" fmla="*/ 140 h 173"/>
                <a:gd name="T6" fmla="*/ 169 w 173"/>
                <a:gd name="T7" fmla="*/ 93 h 173"/>
                <a:gd name="T8" fmla="*/ 160 w 173"/>
                <a:gd name="T9" fmla="*/ 58 h 173"/>
                <a:gd name="T10" fmla="*/ 101 w 173"/>
                <a:gd name="T11" fmla="*/ 23 h 173"/>
                <a:gd name="T12" fmla="*/ 82 w 173"/>
                <a:gd name="T13" fmla="*/ 4 h 173"/>
                <a:gd name="T14" fmla="*/ 47 w 173"/>
                <a:gd name="T15" fmla="*/ 20 h 173"/>
                <a:gd name="T16" fmla="*/ 26 w 173"/>
                <a:gd name="T17" fmla="*/ 42 h 173"/>
                <a:gd name="T18" fmla="*/ 3 w 173"/>
                <a:gd name="T19" fmla="*/ 66 h 173"/>
                <a:gd name="T20" fmla="*/ 5 w 173"/>
                <a:gd name="T21" fmla="*/ 109 h 173"/>
                <a:gd name="T22" fmla="*/ 25 w 173"/>
                <a:gd name="T23" fmla="*/ 14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73">
                  <a:moveTo>
                    <a:pt x="25" y="149"/>
                  </a:moveTo>
                  <a:cubicBezTo>
                    <a:pt x="25" y="149"/>
                    <a:pt x="30" y="173"/>
                    <a:pt x="55" y="163"/>
                  </a:cubicBezTo>
                  <a:cubicBezTo>
                    <a:pt x="81" y="153"/>
                    <a:pt x="115" y="172"/>
                    <a:pt x="117" y="140"/>
                  </a:cubicBezTo>
                  <a:cubicBezTo>
                    <a:pt x="117" y="140"/>
                    <a:pt x="158" y="139"/>
                    <a:pt x="169" y="93"/>
                  </a:cubicBezTo>
                  <a:cubicBezTo>
                    <a:pt x="169" y="93"/>
                    <a:pt x="173" y="80"/>
                    <a:pt x="160" y="58"/>
                  </a:cubicBezTo>
                  <a:cubicBezTo>
                    <a:pt x="160" y="58"/>
                    <a:pt x="153" y="17"/>
                    <a:pt x="101" y="23"/>
                  </a:cubicBezTo>
                  <a:cubicBezTo>
                    <a:pt x="101" y="23"/>
                    <a:pt x="100" y="0"/>
                    <a:pt x="82" y="4"/>
                  </a:cubicBezTo>
                  <a:cubicBezTo>
                    <a:pt x="63" y="7"/>
                    <a:pt x="62" y="16"/>
                    <a:pt x="47" y="20"/>
                  </a:cubicBezTo>
                  <a:cubicBezTo>
                    <a:pt x="32" y="23"/>
                    <a:pt x="23" y="36"/>
                    <a:pt x="26" y="42"/>
                  </a:cubicBezTo>
                  <a:cubicBezTo>
                    <a:pt x="26" y="42"/>
                    <a:pt x="4" y="44"/>
                    <a:pt x="3" y="66"/>
                  </a:cubicBezTo>
                  <a:cubicBezTo>
                    <a:pt x="2" y="87"/>
                    <a:pt x="10" y="98"/>
                    <a:pt x="5" y="109"/>
                  </a:cubicBezTo>
                  <a:cubicBezTo>
                    <a:pt x="0" y="121"/>
                    <a:pt x="10" y="147"/>
                    <a:pt x="25" y="149"/>
                  </a:cubicBezTo>
                  <a:close/>
                </a:path>
              </a:pathLst>
            </a:custGeom>
            <a:solidFill>
              <a:srgbClr val="FFE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ṥ1iḓè"/>
            <p:cNvSpPr/>
            <p:nvPr/>
          </p:nvSpPr>
          <p:spPr bwMode="auto">
            <a:xfrm>
              <a:off x="6299653" y="2809099"/>
              <a:ext cx="282547" cy="458680"/>
            </a:xfrm>
            <a:custGeom>
              <a:avLst/>
              <a:gdLst>
                <a:gd name="T0" fmla="*/ 25 w 37"/>
                <a:gd name="T1" fmla="*/ 0 h 60"/>
                <a:gd name="T2" fmla="*/ 0 w 37"/>
                <a:gd name="T3" fmla="*/ 60 h 60"/>
                <a:gd name="T4" fmla="*/ 25 w 37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0">
                  <a:moveTo>
                    <a:pt x="25" y="0"/>
                  </a:moveTo>
                  <a:cubicBezTo>
                    <a:pt x="25" y="0"/>
                    <a:pt x="37" y="38"/>
                    <a:pt x="0" y="60"/>
                  </a:cubicBezTo>
                  <a:cubicBezTo>
                    <a:pt x="0" y="60"/>
                    <a:pt x="26" y="38"/>
                    <a:pt x="2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ŝ1íḑe"/>
            <p:cNvSpPr/>
            <p:nvPr/>
          </p:nvSpPr>
          <p:spPr bwMode="auto">
            <a:xfrm>
              <a:off x="5477700" y="2530222"/>
              <a:ext cx="282547" cy="388960"/>
            </a:xfrm>
            <a:custGeom>
              <a:avLst/>
              <a:gdLst>
                <a:gd name="T0" fmla="*/ 37 w 37"/>
                <a:gd name="T1" fmla="*/ 1 h 51"/>
                <a:gd name="T2" fmla="*/ 34 w 37"/>
                <a:gd name="T3" fmla="*/ 1 h 51"/>
                <a:gd name="T4" fmla="*/ 26 w 37"/>
                <a:gd name="T5" fmla="*/ 1 h 51"/>
                <a:gd name="T6" fmla="*/ 15 w 37"/>
                <a:gd name="T7" fmla="*/ 6 h 51"/>
                <a:gd name="T8" fmla="*/ 13 w 37"/>
                <a:gd name="T9" fmla="*/ 8 h 51"/>
                <a:gd name="T10" fmla="*/ 12 w 37"/>
                <a:gd name="T11" fmla="*/ 9 h 51"/>
                <a:gd name="T12" fmla="*/ 12 w 37"/>
                <a:gd name="T13" fmla="*/ 9 h 51"/>
                <a:gd name="T14" fmla="*/ 12 w 37"/>
                <a:gd name="T15" fmla="*/ 9 h 51"/>
                <a:gd name="T16" fmla="*/ 11 w 37"/>
                <a:gd name="T17" fmla="*/ 10 h 51"/>
                <a:gd name="T18" fmla="*/ 11 w 37"/>
                <a:gd name="T19" fmla="*/ 11 h 51"/>
                <a:gd name="T20" fmla="*/ 7 w 37"/>
                <a:gd name="T21" fmla="*/ 17 h 51"/>
                <a:gd name="T22" fmla="*/ 4 w 37"/>
                <a:gd name="T23" fmla="*/ 22 h 51"/>
                <a:gd name="T24" fmla="*/ 1 w 37"/>
                <a:gd name="T25" fmla="*/ 28 h 51"/>
                <a:gd name="T26" fmla="*/ 0 w 37"/>
                <a:gd name="T27" fmla="*/ 35 h 51"/>
                <a:gd name="T28" fmla="*/ 1 w 37"/>
                <a:gd name="T29" fmla="*/ 40 h 51"/>
                <a:gd name="T30" fmla="*/ 3 w 37"/>
                <a:gd name="T31" fmla="*/ 48 h 51"/>
                <a:gd name="T32" fmla="*/ 5 w 37"/>
                <a:gd name="T33" fmla="*/ 51 h 51"/>
                <a:gd name="T34" fmla="*/ 5 w 37"/>
                <a:gd name="T35" fmla="*/ 48 h 51"/>
                <a:gd name="T36" fmla="*/ 5 w 37"/>
                <a:gd name="T37" fmla="*/ 40 h 51"/>
                <a:gd name="T38" fmla="*/ 6 w 37"/>
                <a:gd name="T39" fmla="*/ 35 h 51"/>
                <a:gd name="T40" fmla="*/ 7 w 37"/>
                <a:gd name="T41" fmla="*/ 30 h 51"/>
                <a:gd name="T42" fmla="*/ 10 w 37"/>
                <a:gd name="T43" fmla="*/ 26 h 51"/>
                <a:gd name="T44" fmla="*/ 13 w 37"/>
                <a:gd name="T45" fmla="*/ 20 h 51"/>
                <a:gd name="T46" fmla="*/ 16 w 37"/>
                <a:gd name="T47" fmla="*/ 15 h 51"/>
                <a:gd name="T48" fmla="*/ 17 w 37"/>
                <a:gd name="T49" fmla="*/ 13 h 51"/>
                <a:gd name="T50" fmla="*/ 17 w 37"/>
                <a:gd name="T51" fmla="*/ 13 h 51"/>
                <a:gd name="T52" fmla="*/ 17 w 37"/>
                <a:gd name="T53" fmla="*/ 13 h 51"/>
                <a:gd name="T54" fmla="*/ 17 w 37"/>
                <a:gd name="T55" fmla="*/ 13 h 51"/>
                <a:gd name="T56" fmla="*/ 18 w 37"/>
                <a:gd name="T57" fmla="*/ 12 h 51"/>
                <a:gd name="T58" fmla="*/ 19 w 37"/>
                <a:gd name="T59" fmla="*/ 10 h 51"/>
                <a:gd name="T60" fmla="*/ 23 w 37"/>
                <a:gd name="T61" fmla="*/ 7 h 51"/>
                <a:gd name="T62" fmla="*/ 27 w 37"/>
                <a:gd name="T63" fmla="*/ 5 h 51"/>
                <a:gd name="T64" fmla="*/ 35 w 37"/>
                <a:gd name="T65" fmla="*/ 2 h 51"/>
                <a:gd name="T66" fmla="*/ 37 w 37"/>
                <a:gd name="T6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51">
                  <a:moveTo>
                    <a:pt x="37" y="1"/>
                  </a:moveTo>
                  <a:cubicBezTo>
                    <a:pt x="37" y="1"/>
                    <a:pt x="36" y="1"/>
                    <a:pt x="34" y="1"/>
                  </a:cubicBezTo>
                  <a:cubicBezTo>
                    <a:pt x="33" y="0"/>
                    <a:pt x="30" y="0"/>
                    <a:pt x="26" y="1"/>
                  </a:cubicBezTo>
                  <a:cubicBezTo>
                    <a:pt x="23" y="1"/>
                    <a:pt x="19" y="3"/>
                    <a:pt x="15" y="6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5"/>
                    <a:pt x="7" y="17"/>
                  </a:cubicBezTo>
                  <a:cubicBezTo>
                    <a:pt x="6" y="18"/>
                    <a:pt x="5" y="20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0" y="37"/>
                    <a:pt x="1" y="39"/>
                    <a:pt x="1" y="40"/>
                  </a:cubicBezTo>
                  <a:cubicBezTo>
                    <a:pt x="1" y="44"/>
                    <a:pt x="2" y="46"/>
                    <a:pt x="3" y="48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5" y="51"/>
                    <a:pt x="5" y="50"/>
                    <a:pt x="5" y="48"/>
                  </a:cubicBezTo>
                  <a:cubicBezTo>
                    <a:pt x="4" y="46"/>
                    <a:pt x="4" y="43"/>
                    <a:pt x="5" y="40"/>
                  </a:cubicBezTo>
                  <a:cubicBezTo>
                    <a:pt x="5" y="39"/>
                    <a:pt x="5" y="37"/>
                    <a:pt x="6" y="35"/>
                  </a:cubicBezTo>
                  <a:cubicBezTo>
                    <a:pt x="6" y="34"/>
                    <a:pt x="6" y="32"/>
                    <a:pt x="7" y="30"/>
                  </a:cubicBezTo>
                  <a:cubicBezTo>
                    <a:pt x="8" y="29"/>
                    <a:pt x="9" y="27"/>
                    <a:pt x="10" y="26"/>
                  </a:cubicBezTo>
                  <a:cubicBezTo>
                    <a:pt x="11" y="24"/>
                    <a:pt x="12" y="22"/>
                    <a:pt x="13" y="20"/>
                  </a:cubicBezTo>
                  <a:cubicBezTo>
                    <a:pt x="14" y="18"/>
                    <a:pt x="15" y="16"/>
                    <a:pt x="16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21" y="9"/>
                    <a:pt x="22" y="8"/>
                    <a:pt x="23" y="7"/>
                  </a:cubicBezTo>
                  <a:cubicBezTo>
                    <a:pt x="25" y="6"/>
                    <a:pt x="26" y="5"/>
                    <a:pt x="27" y="5"/>
                  </a:cubicBezTo>
                  <a:cubicBezTo>
                    <a:pt x="30" y="3"/>
                    <a:pt x="33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ṩlîďé"/>
            <p:cNvSpPr/>
            <p:nvPr/>
          </p:nvSpPr>
          <p:spPr bwMode="auto">
            <a:xfrm>
              <a:off x="5499717" y="3124670"/>
              <a:ext cx="620135" cy="194481"/>
            </a:xfrm>
            <a:custGeom>
              <a:avLst/>
              <a:gdLst>
                <a:gd name="T0" fmla="*/ 0 w 81"/>
                <a:gd name="T1" fmla="*/ 0 h 26"/>
                <a:gd name="T2" fmla="*/ 0 w 81"/>
                <a:gd name="T3" fmla="*/ 4 h 26"/>
                <a:gd name="T4" fmla="*/ 1 w 81"/>
                <a:gd name="T5" fmla="*/ 9 h 26"/>
                <a:gd name="T6" fmla="*/ 3 w 81"/>
                <a:gd name="T7" fmla="*/ 15 h 26"/>
                <a:gd name="T8" fmla="*/ 10 w 81"/>
                <a:gd name="T9" fmla="*/ 21 h 26"/>
                <a:gd name="T10" fmla="*/ 12 w 81"/>
                <a:gd name="T11" fmla="*/ 22 h 26"/>
                <a:gd name="T12" fmla="*/ 13 w 81"/>
                <a:gd name="T13" fmla="*/ 22 h 26"/>
                <a:gd name="T14" fmla="*/ 14 w 81"/>
                <a:gd name="T15" fmla="*/ 22 h 26"/>
                <a:gd name="T16" fmla="*/ 19 w 81"/>
                <a:gd name="T17" fmla="*/ 22 h 26"/>
                <a:gd name="T18" fmla="*/ 28 w 81"/>
                <a:gd name="T19" fmla="*/ 22 h 26"/>
                <a:gd name="T20" fmla="*/ 36 w 81"/>
                <a:gd name="T21" fmla="*/ 22 h 26"/>
                <a:gd name="T22" fmla="*/ 44 w 81"/>
                <a:gd name="T23" fmla="*/ 23 h 26"/>
                <a:gd name="T24" fmla="*/ 53 w 81"/>
                <a:gd name="T25" fmla="*/ 25 h 26"/>
                <a:gd name="T26" fmla="*/ 69 w 81"/>
                <a:gd name="T27" fmla="*/ 25 h 26"/>
                <a:gd name="T28" fmla="*/ 75 w 81"/>
                <a:gd name="T29" fmla="*/ 22 h 26"/>
                <a:gd name="T30" fmla="*/ 77 w 81"/>
                <a:gd name="T31" fmla="*/ 20 h 26"/>
                <a:gd name="T32" fmla="*/ 79 w 81"/>
                <a:gd name="T33" fmla="*/ 19 h 26"/>
                <a:gd name="T34" fmla="*/ 81 w 81"/>
                <a:gd name="T35" fmla="*/ 16 h 26"/>
                <a:gd name="T36" fmla="*/ 81 w 81"/>
                <a:gd name="T37" fmla="*/ 15 h 26"/>
                <a:gd name="T38" fmla="*/ 80 w 81"/>
                <a:gd name="T39" fmla="*/ 16 h 26"/>
                <a:gd name="T40" fmla="*/ 78 w 81"/>
                <a:gd name="T41" fmla="*/ 18 h 26"/>
                <a:gd name="T42" fmla="*/ 76 w 81"/>
                <a:gd name="T43" fmla="*/ 19 h 26"/>
                <a:gd name="T44" fmla="*/ 74 w 81"/>
                <a:gd name="T45" fmla="*/ 20 h 26"/>
                <a:gd name="T46" fmla="*/ 68 w 81"/>
                <a:gd name="T47" fmla="*/ 21 h 26"/>
                <a:gd name="T48" fmla="*/ 54 w 81"/>
                <a:gd name="T49" fmla="*/ 19 h 26"/>
                <a:gd name="T50" fmla="*/ 46 w 81"/>
                <a:gd name="T51" fmla="*/ 17 h 26"/>
                <a:gd name="T52" fmla="*/ 36 w 81"/>
                <a:gd name="T53" fmla="*/ 15 h 26"/>
                <a:gd name="T54" fmla="*/ 27 w 81"/>
                <a:gd name="T55" fmla="*/ 15 h 26"/>
                <a:gd name="T56" fmla="*/ 19 w 81"/>
                <a:gd name="T57" fmla="*/ 16 h 26"/>
                <a:gd name="T58" fmla="*/ 15 w 81"/>
                <a:gd name="T59" fmla="*/ 16 h 26"/>
                <a:gd name="T60" fmla="*/ 14 w 81"/>
                <a:gd name="T61" fmla="*/ 16 h 26"/>
                <a:gd name="T62" fmla="*/ 13 w 81"/>
                <a:gd name="T63" fmla="*/ 16 h 26"/>
                <a:gd name="T64" fmla="*/ 12 w 81"/>
                <a:gd name="T65" fmla="*/ 16 h 26"/>
                <a:gd name="T66" fmla="*/ 7 w 81"/>
                <a:gd name="T67" fmla="*/ 13 h 26"/>
                <a:gd name="T68" fmla="*/ 1 w 81"/>
                <a:gd name="T69" fmla="*/ 4 h 26"/>
                <a:gd name="T70" fmla="*/ 0 w 81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26">
                  <a:moveTo>
                    <a:pt x="0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1" y="11"/>
                    <a:pt x="2" y="13"/>
                    <a:pt x="3" y="15"/>
                  </a:cubicBezTo>
                  <a:cubicBezTo>
                    <a:pt x="5" y="17"/>
                    <a:pt x="7" y="20"/>
                    <a:pt x="10" y="21"/>
                  </a:cubicBezTo>
                  <a:cubicBezTo>
                    <a:pt x="11" y="21"/>
                    <a:pt x="11" y="21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2"/>
                    <a:pt x="17" y="22"/>
                    <a:pt x="19" y="22"/>
                  </a:cubicBezTo>
                  <a:cubicBezTo>
                    <a:pt x="22" y="22"/>
                    <a:pt x="25" y="22"/>
                    <a:pt x="28" y="22"/>
                  </a:cubicBezTo>
                  <a:cubicBezTo>
                    <a:pt x="30" y="22"/>
                    <a:pt x="33" y="22"/>
                    <a:pt x="36" y="22"/>
                  </a:cubicBezTo>
                  <a:cubicBezTo>
                    <a:pt x="39" y="22"/>
                    <a:pt x="42" y="23"/>
                    <a:pt x="44" y="23"/>
                  </a:cubicBezTo>
                  <a:cubicBezTo>
                    <a:pt x="47" y="24"/>
                    <a:pt x="50" y="24"/>
                    <a:pt x="53" y="25"/>
                  </a:cubicBezTo>
                  <a:cubicBezTo>
                    <a:pt x="58" y="26"/>
                    <a:pt x="64" y="26"/>
                    <a:pt x="69" y="25"/>
                  </a:cubicBezTo>
                  <a:cubicBezTo>
                    <a:pt x="71" y="24"/>
                    <a:pt x="73" y="23"/>
                    <a:pt x="75" y="22"/>
                  </a:cubicBezTo>
                  <a:cubicBezTo>
                    <a:pt x="76" y="22"/>
                    <a:pt x="77" y="21"/>
                    <a:pt x="77" y="20"/>
                  </a:cubicBezTo>
                  <a:cubicBezTo>
                    <a:pt x="78" y="20"/>
                    <a:pt x="78" y="19"/>
                    <a:pt x="79" y="19"/>
                  </a:cubicBezTo>
                  <a:cubicBezTo>
                    <a:pt x="80" y="18"/>
                    <a:pt x="80" y="17"/>
                    <a:pt x="81" y="16"/>
                  </a:cubicBezTo>
                  <a:cubicBezTo>
                    <a:pt x="81" y="16"/>
                    <a:pt x="81" y="15"/>
                    <a:pt x="81" y="15"/>
                  </a:cubicBezTo>
                  <a:cubicBezTo>
                    <a:pt x="81" y="15"/>
                    <a:pt x="81" y="16"/>
                    <a:pt x="80" y="16"/>
                  </a:cubicBezTo>
                  <a:cubicBezTo>
                    <a:pt x="80" y="16"/>
                    <a:pt x="79" y="17"/>
                    <a:pt x="78" y="18"/>
                  </a:cubicBezTo>
                  <a:cubicBezTo>
                    <a:pt x="77" y="18"/>
                    <a:pt x="77" y="18"/>
                    <a:pt x="76" y="19"/>
                  </a:cubicBezTo>
                  <a:cubicBezTo>
                    <a:pt x="75" y="19"/>
                    <a:pt x="75" y="19"/>
                    <a:pt x="74" y="20"/>
                  </a:cubicBezTo>
                  <a:cubicBezTo>
                    <a:pt x="72" y="20"/>
                    <a:pt x="70" y="21"/>
                    <a:pt x="68" y="21"/>
                  </a:cubicBezTo>
                  <a:cubicBezTo>
                    <a:pt x="64" y="21"/>
                    <a:pt x="59" y="20"/>
                    <a:pt x="54" y="19"/>
                  </a:cubicBezTo>
                  <a:cubicBezTo>
                    <a:pt x="51" y="18"/>
                    <a:pt x="49" y="17"/>
                    <a:pt x="46" y="17"/>
                  </a:cubicBezTo>
                  <a:cubicBezTo>
                    <a:pt x="43" y="16"/>
                    <a:pt x="40" y="15"/>
                    <a:pt x="36" y="15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4" y="16"/>
                    <a:pt x="21" y="16"/>
                    <a:pt x="19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0" y="15"/>
                    <a:pt x="8" y="14"/>
                    <a:pt x="7" y="13"/>
                  </a:cubicBezTo>
                  <a:cubicBezTo>
                    <a:pt x="4" y="10"/>
                    <a:pt x="2" y="7"/>
                    <a:pt x="1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S1idê"/>
            <p:cNvSpPr/>
            <p:nvPr/>
          </p:nvSpPr>
          <p:spPr bwMode="auto">
            <a:xfrm>
              <a:off x="6119852" y="2581594"/>
              <a:ext cx="187142" cy="451341"/>
            </a:xfrm>
            <a:custGeom>
              <a:avLst/>
              <a:gdLst>
                <a:gd name="T0" fmla="*/ 0 w 25"/>
                <a:gd name="T1" fmla="*/ 1 h 59"/>
                <a:gd name="T2" fmla="*/ 3 w 25"/>
                <a:gd name="T3" fmla="*/ 1 h 59"/>
                <a:gd name="T4" fmla="*/ 9 w 25"/>
                <a:gd name="T5" fmla="*/ 5 h 59"/>
                <a:gd name="T6" fmla="*/ 12 w 25"/>
                <a:gd name="T7" fmla="*/ 9 h 59"/>
                <a:gd name="T8" fmla="*/ 14 w 25"/>
                <a:gd name="T9" fmla="*/ 11 h 59"/>
                <a:gd name="T10" fmla="*/ 15 w 25"/>
                <a:gd name="T11" fmla="*/ 14 h 59"/>
                <a:gd name="T12" fmla="*/ 18 w 25"/>
                <a:gd name="T13" fmla="*/ 26 h 59"/>
                <a:gd name="T14" fmla="*/ 18 w 25"/>
                <a:gd name="T15" fmla="*/ 32 h 59"/>
                <a:gd name="T16" fmla="*/ 19 w 25"/>
                <a:gd name="T17" fmla="*/ 39 h 59"/>
                <a:gd name="T18" fmla="*/ 20 w 25"/>
                <a:gd name="T19" fmla="*/ 50 h 59"/>
                <a:gd name="T20" fmla="*/ 18 w 25"/>
                <a:gd name="T21" fmla="*/ 57 h 59"/>
                <a:gd name="T22" fmla="*/ 16 w 25"/>
                <a:gd name="T23" fmla="*/ 59 h 59"/>
                <a:gd name="T24" fmla="*/ 16 w 25"/>
                <a:gd name="T25" fmla="*/ 59 h 59"/>
                <a:gd name="T26" fmla="*/ 19 w 25"/>
                <a:gd name="T27" fmla="*/ 58 h 59"/>
                <a:gd name="T28" fmla="*/ 22 w 25"/>
                <a:gd name="T29" fmla="*/ 55 h 59"/>
                <a:gd name="T30" fmla="*/ 24 w 25"/>
                <a:gd name="T31" fmla="*/ 50 h 59"/>
                <a:gd name="T32" fmla="*/ 25 w 25"/>
                <a:gd name="T33" fmla="*/ 38 h 59"/>
                <a:gd name="T34" fmla="*/ 25 w 25"/>
                <a:gd name="T35" fmla="*/ 32 h 59"/>
                <a:gd name="T36" fmla="*/ 25 w 25"/>
                <a:gd name="T37" fmla="*/ 25 h 59"/>
                <a:gd name="T38" fmla="*/ 23 w 25"/>
                <a:gd name="T39" fmla="*/ 18 h 59"/>
                <a:gd name="T40" fmla="*/ 20 w 25"/>
                <a:gd name="T41" fmla="*/ 11 h 59"/>
                <a:gd name="T42" fmla="*/ 16 w 25"/>
                <a:gd name="T43" fmla="*/ 6 h 59"/>
                <a:gd name="T44" fmla="*/ 12 w 25"/>
                <a:gd name="T45" fmla="*/ 2 h 59"/>
                <a:gd name="T46" fmla="*/ 3 w 25"/>
                <a:gd name="T47" fmla="*/ 0 h 59"/>
                <a:gd name="T48" fmla="*/ 0 w 25"/>
                <a:gd name="T4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59"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5" y="2"/>
                    <a:pt x="7" y="3"/>
                    <a:pt x="9" y="5"/>
                  </a:cubicBezTo>
                  <a:cubicBezTo>
                    <a:pt x="10" y="6"/>
                    <a:pt x="11" y="8"/>
                    <a:pt x="12" y="9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6" y="18"/>
                    <a:pt x="18" y="22"/>
                    <a:pt x="18" y="26"/>
                  </a:cubicBezTo>
                  <a:cubicBezTo>
                    <a:pt x="18" y="28"/>
                    <a:pt x="18" y="30"/>
                    <a:pt x="18" y="32"/>
                  </a:cubicBezTo>
                  <a:cubicBezTo>
                    <a:pt x="18" y="34"/>
                    <a:pt x="19" y="37"/>
                    <a:pt x="19" y="39"/>
                  </a:cubicBezTo>
                  <a:cubicBezTo>
                    <a:pt x="19" y="43"/>
                    <a:pt x="20" y="47"/>
                    <a:pt x="20" y="50"/>
                  </a:cubicBezTo>
                  <a:cubicBezTo>
                    <a:pt x="20" y="53"/>
                    <a:pt x="19" y="55"/>
                    <a:pt x="18" y="57"/>
                  </a:cubicBezTo>
                  <a:cubicBezTo>
                    <a:pt x="17" y="58"/>
                    <a:pt x="17" y="58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0" y="57"/>
                    <a:pt x="21" y="56"/>
                    <a:pt x="22" y="55"/>
                  </a:cubicBezTo>
                  <a:cubicBezTo>
                    <a:pt x="22" y="54"/>
                    <a:pt x="23" y="52"/>
                    <a:pt x="24" y="50"/>
                  </a:cubicBezTo>
                  <a:cubicBezTo>
                    <a:pt x="25" y="47"/>
                    <a:pt x="25" y="43"/>
                    <a:pt x="25" y="38"/>
                  </a:cubicBezTo>
                  <a:cubicBezTo>
                    <a:pt x="25" y="36"/>
                    <a:pt x="25" y="34"/>
                    <a:pt x="25" y="32"/>
                  </a:cubicBezTo>
                  <a:cubicBezTo>
                    <a:pt x="25" y="30"/>
                    <a:pt x="25" y="27"/>
                    <a:pt x="25" y="25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2" y="15"/>
                    <a:pt x="21" y="13"/>
                    <a:pt x="20" y="11"/>
                  </a:cubicBezTo>
                  <a:cubicBezTo>
                    <a:pt x="19" y="10"/>
                    <a:pt x="18" y="7"/>
                    <a:pt x="16" y="6"/>
                  </a:cubicBezTo>
                  <a:cubicBezTo>
                    <a:pt x="15" y="4"/>
                    <a:pt x="13" y="3"/>
                    <a:pt x="12" y="2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ṩ1îḑè"/>
            <p:cNvSpPr/>
            <p:nvPr/>
          </p:nvSpPr>
          <p:spPr bwMode="auto">
            <a:xfrm>
              <a:off x="5591454" y="2596272"/>
              <a:ext cx="495375" cy="198149"/>
            </a:xfrm>
            <a:custGeom>
              <a:avLst/>
              <a:gdLst>
                <a:gd name="T0" fmla="*/ 65 w 65"/>
                <a:gd name="T1" fmla="*/ 21 h 26"/>
                <a:gd name="T2" fmla="*/ 64 w 65"/>
                <a:gd name="T3" fmla="*/ 17 h 26"/>
                <a:gd name="T4" fmla="*/ 57 w 65"/>
                <a:gd name="T5" fmla="*/ 9 h 26"/>
                <a:gd name="T6" fmla="*/ 50 w 65"/>
                <a:gd name="T7" fmla="*/ 6 h 26"/>
                <a:gd name="T8" fmla="*/ 43 w 65"/>
                <a:gd name="T9" fmla="*/ 4 h 26"/>
                <a:gd name="T10" fmla="*/ 28 w 65"/>
                <a:gd name="T11" fmla="*/ 1 h 26"/>
                <a:gd name="T12" fmla="*/ 20 w 65"/>
                <a:gd name="T13" fmla="*/ 0 h 26"/>
                <a:gd name="T14" fmla="*/ 18 w 65"/>
                <a:gd name="T15" fmla="*/ 0 h 26"/>
                <a:gd name="T16" fmla="*/ 16 w 65"/>
                <a:gd name="T17" fmla="*/ 0 h 26"/>
                <a:gd name="T18" fmla="*/ 13 w 65"/>
                <a:gd name="T19" fmla="*/ 0 h 26"/>
                <a:gd name="T20" fmla="*/ 11 w 65"/>
                <a:gd name="T21" fmla="*/ 1 h 26"/>
                <a:gd name="T22" fmla="*/ 4 w 65"/>
                <a:gd name="T23" fmla="*/ 6 h 26"/>
                <a:gd name="T24" fmla="*/ 1 w 65"/>
                <a:gd name="T25" fmla="*/ 13 h 26"/>
                <a:gd name="T26" fmla="*/ 0 w 65"/>
                <a:gd name="T27" fmla="*/ 16 h 26"/>
                <a:gd name="T28" fmla="*/ 0 w 65"/>
                <a:gd name="T29" fmla="*/ 19 h 26"/>
                <a:gd name="T30" fmla="*/ 1 w 65"/>
                <a:gd name="T31" fmla="*/ 23 h 26"/>
                <a:gd name="T32" fmla="*/ 2 w 65"/>
                <a:gd name="T33" fmla="*/ 25 h 26"/>
                <a:gd name="T34" fmla="*/ 3 w 65"/>
                <a:gd name="T35" fmla="*/ 26 h 26"/>
                <a:gd name="T36" fmla="*/ 4 w 65"/>
                <a:gd name="T37" fmla="*/ 26 h 26"/>
                <a:gd name="T38" fmla="*/ 3 w 65"/>
                <a:gd name="T39" fmla="*/ 26 h 26"/>
                <a:gd name="T40" fmla="*/ 3 w 65"/>
                <a:gd name="T41" fmla="*/ 24 h 26"/>
                <a:gd name="T42" fmla="*/ 3 w 65"/>
                <a:gd name="T43" fmla="*/ 23 h 26"/>
                <a:gd name="T44" fmla="*/ 3 w 65"/>
                <a:gd name="T45" fmla="*/ 19 h 26"/>
                <a:gd name="T46" fmla="*/ 4 w 65"/>
                <a:gd name="T47" fmla="*/ 14 h 26"/>
                <a:gd name="T48" fmla="*/ 8 w 65"/>
                <a:gd name="T49" fmla="*/ 10 h 26"/>
                <a:gd name="T50" fmla="*/ 13 w 65"/>
                <a:gd name="T51" fmla="*/ 7 h 26"/>
                <a:gd name="T52" fmla="*/ 14 w 65"/>
                <a:gd name="T53" fmla="*/ 6 h 26"/>
                <a:gd name="T54" fmla="*/ 15 w 65"/>
                <a:gd name="T55" fmla="*/ 6 h 26"/>
                <a:gd name="T56" fmla="*/ 17 w 65"/>
                <a:gd name="T57" fmla="*/ 7 h 26"/>
                <a:gd name="T58" fmla="*/ 17 w 65"/>
                <a:gd name="T59" fmla="*/ 7 h 26"/>
                <a:gd name="T60" fmla="*/ 17 w 65"/>
                <a:gd name="T61" fmla="*/ 6 h 26"/>
                <a:gd name="T62" fmla="*/ 17 w 65"/>
                <a:gd name="T63" fmla="*/ 6 h 26"/>
                <a:gd name="T64" fmla="*/ 17 w 65"/>
                <a:gd name="T65" fmla="*/ 7 h 26"/>
                <a:gd name="T66" fmla="*/ 17 w 65"/>
                <a:gd name="T67" fmla="*/ 7 h 26"/>
                <a:gd name="T68" fmla="*/ 18 w 65"/>
                <a:gd name="T69" fmla="*/ 7 h 26"/>
                <a:gd name="T70" fmla="*/ 19 w 65"/>
                <a:gd name="T71" fmla="*/ 7 h 26"/>
                <a:gd name="T72" fmla="*/ 27 w 65"/>
                <a:gd name="T73" fmla="*/ 8 h 26"/>
                <a:gd name="T74" fmla="*/ 42 w 65"/>
                <a:gd name="T75" fmla="*/ 10 h 26"/>
                <a:gd name="T76" fmla="*/ 49 w 65"/>
                <a:gd name="T77" fmla="*/ 11 h 26"/>
                <a:gd name="T78" fmla="*/ 55 w 65"/>
                <a:gd name="T79" fmla="*/ 13 h 26"/>
                <a:gd name="T80" fmla="*/ 59 w 65"/>
                <a:gd name="T81" fmla="*/ 15 h 26"/>
                <a:gd name="T82" fmla="*/ 62 w 65"/>
                <a:gd name="T83" fmla="*/ 18 h 26"/>
                <a:gd name="T84" fmla="*/ 65 w 65"/>
                <a:gd name="T8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26">
                  <a:moveTo>
                    <a:pt x="65" y="21"/>
                  </a:moveTo>
                  <a:cubicBezTo>
                    <a:pt x="65" y="21"/>
                    <a:pt x="65" y="19"/>
                    <a:pt x="64" y="17"/>
                  </a:cubicBezTo>
                  <a:cubicBezTo>
                    <a:pt x="63" y="15"/>
                    <a:pt x="61" y="11"/>
                    <a:pt x="57" y="9"/>
                  </a:cubicBezTo>
                  <a:cubicBezTo>
                    <a:pt x="55" y="8"/>
                    <a:pt x="53" y="7"/>
                    <a:pt x="50" y="6"/>
                  </a:cubicBezTo>
                  <a:cubicBezTo>
                    <a:pt x="48" y="5"/>
                    <a:pt x="46" y="5"/>
                    <a:pt x="43" y="4"/>
                  </a:cubicBezTo>
                  <a:cubicBezTo>
                    <a:pt x="38" y="3"/>
                    <a:pt x="33" y="2"/>
                    <a:pt x="28" y="1"/>
                  </a:cubicBezTo>
                  <a:cubicBezTo>
                    <a:pt x="25" y="1"/>
                    <a:pt x="22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8" y="2"/>
                    <a:pt x="6" y="4"/>
                    <a:pt x="4" y="6"/>
                  </a:cubicBezTo>
                  <a:cubicBezTo>
                    <a:pt x="2" y="9"/>
                    <a:pt x="1" y="11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3" y="25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3" y="26"/>
                    <a:pt x="3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2"/>
                    <a:pt x="3" y="20"/>
                    <a:pt x="3" y="19"/>
                  </a:cubicBezTo>
                  <a:cubicBezTo>
                    <a:pt x="3" y="18"/>
                    <a:pt x="4" y="16"/>
                    <a:pt x="4" y="14"/>
                  </a:cubicBezTo>
                  <a:cubicBezTo>
                    <a:pt x="5" y="13"/>
                    <a:pt x="7" y="11"/>
                    <a:pt x="8" y="10"/>
                  </a:cubicBezTo>
                  <a:cubicBezTo>
                    <a:pt x="9" y="8"/>
                    <a:pt x="11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4" y="8"/>
                    <a:pt x="27" y="8"/>
                  </a:cubicBezTo>
                  <a:cubicBezTo>
                    <a:pt x="32" y="9"/>
                    <a:pt x="37" y="10"/>
                    <a:pt x="42" y="10"/>
                  </a:cubicBezTo>
                  <a:cubicBezTo>
                    <a:pt x="45" y="11"/>
                    <a:pt x="47" y="11"/>
                    <a:pt x="49" y="11"/>
                  </a:cubicBezTo>
                  <a:cubicBezTo>
                    <a:pt x="51" y="12"/>
                    <a:pt x="53" y="12"/>
                    <a:pt x="55" y="13"/>
                  </a:cubicBezTo>
                  <a:cubicBezTo>
                    <a:pt x="57" y="13"/>
                    <a:pt x="58" y="14"/>
                    <a:pt x="59" y="15"/>
                  </a:cubicBezTo>
                  <a:cubicBezTo>
                    <a:pt x="61" y="16"/>
                    <a:pt x="62" y="17"/>
                    <a:pt x="62" y="18"/>
                  </a:cubicBezTo>
                  <a:cubicBezTo>
                    <a:pt x="64" y="19"/>
                    <a:pt x="65" y="21"/>
                    <a:pt x="65" y="21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ṥḻîḑe"/>
            <p:cNvSpPr/>
            <p:nvPr/>
          </p:nvSpPr>
          <p:spPr bwMode="auto">
            <a:xfrm>
              <a:off x="5760248" y="2849464"/>
              <a:ext cx="418315" cy="341258"/>
            </a:xfrm>
            <a:custGeom>
              <a:avLst/>
              <a:gdLst>
                <a:gd name="T0" fmla="*/ 50 w 55"/>
                <a:gd name="T1" fmla="*/ 0 h 45"/>
                <a:gd name="T2" fmla="*/ 49 w 55"/>
                <a:gd name="T3" fmla="*/ 4 h 45"/>
                <a:gd name="T4" fmla="*/ 49 w 55"/>
                <a:gd name="T5" fmla="*/ 14 h 45"/>
                <a:gd name="T6" fmla="*/ 49 w 55"/>
                <a:gd name="T7" fmla="*/ 15 h 45"/>
                <a:gd name="T8" fmla="*/ 49 w 55"/>
                <a:gd name="T9" fmla="*/ 17 h 45"/>
                <a:gd name="T10" fmla="*/ 49 w 55"/>
                <a:gd name="T11" fmla="*/ 20 h 45"/>
                <a:gd name="T12" fmla="*/ 48 w 55"/>
                <a:gd name="T13" fmla="*/ 26 h 45"/>
                <a:gd name="T14" fmla="*/ 39 w 55"/>
                <a:gd name="T15" fmla="*/ 36 h 45"/>
                <a:gd name="T16" fmla="*/ 33 w 55"/>
                <a:gd name="T17" fmla="*/ 38 h 45"/>
                <a:gd name="T18" fmla="*/ 32 w 55"/>
                <a:gd name="T19" fmla="*/ 39 h 45"/>
                <a:gd name="T20" fmla="*/ 30 w 55"/>
                <a:gd name="T21" fmla="*/ 39 h 45"/>
                <a:gd name="T22" fmla="*/ 27 w 55"/>
                <a:gd name="T23" fmla="*/ 38 h 45"/>
                <a:gd name="T24" fmla="*/ 13 w 55"/>
                <a:gd name="T25" fmla="*/ 39 h 45"/>
                <a:gd name="T26" fmla="*/ 3 w 55"/>
                <a:gd name="T27" fmla="*/ 41 h 45"/>
                <a:gd name="T28" fmla="*/ 0 w 55"/>
                <a:gd name="T29" fmla="*/ 42 h 45"/>
                <a:gd name="T30" fmla="*/ 3 w 55"/>
                <a:gd name="T31" fmla="*/ 42 h 45"/>
                <a:gd name="T32" fmla="*/ 13 w 55"/>
                <a:gd name="T33" fmla="*/ 43 h 45"/>
                <a:gd name="T34" fmla="*/ 26 w 55"/>
                <a:gd name="T35" fmla="*/ 44 h 45"/>
                <a:gd name="T36" fmla="*/ 30 w 55"/>
                <a:gd name="T37" fmla="*/ 45 h 45"/>
                <a:gd name="T38" fmla="*/ 32 w 55"/>
                <a:gd name="T39" fmla="*/ 45 h 45"/>
                <a:gd name="T40" fmla="*/ 34 w 55"/>
                <a:gd name="T41" fmla="*/ 45 h 45"/>
                <a:gd name="T42" fmla="*/ 43 w 55"/>
                <a:gd name="T43" fmla="*/ 42 h 45"/>
                <a:gd name="T44" fmla="*/ 53 w 55"/>
                <a:gd name="T45" fmla="*/ 28 h 45"/>
                <a:gd name="T46" fmla="*/ 54 w 55"/>
                <a:gd name="T47" fmla="*/ 20 h 45"/>
                <a:gd name="T48" fmla="*/ 54 w 55"/>
                <a:gd name="T49" fmla="*/ 16 h 45"/>
                <a:gd name="T50" fmla="*/ 53 w 55"/>
                <a:gd name="T51" fmla="*/ 14 h 45"/>
                <a:gd name="T52" fmla="*/ 53 w 55"/>
                <a:gd name="T53" fmla="*/ 13 h 45"/>
                <a:gd name="T54" fmla="*/ 50 w 55"/>
                <a:gd name="T55" fmla="*/ 4 h 45"/>
                <a:gd name="T56" fmla="*/ 50 w 55"/>
                <a:gd name="T57" fmla="*/ 1 h 45"/>
                <a:gd name="T58" fmla="*/ 50 w 55"/>
                <a:gd name="T5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45">
                  <a:moveTo>
                    <a:pt x="50" y="0"/>
                  </a:moveTo>
                  <a:cubicBezTo>
                    <a:pt x="50" y="0"/>
                    <a:pt x="49" y="2"/>
                    <a:pt x="49" y="4"/>
                  </a:cubicBezTo>
                  <a:cubicBezTo>
                    <a:pt x="48" y="6"/>
                    <a:pt x="48" y="10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6"/>
                    <a:pt x="49" y="16"/>
                    <a:pt x="49" y="17"/>
                  </a:cubicBezTo>
                  <a:cubicBezTo>
                    <a:pt x="49" y="18"/>
                    <a:pt x="49" y="19"/>
                    <a:pt x="49" y="20"/>
                  </a:cubicBezTo>
                  <a:cubicBezTo>
                    <a:pt x="49" y="22"/>
                    <a:pt x="48" y="24"/>
                    <a:pt x="48" y="26"/>
                  </a:cubicBezTo>
                  <a:cubicBezTo>
                    <a:pt x="46" y="30"/>
                    <a:pt x="43" y="33"/>
                    <a:pt x="39" y="36"/>
                  </a:cubicBezTo>
                  <a:cubicBezTo>
                    <a:pt x="37" y="37"/>
                    <a:pt x="35" y="38"/>
                    <a:pt x="33" y="38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2" y="39"/>
                    <a:pt x="31" y="39"/>
                    <a:pt x="30" y="39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1" y="38"/>
                    <a:pt x="17" y="38"/>
                    <a:pt x="13" y="39"/>
                  </a:cubicBezTo>
                  <a:cubicBezTo>
                    <a:pt x="9" y="39"/>
                    <a:pt x="5" y="40"/>
                    <a:pt x="3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0" y="42"/>
                    <a:pt x="1" y="42"/>
                    <a:pt x="3" y="42"/>
                  </a:cubicBez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1" y="44"/>
                    <a:pt x="26" y="44"/>
                  </a:cubicBezTo>
                  <a:cubicBezTo>
                    <a:pt x="27" y="45"/>
                    <a:pt x="28" y="45"/>
                    <a:pt x="30" y="45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3" y="45"/>
                    <a:pt x="34" y="45"/>
                    <a:pt x="34" y="45"/>
                  </a:cubicBezTo>
                  <a:cubicBezTo>
                    <a:pt x="38" y="45"/>
                    <a:pt x="41" y="44"/>
                    <a:pt x="43" y="42"/>
                  </a:cubicBezTo>
                  <a:cubicBezTo>
                    <a:pt x="48" y="38"/>
                    <a:pt x="52" y="33"/>
                    <a:pt x="53" y="28"/>
                  </a:cubicBezTo>
                  <a:cubicBezTo>
                    <a:pt x="54" y="25"/>
                    <a:pt x="55" y="22"/>
                    <a:pt x="54" y="20"/>
                  </a:cubicBezTo>
                  <a:cubicBezTo>
                    <a:pt x="54" y="18"/>
                    <a:pt x="54" y="17"/>
                    <a:pt x="54" y="16"/>
                  </a:cubicBezTo>
                  <a:cubicBezTo>
                    <a:pt x="54" y="15"/>
                    <a:pt x="54" y="15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2" y="9"/>
                    <a:pt x="51" y="6"/>
                    <a:pt x="50" y="4"/>
                  </a:cubicBezTo>
                  <a:cubicBezTo>
                    <a:pt x="50" y="3"/>
                    <a:pt x="50" y="2"/>
                    <a:pt x="50" y="1"/>
                  </a:cubicBezTo>
                  <a:cubicBezTo>
                    <a:pt x="50" y="1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ŝľïdé"/>
            <p:cNvSpPr/>
            <p:nvPr/>
          </p:nvSpPr>
          <p:spPr bwMode="auto">
            <a:xfrm>
              <a:off x="5675849" y="2713694"/>
              <a:ext cx="113754" cy="293555"/>
            </a:xfrm>
            <a:custGeom>
              <a:avLst/>
              <a:gdLst>
                <a:gd name="T0" fmla="*/ 15 w 15"/>
                <a:gd name="T1" fmla="*/ 0 h 39"/>
                <a:gd name="T2" fmla="*/ 13 w 15"/>
                <a:gd name="T3" fmla="*/ 0 h 39"/>
                <a:gd name="T4" fmla="*/ 7 w 15"/>
                <a:gd name="T5" fmla="*/ 2 h 39"/>
                <a:gd name="T6" fmla="*/ 4 w 15"/>
                <a:gd name="T7" fmla="*/ 4 h 39"/>
                <a:gd name="T8" fmla="*/ 1 w 15"/>
                <a:gd name="T9" fmla="*/ 8 h 39"/>
                <a:gd name="T10" fmla="*/ 0 w 15"/>
                <a:gd name="T11" fmla="*/ 13 h 39"/>
                <a:gd name="T12" fmla="*/ 0 w 15"/>
                <a:gd name="T13" fmla="*/ 18 h 39"/>
                <a:gd name="T14" fmla="*/ 1 w 15"/>
                <a:gd name="T15" fmla="*/ 28 h 39"/>
                <a:gd name="T16" fmla="*/ 6 w 15"/>
                <a:gd name="T17" fmla="*/ 35 h 39"/>
                <a:gd name="T18" fmla="*/ 10 w 15"/>
                <a:gd name="T19" fmla="*/ 38 h 39"/>
                <a:gd name="T20" fmla="*/ 12 w 15"/>
                <a:gd name="T21" fmla="*/ 39 h 39"/>
                <a:gd name="T22" fmla="*/ 11 w 15"/>
                <a:gd name="T23" fmla="*/ 37 h 39"/>
                <a:gd name="T24" fmla="*/ 9 w 15"/>
                <a:gd name="T25" fmla="*/ 33 h 39"/>
                <a:gd name="T26" fmla="*/ 7 w 15"/>
                <a:gd name="T27" fmla="*/ 18 h 39"/>
                <a:gd name="T28" fmla="*/ 7 w 15"/>
                <a:gd name="T29" fmla="*/ 14 h 39"/>
                <a:gd name="T30" fmla="*/ 7 w 15"/>
                <a:gd name="T31" fmla="*/ 10 h 39"/>
                <a:gd name="T32" fmla="*/ 8 w 15"/>
                <a:gd name="T33" fmla="*/ 7 h 39"/>
                <a:gd name="T34" fmla="*/ 10 w 15"/>
                <a:gd name="T35" fmla="*/ 5 h 39"/>
                <a:gd name="T36" fmla="*/ 13 w 15"/>
                <a:gd name="T37" fmla="*/ 2 h 39"/>
                <a:gd name="T38" fmla="*/ 15 w 15"/>
                <a:gd name="T3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9">
                  <a:moveTo>
                    <a:pt x="15" y="0"/>
                  </a:move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0" y="0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5"/>
                    <a:pt x="2" y="7"/>
                    <a:pt x="1" y="8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1"/>
                    <a:pt x="0" y="25"/>
                    <a:pt x="1" y="28"/>
                  </a:cubicBezTo>
                  <a:cubicBezTo>
                    <a:pt x="2" y="31"/>
                    <a:pt x="4" y="33"/>
                    <a:pt x="6" y="35"/>
                  </a:cubicBezTo>
                  <a:cubicBezTo>
                    <a:pt x="7" y="37"/>
                    <a:pt x="9" y="38"/>
                    <a:pt x="10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8"/>
                    <a:pt x="11" y="37"/>
                  </a:cubicBezTo>
                  <a:cubicBezTo>
                    <a:pt x="11" y="36"/>
                    <a:pt x="10" y="34"/>
                    <a:pt x="9" y="33"/>
                  </a:cubicBezTo>
                  <a:cubicBezTo>
                    <a:pt x="7" y="29"/>
                    <a:pt x="6" y="24"/>
                    <a:pt x="7" y="18"/>
                  </a:cubicBezTo>
                  <a:cubicBezTo>
                    <a:pt x="7" y="17"/>
                    <a:pt x="7" y="15"/>
                    <a:pt x="7" y="14"/>
                  </a:cubicBezTo>
                  <a:cubicBezTo>
                    <a:pt x="7" y="13"/>
                    <a:pt x="7" y="12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1" y="3"/>
                    <a:pt x="12" y="2"/>
                    <a:pt x="13" y="2"/>
                  </a:cubicBezTo>
                  <a:cubicBezTo>
                    <a:pt x="15" y="1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slíḍé"/>
            <p:cNvSpPr/>
            <p:nvPr/>
          </p:nvSpPr>
          <p:spPr bwMode="auto">
            <a:xfrm>
              <a:off x="5789603" y="2856803"/>
              <a:ext cx="212827" cy="157787"/>
            </a:xfrm>
            <a:custGeom>
              <a:avLst/>
              <a:gdLst>
                <a:gd name="T0" fmla="*/ 28 w 28"/>
                <a:gd name="T1" fmla="*/ 0 h 21"/>
                <a:gd name="T2" fmla="*/ 23 w 28"/>
                <a:gd name="T3" fmla="*/ 3 h 21"/>
                <a:gd name="T4" fmla="*/ 19 w 28"/>
                <a:gd name="T5" fmla="*/ 9 h 21"/>
                <a:gd name="T6" fmla="*/ 19 w 28"/>
                <a:gd name="T7" fmla="*/ 10 h 21"/>
                <a:gd name="T8" fmla="*/ 19 w 28"/>
                <a:gd name="T9" fmla="*/ 10 h 21"/>
                <a:gd name="T10" fmla="*/ 18 w 28"/>
                <a:gd name="T11" fmla="*/ 10 h 21"/>
                <a:gd name="T12" fmla="*/ 19 w 28"/>
                <a:gd name="T13" fmla="*/ 10 h 21"/>
                <a:gd name="T14" fmla="*/ 19 w 28"/>
                <a:gd name="T15" fmla="*/ 10 h 21"/>
                <a:gd name="T16" fmla="*/ 19 w 28"/>
                <a:gd name="T17" fmla="*/ 10 h 21"/>
                <a:gd name="T18" fmla="*/ 18 w 28"/>
                <a:gd name="T19" fmla="*/ 10 h 21"/>
                <a:gd name="T20" fmla="*/ 18 w 28"/>
                <a:gd name="T21" fmla="*/ 10 h 21"/>
                <a:gd name="T22" fmla="*/ 18 w 28"/>
                <a:gd name="T23" fmla="*/ 12 h 21"/>
                <a:gd name="T24" fmla="*/ 16 w 28"/>
                <a:gd name="T25" fmla="*/ 13 h 21"/>
                <a:gd name="T26" fmla="*/ 14 w 28"/>
                <a:gd name="T27" fmla="*/ 14 h 21"/>
                <a:gd name="T28" fmla="*/ 12 w 28"/>
                <a:gd name="T29" fmla="*/ 14 h 21"/>
                <a:gd name="T30" fmla="*/ 6 w 28"/>
                <a:gd name="T31" fmla="*/ 14 h 21"/>
                <a:gd name="T32" fmla="*/ 2 w 28"/>
                <a:gd name="T33" fmla="*/ 14 h 21"/>
                <a:gd name="T34" fmla="*/ 0 w 28"/>
                <a:gd name="T35" fmla="*/ 14 h 21"/>
                <a:gd name="T36" fmla="*/ 5 w 28"/>
                <a:gd name="T37" fmla="*/ 18 h 21"/>
                <a:gd name="T38" fmla="*/ 8 w 28"/>
                <a:gd name="T39" fmla="*/ 20 h 21"/>
                <a:gd name="T40" fmla="*/ 12 w 28"/>
                <a:gd name="T41" fmla="*/ 21 h 21"/>
                <a:gd name="T42" fmla="*/ 16 w 28"/>
                <a:gd name="T43" fmla="*/ 21 h 21"/>
                <a:gd name="T44" fmla="*/ 20 w 28"/>
                <a:gd name="T45" fmla="*/ 19 h 21"/>
                <a:gd name="T46" fmla="*/ 24 w 28"/>
                <a:gd name="T47" fmla="*/ 15 h 21"/>
                <a:gd name="T48" fmla="*/ 24 w 28"/>
                <a:gd name="T49" fmla="*/ 13 h 21"/>
                <a:gd name="T50" fmla="*/ 25 w 28"/>
                <a:gd name="T51" fmla="*/ 12 h 21"/>
                <a:gd name="T52" fmla="*/ 25 w 28"/>
                <a:gd name="T53" fmla="*/ 12 h 21"/>
                <a:gd name="T54" fmla="*/ 25 w 28"/>
                <a:gd name="T55" fmla="*/ 12 h 21"/>
                <a:gd name="T56" fmla="*/ 25 w 28"/>
                <a:gd name="T57" fmla="*/ 11 h 21"/>
                <a:gd name="T58" fmla="*/ 26 w 28"/>
                <a:gd name="T59" fmla="*/ 5 h 21"/>
                <a:gd name="T60" fmla="*/ 28 w 28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cubicBezTo>
                    <a:pt x="28" y="0"/>
                    <a:pt x="26" y="1"/>
                    <a:pt x="23" y="3"/>
                  </a:cubicBezTo>
                  <a:cubicBezTo>
                    <a:pt x="21" y="5"/>
                    <a:pt x="20" y="7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6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0" y="15"/>
                    <a:pt x="8" y="14"/>
                    <a:pt x="6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2" y="16"/>
                    <a:pt x="5" y="18"/>
                  </a:cubicBezTo>
                  <a:cubicBezTo>
                    <a:pt x="6" y="19"/>
                    <a:pt x="7" y="19"/>
                    <a:pt x="8" y="20"/>
                  </a:cubicBezTo>
                  <a:cubicBezTo>
                    <a:pt x="9" y="20"/>
                    <a:pt x="10" y="20"/>
                    <a:pt x="12" y="21"/>
                  </a:cubicBezTo>
                  <a:cubicBezTo>
                    <a:pt x="13" y="21"/>
                    <a:pt x="14" y="21"/>
                    <a:pt x="16" y="21"/>
                  </a:cubicBezTo>
                  <a:cubicBezTo>
                    <a:pt x="17" y="20"/>
                    <a:pt x="19" y="20"/>
                    <a:pt x="20" y="19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6" y="7"/>
                    <a:pt x="26" y="5"/>
                  </a:cubicBezTo>
                  <a:cubicBezTo>
                    <a:pt x="27" y="2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ṣ1iďé"/>
            <p:cNvSpPr/>
            <p:nvPr/>
          </p:nvSpPr>
          <p:spPr bwMode="auto">
            <a:xfrm>
              <a:off x="5844643" y="2765066"/>
              <a:ext cx="91737" cy="55043"/>
            </a:xfrm>
            <a:custGeom>
              <a:avLst/>
              <a:gdLst>
                <a:gd name="T0" fmla="*/ 11 w 12"/>
                <a:gd name="T1" fmla="*/ 7 h 7"/>
                <a:gd name="T2" fmla="*/ 11 w 12"/>
                <a:gd name="T3" fmla="*/ 6 h 7"/>
                <a:gd name="T4" fmla="*/ 11 w 12"/>
                <a:gd name="T5" fmla="*/ 4 h 7"/>
                <a:gd name="T6" fmla="*/ 10 w 12"/>
                <a:gd name="T7" fmla="*/ 1 h 7"/>
                <a:gd name="T8" fmla="*/ 6 w 12"/>
                <a:gd name="T9" fmla="*/ 0 h 7"/>
                <a:gd name="T10" fmla="*/ 4 w 12"/>
                <a:gd name="T11" fmla="*/ 0 h 7"/>
                <a:gd name="T12" fmla="*/ 2 w 12"/>
                <a:gd name="T13" fmla="*/ 1 h 7"/>
                <a:gd name="T14" fmla="*/ 0 w 12"/>
                <a:gd name="T15" fmla="*/ 3 h 7"/>
                <a:gd name="T16" fmla="*/ 0 w 12"/>
                <a:gd name="T17" fmla="*/ 5 h 7"/>
                <a:gd name="T18" fmla="*/ 0 w 12"/>
                <a:gd name="T19" fmla="*/ 6 h 7"/>
                <a:gd name="T20" fmla="*/ 3 w 12"/>
                <a:gd name="T21" fmla="*/ 6 h 7"/>
                <a:gd name="T22" fmla="*/ 5 w 12"/>
                <a:gd name="T23" fmla="*/ 7 h 7"/>
                <a:gd name="T24" fmla="*/ 5 w 12"/>
                <a:gd name="T25" fmla="*/ 7 h 7"/>
                <a:gd name="T26" fmla="*/ 6 w 12"/>
                <a:gd name="T27" fmla="*/ 7 h 7"/>
                <a:gd name="T28" fmla="*/ 6 w 12"/>
                <a:gd name="T29" fmla="*/ 7 h 7"/>
                <a:gd name="T30" fmla="*/ 7 w 12"/>
                <a:gd name="T31" fmla="*/ 7 h 7"/>
                <a:gd name="T32" fmla="*/ 8 w 12"/>
                <a:gd name="T33" fmla="*/ 6 h 7"/>
                <a:gd name="T34" fmla="*/ 11 w 12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2" y="5"/>
                    <a:pt x="11" y="4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iṥľide"/>
            <p:cNvSpPr/>
            <p:nvPr/>
          </p:nvSpPr>
          <p:spPr bwMode="auto">
            <a:xfrm>
              <a:off x="5774925" y="2794421"/>
              <a:ext cx="99076" cy="91737"/>
            </a:xfrm>
            <a:custGeom>
              <a:avLst/>
              <a:gdLst>
                <a:gd name="T0" fmla="*/ 13 w 13"/>
                <a:gd name="T1" fmla="*/ 8 h 12"/>
                <a:gd name="T2" fmla="*/ 10 w 13"/>
                <a:gd name="T3" fmla="*/ 7 h 12"/>
                <a:gd name="T4" fmla="*/ 8 w 13"/>
                <a:gd name="T5" fmla="*/ 6 h 12"/>
                <a:gd name="T6" fmla="*/ 7 w 13"/>
                <a:gd name="T7" fmla="*/ 5 h 12"/>
                <a:gd name="T8" fmla="*/ 6 w 13"/>
                <a:gd name="T9" fmla="*/ 5 h 12"/>
                <a:gd name="T10" fmla="*/ 6 w 13"/>
                <a:gd name="T11" fmla="*/ 5 h 12"/>
                <a:gd name="T12" fmla="*/ 6 w 13"/>
                <a:gd name="T13" fmla="*/ 5 h 12"/>
                <a:gd name="T14" fmla="*/ 5 w 13"/>
                <a:gd name="T15" fmla="*/ 4 h 12"/>
                <a:gd name="T16" fmla="*/ 5 w 13"/>
                <a:gd name="T17" fmla="*/ 3 h 12"/>
                <a:gd name="T18" fmla="*/ 4 w 13"/>
                <a:gd name="T19" fmla="*/ 1 h 12"/>
                <a:gd name="T20" fmla="*/ 3 w 13"/>
                <a:gd name="T21" fmla="*/ 0 h 12"/>
                <a:gd name="T22" fmla="*/ 2 w 13"/>
                <a:gd name="T23" fmla="*/ 1 h 12"/>
                <a:gd name="T24" fmla="*/ 1 w 13"/>
                <a:gd name="T25" fmla="*/ 3 h 12"/>
                <a:gd name="T26" fmla="*/ 0 w 13"/>
                <a:gd name="T27" fmla="*/ 4 h 12"/>
                <a:gd name="T28" fmla="*/ 0 w 13"/>
                <a:gd name="T29" fmla="*/ 6 h 12"/>
                <a:gd name="T30" fmla="*/ 1 w 13"/>
                <a:gd name="T31" fmla="*/ 9 h 12"/>
                <a:gd name="T32" fmla="*/ 2 w 13"/>
                <a:gd name="T33" fmla="*/ 10 h 12"/>
                <a:gd name="T34" fmla="*/ 3 w 13"/>
                <a:gd name="T35" fmla="*/ 11 h 12"/>
                <a:gd name="T36" fmla="*/ 5 w 13"/>
                <a:gd name="T37" fmla="*/ 12 h 12"/>
                <a:gd name="T38" fmla="*/ 8 w 13"/>
                <a:gd name="T39" fmla="*/ 12 h 12"/>
                <a:gd name="T40" fmla="*/ 11 w 13"/>
                <a:gd name="T41" fmla="*/ 11 h 12"/>
                <a:gd name="T42" fmla="*/ 13 w 13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13" y="8"/>
                  </a:moveTo>
                  <a:cubicBezTo>
                    <a:pt x="13" y="8"/>
                    <a:pt x="12" y="7"/>
                    <a:pt x="10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1"/>
                    <a:pt x="11" y="11"/>
                  </a:cubicBezTo>
                  <a:cubicBezTo>
                    <a:pt x="12" y="9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íṥ1ïde"/>
            <p:cNvSpPr/>
            <p:nvPr/>
          </p:nvSpPr>
          <p:spPr bwMode="auto">
            <a:xfrm>
              <a:off x="5796942" y="3381530"/>
              <a:ext cx="330249" cy="91737"/>
            </a:xfrm>
            <a:custGeom>
              <a:avLst/>
              <a:gdLst>
                <a:gd name="T0" fmla="*/ 0 w 43"/>
                <a:gd name="T1" fmla="*/ 6 h 12"/>
                <a:gd name="T2" fmla="*/ 2 w 43"/>
                <a:gd name="T3" fmla="*/ 6 h 12"/>
                <a:gd name="T4" fmla="*/ 5 w 43"/>
                <a:gd name="T5" fmla="*/ 6 h 12"/>
                <a:gd name="T6" fmla="*/ 8 w 43"/>
                <a:gd name="T7" fmla="*/ 7 h 12"/>
                <a:gd name="T8" fmla="*/ 14 w 43"/>
                <a:gd name="T9" fmla="*/ 8 h 12"/>
                <a:gd name="T10" fmla="*/ 23 w 43"/>
                <a:gd name="T11" fmla="*/ 11 h 12"/>
                <a:gd name="T12" fmla="*/ 32 w 43"/>
                <a:gd name="T13" fmla="*/ 12 h 12"/>
                <a:gd name="T14" fmla="*/ 35 w 43"/>
                <a:gd name="T15" fmla="*/ 11 h 12"/>
                <a:gd name="T16" fmla="*/ 37 w 43"/>
                <a:gd name="T17" fmla="*/ 10 h 12"/>
                <a:gd name="T18" fmla="*/ 39 w 43"/>
                <a:gd name="T19" fmla="*/ 9 h 12"/>
                <a:gd name="T20" fmla="*/ 41 w 43"/>
                <a:gd name="T21" fmla="*/ 7 h 12"/>
                <a:gd name="T22" fmla="*/ 42 w 43"/>
                <a:gd name="T23" fmla="*/ 4 h 12"/>
                <a:gd name="T24" fmla="*/ 43 w 43"/>
                <a:gd name="T25" fmla="*/ 2 h 12"/>
                <a:gd name="T26" fmla="*/ 43 w 43"/>
                <a:gd name="T27" fmla="*/ 0 h 12"/>
                <a:gd name="T28" fmla="*/ 41 w 43"/>
                <a:gd name="T29" fmla="*/ 1 h 12"/>
                <a:gd name="T30" fmla="*/ 40 w 43"/>
                <a:gd name="T31" fmla="*/ 3 h 12"/>
                <a:gd name="T32" fmla="*/ 39 w 43"/>
                <a:gd name="T33" fmla="*/ 4 h 12"/>
                <a:gd name="T34" fmla="*/ 38 w 43"/>
                <a:gd name="T35" fmla="*/ 5 h 12"/>
                <a:gd name="T36" fmla="*/ 36 w 43"/>
                <a:gd name="T37" fmla="*/ 5 h 12"/>
                <a:gd name="T38" fmla="*/ 35 w 43"/>
                <a:gd name="T39" fmla="*/ 6 h 12"/>
                <a:gd name="T40" fmla="*/ 34 w 43"/>
                <a:gd name="T41" fmla="*/ 6 h 12"/>
                <a:gd name="T42" fmla="*/ 32 w 43"/>
                <a:gd name="T43" fmla="*/ 6 h 12"/>
                <a:gd name="T44" fmla="*/ 29 w 43"/>
                <a:gd name="T45" fmla="*/ 5 h 12"/>
                <a:gd name="T46" fmla="*/ 24 w 43"/>
                <a:gd name="T47" fmla="*/ 4 h 12"/>
                <a:gd name="T48" fmla="*/ 20 w 43"/>
                <a:gd name="T49" fmla="*/ 3 h 12"/>
                <a:gd name="T50" fmla="*/ 16 w 43"/>
                <a:gd name="T51" fmla="*/ 2 h 12"/>
                <a:gd name="T52" fmla="*/ 11 w 43"/>
                <a:gd name="T53" fmla="*/ 2 h 12"/>
                <a:gd name="T54" fmla="*/ 7 w 43"/>
                <a:gd name="T55" fmla="*/ 3 h 12"/>
                <a:gd name="T56" fmla="*/ 4 w 43"/>
                <a:gd name="T57" fmla="*/ 4 h 12"/>
                <a:gd name="T58" fmla="*/ 2 w 43"/>
                <a:gd name="T59" fmla="*/ 5 h 12"/>
                <a:gd name="T60" fmla="*/ 0 w 43"/>
                <a:gd name="T6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12">
                  <a:moveTo>
                    <a:pt x="0" y="6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6"/>
                    <a:pt x="6" y="6"/>
                    <a:pt x="8" y="7"/>
                  </a:cubicBezTo>
                  <a:cubicBezTo>
                    <a:pt x="10" y="7"/>
                    <a:pt x="12" y="8"/>
                    <a:pt x="14" y="8"/>
                  </a:cubicBezTo>
                  <a:cubicBezTo>
                    <a:pt x="17" y="9"/>
                    <a:pt x="20" y="10"/>
                    <a:pt x="23" y="11"/>
                  </a:cubicBezTo>
                  <a:cubicBezTo>
                    <a:pt x="26" y="12"/>
                    <a:pt x="29" y="12"/>
                    <a:pt x="32" y="12"/>
                  </a:cubicBezTo>
                  <a:cubicBezTo>
                    <a:pt x="33" y="12"/>
                    <a:pt x="34" y="12"/>
                    <a:pt x="35" y="11"/>
                  </a:cubicBezTo>
                  <a:cubicBezTo>
                    <a:pt x="36" y="11"/>
                    <a:pt x="37" y="11"/>
                    <a:pt x="37" y="10"/>
                  </a:cubicBezTo>
                  <a:cubicBezTo>
                    <a:pt x="38" y="10"/>
                    <a:pt x="39" y="10"/>
                    <a:pt x="39" y="9"/>
                  </a:cubicBezTo>
                  <a:cubicBezTo>
                    <a:pt x="40" y="8"/>
                    <a:pt x="40" y="8"/>
                    <a:pt x="41" y="7"/>
                  </a:cubicBezTo>
                  <a:cubicBezTo>
                    <a:pt x="41" y="6"/>
                    <a:pt x="42" y="5"/>
                    <a:pt x="42" y="4"/>
                  </a:cubicBezTo>
                  <a:cubicBezTo>
                    <a:pt x="42" y="3"/>
                    <a:pt x="42" y="2"/>
                    <a:pt x="43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1" y="6"/>
                    <a:pt x="30" y="5"/>
                    <a:pt x="29" y="5"/>
                  </a:cubicBezTo>
                  <a:cubicBezTo>
                    <a:pt x="27" y="5"/>
                    <a:pt x="26" y="5"/>
                    <a:pt x="24" y="4"/>
                  </a:cubicBezTo>
                  <a:cubicBezTo>
                    <a:pt x="23" y="4"/>
                    <a:pt x="22" y="4"/>
                    <a:pt x="20" y="3"/>
                  </a:cubicBezTo>
                  <a:cubicBezTo>
                    <a:pt x="19" y="3"/>
                    <a:pt x="17" y="3"/>
                    <a:pt x="16" y="2"/>
                  </a:cubicBezTo>
                  <a:cubicBezTo>
                    <a:pt x="14" y="2"/>
                    <a:pt x="13" y="2"/>
                    <a:pt x="11" y="2"/>
                  </a:cubicBezTo>
                  <a:cubicBezTo>
                    <a:pt x="10" y="2"/>
                    <a:pt x="9" y="2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1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1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iṧḻiḍe"/>
            <p:cNvSpPr/>
            <p:nvPr/>
          </p:nvSpPr>
          <p:spPr bwMode="auto">
            <a:xfrm>
              <a:off x="5349271" y="2779744"/>
              <a:ext cx="91737" cy="517391"/>
            </a:xfrm>
            <a:custGeom>
              <a:avLst/>
              <a:gdLst>
                <a:gd name="T0" fmla="*/ 5 w 12"/>
                <a:gd name="T1" fmla="*/ 0 h 68"/>
                <a:gd name="T2" fmla="*/ 3 w 12"/>
                <a:gd name="T3" fmla="*/ 3 h 68"/>
                <a:gd name="T4" fmla="*/ 0 w 12"/>
                <a:gd name="T5" fmla="*/ 11 h 68"/>
                <a:gd name="T6" fmla="*/ 1 w 12"/>
                <a:gd name="T7" fmla="*/ 17 h 68"/>
                <a:gd name="T8" fmla="*/ 2 w 12"/>
                <a:gd name="T9" fmla="*/ 23 h 68"/>
                <a:gd name="T10" fmla="*/ 5 w 12"/>
                <a:gd name="T11" fmla="*/ 35 h 68"/>
                <a:gd name="T12" fmla="*/ 5 w 12"/>
                <a:gd name="T13" fmla="*/ 40 h 68"/>
                <a:gd name="T14" fmla="*/ 3 w 12"/>
                <a:gd name="T15" fmla="*/ 46 h 68"/>
                <a:gd name="T16" fmla="*/ 1 w 12"/>
                <a:gd name="T17" fmla="*/ 58 h 68"/>
                <a:gd name="T18" fmla="*/ 1 w 12"/>
                <a:gd name="T19" fmla="*/ 61 h 68"/>
                <a:gd name="T20" fmla="*/ 2 w 12"/>
                <a:gd name="T21" fmla="*/ 63 h 68"/>
                <a:gd name="T22" fmla="*/ 3 w 12"/>
                <a:gd name="T23" fmla="*/ 65 h 68"/>
                <a:gd name="T24" fmla="*/ 5 w 12"/>
                <a:gd name="T25" fmla="*/ 66 h 68"/>
                <a:gd name="T26" fmla="*/ 6 w 12"/>
                <a:gd name="T27" fmla="*/ 67 h 68"/>
                <a:gd name="T28" fmla="*/ 7 w 12"/>
                <a:gd name="T29" fmla="*/ 68 h 68"/>
                <a:gd name="T30" fmla="*/ 7 w 12"/>
                <a:gd name="T31" fmla="*/ 67 h 68"/>
                <a:gd name="T32" fmla="*/ 6 w 12"/>
                <a:gd name="T33" fmla="*/ 65 h 68"/>
                <a:gd name="T34" fmla="*/ 5 w 12"/>
                <a:gd name="T35" fmla="*/ 62 h 68"/>
                <a:gd name="T36" fmla="*/ 5 w 12"/>
                <a:gd name="T37" fmla="*/ 58 h 68"/>
                <a:gd name="T38" fmla="*/ 6 w 12"/>
                <a:gd name="T39" fmla="*/ 53 h 68"/>
                <a:gd name="T40" fmla="*/ 8 w 12"/>
                <a:gd name="T41" fmla="*/ 48 h 68"/>
                <a:gd name="T42" fmla="*/ 11 w 12"/>
                <a:gd name="T43" fmla="*/ 42 h 68"/>
                <a:gd name="T44" fmla="*/ 12 w 12"/>
                <a:gd name="T45" fmla="*/ 34 h 68"/>
                <a:gd name="T46" fmla="*/ 8 w 12"/>
                <a:gd name="T47" fmla="*/ 21 h 68"/>
                <a:gd name="T48" fmla="*/ 6 w 12"/>
                <a:gd name="T49" fmla="*/ 15 h 68"/>
                <a:gd name="T50" fmla="*/ 4 w 12"/>
                <a:gd name="T51" fmla="*/ 11 h 68"/>
                <a:gd name="T52" fmla="*/ 4 w 12"/>
                <a:gd name="T53" fmla="*/ 3 h 68"/>
                <a:gd name="T54" fmla="*/ 5 w 12"/>
                <a:gd name="T5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68">
                  <a:moveTo>
                    <a:pt x="5" y="0"/>
                  </a:moveTo>
                  <a:cubicBezTo>
                    <a:pt x="5" y="0"/>
                    <a:pt x="4" y="1"/>
                    <a:pt x="3" y="3"/>
                  </a:cubicBezTo>
                  <a:cubicBezTo>
                    <a:pt x="2" y="5"/>
                    <a:pt x="1" y="7"/>
                    <a:pt x="0" y="11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1" y="19"/>
                    <a:pt x="2" y="21"/>
                    <a:pt x="2" y="23"/>
                  </a:cubicBezTo>
                  <a:cubicBezTo>
                    <a:pt x="3" y="27"/>
                    <a:pt x="5" y="31"/>
                    <a:pt x="5" y="35"/>
                  </a:cubicBezTo>
                  <a:cubicBezTo>
                    <a:pt x="5" y="37"/>
                    <a:pt x="5" y="39"/>
                    <a:pt x="5" y="40"/>
                  </a:cubicBezTo>
                  <a:cubicBezTo>
                    <a:pt x="4" y="42"/>
                    <a:pt x="3" y="44"/>
                    <a:pt x="3" y="46"/>
                  </a:cubicBezTo>
                  <a:cubicBezTo>
                    <a:pt x="1" y="50"/>
                    <a:pt x="0" y="54"/>
                    <a:pt x="1" y="58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5"/>
                    <a:pt x="4" y="66"/>
                    <a:pt x="5" y="66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5" y="64"/>
                    <a:pt x="5" y="63"/>
                    <a:pt x="5" y="62"/>
                  </a:cubicBezTo>
                  <a:cubicBezTo>
                    <a:pt x="5" y="61"/>
                    <a:pt x="5" y="59"/>
                    <a:pt x="5" y="58"/>
                  </a:cubicBezTo>
                  <a:cubicBezTo>
                    <a:pt x="5" y="56"/>
                    <a:pt x="5" y="55"/>
                    <a:pt x="6" y="53"/>
                  </a:cubicBezTo>
                  <a:cubicBezTo>
                    <a:pt x="6" y="52"/>
                    <a:pt x="7" y="50"/>
                    <a:pt x="8" y="48"/>
                  </a:cubicBezTo>
                  <a:cubicBezTo>
                    <a:pt x="9" y="47"/>
                    <a:pt x="10" y="45"/>
                    <a:pt x="11" y="42"/>
                  </a:cubicBezTo>
                  <a:cubicBezTo>
                    <a:pt x="12" y="39"/>
                    <a:pt x="12" y="37"/>
                    <a:pt x="12" y="34"/>
                  </a:cubicBezTo>
                  <a:cubicBezTo>
                    <a:pt x="11" y="29"/>
                    <a:pt x="10" y="25"/>
                    <a:pt x="8" y="21"/>
                  </a:cubicBezTo>
                  <a:cubicBezTo>
                    <a:pt x="8" y="19"/>
                    <a:pt x="7" y="17"/>
                    <a:pt x="6" y="15"/>
                  </a:cubicBezTo>
                  <a:cubicBezTo>
                    <a:pt x="5" y="14"/>
                    <a:pt x="5" y="12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ṣḻîḑê"/>
            <p:cNvSpPr/>
            <p:nvPr/>
          </p:nvSpPr>
          <p:spPr bwMode="auto">
            <a:xfrm>
              <a:off x="5844643" y="2368767"/>
              <a:ext cx="176133" cy="146777"/>
            </a:xfrm>
            <a:custGeom>
              <a:avLst/>
              <a:gdLst>
                <a:gd name="T0" fmla="*/ 0 w 23"/>
                <a:gd name="T1" fmla="*/ 5 h 19"/>
                <a:gd name="T2" fmla="*/ 5 w 23"/>
                <a:gd name="T3" fmla="*/ 5 h 19"/>
                <a:gd name="T4" fmla="*/ 9 w 23"/>
                <a:gd name="T5" fmla="*/ 6 h 19"/>
                <a:gd name="T6" fmla="*/ 10 w 23"/>
                <a:gd name="T7" fmla="*/ 7 h 19"/>
                <a:gd name="T8" fmla="*/ 11 w 23"/>
                <a:gd name="T9" fmla="*/ 8 h 19"/>
                <a:gd name="T10" fmla="*/ 12 w 23"/>
                <a:gd name="T11" fmla="*/ 8 h 19"/>
                <a:gd name="T12" fmla="*/ 13 w 23"/>
                <a:gd name="T13" fmla="*/ 10 h 19"/>
                <a:gd name="T14" fmla="*/ 15 w 23"/>
                <a:gd name="T15" fmla="*/ 12 h 19"/>
                <a:gd name="T16" fmla="*/ 19 w 23"/>
                <a:gd name="T17" fmla="*/ 15 h 19"/>
                <a:gd name="T18" fmla="*/ 22 w 23"/>
                <a:gd name="T19" fmla="*/ 19 h 19"/>
                <a:gd name="T20" fmla="*/ 23 w 23"/>
                <a:gd name="T21" fmla="*/ 17 h 19"/>
                <a:gd name="T22" fmla="*/ 22 w 23"/>
                <a:gd name="T23" fmla="*/ 13 h 19"/>
                <a:gd name="T24" fmla="*/ 20 w 23"/>
                <a:gd name="T25" fmla="*/ 8 h 19"/>
                <a:gd name="T26" fmla="*/ 19 w 23"/>
                <a:gd name="T27" fmla="*/ 6 h 19"/>
                <a:gd name="T28" fmla="*/ 17 w 23"/>
                <a:gd name="T29" fmla="*/ 3 h 19"/>
                <a:gd name="T30" fmla="*/ 13 w 23"/>
                <a:gd name="T31" fmla="*/ 1 h 19"/>
                <a:gd name="T32" fmla="*/ 10 w 23"/>
                <a:gd name="T33" fmla="*/ 0 h 19"/>
                <a:gd name="T34" fmla="*/ 4 w 23"/>
                <a:gd name="T35" fmla="*/ 1 h 19"/>
                <a:gd name="T36" fmla="*/ 1 w 23"/>
                <a:gd name="T37" fmla="*/ 4 h 19"/>
                <a:gd name="T38" fmla="*/ 0 w 23"/>
                <a:gd name="T3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9">
                  <a:moveTo>
                    <a:pt x="0" y="5"/>
                  </a:moveTo>
                  <a:cubicBezTo>
                    <a:pt x="0" y="5"/>
                    <a:pt x="2" y="5"/>
                    <a:pt x="5" y="5"/>
                  </a:cubicBezTo>
                  <a:cubicBezTo>
                    <a:pt x="6" y="5"/>
                    <a:pt x="7" y="6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6" y="13"/>
                    <a:pt x="18" y="14"/>
                    <a:pt x="19" y="15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2" y="19"/>
                    <a:pt x="23" y="18"/>
                    <a:pt x="23" y="17"/>
                  </a:cubicBezTo>
                  <a:cubicBezTo>
                    <a:pt x="23" y="16"/>
                    <a:pt x="23" y="15"/>
                    <a:pt x="22" y="13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7"/>
                    <a:pt x="19" y="7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6" y="2"/>
                    <a:pt x="14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E6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r="50935" b="1902"/>
          <a:stretch>
            <a:fillRect/>
          </a:stretch>
        </p:blipFill>
        <p:spPr>
          <a:xfrm>
            <a:off x="1247686" y="0"/>
            <a:ext cx="4734370" cy="6727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6043" r="58153" b="12179"/>
          <a:stretch>
            <a:fillRect/>
          </a:stretch>
        </p:blipFill>
        <p:spPr>
          <a:xfrm>
            <a:off x="-2529602" y="2490900"/>
            <a:ext cx="4170440" cy="42366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2" t="11215" r="22407" b="48909"/>
          <a:stretch>
            <a:fillRect/>
          </a:stretch>
        </p:blipFill>
        <p:spPr>
          <a:xfrm>
            <a:off x="-1004047" y="1833988"/>
            <a:ext cx="2871388" cy="2734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41419" y="1046526"/>
            <a:ext cx="2339102" cy="4764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000" dirty="0">
                <a:solidFill>
                  <a:srgbClr val="CF1C4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愿得一人心</a:t>
            </a:r>
          </a:p>
          <a:p>
            <a:r>
              <a:rPr lang="zh-CN" altLang="en-US" sz="7000" dirty="0">
                <a:solidFill>
                  <a:srgbClr val="CF1C4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白首不分离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204433" y="1174459"/>
            <a:ext cx="0" cy="4387442"/>
          </a:xfrm>
          <a:prstGeom prst="line">
            <a:avLst/>
          </a:prstGeom>
          <a:ln w="28575">
            <a:solidFill>
              <a:srgbClr val="CF1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83522" y="1139644"/>
            <a:ext cx="1292662" cy="45426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制作人：</a:t>
            </a: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PPT818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时    间：</a:t>
            </a: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x</a:t>
            </a: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月</a:t>
            </a: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x</a:t>
            </a:r>
            <a:r>
              <a:rPr lang="zh-CN" alt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Medium" panose="02020500000000000000" pitchFamily="18" charset="-122"/>
                <a:ea typeface="思源宋体 CN Medium" panose="02020500000000000000" pitchFamily="18" charset="-122"/>
              </a:rPr>
              <a:t>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宋体 CN Medium" panose="02020500000000000000" pitchFamily="18" charset="-122"/>
              <a:ea typeface="思源宋体 CN Medium" panose="02020500000000000000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7752"/>
          <a:stretch>
            <a:fillRect/>
          </a:stretch>
        </p:blipFill>
        <p:spPr>
          <a:xfrm>
            <a:off x="-2471540" y="-2289356"/>
            <a:ext cx="7734650" cy="6858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6" t="55202" r="3691" b="9782"/>
          <a:stretch>
            <a:fillRect/>
          </a:stretch>
        </p:blipFill>
        <p:spPr>
          <a:xfrm>
            <a:off x="9970314" y="5253428"/>
            <a:ext cx="2848377" cy="2401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717762" y="1145667"/>
            <a:ext cx="280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>
                <a:solidFill>
                  <a:srgbClr val="F66E95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目录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5739578" y="1339543"/>
            <a:ext cx="651062" cy="651062"/>
          </a:xfrm>
          <a:prstGeom prst="line">
            <a:avLst/>
          </a:prstGeom>
          <a:ln>
            <a:solidFill>
              <a:srgbClr val="F66E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045104" y="156497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pc="600" dirty="0">
                <a:solidFill>
                  <a:srgbClr val="F66E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zh-CN" altLang="en-US" sz="2400" spc="600" dirty="0">
              <a:solidFill>
                <a:srgbClr val="F66E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33563" y="2563966"/>
            <a:ext cx="6223081" cy="3108186"/>
            <a:chOff x="3882860" y="2388521"/>
            <a:chExt cx="6223081" cy="3108186"/>
          </a:xfrm>
        </p:grpSpPr>
        <p:grpSp>
          <p:nvGrpSpPr>
            <p:cNvPr id="20" name="组合 19"/>
            <p:cNvGrpSpPr/>
            <p:nvPr/>
          </p:nvGrpSpPr>
          <p:grpSpPr>
            <a:xfrm>
              <a:off x="3882860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073770" y="4312979"/>
                <a:ext cx="755634" cy="2031690"/>
                <a:chOff x="1696308" y="2298622"/>
                <a:chExt cx="755634" cy="2031690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1696308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你我相识</a:t>
                  </a: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ONE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壹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50299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073769" y="4312979"/>
                <a:ext cx="755635" cy="2031690"/>
                <a:chOff x="1696307" y="2298622"/>
                <a:chExt cx="755635" cy="203169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1696307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你我相知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TWO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貳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417738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073769" y="4312979"/>
                <a:ext cx="755635" cy="2031690"/>
                <a:chOff x="1696307" y="2298622"/>
                <a:chExt cx="755635" cy="2031690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1696307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你我相爱</a:t>
                  </a: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THR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叁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185177" y="2388521"/>
              <a:ext cx="920764" cy="3108186"/>
              <a:chOff x="4012715" y="3236483"/>
              <a:chExt cx="920764" cy="31081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073769" y="4312979"/>
                <a:ext cx="755635" cy="2031690"/>
                <a:chOff x="1696307" y="2298622"/>
                <a:chExt cx="755635" cy="2031690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1696307" y="2298622"/>
                  <a:ext cx="492443" cy="203169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</a:rPr>
                    <a:t>你我相守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2082610" y="2300789"/>
                  <a:ext cx="369332" cy="168668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APRT FOUR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4012715" y="3236483"/>
                <a:ext cx="920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</a:rPr>
                  <a:t>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壹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rgbClr val="F66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ONE</a:t>
              </a:r>
              <a:endParaRPr lang="zh-CN" altLang="en-US" sz="2000" spc="600" dirty="0">
                <a:solidFill>
                  <a:srgbClr val="F66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8" y="2211713"/>
            <a:ext cx="5194354" cy="37747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6049" y="2786365"/>
            <a:ext cx="2905280" cy="1285269"/>
            <a:chOff x="6257393" y="1604235"/>
            <a:chExt cx="5074804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你我相遇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00671" y="2786365"/>
            <a:ext cx="2905280" cy="1285269"/>
            <a:chOff x="6257393" y="1604235"/>
            <a:chExt cx="5074804" cy="1285269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你我相遇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90607" y="890663"/>
            <a:ext cx="5574755" cy="1321050"/>
            <a:chOff x="5280624" y="1604235"/>
            <a:chExt cx="7582989" cy="1321050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5280624" y="2004345"/>
              <a:ext cx="7582989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因为爱你，知道你的纯真，所以其实应该放任你，被伤害，流血，掉泪，然后慢慢变得更强悍。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93266" y="1604235"/>
              <a:ext cx="320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你我相遇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16566" y="1418555"/>
            <a:ext cx="4245904" cy="40208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050743" y="1418555"/>
            <a:ext cx="5118752" cy="2977657"/>
            <a:chOff x="6425548" y="1833859"/>
            <a:chExt cx="5118752" cy="2977657"/>
          </a:xfrm>
        </p:grpSpPr>
        <p:sp>
          <p:nvSpPr>
            <p:cNvPr id="20" name="文本框 19"/>
            <p:cNvSpPr txBox="1"/>
            <p:nvPr/>
          </p:nvSpPr>
          <p:spPr>
            <a:xfrm>
              <a:off x="6425548" y="1833859"/>
              <a:ext cx="3917409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相遇相知</a:t>
              </a:r>
            </a:p>
          </p:txBody>
        </p:sp>
        <p:sp>
          <p:nvSpPr>
            <p:cNvPr id="21" name="Content Placeholder 2"/>
            <p:cNvSpPr txBox="1"/>
            <p:nvPr/>
          </p:nvSpPr>
          <p:spPr>
            <a:xfrm>
              <a:off x="6946779" y="2814339"/>
              <a:ext cx="4597521" cy="1997177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假如我来世上一遭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只为与你相聚一次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一刹那里所有的甜蜜和悲凄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只为了亿万光年里的那一刹那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一刹那里所有的甜蜜和悲凄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>
                <a:lnSpc>
                  <a:spcPct val="150000"/>
                </a:lnSpc>
                <a:buNone/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>
                <a:lnSpc>
                  <a:spcPct val="150000"/>
                </a:lnSpc>
                <a:buNone/>
              </a:pP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0565" y="934698"/>
            <a:ext cx="8705335" cy="4703579"/>
            <a:chOff x="1670565" y="934698"/>
            <a:chExt cx="8705335" cy="470357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102365" y="934698"/>
              <a:ext cx="78461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102365" y="3623821"/>
              <a:ext cx="78461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644837" y="1467409"/>
              <a:ext cx="1353316" cy="135331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4438629" y="1467409"/>
              <a:ext cx="1569848" cy="1353317"/>
            </a:xfrm>
            <a:prstGeom prst="triangl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448953" y="1467409"/>
              <a:ext cx="1353316" cy="1353316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br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正五边形 12"/>
            <p:cNvSpPr/>
            <p:nvPr/>
          </p:nvSpPr>
          <p:spPr>
            <a:xfrm>
              <a:off x="8242746" y="1467409"/>
              <a:ext cx="1420983" cy="1353316"/>
            </a:xfrm>
            <a:prstGeom prst="pentagon">
              <a:avLst/>
            </a:prstGeom>
            <a:blipFill dpi="0" rotWithShape="1">
              <a:blip r:embed="rId6"/>
              <a:srcRect/>
              <a:tile tx="0" ty="0" sx="100000" sy="100000" flip="none" algn="t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934043" y="3764623"/>
              <a:ext cx="4426134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-</a:t>
              </a:r>
              <a:r>
                <a:rPr lang="zh-CN" altLang="en-US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给您的留言</a:t>
              </a:r>
              <a:r>
                <a:rPr lang="en-US" altLang="zh-CN" sz="4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pitchFamily="18" charset="-122"/>
                  <a:ea typeface="阿里巴巴普惠体 M" panose="00020600040101010101" pitchFamily="18" charset="-122"/>
                  <a:cs typeface="阿里巴巴普惠体 M" panose="00020600040101010101" pitchFamily="18" charset="-122"/>
                </a:rPr>
                <a:t>-</a:t>
              </a:r>
              <a:endParaRPr lang="zh-CN" altLang="en-US" sz="4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70565" y="4472509"/>
              <a:ext cx="8705335" cy="1165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6292900" y="1963177"/>
            <a:ext cx="3883273" cy="2931646"/>
            <a:chOff x="4117785" y="1960509"/>
            <a:chExt cx="3883273" cy="2931646"/>
          </a:xfrm>
        </p:grpSpPr>
        <p:sp>
          <p:nvSpPr>
            <p:cNvPr id="33" name="文本框 32"/>
            <p:cNvSpPr txBox="1"/>
            <p:nvPr/>
          </p:nvSpPr>
          <p:spPr>
            <a:xfrm>
              <a:off x="4117785" y="2139516"/>
              <a:ext cx="3883273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rgbClr val="F66E95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贰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6512" y="1960509"/>
              <a:ext cx="2445821" cy="2931646"/>
            </a:xfrm>
            <a:prstGeom prst="rect">
              <a:avLst/>
            </a:prstGeom>
            <a:noFill/>
            <a:ln>
              <a:solidFill>
                <a:srgbClr val="F8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89A8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36513" y="4268031"/>
              <a:ext cx="244582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spc="600" dirty="0">
                  <a:solidFill>
                    <a:srgbClr val="F66E9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APRT TWO</a:t>
              </a:r>
              <a:endParaRPr lang="zh-CN" altLang="en-US" sz="2000" spc="600" dirty="0">
                <a:solidFill>
                  <a:srgbClr val="F66E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0720">
            <a:off x="-1467844" y="892732"/>
            <a:ext cx="9485735" cy="533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74888" y="3612102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64629" y="1497629"/>
            <a:ext cx="3862741" cy="3862741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510939" y="1088376"/>
            <a:ext cx="2206172" cy="2206172"/>
          </a:xfrm>
          <a:custGeom>
            <a:avLst/>
            <a:gdLst>
              <a:gd name="connsiteX0" fmla="*/ 1103086 w 2206172"/>
              <a:gd name="connsiteY0" fmla="*/ 0 h 2206172"/>
              <a:gd name="connsiteX1" fmla="*/ 2206172 w 2206172"/>
              <a:gd name="connsiteY1" fmla="*/ 1103086 h 2206172"/>
              <a:gd name="connsiteX2" fmla="*/ 1103086 w 2206172"/>
              <a:gd name="connsiteY2" fmla="*/ 2206172 h 2206172"/>
              <a:gd name="connsiteX3" fmla="*/ 0 w 2206172"/>
              <a:gd name="connsiteY3" fmla="*/ 1103086 h 2206172"/>
              <a:gd name="connsiteX4" fmla="*/ 1103086 w 2206172"/>
              <a:gd name="connsiteY4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72" h="2206172">
                <a:moveTo>
                  <a:pt x="1103086" y="0"/>
                </a:moveTo>
                <a:cubicBezTo>
                  <a:pt x="1712304" y="0"/>
                  <a:pt x="2206172" y="493868"/>
                  <a:pt x="2206172" y="1103086"/>
                </a:cubicBezTo>
                <a:cubicBezTo>
                  <a:pt x="2206172" y="1712304"/>
                  <a:pt x="1712304" y="2206172"/>
                  <a:pt x="1103086" y="2206172"/>
                </a:cubicBezTo>
                <a:cubicBezTo>
                  <a:pt x="493868" y="2206172"/>
                  <a:pt x="0" y="1712304"/>
                  <a:pt x="0" y="1103086"/>
                </a:cubicBezTo>
                <a:cubicBezTo>
                  <a:pt x="0" y="493868"/>
                  <a:pt x="493868" y="0"/>
                  <a:pt x="1103086" y="0"/>
                </a:cubicBez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8108873" y="3733788"/>
            <a:ext cx="3270655" cy="1285269"/>
            <a:chOff x="6257393" y="1604235"/>
            <a:chExt cx="5074804" cy="1285269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因为爱你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2646" y="1180929"/>
            <a:ext cx="3270655" cy="1285269"/>
            <a:chOff x="6257393" y="1604235"/>
            <a:chExt cx="5074804" cy="12852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257393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知道你的纯真，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所以其实应该放任你，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被伤害，流血，掉泪，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然后慢慢变得更强悍。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93267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因为爱你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649379" y="1292686"/>
            <a:ext cx="4229100" cy="4229100"/>
            <a:chOff x="435413" y="1402557"/>
            <a:chExt cx="4229100" cy="4229100"/>
          </a:xfrm>
        </p:grpSpPr>
        <p:grpSp>
          <p:nvGrpSpPr>
            <p:cNvPr id="27" name="组合 26"/>
            <p:cNvGrpSpPr/>
            <p:nvPr/>
          </p:nvGrpSpPr>
          <p:grpSpPr>
            <a:xfrm>
              <a:off x="435413" y="1402557"/>
              <a:ext cx="4229100" cy="4229100"/>
              <a:chOff x="3725591" y="877491"/>
              <a:chExt cx="4629150" cy="462915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725591" y="877491"/>
                <a:ext cx="4629150" cy="4629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0241" y="981751"/>
                <a:ext cx="4436268" cy="443626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28" name="Freeform 6"/>
            <p:cNvSpPr/>
            <p:nvPr/>
          </p:nvSpPr>
          <p:spPr bwMode="auto">
            <a:xfrm>
              <a:off x="2474631" y="5304558"/>
              <a:ext cx="9911" cy="5782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4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0"/>
                    <a:pt x="1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86485" y="2270936"/>
            <a:ext cx="1954887" cy="2266527"/>
            <a:chOff x="1874163" y="1066800"/>
            <a:chExt cx="1954887" cy="1683968"/>
          </a:xfrm>
        </p:grpSpPr>
        <p:sp>
          <p:nvSpPr>
            <p:cNvPr id="32" name="文本框 31"/>
            <p:cNvSpPr txBox="1"/>
            <p:nvPr/>
          </p:nvSpPr>
          <p:spPr>
            <a:xfrm>
              <a:off x="1874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晴岚萦转双溪畔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慧水潺潺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90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霜林醉染峰峦间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祥云淡淡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email"/>
          <a:srcRect l="19316" r="18876"/>
          <a:stretch>
            <a:fillRect/>
          </a:stretch>
        </p:blipFill>
        <p:spPr>
          <a:xfrm>
            <a:off x="1419921" y="1387936"/>
            <a:ext cx="4267200" cy="38819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8a9b3ce-f22a-431a-9d25-d3abb102e0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df21168-db8e-4e09-8741-72978748790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Microsoft Office PowerPoint</Application>
  <PresentationFormat>宽屏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阿里巴巴普惠体 B</vt:lpstr>
      <vt:lpstr>阿里巴巴普惠体 M</vt:lpstr>
      <vt:lpstr>阿里巴巴普惠体 R</vt:lpstr>
      <vt:lpstr>思源宋体 CN Heavy</vt:lpstr>
      <vt:lpstr>思源宋体 CN Medium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2021-06-28T00:44:35Z</dcterms:created>
  <dcterms:modified xsi:type="dcterms:W3CDTF">2023-01-10T09:47:15Z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9F1ACFEBA96D42E090AD2BA0C080A719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