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3" r:id="rId2"/>
    <p:sldId id="259" r:id="rId3"/>
    <p:sldId id="260" r:id="rId4"/>
    <p:sldId id="295" r:id="rId5"/>
    <p:sldId id="300" r:id="rId6"/>
    <p:sldId id="296" r:id="rId7"/>
    <p:sldId id="332" r:id="rId8"/>
    <p:sldId id="297" r:id="rId9"/>
    <p:sldId id="298" r:id="rId10"/>
    <p:sldId id="273" r:id="rId11"/>
    <p:sldId id="333" r:id="rId12"/>
    <p:sldId id="275" r:id="rId13"/>
    <p:sldId id="270" r:id="rId14"/>
    <p:sldId id="290" r:id="rId15"/>
    <p:sldId id="335" r:id="rId16"/>
    <p:sldId id="281" r:id="rId17"/>
    <p:sldId id="284" r:id="rId18"/>
    <p:sldId id="280" r:id="rId19"/>
    <p:sldId id="307" r:id="rId20"/>
  </p:sldIdLst>
  <p:sldSz cx="12190413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2E0"/>
    <a:srgbClr val="B9EDFF"/>
    <a:srgbClr val="F4F4F4"/>
    <a:srgbClr val="D9ECDA"/>
    <a:srgbClr val="525C66"/>
    <a:srgbClr val="E7A76A"/>
    <a:srgbClr val="401103"/>
    <a:srgbClr val="7CC1BC"/>
    <a:srgbClr val="CC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CE2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1E-4BAF-B2EE-988D67F7A50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1E-4BAF-B2EE-988D67F7A502}"/>
              </c:ext>
            </c:extLst>
          </c:dPt>
          <c:dPt>
            <c:idx val="2"/>
            <c:bubble3D val="0"/>
            <c:spPr>
              <a:solidFill>
                <a:srgbClr val="FCE2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1E-4BAF-B2EE-988D67F7A502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1E-4BAF-B2EE-988D67F7A502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1E-4BAF-B2EE-988D67F7A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5DE4E178-BC96-47EA-ADA9-2DAC204CA7B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4D2E65CE-61E2-421A-90C8-EB95DE68F6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90C25-E008-435B-8C58-2D9C85EE25A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90C25-E008-435B-8C58-2D9C85EE25A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8D16-7B1D-4B80-BAA8-6A4CD89F6F7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8D16-7B1D-4B80-BAA8-6A4CD89F6F7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8D16-7B1D-4B80-BAA8-6A4CD89F6F7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8D16-7B1D-4B80-BAA8-6A4CD89F6F7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8D16-7B1D-4B80-BAA8-6A4CD89F6F7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8D16-7B1D-4B80-BAA8-6A4CD89F6F7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8D16-7B1D-4B80-BAA8-6A4CD89F6F7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50" y="202630"/>
            <a:ext cx="6146836" cy="63408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980728"/>
            <a:ext cx="12190413" cy="587727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35" y="-14605"/>
            <a:ext cx="12243435" cy="68865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67074" y="2366010"/>
            <a:ext cx="6495415" cy="11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F838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6600" dirty="0">
                <a:solidFill>
                  <a:srgbClr val="E25C53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R" panose="00020600040101010101" charset="-122"/>
              </a:rPr>
              <a:t>添  加  标  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91840" y="3632200"/>
            <a:ext cx="59639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单击此处添加文本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单击此处添加文本单击此处添加文本单击此处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endParaRPr lang="zh-CN" altLang="en-US">
              <a:solidFill>
                <a:srgbClr val="FCAE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endParaRPr lang="zh-CN" altLang="en-US">
              <a:solidFill>
                <a:srgbClr val="FCAE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33370" y="2188845"/>
            <a:ext cx="4366260" cy="0"/>
          </a:xfrm>
          <a:prstGeom prst="line">
            <a:avLst/>
          </a:prstGeom>
          <a:ln w="28575">
            <a:solidFill>
              <a:srgbClr val="D9EC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396230" y="4093845"/>
            <a:ext cx="4366260" cy="0"/>
          </a:xfrm>
          <a:prstGeom prst="line">
            <a:avLst/>
          </a:prstGeom>
          <a:ln w="28575">
            <a:solidFill>
              <a:srgbClr val="B9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7157085" y="2114550"/>
            <a:ext cx="127000" cy="127000"/>
          </a:xfrm>
          <a:prstGeom prst="ellipse">
            <a:avLst/>
          </a:prstGeom>
          <a:solidFill>
            <a:srgbClr val="D9E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333365" y="4024630"/>
            <a:ext cx="127000" cy="127000"/>
          </a:xfrm>
          <a:prstGeom prst="ellipse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2" name="Florian Bur - The W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71270" y="-175557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38091" y="1803400"/>
            <a:ext cx="1915864" cy="1919288"/>
            <a:chOff x="838200" y="1803400"/>
            <a:chExt cx="1916113" cy="1919288"/>
          </a:xfrm>
        </p:grpSpPr>
        <p:sp>
          <p:nvSpPr>
            <p:cNvPr id="969" name="Rectangle 198"/>
            <p:cNvSpPr>
              <a:spLocks noChangeArrowheads="1"/>
            </p:cNvSpPr>
            <p:nvPr/>
          </p:nvSpPr>
          <p:spPr bwMode="auto">
            <a:xfrm>
              <a:off x="838200" y="1803400"/>
              <a:ext cx="1916113" cy="1919288"/>
            </a:xfrm>
            <a:prstGeom prst="rect">
              <a:avLst/>
            </a:prstGeom>
            <a:solidFill>
              <a:srgbClr val="B9ED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973" name="Oval 202"/>
            <p:cNvSpPr>
              <a:spLocks noChangeArrowheads="1"/>
            </p:cNvSpPr>
            <p:nvPr/>
          </p:nvSpPr>
          <p:spPr bwMode="auto">
            <a:xfrm>
              <a:off x="1522413" y="2239962"/>
              <a:ext cx="509588" cy="509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974" name="Freeform 203"/>
            <p:cNvSpPr/>
            <p:nvPr/>
          </p:nvSpPr>
          <p:spPr bwMode="auto">
            <a:xfrm>
              <a:off x="1204913" y="2776537"/>
              <a:ext cx="1154113" cy="623888"/>
            </a:xfrm>
            <a:custGeom>
              <a:avLst/>
              <a:gdLst>
                <a:gd name="T0" fmla="*/ 172 w 265"/>
                <a:gd name="T1" fmla="*/ 2 h 143"/>
                <a:gd name="T2" fmla="*/ 162 w 265"/>
                <a:gd name="T3" fmla="*/ 0 h 143"/>
                <a:gd name="T4" fmla="*/ 132 w 265"/>
                <a:gd name="T5" fmla="*/ 7 h 143"/>
                <a:gd name="T6" fmla="*/ 101 w 265"/>
                <a:gd name="T7" fmla="*/ 1 h 143"/>
                <a:gd name="T8" fmla="*/ 93 w 265"/>
                <a:gd name="T9" fmla="*/ 2 h 143"/>
                <a:gd name="T10" fmla="*/ 20 w 265"/>
                <a:gd name="T11" fmla="*/ 120 h 143"/>
                <a:gd name="T12" fmla="*/ 244 w 265"/>
                <a:gd name="T13" fmla="*/ 120 h 143"/>
                <a:gd name="T14" fmla="*/ 172 w 265"/>
                <a:gd name="T1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143">
                  <a:moveTo>
                    <a:pt x="172" y="2"/>
                  </a:moveTo>
                  <a:cubicBezTo>
                    <a:pt x="169" y="1"/>
                    <a:pt x="165" y="1"/>
                    <a:pt x="162" y="0"/>
                  </a:cubicBezTo>
                  <a:cubicBezTo>
                    <a:pt x="153" y="5"/>
                    <a:pt x="143" y="7"/>
                    <a:pt x="132" y="7"/>
                  </a:cubicBezTo>
                  <a:cubicBezTo>
                    <a:pt x="121" y="7"/>
                    <a:pt x="111" y="5"/>
                    <a:pt x="101" y="1"/>
                  </a:cubicBezTo>
                  <a:cubicBezTo>
                    <a:pt x="99" y="1"/>
                    <a:pt x="96" y="1"/>
                    <a:pt x="93" y="2"/>
                  </a:cubicBezTo>
                  <a:cubicBezTo>
                    <a:pt x="0" y="16"/>
                    <a:pt x="20" y="120"/>
                    <a:pt x="20" y="120"/>
                  </a:cubicBezTo>
                  <a:cubicBezTo>
                    <a:pt x="43" y="143"/>
                    <a:pt x="221" y="143"/>
                    <a:pt x="244" y="120"/>
                  </a:cubicBezTo>
                  <a:cubicBezTo>
                    <a:pt x="244" y="120"/>
                    <a:pt x="265" y="16"/>
                    <a:pt x="17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28557" y="1803400"/>
            <a:ext cx="1917450" cy="1919288"/>
            <a:chOff x="2928938" y="1803400"/>
            <a:chExt cx="1917700" cy="1919288"/>
          </a:xfrm>
        </p:grpSpPr>
        <p:sp>
          <p:nvSpPr>
            <p:cNvPr id="970" name="Rectangle 199"/>
            <p:cNvSpPr>
              <a:spLocks noChangeArrowheads="1"/>
            </p:cNvSpPr>
            <p:nvPr/>
          </p:nvSpPr>
          <p:spPr bwMode="auto">
            <a:xfrm>
              <a:off x="2928938" y="1803400"/>
              <a:ext cx="1917700" cy="1919288"/>
            </a:xfrm>
            <a:prstGeom prst="rect">
              <a:avLst/>
            </a:prstGeom>
            <a:solidFill>
              <a:srgbClr val="FCE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975" name="Freeform 204"/>
            <p:cNvSpPr/>
            <p:nvPr/>
          </p:nvSpPr>
          <p:spPr bwMode="auto">
            <a:xfrm>
              <a:off x="3435350" y="2178050"/>
              <a:ext cx="901700" cy="1235075"/>
            </a:xfrm>
            <a:custGeom>
              <a:avLst/>
              <a:gdLst>
                <a:gd name="T0" fmla="*/ 63 w 207"/>
                <a:gd name="T1" fmla="*/ 82 h 283"/>
                <a:gd name="T2" fmla="*/ 78 w 207"/>
                <a:gd name="T3" fmla="*/ 80 h 283"/>
                <a:gd name="T4" fmla="*/ 88 w 207"/>
                <a:gd name="T5" fmla="*/ 74 h 283"/>
                <a:gd name="T6" fmla="*/ 95 w 207"/>
                <a:gd name="T7" fmla="*/ 47 h 283"/>
                <a:gd name="T8" fmla="*/ 75 w 207"/>
                <a:gd name="T9" fmla="*/ 12 h 283"/>
                <a:gd name="T10" fmla="*/ 47 w 207"/>
                <a:gd name="T11" fmla="*/ 6 h 283"/>
                <a:gd name="T12" fmla="*/ 46 w 207"/>
                <a:gd name="T13" fmla="*/ 6 h 283"/>
                <a:gd name="T14" fmla="*/ 45 w 207"/>
                <a:gd name="T15" fmla="*/ 7 h 283"/>
                <a:gd name="T16" fmla="*/ 63 w 207"/>
                <a:gd name="T17" fmla="*/ 163 h 283"/>
                <a:gd name="T18" fmla="*/ 194 w 207"/>
                <a:gd name="T19" fmla="*/ 252 h 283"/>
                <a:gd name="T20" fmla="*/ 201 w 207"/>
                <a:gd name="T21" fmla="*/ 224 h 283"/>
                <a:gd name="T22" fmla="*/ 181 w 207"/>
                <a:gd name="T23" fmla="*/ 190 h 283"/>
                <a:gd name="T24" fmla="*/ 153 w 207"/>
                <a:gd name="T25" fmla="*/ 183 h 283"/>
                <a:gd name="T26" fmla="*/ 143 w 207"/>
                <a:gd name="T27" fmla="*/ 189 h 283"/>
                <a:gd name="T28" fmla="*/ 134 w 207"/>
                <a:gd name="T29" fmla="*/ 201 h 283"/>
                <a:gd name="T30" fmla="*/ 93 w 207"/>
                <a:gd name="T31" fmla="*/ 145 h 283"/>
                <a:gd name="T32" fmla="*/ 63 w 207"/>
                <a:gd name="T33" fmla="*/ 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283">
                  <a:moveTo>
                    <a:pt x="63" y="82"/>
                  </a:moveTo>
                  <a:cubicBezTo>
                    <a:pt x="68" y="83"/>
                    <a:pt x="73" y="83"/>
                    <a:pt x="78" y="80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97" y="68"/>
                    <a:pt x="101" y="56"/>
                    <a:pt x="95" y="47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69" y="3"/>
                    <a:pt x="57" y="0"/>
                    <a:pt x="47" y="6"/>
                  </a:cubicBezTo>
                  <a:cubicBezTo>
                    <a:pt x="47" y="6"/>
                    <a:pt x="47" y="6"/>
                    <a:pt x="46" y="6"/>
                  </a:cubicBezTo>
                  <a:cubicBezTo>
                    <a:pt x="46" y="6"/>
                    <a:pt x="46" y="7"/>
                    <a:pt x="45" y="7"/>
                  </a:cubicBezTo>
                  <a:cubicBezTo>
                    <a:pt x="35" y="16"/>
                    <a:pt x="0" y="58"/>
                    <a:pt x="63" y="163"/>
                  </a:cubicBezTo>
                  <a:cubicBezTo>
                    <a:pt x="134" y="283"/>
                    <a:pt x="194" y="252"/>
                    <a:pt x="194" y="252"/>
                  </a:cubicBezTo>
                  <a:cubicBezTo>
                    <a:pt x="204" y="246"/>
                    <a:pt x="207" y="234"/>
                    <a:pt x="201" y="224"/>
                  </a:cubicBezTo>
                  <a:cubicBezTo>
                    <a:pt x="181" y="190"/>
                    <a:pt x="181" y="190"/>
                    <a:pt x="181" y="190"/>
                  </a:cubicBezTo>
                  <a:cubicBezTo>
                    <a:pt x="175" y="181"/>
                    <a:pt x="163" y="178"/>
                    <a:pt x="153" y="183"/>
                  </a:cubicBezTo>
                  <a:cubicBezTo>
                    <a:pt x="143" y="189"/>
                    <a:pt x="143" y="189"/>
                    <a:pt x="143" y="189"/>
                  </a:cubicBezTo>
                  <a:cubicBezTo>
                    <a:pt x="139" y="192"/>
                    <a:pt x="136" y="196"/>
                    <a:pt x="134" y="201"/>
                  </a:cubicBezTo>
                  <a:cubicBezTo>
                    <a:pt x="121" y="187"/>
                    <a:pt x="107" y="168"/>
                    <a:pt x="93" y="145"/>
                  </a:cubicBezTo>
                  <a:cubicBezTo>
                    <a:pt x="80" y="122"/>
                    <a:pt x="70" y="101"/>
                    <a:pt x="63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8091" y="3897312"/>
            <a:ext cx="1915864" cy="1919288"/>
            <a:chOff x="838200" y="3897312"/>
            <a:chExt cx="1916113" cy="1919288"/>
          </a:xfrm>
        </p:grpSpPr>
        <p:sp>
          <p:nvSpPr>
            <p:cNvPr id="971" name="Rectangle 200"/>
            <p:cNvSpPr>
              <a:spLocks noChangeArrowheads="1"/>
            </p:cNvSpPr>
            <p:nvPr/>
          </p:nvSpPr>
          <p:spPr bwMode="auto">
            <a:xfrm>
              <a:off x="838200" y="3897312"/>
              <a:ext cx="1916113" cy="1919288"/>
            </a:xfrm>
            <a:prstGeom prst="rect">
              <a:avLst/>
            </a:prstGeom>
            <a:solidFill>
              <a:srgbClr val="B9ED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6" name="Freeform 206"/>
            <p:cNvSpPr>
              <a:spLocks noEditPoints="1"/>
            </p:cNvSpPr>
            <p:nvPr/>
          </p:nvSpPr>
          <p:spPr bwMode="auto">
            <a:xfrm>
              <a:off x="1187450" y="4516437"/>
              <a:ext cx="1219200" cy="776288"/>
            </a:xfrm>
            <a:custGeom>
              <a:avLst/>
              <a:gdLst>
                <a:gd name="T0" fmla="*/ 0 w 768"/>
                <a:gd name="T1" fmla="*/ 0 h 489"/>
                <a:gd name="T2" fmla="*/ 0 w 768"/>
                <a:gd name="T3" fmla="*/ 22 h 489"/>
                <a:gd name="T4" fmla="*/ 0 w 768"/>
                <a:gd name="T5" fmla="*/ 489 h 489"/>
                <a:gd name="T6" fmla="*/ 768 w 768"/>
                <a:gd name="T7" fmla="*/ 489 h 489"/>
                <a:gd name="T8" fmla="*/ 768 w 768"/>
                <a:gd name="T9" fmla="*/ 22 h 489"/>
                <a:gd name="T10" fmla="*/ 768 w 768"/>
                <a:gd name="T11" fmla="*/ 0 h 489"/>
                <a:gd name="T12" fmla="*/ 0 w 768"/>
                <a:gd name="T13" fmla="*/ 0 h 489"/>
                <a:gd name="T14" fmla="*/ 30 w 768"/>
                <a:gd name="T15" fmla="*/ 80 h 489"/>
                <a:gd name="T16" fmla="*/ 285 w 768"/>
                <a:gd name="T17" fmla="*/ 253 h 489"/>
                <a:gd name="T18" fmla="*/ 30 w 768"/>
                <a:gd name="T19" fmla="*/ 443 h 489"/>
                <a:gd name="T20" fmla="*/ 30 w 768"/>
                <a:gd name="T21" fmla="*/ 80 h 489"/>
                <a:gd name="T22" fmla="*/ 63 w 768"/>
                <a:gd name="T23" fmla="*/ 456 h 489"/>
                <a:gd name="T24" fmla="*/ 312 w 768"/>
                <a:gd name="T25" fmla="*/ 269 h 489"/>
                <a:gd name="T26" fmla="*/ 389 w 768"/>
                <a:gd name="T27" fmla="*/ 322 h 489"/>
                <a:gd name="T28" fmla="*/ 458 w 768"/>
                <a:gd name="T29" fmla="*/ 275 h 489"/>
                <a:gd name="T30" fmla="*/ 702 w 768"/>
                <a:gd name="T31" fmla="*/ 456 h 489"/>
                <a:gd name="T32" fmla="*/ 63 w 768"/>
                <a:gd name="T33" fmla="*/ 456 h 489"/>
                <a:gd name="T34" fmla="*/ 738 w 768"/>
                <a:gd name="T35" fmla="*/ 445 h 489"/>
                <a:gd name="T36" fmla="*/ 485 w 768"/>
                <a:gd name="T37" fmla="*/ 256 h 489"/>
                <a:gd name="T38" fmla="*/ 738 w 768"/>
                <a:gd name="T39" fmla="*/ 80 h 489"/>
                <a:gd name="T40" fmla="*/ 738 w 768"/>
                <a:gd name="T41" fmla="*/ 445 h 489"/>
                <a:gd name="T42" fmla="*/ 738 w 768"/>
                <a:gd name="T43" fmla="*/ 44 h 489"/>
                <a:gd name="T44" fmla="*/ 389 w 768"/>
                <a:gd name="T45" fmla="*/ 286 h 489"/>
                <a:gd name="T46" fmla="*/ 30 w 768"/>
                <a:gd name="T47" fmla="*/ 44 h 489"/>
                <a:gd name="T48" fmla="*/ 30 w 768"/>
                <a:gd name="T49" fmla="*/ 33 h 489"/>
                <a:gd name="T50" fmla="*/ 738 w 768"/>
                <a:gd name="T51" fmla="*/ 33 h 489"/>
                <a:gd name="T52" fmla="*/ 738 w 768"/>
                <a:gd name="T53" fmla="*/ 4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8" h="489">
                  <a:moveTo>
                    <a:pt x="0" y="0"/>
                  </a:moveTo>
                  <a:lnTo>
                    <a:pt x="0" y="22"/>
                  </a:lnTo>
                  <a:lnTo>
                    <a:pt x="0" y="489"/>
                  </a:lnTo>
                  <a:lnTo>
                    <a:pt x="768" y="489"/>
                  </a:lnTo>
                  <a:lnTo>
                    <a:pt x="768" y="22"/>
                  </a:lnTo>
                  <a:lnTo>
                    <a:pt x="768" y="0"/>
                  </a:lnTo>
                  <a:lnTo>
                    <a:pt x="0" y="0"/>
                  </a:lnTo>
                  <a:close/>
                  <a:moveTo>
                    <a:pt x="30" y="80"/>
                  </a:moveTo>
                  <a:lnTo>
                    <a:pt x="285" y="253"/>
                  </a:lnTo>
                  <a:lnTo>
                    <a:pt x="30" y="443"/>
                  </a:lnTo>
                  <a:lnTo>
                    <a:pt x="30" y="80"/>
                  </a:lnTo>
                  <a:close/>
                  <a:moveTo>
                    <a:pt x="63" y="456"/>
                  </a:moveTo>
                  <a:lnTo>
                    <a:pt x="312" y="269"/>
                  </a:lnTo>
                  <a:lnTo>
                    <a:pt x="389" y="322"/>
                  </a:lnTo>
                  <a:lnTo>
                    <a:pt x="458" y="275"/>
                  </a:lnTo>
                  <a:lnTo>
                    <a:pt x="702" y="456"/>
                  </a:lnTo>
                  <a:lnTo>
                    <a:pt x="63" y="456"/>
                  </a:lnTo>
                  <a:close/>
                  <a:moveTo>
                    <a:pt x="738" y="445"/>
                  </a:moveTo>
                  <a:lnTo>
                    <a:pt x="485" y="256"/>
                  </a:lnTo>
                  <a:lnTo>
                    <a:pt x="738" y="80"/>
                  </a:lnTo>
                  <a:lnTo>
                    <a:pt x="738" y="445"/>
                  </a:lnTo>
                  <a:close/>
                  <a:moveTo>
                    <a:pt x="738" y="44"/>
                  </a:moveTo>
                  <a:lnTo>
                    <a:pt x="389" y="286"/>
                  </a:lnTo>
                  <a:lnTo>
                    <a:pt x="30" y="44"/>
                  </a:lnTo>
                  <a:lnTo>
                    <a:pt x="30" y="33"/>
                  </a:lnTo>
                  <a:lnTo>
                    <a:pt x="738" y="33"/>
                  </a:lnTo>
                  <a:lnTo>
                    <a:pt x="73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26652" y="3897312"/>
            <a:ext cx="1917450" cy="1919288"/>
            <a:chOff x="2928938" y="3897312"/>
            <a:chExt cx="1917700" cy="1919288"/>
          </a:xfrm>
        </p:grpSpPr>
        <p:sp>
          <p:nvSpPr>
            <p:cNvPr id="972" name="Rectangle 201"/>
            <p:cNvSpPr>
              <a:spLocks noChangeArrowheads="1"/>
            </p:cNvSpPr>
            <p:nvPr/>
          </p:nvSpPr>
          <p:spPr bwMode="auto">
            <a:xfrm>
              <a:off x="2928938" y="3897312"/>
              <a:ext cx="1917700" cy="1919288"/>
            </a:xfrm>
            <a:prstGeom prst="rect">
              <a:avLst/>
            </a:prstGeom>
            <a:solidFill>
              <a:srgbClr val="FCE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7" name="Freeform 207"/>
            <p:cNvSpPr>
              <a:spLocks noEditPoints="1"/>
            </p:cNvSpPr>
            <p:nvPr/>
          </p:nvSpPr>
          <p:spPr bwMode="auto">
            <a:xfrm>
              <a:off x="3290888" y="4351337"/>
              <a:ext cx="1119188" cy="1116013"/>
            </a:xfrm>
            <a:custGeom>
              <a:avLst/>
              <a:gdLst>
                <a:gd name="T0" fmla="*/ 228 w 257"/>
                <a:gd name="T1" fmla="*/ 231 h 256"/>
                <a:gd name="T2" fmla="*/ 139 w 257"/>
                <a:gd name="T3" fmla="*/ 256 h 256"/>
                <a:gd name="T4" fmla="*/ 38 w 257"/>
                <a:gd name="T5" fmla="*/ 225 h 256"/>
                <a:gd name="T6" fmla="*/ 4 w 257"/>
                <a:gd name="T7" fmla="*/ 167 h 256"/>
                <a:gd name="T8" fmla="*/ 8 w 257"/>
                <a:gd name="T9" fmla="*/ 85 h 256"/>
                <a:gd name="T10" fmla="*/ 77 w 257"/>
                <a:gd name="T11" fmla="*/ 11 h 256"/>
                <a:gd name="T12" fmla="*/ 198 w 257"/>
                <a:gd name="T13" fmla="*/ 14 h 256"/>
                <a:gd name="T14" fmla="*/ 250 w 257"/>
                <a:gd name="T15" fmla="*/ 102 h 256"/>
                <a:gd name="T16" fmla="*/ 207 w 257"/>
                <a:gd name="T17" fmla="*/ 185 h 256"/>
                <a:gd name="T18" fmla="*/ 145 w 257"/>
                <a:gd name="T19" fmla="*/ 195 h 256"/>
                <a:gd name="T20" fmla="*/ 123 w 257"/>
                <a:gd name="T21" fmla="*/ 194 h 256"/>
                <a:gd name="T22" fmla="*/ 75 w 257"/>
                <a:gd name="T23" fmla="*/ 192 h 256"/>
                <a:gd name="T24" fmla="*/ 50 w 257"/>
                <a:gd name="T25" fmla="*/ 142 h 256"/>
                <a:gd name="T26" fmla="*/ 84 w 257"/>
                <a:gd name="T27" fmla="*/ 68 h 256"/>
                <a:gd name="T28" fmla="*/ 158 w 257"/>
                <a:gd name="T29" fmla="*/ 72 h 256"/>
                <a:gd name="T30" fmla="*/ 196 w 257"/>
                <a:gd name="T31" fmla="*/ 58 h 256"/>
                <a:gd name="T32" fmla="*/ 174 w 257"/>
                <a:gd name="T33" fmla="*/ 165 h 256"/>
                <a:gd name="T34" fmla="*/ 198 w 257"/>
                <a:gd name="T35" fmla="*/ 162 h 256"/>
                <a:gd name="T36" fmla="*/ 226 w 257"/>
                <a:gd name="T37" fmla="*/ 101 h 256"/>
                <a:gd name="T38" fmla="*/ 207 w 257"/>
                <a:gd name="T39" fmla="*/ 51 h 256"/>
                <a:gd name="T40" fmla="*/ 136 w 257"/>
                <a:gd name="T41" fmla="*/ 24 h 256"/>
                <a:gd name="T42" fmla="*/ 46 w 257"/>
                <a:gd name="T43" fmla="*/ 65 h 256"/>
                <a:gd name="T44" fmla="*/ 24 w 257"/>
                <a:gd name="T45" fmla="*/ 136 h 256"/>
                <a:gd name="T46" fmla="*/ 49 w 257"/>
                <a:gd name="T47" fmla="*/ 201 h 256"/>
                <a:gd name="T48" fmla="*/ 137 w 257"/>
                <a:gd name="T49" fmla="*/ 232 h 256"/>
                <a:gd name="T50" fmla="*/ 213 w 257"/>
                <a:gd name="T51" fmla="*/ 212 h 256"/>
                <a:gd name="T52" fmla="*/ 257 w 257"/>
                <a:gd name="T53" fmla="*/ 196 h 256"/>
                <a:gd name="T54" fmla="*/ 147 w 257"/>
                <a:gd name="T55" fmla="*/ 97 h 256"/>
                <a:gd name="T56" fmla="*/ 125 w 257"/>
                <a:gd name="T57" fmla="*/ 78 h 256"/>
                <a:gd name="T58" fmla="*/ 90 w 257"/>
                <a:gd name="T59" fmla="*/ 114 h 256"/>
                <a:gd name="T60" fmla="*/ 93 w 257"/>
                <a:gd name="T61" fmla="*/ 167 h 256"/>
                <a:gd name="T62" fmla="*/ 127 w 257"/>
                <a:gd name="T63" fmla="*/ 167 h 256"/>
                <a:gd name="T64" fmla="*/ 146 w 257"/>
                <a:gd name="T65" fmla="*/ 1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56">
                  <a:moveTo>
                    <a:pt x="257" y="196"/>
                  </a:moveTo>
                  <a:cubicBezTo>
                    <a:pt x="250" y="211"/>
                    <a:pt x="240" y="222"/>
                    <a:pt x="228" y="231"/>
                  </a:cubicBezTo>
                  <a:cubicBezTo>
                    <a:pt x="216" y="240"/>
                    <a:pt x="202" y="247"/>
                    <a:pt x="187" y="250"/>
                  </a:cubicBezTo>
                  <a:cubicBezTo>
                    <a:pt x="172" y="254"/>
                    <a:pt x="156" y="256"/>
                    <a:pt x="139" y="256"/>
                  </a:cubicBezTo>
                  <a:cubicBezTo>
                    <a:pt x="114" y="256"/>
                    <a:pt x="90" y="252"/>
                    <a:pt x="69" y="244"/>
                  </a:cubicBezTo>
                  <a:cubicBezTo>
                    <a:pt x="57" y="239"/>
                    <a:pt x="47" y="233"/>
                    <a:pt x="38" y="225"/>
                  </a:cubicBezTo>
                  <a:cubicBezTo>
                    <a:pt x="29" y="217"/>
                    <a:pt x="22" y="208"/>
                    <a:pt x="16" y="198"/>
                  </a:cubicBezTo>
                  <a:cubicBezTo>
                    <a:pt x="11" y="188"/>
                    <a:pt x="6" y="178"/>
                    <a:pt x="4" y="167"/>
                  </a:cubicBezTo>
                  <a:cubicBezTo>
                    <a:pt x="1" y="157"/>
                    <a:pt x="0" y="146"/>
                    <a:pt x="0" y="135"/>
                  </a:cubicBezTo>
                  <a:cubicBezTo>
                    <a:pt x="0" y="118"/>
                    <a:pt x="3" y="101"/>
                    <a:pt x="8" y="85"/>
                  </a:cubicBezTo>
                  <a:cubicBezTo>
                    <a:pt x="14" y="69"/>
                    <a:pt x="22" y="55"/>
                    <a:pt x="34" y="42"/>
                  </a:cubicBezTo>
                  <a:cubicBezTo>
                    <a:pt x="45" y="29"/>
                    <a:pt x="59" y="19"/>
                    <a:pt x="77" y="11"/>
                  </a:cubicBezTo>
                  <a:cubicBezTo>
                    <a:pt x="94" y="4"/>
                    <a:pt x="114" y="0"/>
                    <a:pt x="137" y="0"/>
                  </a:cubicBezTo>
                  <a:cubicBezTo>
                    <a:pt x="160" y="0"/>
                    <a:pt x="181" y="5"/>
                    <a:pt x="198" y="14"/>
                  </a:cubicBezTo>
                  <a:cubicBezTo>
                    <a:pt x="215" y="23"/>
                    <a:pt x="228" y="35"/>
                    <a:pt x="237" y="51"/>
                  </a:cubicBezTo>
                  <a:cubicBezTo>
                    <a:pt x="246" y="66"/>
                    <a:pt x="250" y="84"/>
                    <a:pt x="250" y="102"/>
                  </a:cubicBezTo>
                  <a:cubicBezTo>
                    <a:pt x="250" y="119"/>
                    <a:pt x="247" y="134"/>
                    <a:pt x="239" y="149"/>
                  </a:cubicBezTo>
                  <a:cubicBezTo>
                    <a:pt x="231" y="164"/>
                    <a:pt x="221" y="176"/>
                    <a:pt x="207" y="185"/>
                  </a:cubicBezTo>
                  <a:cubicBezTo>
                    <a:pt x="194" y="194"/>
                    <a:pt x="179" y="199"/>
                    <a:pt x="162" y="199"/>
                  </a:cubicBezTo>
                  <a:cubicBezTo>
                    <a:pt x="154" y="199"/>
                    <a:pt x="149" y="197"/>
                    <a:pt x="145" y="195"/>
                  </a:cubicBezTo>
                  <a:cubicBezTo>
                    <a:pt x="142" y="192"/>
                    <a:pt x="139" y="188"/>
                    <a:pt x="138" y="184"/>
                  </a:cubicBezTo>
                  <a:cubicBezTo>
                    <a:pt x="133" y="188"/>
                    <a:pt x="128" y="191"/>
                    <a:pt x="123" y="194"/>
                  </a:cubicBezTo>
                  <a:cubicBezTo>
                    <a:pt x="117" y="197"/>
                    <a:pt x="110" y="199"/>
                    <a:pt x="101" y="199"/>
                  </a:cubicBezTo>
                  <a:cubicBezTo>
                    <a:pt x="91" y="199"/>
                    <a:pt x="83" y="196"/>
                    <a:pt x="75" y="192"/>
                  </a:cubicBezTo>
                  <a:cubicBezTo>
                    <a:pt x="67" y="187"/>
                    <a:pt x="61" y="181"/>
                    <a:pt x="57" y="172"/>
                  </a:cubicBezTo>
                  <a:cubicBezTo>
                    <a:pt x="52" y="163"/>
                    <a:pt x="50" y="153"/>
                    <a:pt x="50" y="142"/>
                  </a:cubicBezTo>
                  <a:cubicBezTo>
                    <a:pt x="50" y="129"/>
                    <a:pt x="53" y="116"/>
                    <a:pt x="59" y="102"/>
                  </a:cubicBezTo>
                  <a:cubicBezTo>
                    <a:pt x="64" y="89"/>
                    <a:pt x="73" y="77"/>
                    <a:pt x="84" y="68"/>
                  </a:cubicBezTo>
                  <a:cubicBezTo>
                    <a:pt x="94" y="59"/>
                    <a:pt x="107" y="54"/>
                    <a:pt x="122" y="54"/>
                  </a:cubicBezTo>
                  <a:cubicBezTo>
                    <a:pt x="138" y="54"/>
                    <a:pt x="150" y="60"/>
                    <a:pt x="158" y="72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76" y="153"/>
                    <a:pt x="176" y="153"/>
                    <a:pt x="176" y="153"/>
                  </a:cubicBezTo>
                  <a:cubicBezTo>
                    <a:pt x="175" y="160"/>
                    <a:pt x="174" y="164"/>
                    <a:pt x="174" y="165"/>
                  </a:cubicBezTo>
                  <a:cubicBezTo>
                    <a:pt x="174" y="169"/>
                    <a:pt x="176" y="172"/>
                    <a:pt x="179" y="172"/>
                  </a:cubicBezTo>
                  <a:cubicBezTo>
                    <a:pt x="184" y="172"/>
                    <a:pt x="190" y="168"/>
                    <a:pt x="198" y="162"/>
                  </a:cubicBezTo>
                  <a:cubicBezTo>
                    <a:pt x="205" y="156"/>
                    <a:pt x="212" y="147"/>
                    <a:pt x="217" y="136"/>
                  </a:cubicBezTo>
                  <a:cubicBezTo>
                    <a:pt x="223" y="126"/>
                    <a:pt x="226" y="114"/>
                    <a:pt x="226" y="101"/>
                  </a:cubicBezTo>
                  <a:cubicBezTo>
                    <a:pt x="226" y="93"/>
                    <a:pt x="224" y="84"/>
                    <a:pt x="221" y="75"/>
                  </a:cubicBezTo>
                  <a:cubicBezTo>
                    <a:pt x="219" y="67"/>
                    <a:pt x="214" y="59"/>
                    <a:pt x="207" y="51"/>
                  </a:cubicBezTo>
                  <a:cubicBezTo>
                    <a:pt x="200" y="43"/>
                    <a:pt x="191" y="37"/>
                    <a:pt x="179" y="32"/>
                  </a:cubicBezTo>
                  <a:cubicBezTo>
                    <a:pt x="167" y="27"/>
                    <a:pt x="153" y="24"/>
                    <a:pt x="136" y="24"/>
                  </a:cubicBezTo>
                  <a:cubicBezTo>
                    <a:pt x="114" y="24"/>
                    <a:pt x="96" y="28"/>
                    <a:pt x="81" y="36"/>
                  </a:cubicBezTo>
                  <a:cubicBezTo>
                    <a:pt x="66" y="44"/>
                    <a:pt x="54" y="54"/>
                    <a:pt x="46" y="65"/>
                  </a:cubicBezTo>
                  <a:cubicBezTo>
                    <a:pt x="38" y="77"/>
                    <a:pt x="32" y="89"/>
                    <a:pt x="29" y="101"/>
                  </a:cubicBezTo>
                  <a:cubicBezTo>
                    <a:pt x="26" y="114"/>
                    <a:pt x="24" y="125"/>
                    <a:pt x="24" y="136"/>
                  </a:cubicBezTo>
                  <a:cubicBezTo>
                    <a:pt x="24" y="148"/>
                    <a:pt x="26" y="159"/>
                    <a:pt x="30" y="170"/>
                  </a:cubicBezTo>
                  <a:cubicBezTo>
                    <a:pt x="34" y="181"/>
                    <a:pt x="41" y="192"/>
                    <a:pt x="49" y="201"/>
                  </a:cubicBezTo>
                  <a:cubicBezTo>
                    <a:pt x="58" y="210"/>
                    <a:pt x="70" y="218"/>
                    <a:pt x="84" y="223"/>
                  </a:cubicBezTo>
                  <a:cubicBezTo>
                    <a:pt x="99" y="229"/>
                    <a:pt x="116" y="232"/>
                    <a:pt x="137" y="232"/>
                  </a:cubicBezTo>
                  <a:cubicBezTo>
                    <a:pt x="156" y="232"/>
                    <a:pt x="171" y="230"/>
                    <a:pt x="184" y="226"/>
                  </a:cubicBezTo>
                  <a:cubicBezTo>
                    <a:pt x="197" y="222"/>
                    <a:pt x="206" y="217"/>
                    <a:pt x="213" y="212"/>
                  </a:cubicBezTo>
                  <a:cubicBezTo>
                    <a:pt x="219" y="207"/>
                    <a:pt x="224" y="202"/>
                    <a:pt x="229" y="196"/>
                  </a:cubicBezTo>
                  <a:lnTo>
                    <a:pt x="257" y="196"/>
                  </a:lnTo>
                  <a:close/>
                  <a:moveTo>
                    <a:pt x="148" y="109"/>
                  </a:moveTo>
                  <a:cubicBezTo>
                    <a:pt x="148" y="106"/>
                    <a:pt x="148" y="102"/>
                    <a:pt x="147" y="97"/>
                  </a:cubicBezTo>
                  <a:cubicBezTo>
                    <a:pt x="146" y="93"/>
                    <a:pt x="144" y="89"/>
                    <a:pt x="140" y="84"/>
                  </a:cubicBezTo>
                  <a:cubicBezTo>
                    <a:pt x="137" y="80"/>
                    <a:pt x="132" y="78"/>
                    <a:pt x="125" y="78"/>
                  </a:cubicBezTo>
                  <a:cubicBezTo>
                    <a:pt x="117" y="78"/>
                    <a:pt x="109" y="82"/>
                    <a:pt x="104" y="89"/>
                  </a:cubicBezTo>
                  <a:cubicBezTo>
                    <a:pt x="98" y="96"/>
                    <a:pt x="93" y="104"/>
                    <a:pt x="90" y="114"/>
                  </a:cubicBezTo>
                  <a:cubicBezTo>
                    <a:pt x="88" y="125"/>
                    <a:pt x="86" y="134"/>
                    <a:pt x="86" y="143"/>
                  </a:cubicBezTo>
                  <a:cubicBezTo>
                    <a:pt x="86" y="154"/>
                    <a:pt x="89" y="162"/>
                    <a:pt x="93" y="167"/>
                  </a:cubicBezTo>
                  <a:cubicBezTo>
                    <a:pt x="97" y="172"/>
                    <a:pt x="103" y="174"/>
                    <a:pt x="109" y="174"/>
                  </a:cubicBezTo>
                  <a:cubicBezTo>
                    <a:pt x="116" y="174"/>
                    <a:pt x="122" y="172"/>
                    <a:pt x="127" y="167"/>
                  </a:cubicBezTo>
                  <a:cubicBezTo>
                    <a:pt x="132" y="163"/>
                    <a:pt x="136" y="157"/>
                    <a:pt x="139" y="150"/>
                  </a:cubicBezTo>
                  <a:cubicBezTo>
                    <a:pt x="143" y="142"/>
                    <a:pt x="145" y="135"/>
                    <a:pt x="146" y="128"/>
                  </a:cubicBezTo>
                  <a:cubicBezTo>
                    <a:pt x="148" y="121"/>
                    <a:pt x="148" y="115"/>
                    <a:pt x="148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6021735" y="1870967"/>
            <a:ext cx="2123944" cy="1172502"/>
            <a:chOff x="5892910" y="1608912"/>
            <a:chExt cx="2124221" cy="1172502"/>
          </a:xfrm>
        </p:grpSpPr>
        <p:sp>
          <p:nvSpPr>
            <p:cNvPr id="242" name="矩形 241"/>
            <p:cNvSpPr/>
            <p:nvPr/>
          </p:nvSpPr>
          <p:spPr>
            <a:xfrm>
              <a:off x="5892910" y="1652086"/>
              <a:ext cx="2124221" cy="308012"/>
            </a:xfrm>
            <a:prstGeom prst="rect">
              <a:avLst/>
            </a:prstGeom>
            <a:solidFill>
              <a:srgbClr val="B9ED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243" name="Rectangle 9"/>
            <p:cNvSpPr/>
            <p:nvPr/>
          </p:nvSpPr>
          <p:spPr>
            <a:xfrm>
              <a:off x="5892910" y="2044179"/>
              <a:ext cx="2088161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05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05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244" name="矩形 243"/>
            <p:cNvSpPr/>
            <p:nvPr/>
          </p:nvSpPr>
          <p:spPr>
            <a:xfrm>
              <a:off x="5915354" y="1608912"/>
              <a:ext cx="1621168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400" b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8843159" y="1882397"/>
            <a:ext cx="2123944" cy="1172502"/>
            <a:chOff x="5892910" y="1608912"/>
            <a:chExt cx="2124221" cy="1172502"/>
          </a:xfrm>
        </p:grpSpPr>
        <p:sp>
          <p:nvSpPr>
            <p:cNvPr id="246" name="矩形 245"/>
            <p:cNvSpPr/>
            <p:nvPr/>
          </p:nvSpPr>
          <p:spPr>
            <a:xfrm>
              <a:off x="5892910" y="1652086"/>
              <a:ext cx="2124221" cy="308012"/>
            </a:xfrm>
            <a:prstGeom prst="rect">
              <a:avLst/>
            </a:prstGeom>
            <a:solidFill>
              <a:srgbClr val="FCE2E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247" name="Rectangle 9"/>
            <p:cNvSpPr/>
            <p:nvPr/>
          </p:nvSpPr>
          <p:spPr>
            <a:xfrm>
              <a:off x="5892910" y="2044179"/>
              <a:ext cx="2088161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05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05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248" name="矩形 247"/>
            <p:cNvSpPr/>
            <p:nvPr/>
          </p:nvSpPr>
          <p:spPr>
            <a:xfrm>
              <a:off x="5915354" y="1608912"/>
              <a:ext cx="1621168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400" b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6021951" y="3380838"/>
            <a:ext cx="2123944" cy="1172502"/>
            <a:chOff x="5892910" y="1608912"/>
            <a:chExt cx="2124221" cy="1172502"/>
          </a:xfrm>
        </p:grpSpPr>
        <p:sp>
          <p:nvSpPr>
            <p:cNvPr id="250" name="矩形 249"/>
            <p:cNvSpPr/>
            <p:nvPr/>
          </p:nvSpPr>
          <p:spPr>
            <a:xfrm>
              <a:off x="5892910" y="1652086"/>
              <a:ext cx="2124221" cy="308012"/>
            </a:xfrm>
            <a:prstGeom prst="rect">
              <a:avLst/>
            </a:prstGeom>
            <a:solidFill>
              <a:srgbClr val="B9ED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251" name="Rectangle 9"/>
            <p:cNvSpPr/>
            <p:nvPr/>
          </p:nvSpPr>
          <p:spPr>
            <a:xfrm>
              <a:off x="5892910" y="2044179"/>
              <a:ext cx="2088161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05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05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252" name="矩形 251"/>
            <p:cNvSpPr/>
            <p:nvPr/>
          </p:nvSpPr>
          <p:spPr>
            <a:xfrm>
              <a:off x="5915354" y="1608912"/>
              <a:ext cx="1621168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400" b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8865600" y="3380838"/>
            <a:ext cx="2123944" cy="1172502"/>
            <a:chOff x="5892910" y="1608912"/>
            <a:chExt cx="2124221" cy="1172502"/>
          </a:xfrm>
        </p:grpSpPr>
        <p:sp>
          <p:nvSpPr>
            <p:cNvPr id="254" name="矩形 253"/>
            <p:cNvSpPr/>
            <p:nvPr/>
          </p:nvSpPr>
          <p:spPr>
            <a:xfrm>
              <a:off x="5892910" y="1652086"/>
              <a:ext cx="2124221" cy="308012"/>
            </a:xfrm>
            <a:prstGeom prst="rect">
              <a:avLst/>
            </a:prstGeom>
            <a:solidFill>
              <a:srgbClr val="FCE2E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255" name="Rectangle 9"/>
            <p:cNvSpPr/>
            <p:nvPr/>
          </p:nvSpPr>
          <p:spPr>
            <a:xfrm>
              <a:off x="5892910" y="2044179"/>
              <a:ext cx="2088161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05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05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5915354" y="1608912"/>
              <a:ext cx="1621168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400" b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cxnSp>
        <p:nvCxnSpPr>
          <p:cNvPr id="257" name="直接连接符 256"/>
          <p:cNvCxnSpPr/>
          <p:nvPr/>
        </p:nvCxnSpPr>
        <p:spPr>
          <a:xfrm>
            <a:off x="5959996" y="4819326"/>
            <a:ext cx="51421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9"/>
          <p:cNvSpPr/>
          <p:nvPr/>
        </p:nvSpPr>
        <p:spPr>
          <a:xfrm>
            <a:off x="5959996" y="5064087"/>
            <a:ext cx="5142185" cy="649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+mn-lt"/>
              </a:rPr>
              <a:t>单击此处添加文字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  <a:p>
            <a:r>
              <a: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点击输入简要的文字介绍，文字内容需概括精炼，不用多余的文字修饰，言简意赅的说明分项内容</a:t>
            </a:r>
            <a:r>
              <a:rPr lang="en-US" altLang="zh-CN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..........</a:t>
            </a:r>
            <a:endParaRPr lang="zh-CN" altLang="en-US" sz="1100">
              <a:solidFill>
                <a:schemeClr val="tx1">
                  <a:lumMod val="60000"/>
                  <a:lumOff val="4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pic>
        <p:nvPicPr>
          <p:cNvPr id="3" name="图片 2" descr="矩形 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61645" y="291465"/>
            <a:ext cx="1043940" cy="6769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3730" y="4108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pic>
        <p:nvPicPr>
          <p:cNvPr id="6" name="图片 5" descr="矩形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68" y="843915"/>
            <a:ext cx="3133725" cy="179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7416" y="925299"/>
            <a:ext cx="190627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03</a:t>
            </a:r>
            <a:endParaRPr lang="zh-CN" altLang="en-US" sz="11500" b="1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94791" y="3370535"/>
            <a:ext cx="38455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输入你的标题内容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3907686" y="3947105"/>
            <a:ext cx="4419768" cy="555625"/>
          </a:xfrm>
          <a:prstGeom prst="rect">
            <a:avLst/>
          </a:prstGeom>
        </p:spPr>
        <p:txBody>
          <a:bodyPr wrap="square" lIns="72008" tIns="36005" rIns="72008" bIns="36005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9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1" name="图片 10" descr="矩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" y="363220"/>
            <a:ext cx="1043305" cy="5969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3730" y="4108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7950868" y="1813164"/>
            <a:ext cx="3158362" cy="4130707"/>
            <a:chOff x="5963927" y="1359873"/>
            <a:chExt cx="2369080" cy="3098030"/>
          </a:xfrm>
        </p:grpSpPr>
        <p:grpSp>
          <p:nvGrpSpPr>
            <p:cNvPr id="70" name="组合 69"/>
            <p:cNvGrpSpPr/>
            <p:nvPr/>
          </p:nvGrpSpPr>
          <p:grpSpPr>
            <a:xfrm>
              <a:off x="5963927" y="1367912"/>
              <a:ext cx="2369080" cy="3089991"/>
              <a:chOff x="1313863" y="1205784"/>
              <a:chExt cx="3158773" cy="4119987"/>
            </a:xfrm>
          </p:grpSpPr>
          <p:sp>
            <p:nvSpPr>
              <p:cNvPr id="117" name="任意多边形 116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18900000">
                <a:off x="1485500" y="1841816"/>
                <a:ext cx="2742312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B9ED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19" name="任意多边形 118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71" name="文本框 39"/>
            <p:cNvSpPr txBox="1"/>
            <p:nvPr/>
          </p:nvSpPr>
          <p:spPr>
            <a:xfrm rot="18900000">
              <a:off x="7265693" y="1359873"/>
              <a:ext cx="338658" cy="55911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E</a:t>
              </a:r>
            </a:p>
          </p:txBody>
        </p:sp>
        <p:grpSp>
          <p:nvGrpSpPr>
            <p:cNvPr id="72" name="组合 71"/>
            <p:cNvGrpSpPr/>
            <p:nvPr/>
          </p:nvGrpSpPr>
          <p:grpSpPr>
            <a:xfrm rot="18900000">
              <a:off x="6557250" y="2892087"/>
              <a:ext cx="282199" cy="272633"/>
              <a:chOff x="549275" y="533400"/>
              <a:chExt cx="561975" cy="542926"/>
            </a:xfrm>
            <a:solidFill>
              <a:schemeClr val="bg1"/>
            </a:solidFill>
          </p:grpSpPr>
          <p:sp>
            <p:nvSpPr>
              <p:cNvPr id="74" name="Freeform 16"/>
              <p:cNvSpPr>
                <a:spLocks noEditPoints="1"/>
              </p:cNvSpPr>
              <p:nvPr/>
            </p:nvSpPr>
            <p:spPr bwMode="auto">
              <a:xfrm>
                <a:off x="549275" y="649288"/>
                <a:ext cx="463550" cy="427038"/>
              </a:xfrm>
              <a:custGeom>
                <a:avLst/>
                <a:gdLst>
                  <a:gd name="T0" fmla="*/ 149 w 165"/>
                  <a:gd name="T1" fmla="*/ 38 h 152"/>
                  <a:gd name="T2" fmla="*/ 147 w 165"/>
                  <a:gd name="T3" fmla="*/ 34 h 152"/>
                  <a:gd name="T4" fmla="*/ 137 w 165"/>
                  <a:gd name="T5" fmla="*/ 22 h 152"/>
                  <a:gd name="T6" fmla="*/ 125 w 165"/>
                  <a:gd name="T7" fmla="*/ 12 h 152"/>
                  <a:gd name="T8" fmla="*/ 121 w 165"/>
                  <a:gd name="T9" fmla="*/ 10 h 152"/>
                  <a:gd name="T10" fmla="*/ 118 w 165"/>
                  <a:gd name="T11" fmla="*/ 8 h 152"/>
                  <a:gd name="T12" fmla="*/ 83 w 165"/>
                  <a:gd name="T13" fmla="*/ 0 h 152"/>
                  <a:gd name="T14" fmla="*/ 29 w 165"/>
                  <a:gd name="T15" fmla="*/ 22 h 152"/>
                  <a:gd name="T16" fmla="*/ 29 w 165"/>
                  <a:gd name="T17" fmla="*/ 130 h 152"/>
                  <a:gd name="T18" fmla="*/ 83 w 165"/>
                  <a:gd name="T19" fmla="*/ 152 h 152"/>
                  <a:gd name="T20" fmla="*/ 137 w 165"/>
                  <a:gd name="T21" fmla="*/ 130 h 152"/>
                  <a:gd name="T22" fmla="*/ 151 w 165"/>
                  <a:gd name="T23" fmla="*/ 41 h 152"/>
                  <a:gd name="T24" fmla="*/ 149 w 165"/>
                  <a:gd name="T25" fmla="*/ 38 h 152"/>
                  <a:gd name="T26" fmla="*/ 83 w 165"/>
                  <a:gd name="T27" fmla="*/ 32 h 152"/>
                  <a:gd name="T28" fmla="*/ 52 w 165"/>
                  <a:gd name="T29" fmla="*/ 45 h 152"/>
                  <a:gd name="T30" fmla="*/ 39 w 165"/>
                  <a:gd name="T31" fmla="*/ 76 h 152"/>
                  <a:gd name="T32" fmla="*/ 52 w 165"/>
                  <a:gd name="T33" fmla="*/ 107 h 152"/>
                  <a:gd name="T34" fmla="*/ 52 w 165"/>
                  <a:gd name="T35" fmla="*/ 113 h 152"/>
                  <a:gd name="T36" fmla="*/ 49 w 165"/>
                  <a:gd name="T37" fmla="*/ 114 h 152"/>
                  <a:gd name="T38" fmla="*/ 46 w 165"/>
                  <a:gd name="T39" fmla="*/ 113 h 152"/>
                  <a:gd name="T40" fmla="*/ 31 w 165"/>
                  <a:gd name="T41" fmla="*/ 76 h 152"/>
                  <a:gd name="T42" fmla="*/ 46 w 165"/>
                  <a:gd name="T43" fmla="*/ 39 h 152"/>
                  <a:gd name="T44" fmla="*/ 83 w 165"/>
                  <a:gd name="T45" fmla="*/ 24 h 152"/>
                  <a:gd name="T46" fmla="*/ 87 w 165"/>
                  <a:gd name="T47" fmla="*/ 28 h 152"/>
                  <a:gd name="T48" fmla="*/ 83 w 165"/>
                  <a:gd name="T49" fmla="*/ 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152">
                    <a:moveTo>
                      <a:pt x="149" y="38"/>
                    </a:moveTo>
                    <a:cubicBezTo>
                      <a:pt x="148" y="37"/>
                      <a:pt x="147" y="35"/>
                      <a:pt x="147" y="34"/>
                    </a:cubicBezTo>
                    <a:cubicBezTo>
                      <a:pt x="144" y="30"/>
                      <a:pt x="141" y="26"/>
                      <a:pt x="137" y="22"/>
                    </a:cubicBezTo>
                    <a:cubicBezTo>
                      <a:pt x="133" y="18"/>
                      <a:pt x="129" y="15"/>
                      <a:pt x="125" y="12"/>
                    </a:cubicBezTo>
                    <a:cubicBezTo>
                      <a:pt x="124" y="12"/>
                      <a:pt x="122" y="11"/>
                      <a:pt x="121" y="10"/>
                    </a:cubicBezTo>
                    <a:cubicBezTo>
                      <a:pt x="120" y="9"/>
                      <a:pt x="119" y="9"/>
                      <a:pt x="118" y="8"/>
                    </a:cubicBezTo>
                    <a:cubicBezTo>
                      <a:pt x="107" y="3"/>
                      <a:pt x="95" y="0"/>
                      <a:pt x="83" y="0"/>
                    </a:cubicBezTo>
                    <a:cubicBezTo>
                      <a:pt x="63" y="0"/>
                      <a:pt x="44" y="8"/>
                      <a:pt x="29" y="22"/>
                    </a:cubicBezTo>
                    <a:cubicBezTo>
                      <a:pt x="0" y="52"/>
                      <a:pt x="0" y="100"/>
                      <a:pt x="29" y="130"/>
                    </a:cubicBezTo>
                    <a:cubicBezTo>
                      <a:pt x="44" y="144"/>
                      <a:pt x="63" y="152"/>
                      <a:pt x="83" y="152"/>
                    </a:cubicBezTo>
                    <a:cubicBezTo>
                      <a:pt x="103" y="152"/>
                      <a:pt x="123" y="144"/>
                      <a:pt x="137" y="130"/>
                    </a:cubicBezTo>
                    <a:cubicBezTo>
                      <a:pt x="161" y="106"/>
                      <a:pt x="165" y="70"/>
                      <a:pt x="151" y="41"/>
                    </a:cubicBezTo>
                    <a:cubicBezTo>
                      <a:pt x="150" y="40"/>
                      <a:pt x="150" y="39"/>
                      <a:pt x="149" y="38"/>
                    </a:cubicBezTo>
                    <a:close/>
                    <a:moveTo>
                      <a:pt x="83" y="32"/>
                    </a:moveTo>
                    <a:cubicBezTo>
                      <a:pt x="71" y="32"/>
                      <a:pt x="60" y="36"/>
                      <a:pt x="52" y="45"/>
                    </a:cubicBezTo>
                    <a:cubicBezTo>
                      <a:pt x="44" y="53"/>
                      <a:pt x="39" y="64"/>
                      <a:pt x="39" y="76"/>
                    </a:cubicBezTo>
                    <a:cubicBezTo>
                      <a:pt x="39" y="88"/>
                      <a:pt x="44" y="99"/>
                      <a:pt x="52" y="107"/>
                    </a:cubicBezTo>
                    <a:cubicBezTo>
                      <a:pt x="54" y="109"/>
                      <a:pt x="54" y="111"/>
                      <a:pt x="52" y="113"/>
                    </a:cubicBezTo>
                    <a:cubicBezTo>
                      <a:pt x="51" y="113"/>
                      <a:pt x="50" y="114"/>
                      <a:pt x="49" y="114"/>
                    </a:cubicBezTo>
                    <a:cubicBezTo>
                      <a:pt x="48" y="114"/>
                      <a:pt x="47" y="113"/>
                      <a:pt x="46" y="113"/>
                    </a:cubicBezTo>
                    <a:cubicBezTo>
                      <a:pt x="37" y="103"/>
                      <a:pt x="31" y="90"/>
                      <a:pt x="31" y="76"/>
                    </a:cubicBezTo>
                    <a:cubicBezTo>
                      <a:pt x="31" y="62"/>
                      <a:pt x="37" y="49"/>
                      <a:pt x="46" y="39"/>
                    </a:cubicBezTo>
                    <a:cubicBezTo>
                      <a:pt x="56" y="29"/>
                      <a:pt x="69" y="24"/>
                      <a:pt x="83" y="24"/>
                    </a:cubicBezTo>
                    <a:cubicBezTo>
                      <a:pt x="85" y="24"/>
                      <a:pt x="87" y="26"/>
                      <a:pt x="87" y="28"/>
                    </a:cubicBezTo>
                    <a:cubicBezTo>
                      <a:pt x="87" y="30"/>
                      <a:pt x="85" y="32"/>
                      <a:pt x="83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75" name="Freeform 17"/>
              <p:cNvSpPr/>
              <p:nvPr/>
            </p:nvSpPr>
            <p:spPr bwMode="auto">
              <a:xfrm>
                <a:off x="896938" y="623888"/>
                <a:ext cx="123825" cy="123825"/>
              </a:xfrm>
              <a:custGeom>
                <a:avLst/>
                <a:gdLst>
                  <a:gd name="T0" fmla="*/ 31 w 44"/>
                  <a:gd name="T1" fmla="*/ 19 h 44"/>
                  <a:gd name="T2" fmla="*/ 31 w 44"/>
                  <a:gd name="T3" fmla="*/ 19 h 44"/>
                  <a:gd name="T4" fmla="*/ 42 w 44"/>
                  <a:gd name="T5" fmla="*/ 8 h 44"/>
                  <a:gd name="T6" fmla="*/ 42 w 44"/>
                  <a:gd name="T7" fmla="*/ 2 h 44"/>
                  <a:gd name="T8" fmla="*/ 36 w 44"/>
                  <a:gd name="T9" fmla="*/ 2 h 44"/>
                  <a:gd name="T10" fmla="*/ 25 w 44"/>
                  <a:gd name="T11" fmla="*/ 13 h 44"/>
                  <a:gd name="T12" fmla="*/ 25 w 44"/>
                  <a:gd name="T13" fmla="*/ 13 h 44"/>
                  <a:gd name="T14" fmla="*/ 15 w 44"/>
                  <a:gd name="T15" fmla="*/ 2 h 44"/>
                  <a:gd name="T16" fmla="*/ 9 w 44"/>
                  <a:gd name="T17" fmla="*/ 2 h 44"/>
                  <a:gd name="T18" fmla="*/ 0 w 44"/>
                  <a:gd name="T19" fmla="*/ 11 h 44"/>
                  <a:gd name="T20" fmla="*/ 1 w 44"/>
                  <a:gd name="T21" fmla="*/ 12 h 44"/>
                  <a:gd name="T22" fmla="*/ 7 w 44"/>
                  <a:gd name="T23" fmla="*/ 16 h 44"/>
                  <a:gd name="T24" fmla="*/ 19 w 44"/>
                  <a:gd name="T25" fmla="*/ 26 h 44"/>
                  <a:gd name="T26" fmla="*/ 28 w 44"/>
                  <a:gd name="T27" fmla="*/ 37 h 44"/>
                  <a:gd name="T28" fmla="*/ 31 w 44"/>
                  <a:gd name="T29" fmla="*/ 41 h 44"/>
                  <a:gd name="T30" fmla="*/ 33 w 44"/>
                  <a:gd name="T31" fmla="*/ 44 h 44"/>
                  <a:gd name="T32" fmla="*/ 42 w 44"/>
                  <a:gd name="T33" fmla="*/ 35 h 44"/>
                  <a:gd name="T34" fmla="*/ 42 w 44"/>
                  <a:gd name="T35" fmla="*/ 29 h 44"/>
                  <a:gd name="T36" fmla="*/ 31 w 44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4">
                    <a:moveTo>
                      <a:pt x="31" y="19"/>
                    </a:moveTo>
                    <a:cubicBezTo>
                      <a:pt x="31" y="19"/>
                      <a:pt x="31" y="19"/>
                      <a:pt x="31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6"/>
                      <a:pt x="44" y="4"/>
                      <a:pt x="42" y="2"/>
                    </a:cubicBezTo>
                    <a:cubicBezTo>
                      <a:pt x="40" y="0"/>
                      <a:pt x="38" y="0"/>
                      <a:pt x="36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9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11" y="19"/>
                      <a:pt x="15" y="22"/>
                      <a:pt x="19" y="26"/>
                    </a:cubicBezTo>
                    <a:cubicBezTo>
                      <a:pt x="22" y="29"/>
                      <a:pt x="26" y="33"/>
                      <a:pt x="28" y="37"/>
                    </a:cubicBezTo>
                    <a:cubicBezTo>
                      <a:pt x="29" y="39"/>
                      <a:pt x="30" y="40"/>
                      <a:pt x="31" y="41"/>
                    </a:cubicBezTo>
                    <a:cubicBezTo>
                      <a:pt x="31" y="42"/>
                      <a:pt x="32" y="43"/>
                      <a:pt x="33" y="4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4" y="31"/>
                      <a:pt x="42" y="29"/>
                    </a:cubicBezTo>
                    <a:lnTo>
                      <a:pt x="31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76" name="Freeform 18"/>
              <p:cNvSpPr/>
              <p:nvPr/>
            </p:nvSpPr>
            <p:spPr bwMode="auto">
              <a:xfrm>
                <a:off x="1041400" y="533400"/>
                <a:ext cx="69850" cy="69850"/>
              </a:xfrm>
              <a:custGeom>
                <a:avLst/>
                <a:gdLst>
                  <a:gd name="T0" fmla="*/ 4 w 25"/>
                  <a:gd name="T1" fmla="*/ 25 h 25"/>
                  <a:gd name="T2" fmla="*/ 7 w 25"/>
                  <a:gd name="T3" fmla="*/ 24 h 25"/>
                  <a:gd name="T4" fmla="*/ 23 w 25"/>
                  <a:gd name="T5" fmla="*/ 8 h 25"/>
                  <a:gd name="T6" fmla="*/ 23 w 25"/>
                  <a:gd name="T7" fmla="*/ 2 h 25"/>
                  <a:gd name="T8" fmla="*/ 17 w 25"/>
                  <a:gd name="T9" fmla="*/ 2 h 25"/>
                  <a:gd name="T10" fmla="*/ 1 w 25"/>
                  <a:gd name="T11" fmla="*/ 18 h 25"/>
                  <a:gd name="T12" fmla="*/ 1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5" y="25"/>
                      <a:pt x="6" y="24"/>
                      <a:pt x="7" y="2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6"/>
                      <a:pt x="25" y="4"/>
                      <a:pt x="23" y="2"/>
                    </a:cubicBezTo>
                    <a:cubicBezTo>
                      <a:pt x="21" y="0"/>
                      <a:pt x="19" y="0"/>
                      <a:pt x="17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4"/>
                      <a:pt x="3" y="25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77" name="Freeform 19"/>
              <p:cNvSpPr/>
              <p:nvPr/>
            </p:nvSpPr>
            <p:spPr bwMode="auto">
              <a:xfrm>
                <a:off x="1041400" y="625475"/>
                <a:ext cx="66675" cy="23813"/>
              </a:xfrm>
              <a:custGeom>
                <a:avLst/>
                <a:gdLst>
                  <a:gd name="T0" fmla="*/ 20 w 24"/>
                  <a:gd name="T1" fmla="*/ 0 h 8"/>
                  <a:gd name="T2" fmla="*/ 4 w 24"/>
                  <a:gd name="T3" fmla="*/ 0 h 8"/>
                  <a:gd name="T4" fmla="*/ 0 w 24"/>
                  <a:gd name="T5" fmla="*/ 4 h 8"/>
                  <a:gd name="T6" fmla="*/ 4 w 24"/>
                  <a:gd name="T7" fmla="*/ 8 h 8"/>
                  <a:gd name="T8" fmla="*/ 20 w 24"/>
                  <a:gd name="T9" fmla="*/ 8 h 8"/>
                  <a:gd name="T10" fmla="*/ 24 w 24"/>
                  <a:gd name="T11" fmla="*/ 4 h 8"/>
                  <a:gd name="T12" fmla="*/ 20 w 2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78" name="Freeform 20"/>
              <p:cNvSpPr/>
              <p:nvPr/>
            </p:nvSpPr>
            <p:spPr bwMode="auto">
              <a:xfrm>
                <a:off x="1041400" y="668338"/>
                <a:ext cx="69850" cy="58738"/>
              </a:xfrm>
              <a:custGeom>
                <a:avLst/>
                <a:gdLst>
                  <a:gd name="T0" fmla="*/ 7 w 25"/>
                  <a:gd name="T1" fmla="*/ 2 h 21"/>
                  <a:gd name="T2" fmla="*/ 1 w 25"/>
                  <a:gd name="T3" fmla="*/ 2 h 21"/>
                  <a:gd name="T4" fmla="*/ 2 w 25"/>
                  <a:gd name="T5" fmla="*/ 8 h 21"/>
                  <a:gd name="T6" fmla="*/ 18 w 25"/>
                  <a:gd name="T7" fmla="*/ 20 h 21"/>
                  <a:gd name="T8" fmla="*/ 20 w 25"/>
                  <a:gd name="T9" fmla="*/ 21 h 21"/>
                  <a:gd name="T10" fmla="*/ 23 w 25"/>
                  <a:gd name="T11" fmla="*/ 19 h 21"/>
                  <a:gd name="T12" fmla="*/ 23 w 25"/>
                  <a:gd name="T13" fmla="*/ 14 h 21"/>
                  <a:gd name="T14" fmla="*/ 7 w 2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7" y="2"/>
                    </a:moveTo>
                    <a:cubicBezTo>
                      <a:pt x="5" y="0"/>
                      <a:pt x="2" y="1"/>
                      <a:pt x="1" y="2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1" y="21"/>
                      <a:pt x="23" y="20"/>
                      <a:pt x="23" y="19"/>
                    </a:cubicBezTo>
                    <a:cubicBezTo>
                      <a:pt x="25" y="17"/>
                      <a:pt x="24" y="15"/>
                      <a:pt x="23" y="14"/>
                    </a:cubicBez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15" name="Freeform 21"/>
              <p:cNvSpPr/>
              <p:nvPr/>
            </p:nvSpPr>
            <p:spPr bwMode="auto">
              <a:xfrm>
                <a:off x="995363" y="536575"/>
                <a:ext cx="23813" cy="66675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2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16" name="Freeform 22"/>
              <p:cNvSpPr/>
              <p:nvPr/>
            </p:nvSpPr>
            <p:spPr bwMode="auto">
              <a:xfrm>
                <a:off x="917575" y="533400"/>
                <a:ext cx="58738" cy="69850"/>
              </a:xfrm>
              <a:custGeom>
                <a:avLst/>
                <a:gdLst>
                  <a:gd name="T0" fmla="*/ 13 w 21"/>
                  <a:gd name="T1" fmla="*/ 23 h 25"/>
                  <a:gd name="T2" fmla="*/ 16 w 21"/>
                  <a:gd name="T3" fmla="*/ 25 h 25"/>
                  <a:gd name="T4" fmla="*/ 19 w 21"/>
                  <a:gd name="T5" fmla="*/ 24 h 25"/>
                  <a:gd name="T6" fmla="*/ 19 w 21"/>
                  <a:gd name="T7" fmla="*/ 18 h 25"/>
                  <a:gd name="T8" fmla="*/ 7 w 21"/>
                  <a:gd name="T9" fmla="*/ 2 h 25"/>
                  <a:gd name="T10" fmla="*/ 2 w 21"/>
                  <a:gd name="T11" fmla="*/ 2 h 25"/>
                  <a:gd name="T12" fmla="*/ 1 w 21"/>
                  <a:gd name="T13" fmla="*/ 7 h 25"/>
                  <a:gd name="T14" fmla="*/ 13 w 21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13" y="23"/>
                    </a:moveTo>
                    <a:cubicBezTo>
                      <a:pt x="14" y="24"/>
                      <a:pt x="15" y="25"/>
                      <a:pt x="16" y="25"/>
                    </a:cubicBezTo>
                    <a:cubicBezTo>
                      <a:pt x="17" y="25"/>
                      <a:pt x="18" y="25"/>
                      <a:pt x="19" y="24"/>
                    </a:cubicBezTo>
                    <a:cubicBezTo>
                      <a:pt x="20" y="23"/>
                      <a:pt x="21" y="20"/>
                      <a:pt x="19" y="1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0" y="3"/>
                      <a:pt x="0" y="5"/>
                      <a:pt x="1" y="7"/>
                    </a:cubicBezTo>
                    <a:lnTo>
                      <a:pt x="13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73" name="文本框 67"/>
            <p:cNvSpPr txBox="1"/>
            <p:nvPr/>
          </p:nvSpPr>
          <p:spPr>
            <a:xfrm rot="18900000">
              <a:off x="6618617" y="2243337"/>
              <a:ext cx="1074743" cy="62245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</a:rPr>
                <a:t>简约商务风图表系列</a:t>
              </a:r>
              <a:endParaRPr lang="en-US" altLang="zh-CN" sz="11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</a:rPr>
                <a:t>◆ 在此点击输入具体文本内容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338178" y="1763361"/>
            <a:ext cx="3158362" cy="4119989"/>
            <a:chOff x="4754252" y="1322521"/>
            <a:chExt cx="2369080" cy="3089991"/>
          </a:xfrm>
        </p:grpSpPr>
        <p:grpSp>
          <p:nvGrpSpPr>
            <p:cNvPr id="121" name="组合 120"/>
            <p:cNvGrpSpPr/>
            <p:nvPr/>
          </p:nvGrpSpPr>
          <p:grpSpPr>
            <a:xfrm>
              <a:off x="4754252" y="1322521"/>
              <a:ext cx="2369080" cy="3089991"/>
              <a:chOff x="4754252" y="1322521"/>
              <a:chExt cx="2369080" cy="3089991"/>
            </a:xfrm>
          </p:grpSpPr>
          <p:grpSp>
            <p:nvGrpSpPr>
              <p:cNvPr id="125" name="组合 124"/>
              <p:cNvGrpSpPr/>
              <p:nvPr/>
            </p:nvGrpSpPr>
            <p:grpSpPr>
              <a:xfrm>
                <a:off x="4754252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28" name="任意多边形 127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129" name="圆角矩形 128"/>
                <p:cNvSpPr/>
                <p:nvPr/>
              </p:nvSpPr>
              <p:spPr>
                <a:xfrm rot="18900000">
                  <a:off x="1412062" y="1872236"/>
                  <a:ext cx="2828349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FCE2E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130" name="任意多边形 129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</p:grpSp>
          <p:sp>
            <p:nvSpPr>
              <p:cNvPr id="126" name="文本框 38"/>
              <p:cNvSpPr txBox="1"/>
              <p:nvPr/>
            </p:nvSpPr>
            <p:spPr>
              <a:xfrm rot="18840000">
                <a:off x="6006871" y="1321737"/>
                <a:ext cx="401479" cy="559190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altLang="zh-CN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R" panose="00020600040101010101" charset="-122"/>
                  </a:rPr>
                  <a:t>D</a:t>
                </a:r>
              </a:p>
            </p:txBody>
          </p:sp>
          <p:sp>
            <p:nvSpPr>
              <p:cNvPr id="127" name="文本框 66"/>
              <p:cNvSpPr txBox="1"/>
              <p:nvPr/>
            </p:nvSpPr>
            <p:spPr>
              <a:xfrm rot="18900000">
                <a:off x="5370624" y="2254271"/>
                <a:ext cx="1074743" cy="62245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</a:rPr>
                  <a:t>简约商务风图表系列</a:t>
                </a:r>
                <a:endParaRPr lang="en-US" altLang="zh-CN" sz="110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10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</a:rPr>
                  <a:t>◆ 在此点击输入具体文本内容</a:t>
                </a:r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 rot="18900000">
              <a:off x="5383836" y="2880384"/>
              <a:ext cx="190662" cy="242402"/>
              <a:chOff x="3290888" y="533400"/>
              <a:chExt cx="427038" cy="542925"/>
            </a:xfrm>
            <a:solidFill>
              <a:schemeClr val="bg1"/>
            </a:solidFill>
          </p:grpSpPr>
          <p:sp>
            <p:nvSpPr>
              <p:cNvPr id="123" name="Freeform 25"/>
              <p:cNvSpPr/>
              <p:nvPr/>
            </p:nvSpPr>
            <p:spPr bwMode="auto">
              <a:xfrm>
                <a:off x="3290888" y="533400"/>
                <a:ext cx="427038" cy="542925"/>
              </a:xfrm>
              <a:custGeom>
                <a:avLst/>
                <a:gdLst>
                  <a:gd name="T0" fmla="*/ 108 w 152"/>
                  <a:gd name="T1" fmla="*/ 161 h 193"/>
                  <a:gd name="T2" fmla="*/ 68 w 152"/>
                  <a:gd name="T3" fmla="*/ 161 h 193"/>
                  <a:gd name="T4" fmla="*/ 68 w 152"/>
                  <a:gd name="T5" fmla="*/ 145 h 193"/>
                  <a:gd name="T6" fmla="*/ 121 w 152"/>
                  <a:gd name="T7" fmla="*/ 122 h 193"/>
                  <a:gd name="T8" fmla="*/ 130 w 152"/>
                  <a:gd name="T9" fmla="*/ 19 h 193"/>
                  <a:gd name="T10" fmla="*/ 130 w 152"/>
                  <a:gd name="T11" fmla="*/ 18 h 193"/>
                  <a:gd name="T12" fmla="*/ 130 w 152"/>
                  <a:gd name="T13" fmla="*/ 18 h 193"/>
                  <a:gd name="T14" fmla="*/ 128 w 152"/>
                  <a:gd name="T15" fmla="*/ 14 h 193"/>
                  <a:gd name="T16" fmla="*/ 130 w 152"/>
                  <a:gd name="T17" fmla="*/ 10 h 193"/>
                  <a:gd name="T18" fmla="*/ 137 w 152"/>
                  <a:gd name="T19" fmla="*/ 10 h 193"/>
                  <a:gd name="T20" fmla="*/ 143 w 152"/>
                  <a:gd name="T21" fmla="*/ 10 h 193"/>
                  <a:gd name="T22" fmla="*/ 143 w 152"/>
                  <a:gd name="T23" fmla="*/ 5 h 193"/>
                  <a:gd name="T24" fmla="*/ 124 w 152"/>
                  <a:gd name="T25" fmla="*/ 5 h 193"/>
                  <a:gd name="T26" fmla="*/ 120 w 152"/>
                  <a:gd name="T27" fmla="*/ 14 h 193"/>
                  <a:gd name="T28" fmla="*/ 124 w 152"/>
                  <a:gd name="T29" fmla="*/ 23 h 193"/>
                  <a:gd name="T30" fmla="*/ 124 w 152"/>
                  <a:gd name="T31" fmla="*/ 23 h 193"/>
                  <a:gd name="T32" fmla="*/ 115 w 152"/>
                  <a:gd name="T33" fmla="*/ 116 h 193"/>
                  <a:gd name="T34" fmla="*/ 23 w 152"/>
                  <a:gd name="T35" fmla="*/ 124 h 193"/>
                  <a:gd name="T36" fmla="*/ 23 w 152"/>
                  <a:gd name="T37" fmla="*/ 124 h 193"/>
                  <a:gd name="T38" fmla="*/ 4 w 152"/>
                  <a:gd name="T39" fmla="*/ 125 h 193"/>
                  <a:gd name="T40" fmla="*/ 0 w 152"/>
                  <a:gd name="T41" fmla="*/ 134 h 193"/>
                  <a:gd name="T42" fmla="*/ 4 w 152"/>
                  <a:gd name="T43" fmla="*/ 144 h 193"/>
                  <a:gd name="T44" fmla="*/ 7 w 152"/>
                  <a:gd name="T45" fmla="*/ 145 h 193"/>
                  <a:gd name="T46" fmla="*/ 10 w 152"/>
                  <a:gd name="T47" fmla="*/ 144 h 193"/>
                  <a:gd name="T48" fmla="*/ 10 w 152"/>
                  <a:gd name="T49" fmla="*/ 138 h 193"/>
                  <a:gd name="T50" fmla="*/ 8 w 152"/>
                  <a:gd name="T51" fmla="*/ 134 h 193"/>
                  <a:gd name="T52" fmla="*/ 10 w 152"/>
                  <a:gd name="T53" fmla="*/ 130 h 193"/>
                  <a:gd name="T54" fmla="*/ 18 w 152"/>
                  <a:gd name="T55" fmla="*/ 130 h 193"/>
                  <a:gd name="T56" fmla="*/ 18 w 152"/>
                  <a:gd name="T57" fmla="*/ 131 h 193"/>
                  <a:gd name="T58" fmla="*/ 18 w 152"/>
                  <a:gd name="T59" fmla="*/ 131 h 193"/>
                  <a:gd name="T60" fmla="*/ 60 w 152"/>
                  <a:gd name="T61" fmla="*/ 145 h 193"/>
                  <a:gd name="T62" fmla="*/ 60 w 152"/>
                  <a:gd name="T63" fmla="*/ 161 h 193"/>
                  <a:gd name="T64" fmla="*/ 20 w 152"/>
                  <a:gd name="T65" fmla="*/ 161 h 193"/>
                  <a:gd name="T66" fmla="*/ 0 w 152"/>
                  <a:gd name="T67" fmla="*/ 181 h 193"/>
                  <a:gd name="T68" fmla="*/ 0 w 152"/>
                  <a:gd name="T69" fmla="*/ 189 h 193"/>
                  <a:gd name="T70" fmla="*/ 4 w 152"/>
                  <a:gd name="T71" fmla="*/ 193 h 193"/>
                  <a:gd name="T72" fmla="*/ 124 w 152"/>
                  <a:gd name="T73" fmla="*/ 193 h 193"/>
                  <a:gd name="T74" fmla="*/ 128 w 152"/>
                  <a:gd name="T75" fmla="*/ 189 h 193"/>
                  <a:gd name="T76" fmla="*/ 128 w 152"/>
                  <a:gd name="T77" fmla="*/ 181 h 193"/>
                  <a:gd name="T78" fmla="*/ 108 w 152"/>
                  <a:gd name="T79" fmla="*/ 16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2" h="193">
                    <a:moveTo>
                      <a:pt x="108" y="161"/>
                    </a:move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45"/>
                      <a:pt x="68" y="145"/>
                      <a:pt x="68" y="145"/>
                    </a:cubicBezTo>
                    <a:cubicBezTo>
                      <a:pt x="88" y="144"/>
                      <a:pt x="107" y="136"/>
                      <a:pt x="121" y="122"/>
                    </a:cubicBezTo>
                    <a:cubicBezTo>
                      <a:pt x="148" y="94"/>
                      <a:pt x="152" y="50"/>
                      <a:pt x="130" y="19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7"/>
                      <a:pt x="128" y="16"/>
                      <a:pt x="128" y="14"/>
                    </a:cubicBezTo>
                    <a:cubicBezTo>
                      <a:pt x="128" y="13"/>
                      <a:pt x="129" y="11"/>
                      <a:pt x="130" y="10"/>
                    </a:cubicBezTo>
                    <a:cubicBezTo>
                      <a:pt x="132" y="8"/>
                      <a:pt x="135" y="8"/>
                      <a:pt x="137" y="10"/>
                    </a:cubicBezTo>
                    <a:cubicBezTo>
                      <a:pt x="139" y="12"/>
                      <a:pt x="141" y="12"/>
                      <a:pt x="143" y="10"/>
                    </a:cubicBezTo>
                    <a:cubicBezTo>
                      <a:pt x="144" y="9"/>
                      <a:pt x="144" y="6"/>
                      <a:pt x="143" y="5"/>
                    </a:cubicBezTo>
                    <a:cubicBezTo>
                      <a:pt x="138" y="0"/>
                      <a:pt x="129" y="0"/>
                      <a:pt x="124" y="5"/>
                    </a:cubicBezTo>
                    <a:cubicBezTo>
                      <a:pt x="121" y="7"/>
                      <a:pt x="120" y="11"/>
                      <a:pt x="120" y="14"/>
                    </a:cubicBezTo>
                    <a:cubicBezTo>
                      <a:pt x="120" y="18"/>
                      <a:pt x="121" y="21"/>
                      <a:pt x="124" y="23"/>
                    </a:cubicBezTo>
                    <a:cubicBezTo>
                      <a:pt x="124" y="23"/>
                      <a:pt x="124" y="23"/>
                      <a:pt x="124" y="23"/>
                    </a:cubicBezTo>
                    <a:cubicBezTo>
                      <a:pt x="143" y="52"/>
                      <a:pt x="140" y="92"/>
                      <a:pt x="115" y="116"/>
                    </a:cubicBezTo>
                    <a:cubicBezTo>
                      <a:pt x="91" y="140"/>
                      <a:pt x="51" y="14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17" y="120"/>
                      <a:pt x="9" y="120"/>
                      <a:pt x="4" y="125"/>
                    </a:cubicBezTo>
                    <a:cubicBezTo>
                      <a:pt x="2" y="127"/>
                      <a:pt x="0" y="131"/>
                      <a:pt x="0" y="134"/>
                    </a:cubicBezTo>
                    <a:cubicBezTo>
                      <a:pt x="0" y="138"/>
                      <a:pt x="2" y="141"/>
                      <a:pt x="4" y="144"/>
                    </a:cubicBezTo>
                    <a:cubicBezTo>
                      <a:pt x="5" y="144"/>
                      <a:pt x="6" y="145"/>
                      <a:pt x="7" y="145"/>
                    </a:cubicBezTo>
                    <a:cubicBezTo>
                      <a:pt x="8" y="145"/>
                      <a:pt x="9" y="144"/>
                      <a:pt x="10" y="144"/>
                    </a:cubicBezTo>
                    <a:cubicBezTo>
                      <a:pt x="11" y="142"/>
                      <a:pt x="11" y="140"/>
                      <a:pt x="10" y="138"/>
                    </a:cubicBezTo>
                    <a:cubicBezTo>
                      <a:pt x="9" y="137"/>
                      <a:pt x="8" y="136"/>
                      <a:pt x="8" y="134"/>
                    </a:cubicBezTo>
                    <a:cubicBezTo>
                      <a:pt x="8" y="133"/>
                      <a:pt x="9" y="131"/>
                      <a:pt x="10" y="130"/>
                    </a:cubicBezTo>
                    <a:cubicBezTo>
                      <a:pt x="12" y="128"/>
                      <a:pt x="15" y="128"/>
                      <a:pt x="18" y="130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31" y="140"/>
                      <a:pt x="45" y="144"/>
                      <a:pt x="60" y="145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9" y="161"/>
                      <a:pt x="0" y="170"/>
                      <a:pt x="0" y="181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1"/>
                      <a:pt x="2" y="193"/>
                      <a:pt x="4" y="193"/>
                    </a:cubicBezTo>
                    <a:cubicBezTo>
                      <a:pt x="124" y="193"/>
                      <a:pt x="124" y="193"/>
                      <a:pt x="124" y="193"/>
                    </a:cubicBezTo>
                    <a:cubicBezTo>
                      <a:pt x="127" y="193"/>
                      <a:pt x="128" y="191"/>
                      <a:pt x="128" y="189"/>
                    </a:cubicBezTo>
                    <a:cubicBezTo>
                      <a:pt x="128" y="181"/>
                      <a:pt x="128" y="181"/>
                      <a:pt x="128" y="181"/>
                    </a:cubicBezTo>
                    <a:cubicBezTo>
                      <a:pt x="128" y="170"/>
                      <a:pt x="119" y="161"/>
                      <a:pt x="108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24" name="Freeform 26"/>
              <p:cNvSpPr>
                <a:spLocks noEditPoints="1"/>
              </p:cNvSpPr>
              <p:nvPr/>
            </p:nvSpPr>
            <p:spPr bwMode="auto">
              <a:xfrm>
                <a:off x="3290888" y="536575"/>
                <a:ext cx="358775" cy="357188"/>
              </a:xfrm>
              <a:custGeom>
                <a:avLst/>
                <a:gdLst>
                  <a:gd name="T0" fmla="*/ 64 w 128"/>
                  <a:gd name="T1" fmla="*/ 127 h 127"/>
                  <a:gd name="T2" fmla="*/ 128 w 128"/>
                  <a:gd name="T3" fmla="*/ 64 h 127"/>
                  <a:gd name="T4" fmla="*/ 64 w 128"/>
                  <a:gd name="T5" fmla="*/ 0 h 127"/>
                  <a:gd name="T6" fmla="*/ 0 w 128"/>
                  <a:gd name="T7" fmla="*/ 64 h 127"/>
                  <a:gd name="T8" fmla="*/ 64 w 128"/>
                  <a:gd name="T9" fmla="*/ 127 h 127"/>
                  <a:gd name="T10" fmla="*/ 64 w 128"/>
                  <a:gd name="T11" fmla="*/ 24 h 127"/>
                  <a:gd name="T12" fmla="*/ 68 w 128"/>
                  <a:gd name="T13" fmla="*/ 28 h 127"/>
                  <a:gd name="T14" fmla="*/ 64 w 128"/>
                  <a:gd name="T15" fmla="*/ 32 h 127"/>
                  <a:gd name="T16" fmla="*/ 28 w 128"/>
                  <a:gd name="T17" fmla="*/ 68 h 127"/>
                  <a:gd name="T18" fmla="*/ 24 w 128"/>
                  <a:gd name="T19" fmla="*/ 72 h 127"/>
                  <a:gd name="T20" fmla="*/ 20 w 128"/>
                  <a:gd name="T21" fmla="*/ 68 h 127"/>
                  <a:gd name="T22" fmla="*/ 64 w 128"/>
                  <a:gd name="T23" fmla="*/ 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7">
                    <a:moveTo>
                      <a:pt x="64" y="127"/>
                    </a:moveTo>
                    <a:cubicBezTo>
                      <a:pt x="99" y="127"/>
                      <a:pt x="128" y="99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7"/>
                      <a:pt x="64" y="127"/>
                    </a:cubicBezTo>
                    <a:close/>
                    <a:moveTo>
                      <a:pt x="64" y="24"/>
                    </a:moveTo>
                    <a:cubicBezTo>
                      <a:pt x="66" y="24"/>
                      <a:pt x="68" y="26"/>
                      <a:pt x="68" y="28"/>
                    </a:cubicBezTo>
                    <a:cubicBezTo>
                      <a:pt x="68" y="30"/>
                      <a:pt x="66" y="32"/>
                      <a:pt x="64" y="32"/>
                    </a:cubicBezTo>
                    <a:cubicBezTo>
                      <a:pt x="44" y="32"/>
                      <a:pt x="28" y="48"/>
                      <a:pt x="28" y="68"/>
                    </a:cubicBezTo>
                    <a:cubicBezTo>
                      <a:pt x="28" y="70"/>
                      <a:pt x="27" y="72"/>
                      <a:pt x="24" y="72"/>
                    </a:cubicBezTo>
                    <a:cubicBezTo>
                      <a:pt x="22" y="72"/>
                      <a:pt x="20" y="70"/>
                      <a:pt x="20" y="68"/>
                    </a:cubicBezTo>
                    <a:cubicBezTo>
                      <a:pt x="20" y="44"/>
                      <a:pt x="40" y="24"/>
                      <a:pt x="6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</p:grpSp>
      <p:grpSp>
        <p:nvGrpSpPr>
          <p:cNvPr id="131" name="组合 130"/>
          <p:cNvGrpSpPr/>
          <p:nvPr/>
        </p:nvGrpSpPr>
        <p:grpSpPr>
          <a:xfrm>
            <a:off x="4722240" y="1762365"/>
            <a:ext cx="3158362" cy="4120984"/>
            <a:chOff x="3542141" y="1321774"/>
            <a:chExt cx="2369080" cy="3090738"/>
          </a:xfrm>
        </p:grpSpPr>
        <p:grpSp>
          <p:nvGrpSpPr>
            <p:cNvPr id="132" name="组合 131"/>
            <p:cNvGrpSpPr/>
            <p:nvPr/>
          </p:nvGrpSpPr>
          <p:grpSpPr>
            <a:xfrm>
              <a:off x="3542141" y="1322521"/>
              <a:ext cx="2369080" cy="3089991"/>
              <a:chOff x="1313863" y="1205784"/>
              <a:chExt cx="3158773" cy="4119987"/>
            </a:xfrm>
          </p:grpSpPr>
          <p:sp>
            <p:nvSpPr>
              <p:cNvPr id="139" name="任意多边形 138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40" name="圆角矩形 139"/>
              <p:cNvSpPr/>
              <p:nvPr/>
            </p:nvSpPr>
            <p:spPr>
              <a:xfrm rot="18900000">
                <a:off x="1447011" y="1857759"/>
                <a:ext cx="2787404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B9ED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41" name="任意多边形 140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33" name="文本框 37"/>
            <p:cNvSpPr txBox="1"/>
            <p:nvPr/>
          </p:nvSpPr>
          <p:spPr>
            <a:xfrm rot="18900000">
              <a:off x="4818746" y="1321774"/>
              <a:ext cx="355805" cy="559118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C</a:t>
              </a:r>
            </a:p>
          </p:txBody>
        </p:sp>
        <p:grpSp>
          <p:nvGrpSpPr>
            <p:cNvPr id="134" name="组合 133"/>
            <p:cNvGrpSpPr/>
            <p:nvPr/>
          </p:nvGrpSpPr>
          <p:grpSpPr>
            <a:xfrm rot="18900000">
              <a:off x="4099391" y="2853127"/>
              <a:ext cx="265444" cy="265443"/>
              <a:chOff x="5821363" y="5846763"/>
              <a:chExt cx="541338" cy="541337"/>
            </a:xfrm>
            <a:solidFill>
              <a:schemeClr val="bg1"/>
            </a:solidFill>
          </p:grpSpPr>
          <p:sp>
            <p:nvSpPr>
              <p:cNvPr id="136" name="Freeform 61"/>
              <p:cNvSpPr>
                <a:spLocks noEditPoints="1"/>
              </p:cNvSpPr>
              <p:nvPr/>
            </p:nvSpPr>
            <p:spPr bwMode="auto">
              <a:xfrm>
                <a:off x="5867401" y="5846763"/>
                <a:ext cx="449263" cy="358775"/>
              </a:xfrm>
              <a:custGeom>
                <a:avLst/>
                <a:gdLst>
                  <a:gd name="T0" fmla="*/ 66 w 160"/>
                  <a:gd name="T1" fmla="*/ 101 h 127"/>
                  <a:gd name="T2" fmla="*/ 80 w 160"/>
                  <a:gd name="T3" fmla="*/ 96 h 127"/>
                  <a:gd name="T4" fmla="*/ 94 w 160"/>
                  <a:gd name="T5" fmla="*/ 102 h 127"/>
                  <a:gd name="T6" fmla="*/ 123 w 160"/>
                  <a:gd name="T7" fmla="*/ 127 h 127"/>
                  <a:gd name="T8" fmla="*/ 160 w 160"/>
                  <a:gd name="T9" fmla="*/ 79 h 127"/>
                  <a:gd name="T10" fmla="*/ 160 w 160"/>
                  <a:gd name="T11" fmla="*/ 4 h 127"/>
                  <a:gd name="T12" fmla="*/ 156 w 160"/>
                  <a:gd name="T13" fmla="*/ 0 h 127"/>
                  <a:gd name="T14" fmla="*/ 4 w 160"/>
                  <a:gd name="T15" fmla="*/ 0 h 127"/>
                  <a:gd name="T16" fmla="*/ 0 w 160"/>
                  <a:gd name="T17" fmla="*/ 4 h 127"/>
                  <a:gd name="T18" fmla="*/ 0 w 160"/>
                  <a:gd name="T19" fmla="*/ 79 h 127"/>
                  <a:gd name="T20" fmla="*/ 38 w 160"/>
                  <a:gd name="T21" fmla="*/ 127 h 127"/>
                  <a:gd name="T22" fmla="*/ 66 w 160"/>
                  <a:gd name="T23" fmla="*/ 101 h 127"/>
                  <a:gd name="T24" fmla="*/ 32 w 160"/>
                  <a:gd name="T25" fmla="*/ 20 h 127"/>
                  <a:gd name="T26" fmla="*/ 36 w 160"/>
                  <a:gd name="T27" fmla="*/ 16 h 127"/>
                  <a:gd name="T28" fmla="*/ 60 w 160"/>
                  <a:gd name="T29" fmla="*/ 16 h 127"/>
                  <a:gd name="T30" fmla="*/ 64 w 160"/>
                  <a:gd name="T31" fmla="*/ 20 h 127"/>
                  <a:gd name="T32" fmla="*/ 64 w 160"/>
                  <a:gd name="T33" fmla="*/ 44 h 127"/>
                  <a:gd name="T34" fmla="*/ 60 w 160"/>
                  <a:gd name="T35" fmla="*/ 48 h 127"/>
                  <a:gd name="T36" fmla="*/ 36 w 160"/>
                  <a:gd name="T37" fmla="*/ 48 h 127"/>
                  <a:gd name="T38" fmla="*/ 32 w 160"/>
                  <a:gd name="T39" fmla="*/ 44 h 127"/>
                  <a:gd name="T40" fmla="*/ 32 w 160"/>
                  <a:gd name="T41" fmla="*/ 20 h 127"/>
                  <a:gd name="T42" fmla="*/ 36 w 160"/>
                  <a:gd name="T43" fmla="*/ 56 h 127"/>
                  <a:gd name="T44" fmla="*/ 124 w 160"/>
                  <a:gd name="T45" fmla="*/ 56 h 127"/>
                  <a:gd name="T46" fmla="*/ 128 w 160"/>
                  <a:gd name="T47" fmla="*/ 60 h 127"/>
                  <a:gd name="T48" fmla="*/ 124 w 160"/>
                  <a:gd name="T49" fmla="*/ 64 h 127"/>
                  <a:gd name="T50" fmla="*/ 36 w 160"/>
                  <a:gd name="T51" fmla="*/ 64 h 127"/>
                  <a:gd name="T52" fmla="*/ 32 w 160"/>
                  <a:gd name="T53" fmla="*/ 60 h 127"/>
                  <a:gd name="T54" fmla="*/ 36 w 160"/>
                  <a:gd name="T55" fmla="*/ 56 h 127"/>
                  <a:gd name="T56" fmla="*/ 32 w 160"/>
                  <a:gd name="T57" fmla="*/ 76 h 127"/>
                  <a:gd name="T58" fmla="*/ 36 w 160"/>
                  <a:gd name="T59" fmla="*/ 72 h 127"/>
                  <a:gd name="T60" fmla="*/ 124 w 160"/>
                  <a:gd name="T61" fmla="*/ 72 h 127"/>
                  <a:gd name="T62" fmla="*/ 128 w 160"/>
                  <a:gd name="T63" fmla="*/ 76 h 127"/>
                  <a:gd name="T64" fmla="*/ 124 w 160"/>
                  <a:gd name="T65" fmla="*/ 80 h 127"/>
                  <a:gd name="T66" fmla="*/ 36 w 160"/>
                  <a:gd name="T67" fmla="*/ 80 h 127"/>
                  <a:gd name="T68" fmla="*/ 32 w 160"/>
                  <a:gd name="T69" fmla="*/ 7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127">
                    <a:moveTo>
                      <a:pt x="66" y="101"/>
                    </a:moveTo>
                    <a:cubicBezTo>
                      <a:pt x="70" y="98"/>
                      <a:pt x="75" y="96"/>
                      <a:pt x="80" y="96"/>
                    </a:cubicBezTo>
                    <a:cubicBezTo>
                      <a:pt x="86" y="96"/>
                      <a:pt x="91" y="98"/>
                      <a:pt x="94" y="102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58" y="0"/>
                      <a:pt x="15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8" y="127"/>
                      <a:pt x="38" y="127"/>
                      <a:pt x="38" y="127"/>
                    </a:cubicBezTo>
                    <a:lnTo>
                      <a:pt x="66" y="101"/>
                    </a:lnTo>
                    <a:close/>
                    <a:moveTo>
                      <a:pt x="32" y="20"/>
                    </a:moveTo>
                    <a:cubicBezTo>
                      <a:pt x="32" y="18"/>
                      <a:pt x="34" y="16"/>
                      <a:pt x="36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4" y="18"/>
                      <a:pt x="64" y="20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46"/>
                      <a:pt x="62" y="48"/>
                      <a:pt x="60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8"/>
                      <a:pt x="32" y="46"/>
                      <a:pt x="32" y="44"/>
                    </a:cubicBezTo>
                    <a:lnTo>
                      <a:pt x="32" y="20"/>
                    </a:lnTo>
                    <a:close/>
                    <a:moveTo>
                      <a:pt x="36" y="56"/>
                    </a:moveTo>
                    <a:cubicBezTo>
                      <a:pt x="124" y="56"/>
                      <a:pt x="124" y="56"/>
                      <a:pt x="124" y="56"/>
                    </a:cubicBezTo>
                    <a:cubicBezTo>
                      <a:pt x="126" y="56"/>
                      <a:pt x="128" y="58"/>
                      <a:pt x="128" y="60"/>
                    </a:cubicBezTo>
                    <a:cubicBezTo>
                      <a:pt x="128" y="62"/>
                      <a:pt x="126" y="64"/>
                      <a:pt x="1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4" y="64"/>
                      <a:pt x="32" y="62"/>
                      <a:pt x="32" y="60"/>
                    </a:cubicBezTo>
                    <a:cubicBezTo>
                      <a:pt x="32" y="58"/>
                      <a:pt x="34" y="56"/>
                      <a:pt x="36" y="56"/>
                    </a:cubicBezTo>
                    <a:close/>
                    <a:moveTo>
                      <a:pt x="32" y="76"/>
                    </a:moveTo>
                    <a:cubicBezTo>
                      <a:pt x="32" y="74"/>
                      <a:pt x="34" y="72"/>
                      <a:pt x="36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6" y="72"/>
                      <a:pt x="128" y="74"/>
                      <a:pt x="128" y="76"/>
                    </a:cubicBezTo>
                    <a:cubicBezTo>
                      <a:pt x="128" y="78"/>
                      <a:pt x="126" y="80"/>
                      <a:pt x="12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4" y="80"/>
                      <a:pt x="32" y="78"/>
                      <a:pt x="32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37" name="Rectangle 62"/>
              <p:cNvSpPr>
                <a:spLocks noChangeArrowheads="1"/>
              </p:cNvSpPr>
              <p:nvPr/>
            </p:nvSpPr>
            <p:spPr bwMode="auto">
              <a:xfrm>
                <a:off x="5978526" y="5915025"/>
                <a:ext cx="46038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38" name="Freeform 63"/>
              <p:cNvSpPr/>
              <p:nvPr/>
            </p:nvSpPr>
            <p:spPr bwMode="auto">
              <a:xfrm>
                <a:off x="5821363" y="5981700"/>
                <a:ext cx="541338" cy="406400"/>
              </a:xfrm>
              <a:custGeom>
                <a:avLst/>
                <a:gdLst>
                  <a:gd name="T0" fmla="*/ 188 w 192"/>
                  <a:gd name="T1" fmla="*/ 0 h 144"/>
                  <a:gd name="T2" fmla="*/ 184 w 192"/>
                  <a:gd name="T3" fmla="*/ 0 h 144"/>
                  <a:gd name="T4" fmla="*/ 184 w 192"/>
                  <a:gd name="T5" fmla="*/ 34 h 144"/>
                  <a:gd name="T6" fmla="*/ 145 w 192"/>
                  <a:gd name="T7" fmla="*/ 85 h 144"/>
                  <a:gd name="T8" fmla="*/ 167 w 192"/>
                  <a:gd name="T9" fmla="*/ 105 h 144"/>
                  <a:gd name="T10" fmla="*/ 167 w 192"/>
                  <a:gd name="T11" fmla="*/ 111 h 144"/>
                  <a:gd name="T12" fmla="*/ 161 w 192"/>
                  <a:gd name="T13" fmla="*/ 111 h 144"/>
                  <a:gd name="T14" fmla="*/ 105 w 192"/>
                  <a:gd name="T15" fmla="*/ 60 h 144"/>
                  <a:gd name="T16" fmla="*/ 88 w 192"/>
                  <a:gd name="T17" fmla="*/ 59 h 144"/>
                  <a:gd name="T18" fmla="*/ 31 w 192"/>
                  <a:gd name="T19" fmla="*/ 111 h 144"/>
                  <a:gd name="T20" fmla="*/ 28 w 192"/>
                  <a:gd name="T21" fmla="*/ 112 h 144"/>
                  <a:gd name="T22" fmla="*/ 25 w 192"/>
                  <a:gd name="T23" fmla="*/ 111 h 144"/>
                  <a:gd name="T24" fmla="*/ 25 w 192"/>
                  <a:gd name="T25" fmla="*/ 105 h 144"/>
                  <a:gd name="T26" fmla="*/ 48 w 192"/>
                  <a:gd name="T27" fmla="*/ 85 h 144"/>
                  <a:gd name="T28" fmla="*/ 8 w 192"/>
                  <a:gd name="T29" fmla="*/ 34 h 144"/>
                  <a:gd name="T30" fmla="*/ 8 w 192"/>
                  <a:gd name="T31" fmla="*/ 0 h 144"/>
                  <a:gd name="T32" fmla="*/ 4 w 192"/>
                  <a:gd name="T33" fmla="*/ 0 h 144"/>
                  <a:gd name="T34" fmla="*/ 0 w 192"/>
                  <a:gd name="T35" fmla="*/ 4 h 144"/>
                  <a:gd name="T36" fmla="*/ 0 w 192"/>
                  <a:gd name="T37" fmla="*/ 24 h 144"/>
                  <a:gd name="T38" fmla="*/ 0 w 192"/>
                  <a:gd name="T39" fmla="*/ 124 h 144"/>
                  <a:gd name="T40" fmla="*/ 20 w 192"/>
                  <a:gd name="T41" fmla="*/ 144 h 144"/>
                  <a:gd name="T42" fmla="*/ 172 w 192"/>
                  <a:gd name="T43" fmla="*/ 144 h 144"/>
                  <a:gd name="T44" fmla="*/ 192 w 192"/>
                  <a:gd name="T45" fmla="*/ 124 h 144"/>
                  <a:gd name="T46" fmla="*/ 192 w 192"/>
                  <a:gd name="T47" fmla="*/ 24 h 144"/>
                  <a:gd name="T48" fmla="*/ 192 w 192"/>
                  <a:gd name="T49" fmla="*/ 4 h 144"/>
                  <a:gd name="T50" fmla="*/ 188 w 192"/>
                  <a:gd name="T5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44">
                    <a:moveTo>
                      <a:pt x="188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45" y="85"/>
                      <a:pt x="145" y="85"/>
                      <a:pt x="145" y="85"/>
                    </a:cubicBezTo>
                    <a:cubicBezTo>
                      <a:pt x="167" y="105"/>
                      <a:pt x="167" y="105"/>
                      <a:pt x="167" y="105"/>
                    </a:cubicBezTo>
                    <a:cubicBezTo>
                      <a:pt x="168" y="106"/>
                      <a:pt x="169" y="109"/>
                      <a:pt x="167" y="111"/>
                    </a:cubicBezTo>
                    <a:cubicBezTo>
                      <a:pt x="166" y="112"/>
                      <a:pt x="163" y="112"/>
                      <a:pt x="161" y="11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0" y="55"/>
                      <a:pt x="92" y="55"/>
                      <a:pt x="88" y="59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0" y="112"/>
                      <a:pt x="29" y="112"/>
                      <a:pt x="28" y="112"/>
                    </a:cubicBezTo>
                    <a:cubicBezTo>
                      <a:pt x="27" y="112"/>
                      <a:pt x="26" y="111"/>
                      <a:pt x="25" y="111"/>
                    </a:cubicBezTo>
                    <a:cubicBezTo>
                      <a:pt x="24" y="109"/>
                      <a:pt x="24" y="106"/>
                      <a:pt x="25" y="10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5"/>
                      <a:pt x="9" y="144"/>
                      <a:pt x="20" y="144"/>
                    </a:cubicBezTo>
                    <a:cubicBezTo>
                      <a:pt x="172" y="144"/>
                      <a:pt x="172" y="144"/>
                      <a:pt x="172" y="144"/>
                    </a:cubicBezTo>
                    <a:cubicBezTo>
                      <a:pt x="183" y="144"/>
                      <a:pt x="192" y="135"/>
                      <a:pt x="192" y="124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35" name="文本框 65"/>
            <p:cNvSpPr txBox="1"/>
            <p:nvPr/>
          </p:nvSpPr>
          <p:spPr>
            <a:xfrm rot="18900000">
              <a:off x="4170282" y="2232679"/>
              <a:ext cx="1074743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简约商务风图表系列</a:t>
              </a:r>
              <a:endParaRPr lang="en-US" altLang="zh-CN" sz="11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◆ 在此点击输入具体文本内容</a:t>
              </a: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3106302" y="1762367"/>
            <a:ext cx="3158362" cy="4120983"/>
            <a:chOff x="2330030" y="1321775"/>
            <a:chExt cx="2369080" cy="3090737"/>
          </a:xfrm>
        </p:grpSpPr>
        <p:grpSp>
          <p:nvGrpSpPr>
            <p:cNvPr id="143" name="组合 142"/>
            <p:cNvGrpSpPr/>
            <p:nvPr/>
          </p:nvGrpSpPr>
          <p:grpSpPr>
            <a:xfrm>
              <a:off x="2330030" y="1322521"/>
              <a:ext cx="2369080" cy="3089991"/>
              <a:chOff x="1313863" y="1205784"/>
              <a:chExt cx="3158773" cy="4119987"/>
            </a:xfrm>
          </p:grpSpPr>
          <p:sp>
            <p:nvSpPr>
              <p:cNvPr id="150" name="任意多边形 149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51" name="圆角矩形 150"/>
              <p:cNvSpPr/>
              <p:nvPr/>
            </p:nvSpPr>
            <p:spPr>
              <a:xfrm rot="18900000">
                <a:off x="1403031" y="1875976"/>
                <a:ext cx="2838930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FCE2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52" name="任意多边形 151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44" name="文本框 36"/>
            <p:cNvSpPr txBox="1"/>
            <p:nvPr/>
          </p:nvSpPr>
          <p:spPr>
            <a:xfrm rot="18900000">
              <a:off x="3602394" y="1321775"/>
              <a:ext cx="374381" cy="55911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B</a:t>
              </a:r>
            </a:p>
          </p:txBody>
        </p:sp>
        <p:grpSp>
          <p:nvGrpSpPr>
            <p:cNvPr id="145" name="组合 144"/>
            <p:cNvGrpSpPr/>
            <p:nvPr/>
          </p:nvGrpSpPr>
          <p:grpSpPr>
            <a:xfrm rot="18900000">
              <a:off x="2872599" y="2814967"/>
              <a:ext cx="316809" cy="290719"/>
              <a:chOff x="3222625" y="3211513"/>
              <a:chExt cx="539750" cy="495300"/>
            </a:xfrm>
            <a:solidFill>
              <a:schemeClr val="bg1"/>
            </a:solidFill>
          </p:grpSpPr>
          <p:sp>
            <p:nvSpPr>
              <p:cNvPr id="147" name="Freeform 42"/>
              <p:cNvSpPr>
                <a:spLocks noEditPoints="1"/>
              </p:cNvSpPr>
              <p:nvPr/>
            </p:nvSpPr>
            <p:spPr bwMode="auto">
              <a:xfrm>
                <a:off x="3222625" y="3211513"/>
                <a:ext cx="539750" cy="495300"/>
              </a:xfrm>
              <a:custGeom>
                <a:avLst/>
                <a:gdLst>
                  <a:gd name="T0" fmla="*/ 188 w 192"/>
                  <a:gd name="T1" fmla="*/ 0 h 176"/>
                  <a:gd name="T2" fmla="*/ 4 w 192"/>
                  <a:gd name="T3" fmla="*/ 0 h 176"/>
                  <a:gd name="T4" fmla="*/ 0 w 192"/>
                  <a:gd name="T5" fmla="*/ 4 h 176"/>
                  <a:gd name="T6" fmla="*/ 0 w 192"/>
                  <a:gd name="T7" fmla="*/ 172 h 176"/>
                  <a:gd name="T8" fmla="*/ 4 w 192"/>
                  <a:gd name="T9" fmla="*/ 176 h 176"/>
                  <a:gd name="T10" fmla="*/ 188 w 192"/>
                  <a:gd name="T11" fmla="*/ 176 h 176"/>
                  <a:gd name="T12" fmla="*/ 192 w 192"/>
                  <a:gd name="T13" fmla="*/ 172 h 176"/>
                  <a:gd name="T14" fmla="*/ 192 w 192"/>
                  <a:gd name="T15" fmla="*/ 4 h 176"/>
                  <a:gd name="T16" fmla="*/ 188 w 192"/>
                  <a:gd name="T17" fmla="*/ 0 h 176"/>
                  <a:gd name="T18" fmla="*/ 176 w 192"/>
                  <a:gd name="T19" fmla="*/ 132 h 176"/>
                  <a:gd name="T20" fmla="*/ 172 w 192"/>
                  <a:gd name="T21" fmla="*/ 136 h 176"/>
                  <a:gd name="T22" fmla="*/ 20 w 192"/>
                  <a:gd name="T23" fmla="*/ 136 h 176"/>
                  <a:gd name="T24" fmla="*/ 16 w 192"/>
                  <a:gd name="T25" fmla="*/ 132 h 176"/>
                  <a:gd name="T26" fmla="*/ 16 w 192"/>
                  <a:gd name="T27" fmla="*/ 20 h 176"/>
                  <a:gd name="T28" fmla="*/ 20 w 192"/>
                  <a:gd name="T29" fmla="*/ 16 h 176"/>
                  <a:gd name="T30" fmla="*/ 172 w 192"/>
                  <a:gd name="T31" fmla="*/ 16 h 176"/>
                  <a:gd name="T32" fmla="*/ 176 w 192"/>
                  <a:gd name="T33" fmla="*/ 20 h 176"/>
                  <a:gd name="T34" fmla="*/ 176 w 192"/>
                  <a:gd name="T35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76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188" y="176"/>
                      <a:pt x="188" y="176"/>
                      <a:pt x="188" y="176"/>
                    </a:cubicBezTo>
                    <a:cubicBezTo>
                      <a:pt x="190" y="176"/>
                      <a:pt x="192" y="174"/>
                      <a:pt x="192" y="172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  <a:moveTo>
                      <a:pt x="176" y="132"/>
                    </a:moveTo>
                    <a:cubicBezTo>
                      <a:pt x="176" y="134"/>
                      <a:pt x="174" y="136"/>
                      <a:pt x="172" y="136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8" y="136"/>
                      <a:pt x="16" y="134"/>
                      <a:pt x="16" y="13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8" y="16"/>
                      <a:pt x="20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4" y="16"/>
                      <a:pt x="176" y="18"/>
                      <a:pt x="176" y="20"/>
                    </a:cubicBezTo>
                    <a:lnTo>
                      <a:pt x="176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48" name="Oval 43"/>
              <p:cNvSpPr>
                <a:spLocks noChangeArrowheads="1"/>
              </p:cNvSpPr>
              <p:nvPr/>
            </p:nvSpPr>
            <p:spPr bwMode="auto">
              <a:xfrm>
                <a:off x="3379788" y="3302000"/>
                <a:ext cx="90488" cy="904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49" name="Freeform 44"/>
              <p:cNvSpPr>
                <a:spLocks noEditPoints="1"/>
              </p:cNvSpPr>
              <p:nvPr/>
            </p:nvSpPr>
            <p:spPr bwMode="auto">
              <a:xfrm>
                <a:off x="3290888" y="3363913"/>
                <a:ext cx="404813" cy="207963"/>
              </a:xfrm>
              <a:custGeom>
                <a:avLst/>
                <a:gdLst>
                  <a:gd name="T0" fmla="*/ 77 w 144"/>
                  <a:gd name="T1" fmla="*/ 7 h 74"/>
                  <a:gd name="T2" fmla="*/ 77 w 144"/>
                  <a:gd name="T3" fmla="*/ 8 h 74"/>
                  <a:gd name="T4" fmla="*/ 49 w 144"/>
                  <a:gd name="T5" fmla="*/ 36 h 74"/>
                  <a:gd name="T6" fmla="*/ 43 w 144"/>
                  <a:gd name="T7" fmla="*/ 31 h 74"/>
                  <a:gd name="T8" fmla="*/ 13 w 144"/>
                  <a:gd name="T9" fmla="*/ 32 h 74"/>
                  <a:gd name="T10" fmla="*/ 0 w 144"/>
                  <a:gd name="T11" fmla="*/ 45 h 74"/>
                  <a:gd name="T12" fmla="*/ 0 w 144"/>
                  <a:gd name="T13" fmla="*/ 56 h 74"/>
                  <a:gd name="T14" fmla="*/ 0 w 144"/>
                  <a:gd name="T15" fmla="*/ 74 h 74"/>
                  <a:gd name="T16" fmla="*/ 144 w 144"/>
                  <a:gd name="T17" fmla="*/ 74 h 74"/>
                  <a:gd name="T18" fmla="*/ 144 w 144"/>
                  <a:gd name="T19" fmla="*/ 50 h 74"/>
                  <a:gd name="T20" fmla="*/ 144 w 144"/>
                  <a:gd name="T21" fmla="*/ 40 h 74"/>
                  <a:gd name="T22" fmla="*/ 107 w 144"/>
                  <a:gd name="T23" fmla="*/ 7 h 74"/>
                  <a:gd name="T24" fmla="*/ 77 w 144"/>
                  <a:gd name="T25" fmla="*/ 7 h 74"/>
                  <a:gd name="T26" fmla="*/ 104 w 144"/>
                  <a:gd name="T27" fmla="*/ 33 h 74"/>
                  <a:gd name="T28" fmla="*/ 94 w 144"/>
                  <a:gd name="T29" fmla="*/ 27 h 74"/>
                  <a:gd name="T30" fmla="*/ 90 w 144"/>
                  <a:gd name="T31" fmla="*/ 27 h 74"/>
                  <a:gd name="T32" fmla="*/ 80 w 144"/>
                  <a:gd name="T33" fmla="*/ 33 h 74"/>
                  <a:gd name="T34" fmla="*/ 70 w 144"/>
                  <a:gd name="T35" fmla="*/ 27 h 74"/>
                  <a:gd name="T36" fmla="*/ 70 w 144"/>
                  <a:gd name="T37" fmla="*/ 26 h 74"/>
                  <a:gd name="T38" fmla="*/ 83 w 144"/>
                  <a:gd name="T39" fmla="*/ 13 h 74"/>
                  <a:gd name="T40" fmla="*/ 102 w 144"/>
                  <a:gd name="T41" fmla="*/ 13 h 74"/>
                  <a:gd name="T42" fmla="*/ 118 w 144"/>
                  <a:gd name="T43" fmla="*/ 27 h 74"/>
                  <a:gd name="T44" fmla="*/ 104 w 144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4" h="74">
                    <a:moveTo>
                      <a:pt x="77" y="7"/>
                    </a:moveTo>
                    <a:cubicBezTo>
                      <a:pt x="77" y="7"/>
                      <a:pt x="77" y="7"/>
                      <a:pt x="77" y="8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5" y="24"/>
                      <a:pt x="22" y="24"/>
                      <a:pt x="13" y="3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4" y="50"/>
                      <a:pt x="144" y="50"/>
                      <a:pt x="144" y="50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9" y="0"/>
                      <a:pt x="85" y="0"/>
                      <a:pt x="77" y="7"/>
                    </a:cubicBezTo>
                    <a:close/>
                    <a:moveTo>
                      <a:pt x="104" y="33"/>
                    </a:move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6"/>
                      <a:pt x="91" y="26"/>
                      <a:pt x="90" y="27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8" y="9"/>
                      <a:pt x="97" y="9"/>
                      <a:pt x="102" y="13"/>
                    </a:cubicBezTo>
                    <a:cubicBezTo>
                      <a:pt x="118" y="27"/>
                      <a:pt x="118" y="27"/>
                      <a:pt x="118" y="27"/>
                    </a:cubicBezTo>
                    <a:lnTo>
                      <a:pt x="10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46" name="文本框 64"/>
            <p:cNvSpPr txBox="1"/>
            <p:nvPr/>
          </p:nvSpPr>
          <p:spPr>
            <a:xfrm rot="18900000">
              <a:off x="3008672" y="2156532"/>
              <a:ext cx="1074743" cy="62245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简约商务风图表系列</a:t>
              </a:r>
              <a:endParaRPr lang="en-US" altLang="zh-CN" sz="11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◆ 在此点击输入具体文本内容</a:t>
              </a: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1490365" y="1762368"/>
            <a:ext cx="3158362" cy="4120982"/>
            <a:chOff x="1117919" y="1321776"/>
            <a:chExt cx="2369080" cy="3090736"/>
          </a:xfrm>
        </p:grpSpPr>
        <p:grpSp>
          <p:nvGrpSpPr>
            <p:cNvPr id="154" name="组合 153"/>
            <p:cNvGrpSpPr/>
            <p:nvPr/>
          </p:nvGrpSpPr>
          <p:grpSpPr>
            <a:xfrm>
              <a:off x="1117919" y="1322521"/>
              <a:ext cx="2369080" cy="3089991"/>
              <a:chOff x="1313863" y="1205784"/>
              <a:chExt cx="3158773" cy="4119987"/>
            </a:xfrm>
          </p:grpSpPr>
          <p:sp>
            <p:nvSpPr>
              <p:cNvPr id="161" name="任意多边形 160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62" name="圆角矩形 161"/>
              <p:cNvSpPr/>
              <p:nvPr/>
            </p:nvSpPr>
            <p:spPr>
              <a:xfrm rot="18900000">
                <a:off x="1404860" y="1875219"/>
                <a:ext cx="2836786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B9ED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63" name="任意多边形 162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55" name="文本框 35"/>
            <p:cNvSpPr txBox="1"/>
            <p:nvPr/>
          </p:nvSpPr>
          <p:spPr>
            <a:xfrm rot="18900000">
              <a:off x="2383035" y="1321776"/>
              <a:ext cx="406770" cy="55911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A</a:t>
              </a:r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1552228" y="2722191"/>
              <a:ext cx="311277" cy="311276"/>
              <a:chOff x="4549775" y="536575"/>
              <a:chExt cx="539751" cy="539750"/>
            </a:xfrm>
          </p:grpSpPr>
          <p:sp>
            <p:nvSpPr>
              <p:cNvPr id="158" name="Freeform 53"/>
              <p:cNvSpPr/>
              <p:nvPr/>
            </p:nvSpPr>
            <p:spPr bwMode="auto">
              <a:xfrm>
                <a:off x="4732338" y="536575"/>
                <a:ext cx="134938" cy="131763"/>
              </a:xfrm>
              <a:custGeom>
                <a:avLst/>
                <a:gdLst>
                  <a:gd name="T0" fmla="*/ 46 w 48"/>
                  <a:gd name="T1" fmla="*/ 29 h 47"/>
                  <a:gd name="T2" fmla="*/ 46 w 48"/>
                  <a:gd name="T3" fmla="*/ 24 h 47"/>
                  <a:gd name="T4" fmla="*/ 24 w 48"/>
                  <a:gd name="T5" fmla="*/ 1 h 47"/>
                  <a:gd name="T6" fmla="*/ 21 w 48"/>
                  <a:gd name="T7" fmla="*/ 0 h 47"/>
                  <a:gd name="T8" fmla="*/ 18 w 48"/>
                  <a:gd name="T9" fmla="*/ 1 h 47"/>
                  <a:gd name="T10" fmla="*/ 0 w 48"/>
                  <a:gd name="T11" fmla="*/ 19 h 47"/>
                  <a:gd name="T12" fmla="*/ 28 w 48"/>
                  <a:gd name="T13" fmla="*/ 47 h 47"/>
                  <a:gd name="T14" fmla="*/ 46 w 48"/>
                  <a:gd name="T15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46" y="29"/>
                    </a:moveTo>
                    <a:cubicBezTo>
                      <a:pt x="48" y="28"/>
                      <a:pt x="48" y="25"/>
                      <a:pt x="46" y="2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8" y="47"/>
                      <a:pt x="28" y="47"/>
                      <a:pt x="28" y="47"/>
                    </a:cubicBez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59" name="Freeform 54"/>
              <p:cNvSpPr/>
              <p:nvPr/>
            </p:nvSpPr>
            <p:spPr bwMode="auto">
              <a:xfrm>
                <a:off x="4549775" y="606425"/>
                <a:ext cx="469900" cy="469900"/>
              </a:xfrm>
              <a:custGeom>
                <a:avLst/>
                <a:gdLst>
                  <a:gd name="T0" fmla="*/ 100 w 167"/>
                  <a:gd name="T1" fmla="*/ 118 h 167"/>
                  <a:gd name="T2" fmla="*/ 76 w 167"/>
                  <a:gd name="T3" fmla="*/ 127 h 167"/>
                  <a:gd name="T4" fmla="*/ 51 w 167"/>
                  <a:gd name="T5" fmla="*/ 116 h 167"/>
                  <a:gd name="T6" fmla="*/ 40 w 167"/>
                  <a:gd name="T7" fmla="*/ 91 h 167"/>
                  <a:gd name="T8" fmla="*/ 51 w 167"/>
                  <a:gd name="T9" fmla="*/ 65 h 167"/>
                  <a:gd name="T10" fmla="*/ 88 w 167"/>
                  <a:gd name="T11" fmla="*/ 28 h 167"/>
                  <a:gd name="T12" fmla="*/ 60 w 167"/>
                  <a:gd name="T13" fmla="*/ 0 h 167"/>
                  <a:gd name="T14" fmla="*/ 22 w 167"/>
                  <a:gd name="T15" fmla="*/ 37 h 167"/>
                  <a:gd name="T16" fmla="*/ 22 w 167"/>
                  <a:gd name="T17" fmla="*/ 37 h 167"/>
                  <a:gd name="T18" fmla="*/ 0 w 167"/>
                  <a:gd name="T19" fmla="*/ 91 h 167"/>
                  <a:gd name="T20" fmla="*/ 22 w 167"/>
                  <a:gd name="T21" fmla="*/ 145 h 167"/>
                  <a:gd name="T22" fmla="*/ 76 w 167"/>
                  <a:gd name="T23" fmla="*/ 167 h 167"/>
                  <a:gd name="T24" fmla="*/ 130 w 167"/>
                  <a:gd name="T25" fmla="*/ 145 h 167"/>
                  <a:gd name="T26" fmla="*/ 130 w 167"/>
                  <a:gd name="T27" fmla="*/ 144 h 167"/>
                  <a:gd name="T28" fmla="*/ 167 w 167"/>
                  <a:gd name="T29" fmla="*/ 107 h 167"/>
                  <a:gd name="T30" fmla="*/ 139 w 167"/>
                  <a:gd name="T31" fmla="*/ 79 h 167"/>
                  <a:gd name="T32" fmla="*/ 100 w 167"/>
                  <a:gd name="T33" fmla="*/ 11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7" h="167">
                    <a:moveTo>
                      <a:pt x="100" y="118"/>
                    </a:moveTo>
                    <a:cubicBezTo>
                      <a:pt x="94" y="124"/>
                      <a:pt x="85" y="127"/>
                      <a:pt x="76" y="127"/>
                    </a:cubicBezTo>
                    <a:cubicBezTo>
                      <a:pt x="67" y="127"/>
                      <a:pt x="57" y="123"/>
                      <a:pt x="51" y="116"/>
                    </a:cubicBezTo>
                    <a:cubicBezTo>
                      <a:pt x="44" y="110"/>
                      <a:pt x="40" y="100"/>
                      <a:pt x="40" y="91"/>
                    </a:cubicBezTo>
                    <a:cubicBezTo>
                      <a:pt x="40" y="81"/>
                      <a:pt x="44" y="72"/>
                      <a:pt x="51" y="65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8" y="52"/>
                      <a:pt x="0" y="71"/>
                      <a:pt x="0" y="91"/>
                    </a:cubicBezTo>
                    <a:cubicBezTo>
                      <a:pt x="0" y="111"/>
                      <a:pt x="8" y="130"/>
                      <a:pt x="22" y="145"/>
                    </a:cubicBezTo>
                    <a:cubicBezTo>
                      <a:pt x="37" y="159"/>
                      <a:pt x="56" y="167"/>
                      <a:pt x="76" y="167"/>
                    </a:cubicBezTo>
                    <a:cubicBezTo>
                      <a:pt x="96" y="167"/>
                      <a:pt x="116" y="159"/>
                      <a:pt x="130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39" y="79"/>
                      <a:pt x="139" y="79"/>
                      <a:pt x="139" y="79"/>
                    </a:cubicBezTo>
                    <a:lnTo>
                      <a:pt x="100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60" name="Freeform 55"/>
              <p:cNvSpPr/>
              <p:nvPr/>
            </p:nvSpPr>
            <p:spPr bwMode="auto">
              <a:xfrm>
                <a:off x="4957763" y="758825"/>
                <a:ext cx="131763" cy="134938"/>
              </a:xfrm>
              <a:custGeom>
                <a:avLst/>
                <a:gdLst>
                  <a:gd name="T0" fmla="*/ 46 w 47"/>
                  <a:gd name="T1" fmla="*/ 24 h 48"/>
                  <a:gd name="T2" fmla="*/ 23 w 47"/>
                  <a:gd name="T3" fmla="*/ 2 h 48"/>
                  <a:gd name="T4" fmla="*/ 18 w 47"/>
                  <a:gd name="T5" fmla="*/ 2 h 48"/>
                  <a:gd name="T6" fmla="*/ 0 w 47"/>
                  <a:gd name="T7" fmla="*/ 20 h 48"/>
                  <a:gd name="T8" fmla="*/ 28 w 47"/>
                  <a:gd name="T9" fmla="*/ 48 h 48"/>
                  <a:gd name="T10" fmla="*/ 46 w 47"/>
                  <a:gd name="T11" fmla="*/ 29 h 48"/>
                  <a:gd name="T12" fmla="*/ 47 w 47"/>
                  <a:gd name="T13" fmla="*/ 27 h 48"/>
                  <a:gd name="T14" fmla="*/ 46 w 47"/>
                  <a:gd name="T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8">
                    <a:moveTo>
                      <a:pt x="46" y="2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2" y="0"/>
                      <a:pt x="19" y="1"/>
                      <a:pt x="18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9"/>
                      <a:pt x="47" y="28"/>
                      <a:pt x="47" y="27"/>
                    </a:cubicBezTo>
                    <a:cubicBezTo>
                      <a:pt x="47" y="25"/>
                      <a:pt x="47" y="24"/>
                      <a:pt x="4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57" name="文本框 63"/>
            <p:cNvSpPr txBox="1"/>
            <p:nvPr/>
          </p:nvSpPr>
          <p:spPr>
            <a:xfrm rot="18900000">
              <a:off x="1655579" y="2151683"/>
              <a:ext cx="1074743" cy="51863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◆ 简约商务风图表系列</a:t>
              </a:r>
              <a:endParaRPr lang="en-US" altLang="zh-CN" sz="9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◆ 在此点击输入具体文本内容</a:t>
              </a: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1345499" y="4862836"/>
            <a:ext cx="4673550" cy="495483"/>
            <a:chOff x="5182386" y="2772098"/>
            <a:chExt cx="3505619" cy="371612"/>
          </a:xfrm>
          <a:solidFill>
            <a:srgbClr val="004F96"/>
          </a:solidFill>
        </p:grpSpPr>
        <p:sp>
          <p:nvSpPr>
            <p:cNvPr id="165" name="Freeform 60"/>
            <p:cNvSpPr/>
            <p:nvPr/>
          </p:nvSpPr>
          <p:spPr bwMode="auto">
            <a:xfrm>
              <a:off x="5182386" y="2772098"/>
              <a:ext cx="345953" cy="371612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>
              <a:off x="5598626" y="2871397"/>
              <a:ext cx="3089379" cy="272313"/>
            </a:xfrm>
            <a:prstGeom prst="roundRect">
              <a:avLst>
                <a:gd name="adj" fmla="val 9938"/>
              </a:avLst>
            </a:prstGeom>
            <a:solidFill>
              <a:srgbClr val="B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900" b="1"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单击此处输入文本内容</a:t>
              </a:r>
            </a:p>
          </p:txBody>
        </p:sp>
      </p:grpSp>
      <p:sp>
        <p:nvSpPr>
          <p:cNvPr id="167" name="矩形 166"/>
          <p:cNvSpPr/>
          <p:nvPr/>
        </p:nvSpPr>
        <p:spPr>
          <a:xfrm>
            <a:off x="1360010" y="5493313"/>
            <a:ext cx="9919098" cy="455295"/>
          </a:xfrm>
          <a:prstGeom prst="rect">
            <a:avLst/>
          </a:prstGeom>
        </p:spPr>
        <p:txBody>
          <a:bodyPr wrap="square" lIns="87006" tIns="43502" rIns="87006" bIns="43502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请在此处输入您的文本，或者复制您的文本粘贴到此处请在此处输入您的文本，或者复制您的文本粘贴到此处请在此处输入您的文本，或者复制您的文本粘贴到此处请在此处输入您的文本，或者复制您的文本粘贴到此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7" name="图片 16" descr="矩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" y="363220"/>
            <a:ext cx="1043305" cy="5969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33730" y="4108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8" name="Freeform 8"/>
          <p:cNvSpPr/>
          <p:nvPr/>
        </p:nvSpPr>
        <p:spPr bwMode="auto">
          <a:xfrm>
            <a:off x="4162772" y="2862040"/>
            <a:ext cx="1638424" cy="1636909"/>
          </a:xfrm>
          <a:custGeom>
            <a:avLst/>
            <a:gdLst>
              <a:gd name="T0" fmla="*/ 279 w 401"/>
              <a:gd name="T1" fmla="*/ 53 h 401"/>
              <a:gd name="T2" fmla="*/ 269 w 401"/>
              <a:gd name="T3" fmla="*/ 68 h 401"/>
              <a:gd name="T4" fmla="*/ 200 w 401"/>
              <a:gd name="T5" fmla="*/ 0 h 401"/>
              <a:gd name="T6" fmla="*/ 126 w 401"/>
              <a:gd name="T7" fmla="*/ 74 h 401"/>
              <a:gd name="T8" fmla="*/ 152 w 401"/>
              <a:gd name="T9" fmla="*/ 87 h 401"/>
              <a:gd name="T10" fmla="*/ 152 w 401"/>
              <a:gd name="T11" fmla="*/ 155 h 401"/>
              <a:gd name="T12" fmla="*/ 84 w 401"/>
              <a:gd name="T13" fmla="*/ 155 h 401"/>
              <a:gd name="T14" fmla="*/ 71 w 401"/>
              <a:gd name="T15" fmla="*/ 129 h 401"/>
              <a:gd name="T16" fmla="*/ 0 w 401"/>
              <a:gd name="T17" fmla="*/ 200 h 401"/>
              <a:gd name="T18" fmla="*/ 69 w 401"/>
              <a:gd name="T19" fmla="*/ 269 h 401"/>
              <a:gd name="T20" fmla="*/ 54 w 401"/>
              <a:gd name="T21" fmla="*/ 279 h 401"/>
              <a:gd name="T22" fmla="*/ 54 w 401"/>
              <a:gd name="T23" fmla="*/ 347 h 401"/>
              <a:gd name="T24" fmla="*/ 122 w 401"/>
              <a:gd name="T25" fmla="*/ 347 h 401"/>
              <a:gd name="T26" fmla="*/ 132 w 401"/>
              <a:gd name="T27" fmla="*/ 332 h 401"/>
              <a:gd name="T28" fmla="*/ 200 w 401"/>
              <a:gd name="T29" fmla="*/ 401 h 401"/>
              <a:gd name="T30" fmla="*/ 269 w 401"/>
              <a:gd name="T31" fmla="*/ 332 h 401"/>
              <a:gd name="T32" fmla="*/ 249 w 401"/>
              <a:gd name="T33" fmla="*/ 320 h 401"/>
              <a:gd name="T34" fmla="*/ 249 w 401"/>
              <a:gd name="T35" fmla="*/ 252 h 401"/>
              <a:gd name="T36" fmla="*/ 317 w 401"/>
              <a:gd name="T37" fmla="*/ 252 h 401"/>
              <a:gd name="T38" fmla="*/ 329 w 401"/>
              <a:gd name="T39" fmla="*/ 272 h 401"/>
              <a:gd name="T40" fmla="*/ 401 w 401"/>
              <a:gd name="T41" fmla="*/ 200 h 401"/>
              <a:gd name="T42" fmla="*/ 332 w 401"/>
              <a:gd name="T43" fmla="*/ 132 h 401"/>
              <a:gd name="T44" fmla="*/ 347 w 401"/>
              <a:gd name="T45" fmla="*/ 121 h 401"/>
              <a:gd name="T46" fmla="*/ 347 w 401"/>
              <a:gd name="T47" fmla="*/ 53 h 401"/>
              <a:gd name="T48" fmla="*/ 279 w 401"/>
              <a:gd name="T49" fmla="*/ 53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279" y="53"/>
                </a:moveTo>
                <a:cubicBezTo>
                  <a:pt x="275" y="58"/>
                  <a:pt x="271" y="63"/>
                  <a:pt x="269" y="68"/>
                </a:cubicBezTo>
                <a:cubicBezTo>
                  <a:pt x="200" y="0"/>
                  <a:pt x="200" y="0"/>
                  <a:pt x="200" y="0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36" y="76"/>
                  <a:pt x="145" y="80"/>
                  <a:pt x="152" y="87"/>
                </a:cubicBezTo>
                <a:cubicBezTo>
                  <a:pt x="171" y="106"/>
                  <a:pt x="171" y="137"/>
                  <a:pt x="152" y="155"/>
                </a:cubicBezTo>
                <a:cubicBezTo>
                  <a:pt x="133" y="174"/>
                  <a:pt x="103" y="174"/>
                  <a:pt x="84" y="155"/>
                </a:cubicBezTo>
                <a:cubicBezTo>
                  <a:pt x="77" y="148"/>
                  <a:pt x="72" y="139"/>
                  <a:pt x="71" y="129"/>
                </a:cubicBezTo>
                <a:cubicBezTo>
                  <a:pt x="0" y="200"/>
                  <a:pt x="0" y="200"/>
                  <a:pt x="0" y="200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3" y="271"/>
                  <a:pt x="58" y="274"/>
                  <a:pt x="54" y="279"/>
                </a:cubicBezTo>
                <a:cubicBezTo>
                  <a:pt x="35" y="298"/>
                  <a:pt x="35" y="328"/>
                  <a:pt x="54" y="347"/>
                </a:cubicBezTo>
                <a:cubicBezTo>
                  <a:pt x="72" y="366"/>
                  <a:pt x="103" y="366"/>
                  <a:pt x="122" y="347"/>
                </a:cubicBezTo>
                <a:cubicBezTo>
                  <a:pt x="126" y="342"/>
                  <a:pt x="129" y="337"/>
                  <a:pt x="132" y="332"/>
                </a:cubicBezTo>
                <a:cubicBezTo>
                  <a:pt x="200" y="401"/>
                  <a:pt x="200" y="401"/>
                  <a:pt x="200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61" y="330"/>
                  <a:pt x="254" y="326"/>
                  <a:pt x="249" y="320"/>
                </a:cubicBezTo>
                <a:cubicBezTo>
                  <a:pt x="230" y="301"/>
                  <a:pt x="230" y="271"/>
                  <a:pt x="249" y="252"/>
                </a:cubicBezTo>
                <a:cubicBezTo>
                  <a:pt x="267" y="233"/>
                  <a:pt x="298" y="233"/>
                  <a:pt x="317" y="252"/>
                </a:cubicBezTo>
                <a:cubicBezTo>
                  <a:pt x="322" y="258"/>
                  <a:pt x="327" y="265"/>
                  <a:pt x="329" y="272"/>
                </a:cubicBezTo>
                <a:cubicBezTo>
                  <a:pt x="401" y="200"/>
                  <a:pt x="401" y="200"/>
                  <a:pt x="401" y="200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8" y="129"/>
                  <a:pt x="343" y="126"/>
                  <a:pt x="347" y="121"/>
                </a:cubicBezTo>
                <a:cubicBezTo>
                  <a:pt x="366" y="103"/>
                  <a:pt x="366" y="72"/>
                  <a:pt x="347" y="53"/>
                </a:cubicBezTo>
                <a:cubicBezTo>
                  <a:pt x="328" y="35"/>
                  <a:pt x="298" y="35"/>
                  <a:pt x="279" y="53"/>
                </a:cubicBezTo>
                <a:close/>
              </a:path>
            </a:pathLst>
          </a:custGeom>
          <a:solidFill>
            <a:srgbClr val="FCE2E0"/>
          </a:solidFill>
          <a:ln w="254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4959517" y="3677902"/>
            <a:ext cx="1638424" cy="1638637"/>
          </a:xfrm>
          <a:custGeom>
            <a:avLst/>
            <a:gdLst>
              <a:gd name="T0" fmla="*/ 347 w 401"/>
              <a:gd name="T1" fmla="*/ 279 h 401"/>
              <a:gd name="T2" fmla="*/ 332 w 401"/>
              <a:gd name="T3" fmla="*/ 269 h 401"/>
              <a:gd name="T4" fmla="*/ 401 w 401"/>
              <a:gd name="T5" fmla="*/ 201 h 401"/>
              <a:gd name="T6" fmla="*/ 326 w 401"/>
              <a:gd name="T7" fmla="*/ 126 h 401"/>
              <a:gd name="T8" fmla="*/ 313 w 401"/>
              <a:gd name="T9" fmla="*/ 152 h 401"/>
              <a:gd name="T10" fmla="*/ 245 w 401"/>
              <a:gd name="T11" fmla="*/ 152 h 401"/>
              <a:gd name="T12" fmla="*/ 245 w 401"/>
              <a:gd name="T13" fmla="*/ 84 h 401"/>
              <a:gd name="T14" fmla="*/ 271 w 401"/>
              <a:gd name="T15" fmla="*/ 71 h 401"/>
              <a:gd name="T16" fmla="*/ 200 w 401"/>
              <a:gd name="T17" fmla="*/ 0 h 401"/>
              <a:gd name="T18" fmla="*/ 132 w 401"/>
              <a:gd name="T19" fmla="*/ 69 h 401"/>
              <a:gd name="T20" fmla="*/ 122 w 401"/>
              <a:gd name="T21" fmla="*/ 54 h 401"/>
              <a:gd name="T22" fmla="*/ 54 w 401"/>
              <a:gd name="T23" fmla="*/ 54 h 401"/>
              <a:gd name="T24" fmla="*/ 54 w 401"/>
              <a:gd name="T25" fmla="*/ 122 h 401"/>
              <a:gd name="T26" fmla="*/ 69 w 401"/>
              <a:gd name="T27" fmla="*/ 132 h 401"/>
              <a:gd name="T28" fmla="*/ 0 w 401"/>
              <a:gd name="T29" fmla="*/ 201 h 401"/>
              <a:gd name="T30" fmla="*/ 68 w 401"/>
              <a:gd name="T31" fmla="*/ 269 h 401"/>
              <a:gd name="T32" fmla="*/ 80 w 401"/>
              <a:gd name="T33" fmla="*/ 249 h 401"/>
              <a:gd name="T34" fmla="*/ 148 w 401"/>
              <a:gd name="T35" fmla="*/ 249 h 401"/>
              <a:gd name="T36" fmla="*/ 148 w 401"/>
              <a:gd name="T37" fmla="*/ 317 h 401"/>
              <a:gd name="T38" fmla="*/ 128 w 401"/>
              <a:gd name="T39" fmla="*/ 329 h 401"/>
              <a:gd name="T40" fmla="*/ 200 w 401"/>
              <a:gd name="T41" fmla="*/ 401 h 401"/>
              <a:gd name="T42" fmla="*/ 269 w 401"/>
              <a:gd name="T43" fmla="*/ 332 h 401"/>
              <a:gd name="T44" fmla="*/ 279 w 401"/>
              <a:gd name="T45" fmla="*/ 347 h 401"/>
              <a:gd name="T46" fmla="*/ 347 w 401"/>
              <a:gd name="T47" fmla="*/ 347 h 401"/>
              <a:gd name="T48" fmla="*/ 347 w 401"/>
              <a:gd name="T49" fmla="*/ 279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347" y="279"/>
                </a:moveTo>
                <a:cubicBezTo>
                  <a:pt x="343" y="275"/>
                  <a:pt x="338" y="272"/>
                  <a:pt x="332" y="269"/>
                </a:cubicBezTo>
                <a:cubicBezTo>
                  <a:pt x="401" y="201"/>
                  <a:pt x="401" y="201"/>
                  <a:pt x="401" y="201"/>
                </a:cubicBezTo>
                <a:cubicBezTo>
                  <a:pt x="326" y="126"/>
                  <a:pt x="326" y="126"/>
                  <a:pt x="326" y="126"/>
                </a:cubicBezTo>
                <a:cubicBezTo>
                  <a:pt x="325" y="136"/>
                  <a:pt x="320" y="145"/>
                  <a:pt x="313" y="152"/>
                </a:cubicBezTo>
                <a:cubicBezTo>
                  <a:pt x="294" y="171"/>
                  <a:pt x="264" y="171"/>
                  <a:pt x="245" y="152"/>
                </a:cubicBezTo>
                <a:cubicBezTo>
                  <a:pt x="226" y="133"/>
                  <a:pt x="226" y="103"/>
                  <a:pt x="245" y="84"/>
                </a:cubicBezTo>
                <a:cubicBezTo>
                  <a:pt x="252" y="77"/>
                  <a:pt x="262" y="72"/>
                  <a:pt x="271" y="71"/>
                </a:cubicBezTo>
                <a:cubicBezTo>
                  <a:pt x="200" y="0"/>
                  <a:pt x="200" y="0"/>
                  <a:pt x="200" y="0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29" y="63"/>
                  <a:pt x="126" y="58"/>
                  <a:pt x="122" y="54"/>
                </a:cubicBezTo>
                <a:cubicBezTo>
                  <a:pt x="103" y="35"/>
                  <a:pt x="72" y="35"/>
                  <a:pt x="54" y="54"/>
                </a:cubicBezTo>
                <a:cubicBezTo>
                  <a:pt x="35" y="73"/>
                  <a:pt x="35" y="103"/>
                  <a:pt x="54" y="122"/>
                </a:cubicBezTo>
                <a:cubicBezTo>
                  <a:pt x="58" y="126"/>
                  <a:pt x="63" y="130"/>
                  <a:pt x="69" y="132"/>
                </a:cubicBezTo>
                <a:cubicBezTo>
                  <a:pt x="0" y="201"/>
                  <a:pt x="0" y="201"/>
                  <a:pt x="0" y="201"/>
                </a:cubicBezTo>
                <a:cubicBezTo>
                  <a:pt x="68" y="269"/>
                  <a:pt x="68" y="269"/>
                  <a:pt x="68" y="269"/>
                </a:cubicBezTo>
                <a:cubicBezTo>
                  <a:pt x="71" y="262"/>
                  <a:pt x="75" y="255"/>
                  <a:pt x="80" y="249"/>
                </a:cubicBezTo>
                <a:cubicBezTo>
                  <a:pt x="99" y="230"/>
                  <a:pt x="130" y="230"/>
                  <a:pt x="148" y="249"/>
                </a:cubicBezTo>
                <a:cubicBezTo>
                  <a:pt x="167" y="268"/>
                  <a:pt x="167" y="298"/>
                  <a:pt x="148" y="317"/>
                </a:cubicBezTo>
                <a:cubicBezTo>
                  <a:pt x="143" y="323"/>
                  <a:pt x="136" y="327"/>
                  <a:pt x="128" y="329"/>
                </a:cubicBezTo>
                <a:cubicBezTo>
                  <a:pt x="200" y="401"/>
                  <a:pt x="200" y="401"/>
                  <a:pt x="200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71" y="338"/>
                  <a:pt x="275" y="343"/>
                  <a:pt x="279" y="347"/>
                </a:cubicBezTo>
                <a:cubicBezTo>
                  <a:pt x="298" y="366"/>
                  <a:pt x="328" y="366"/>
                  <a:pt x="347" y="347"/>
                </a:cubicBezTo>
                <a:cubicBezTo>
                  <a:pt x="366" y="329"/>
                  <a:pt x="366" y="298"/>
                  <a:pt x="347" y="279"/>
                </a:cubicBezTo>
                <a:close/>
              </a:path>
            </a:pathLst>
          </a:custGeom>
          <a:solidFill>
            <a:srgbClr val="B9EDFF"/>
          </a:solidFill>
          <a:ln w="254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5747620" y="2886240"/>
            <a:ext cx="1638424" cy="1638637"/>
          </a:xfrm>
          <a:custGeom>
            <a:avLst/>
            <a:gdLst>
              <a:gd name="T0" fmla="*/ 122 w 401"/>
              <a:gd name="T1" fmla="*/ 347 h 401"/>
              <a:gd name="T2" fmla="*/ 132 w 401"/>
              <a:gd name="T3" fmla="*/ 332 h 401"/>
              <a:gd name="T4" fmla="*/ 201 w 401"/>
              <a:gd name="T5" fmla="*/ 401 h 401"/>
              <a:gd name="T6" fmla="*/ 275 w 401"/>
              <a:gd name="T7" fmla="*/ 327 h 401"/>
              <a:gd name="T8" fmla="*/ 249 w 401"/>
              <a:gd name="T9" fmla="*/ 313 h 401"/>
              <a:gd name="T10" fmla="*/ 249 w 401"/>
              <a:gd name="T11" fmla="*/ 245 h 401"/>
              <a:gd name="T12" fmla="*/ 317 w 401"/>
              <a:gd name="T13" fmla="*/ 245 h 401"/>
              <a:gd name="T14" fmla="*/ 330 w 401"/>
              <a:gd name="T15" fmla="*/ 271 h 401"/>
              <a:gd name="T16" fmla="*/ 401 w 401"/>
              <a:gd name="T17" fmla="*/ 201 h 401"/>
              <a:gd name="T18" fmla="*/ 332 w 401"/>
              <a:gd name="T19" fmla="*/ 132 h 401"/>
              <a:gd name="T20" fmla="*/ 347 w 401"/>
              <a:gd name="T21" fmla="*/ 122 h 401"/>
              <a:gd name="T22" fmla="*/ 347 w 401"/>
              <a:gd name="T23" fmla="*/ 54 h 401"/>
              <a:gd name="T24" fmla="*/ 279 w 401"/>
              <a:gd name="T25" fmla="*/ 54 h 401"/>
              <a:gd name="T26" fmla="*/ 269 w 401"/>
              <a:gd name="T27" fmla="*/ 69 h 401"/>
              <a:gd name="T28" fmla="*/ 201 w 401"/>
              <a:gd name="T29" fmla="*/ 0 h 401"/>
              <a:gd name="T30" fmla="*/ 132 w 401"/>
              <a:gd name="T31" fmla="*/ 69 h 401"/>
              <a:gd name="T32" fmla="*/ 152 w 401"/>
              <a:gd name="T33" fmla="*/ 81 h 401"/>
              <a:gd name="T34" fmla="*/ 152 w 401"/>
              <a:gd name="T35" fmla="*/ 149 h 401"/>
              <a:gd name="T36" fmla="*/ 84 w 401"/>
              <a:gd name="T37" fmla="*/ 149 h 401"/>
              <a:gd name="T38" fmla="*/ 72 w 401"/>
              <a:gd name="T39" fmla="*/ 129 h 401"/>
              <a:gd name="T40" fmla="*/ 0 w 401"/>
              <a:gd name="T41" fmla="*/ 201 h 401"/>
              <a:gd name="T42" fmla="*/ 69 w 401"/>
              <a:gd name="T43" fmla="*/ 269 h 401"/>
              <a:gd name="T44" fmla="*/ 54 w 401"/>
              <a:gd name="T45" fmla="*/ 279 h 401"/>
              <a:gd name="T46" fmla="*/ 54 w 401"/>
              <a:gd name="T47" fmla="*/ 347 h 401"/>
              <a:gd name="T48" fmla="*/ 122 w 401"/>
              <a:gd name="T49" fmla="*/ 347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122" y="347"/>
                </a:moveTo>
                <a:cubicBezTo>
                  <a:pt x="126" y="343"/>
                  <a:pt x="130" y="338"/>
                  <a:pt x="132" y="332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75" y="327"/>
                  <a:pt x="275" y="327"/>
                  <a:pt x="275" y="327"/>
                </a:cubicBezTo>
                <a:cubicBezTo>
                  <a:pt x="265" y="325"/>
                  <a:pt x="256" y="321"/>
                  <a:pt x="249" y="313"/>
                </a:cubicBezTo>
                <a:cubicBezTo>
                  <a:pt x="230" y="295"/>
                  <a:pt x="230" y="264"/>
                  <a:pt x="249" y="245"/>
                </a:cubicBezTo>
                <a:cubicBezTo>
                  <a:pt x="268" y="227"/>
                  <a:pt x="298" y="227"/>
                  <a:pt x="317" y="245"/>
                </a:cubicBezTo>
                <a:cubicBezTo>
                  <a:pt x="324" y="253"/>
                  <a:pt x="329" y="262"/>
                  <a:pt x="330" y="271"/>
                </a:cubicBezTo>
                <a:cubicBezTo>
                  <a:pt x="401" y="201"/>
                  <a:pt x="401" y="201"/>
                  <a:pt x="401" y="201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8" y="130"/>
                  <a:pt x="343" y="126"/>
                  <a:pt x="347" y="122"/>
                </a:cubicBezTo>
                <a:cubicBezTo>
                  <a:pt x="366" y="103"/>
                  <a:pt x="366" y="73"/>
                  <a:pt x="347" y="54"/>
                </a:cubicBezTo>
                <a:cubicBezTo>
                  <a:pt x="329" y="35"/>
                  <a:pt x="298" y="35"/>
                  <a:pt x="279" y="54"/>
                </a:cubicBezTo>
                <a:cubicBezTo>
                  <a:pt x="275" y="58"/>
                  <a:pt x="272" y="63"/>
                  <a:pt x="269" y="69"/>
                </a:cubicBezTo>
                <a:cubicBezTo>
                  <a:pt x="201" y="0"/>
                  <a:pt x="201" y="0"/>
                  <a:pt x="201" y="0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40" y="71"/>
                  <a:pt x="146" y="75"/>
                  <a:pt x="152" y="81"/>
                </a:cubicBezTo>
                <a:cubicBezTo>
                  <a:pt x="171" y="99"/>
                  <a:pt x="171" y="130"/>
                  <a:pt x="152" y="149"/>
                </a:cubicBezTo>
                <a:cubicBezTo>
                  <a:pt x="134" y="167"/>
                  <a:pt x="103" y="167"/>
                  <a:pt x="84" y="149"/>
                </a:cubicBezTo>
                <a:cubicBezTo>
                  <a:pt x="79" y="143"/>
                  <a:pt x="74" y="136"/>
                  <a:pt x="72" y="129"/>
                </a:cubicBezTo>
                <a:cubicBezTo>
                  <a:pt x="0" y="201"/>
                  <a:pt x="0" y="201"/>
                  <a:pt x="0" y="201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3" y="272"/>
                  <a:pt x="58" y="275"/>
                  <a:pt x="54" y="279"/>
                </a:cubicBezTo>
                <a:cubicBezTo>
                  <a:pt x="35" y="298"/>
                  <a:pt x="35" y="329"/>
                  <a:pt x="54" y="347"/>
                </a:cubicBezTo>
                <a:cubicBezTo>
                  <a:pt x="73" y="366"/>
                  <a:pt x="103" y="366"/>
                  <a:pt x="122" y="347"/>
                </a:cubicBezTo>
                <a:close/>
              </a:path>
            </a:pathLst>
          </a:custGeom>
          <a:solidFill>
            <a:srgbClr val="FCE2E0"/>
          </a:solidFill>
          <a:ln w="254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4952604" y="2068649"/>
            <a:ext cx="1636696" cy="1638637"/>
          </a:xfrm>
          <a:custGeom>
            <a:avLst/>
            <a:gdLst>
              <a:gd name="T0" fmla="*/ 54 w 401"/>
              <a:gd name="T1" fmla="*/ 121 h 401"/>
              <a:gd name="T2" fmla="*/ 69 w 401"/>
              <a:gd name="T3" fmla="*/ 132 h 401"/>
              <a:gd name="T4" fmla="*/ 0 w 401"/>
              <a:gd name="T5" fmla="*/ 200 h 401"/>
              <a:gd name="T6" fmla="*/ 74 w 401"/>
              <a:gd name="T7" fmla="*/ 274 h 401"/>
              <a:gd name="T8" fmla="*/ 88 w 401"/>
              <a:gd name="T9" fmla="*/ 249 h 401"/>
              <a:gd name="T10" fmla="*/ 156 w 401"/>
              <a:gd name="T11" fmla="*/ 249 h 401"/>
              <a:gd name="T12" fmla="*/ 156 w 401"/>
              <a:gd name="T13" fmla="*/ 317 h 401"/>
              <a:gd name="T14" fmla="*/ 130 w 401"/>
              <a:gd name="T15" fmla="*/ 330 h 401"/>
              <a:gd name="T16" fmla="*/ 201 w 401"/>
              <a:gd name="T17" fmla="*/ 401 h 401"/>
              <a:gd name="T18" fmla="*/ 269 w 401"/>
              <a:gd name="T19" fmla="*/ 332 h 401"/>
              <a:gd name="T20" fmla="*/ 279 w 401"/>
              <a:gd name="T21" fmla="*/ 347 h 401"/>
              <a:gd name="T22" fmla="*/ 347 w 401"/>
              <a:gd name="T23" fmla="*/ 347 h 401"/>
              <a:gd name="T24" fmla="*/ 347 w 401"/>
              <a:gd name="T25" fmla="*/ 279 h 401"/>
              <a:gd name="T26" fmla="*/ 332 w 401"/>
              <a:gd name="T27" fmla="*/ 269 h 401"/>
              <a:gd name="T28" fmla="*/ 401 w 401"/>
              <a:gd name="T29" fmla="*/ 200 h 401"/>
              <a:gd name="T30" fmla="*/ 333 w 401"/>
              <a:gd name="T31" fmla="*/ 132 h 401"/>
              <a:gd name="T32" fmla="*/ 320 w 401"/>
              <a:gd name="T33" fmla="*/ 152 h 401"/>
              <a:gd name="T34" fmla="*/ 252 w 401"/>
              <a:gd name="T35" fmla="*/ 152 h 401"/>
              <a:gd name="T36" fmla="*/ 252 w 401"/>
              <a:gd name="T37" fmla="*/ 84 h 401"/>
              <a:gd name="T38" fmla="*/ 273 w 401"/>
              <a:gd name="T39" fmla="*/ 72 h 401"/>
              <a:gd name="T40" fmla="*/ 201 w 401"/>
              <a:gd name="T41" fmla="*/ 0 h 401"/>
              <a:gd name="T42" fmla="*/ 132 w 401"/>
              <a:gd name="T43" fmla="*/ 68 h 401"/>
              <a:gd name="T44" fmla="*/ 122 w 401"/>
              <a:gd name="T45" fmla="*/ 53 h 401"/>
              <a:gd name="T46" fmla="*/ 54 w 401"/>
              <a:gd name="T47" fmla="*/ 53 h 401"/>
              <a:gd name="T48" fmla="*/ 54 w 401"/>
              <a:gd name="T49" fmla="*/ 1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54" y="121"/>
                </a:moveTo>
                <a:cubicBezTo>
                  <a:pt x="58" y="126"/>
                  <a:pt x="63" y="129"/>
                  <a:pt x="69" y="132"/>
                </a:cubicBezTo>
                <a:cubicBezTo>
                  <a:pt x="0" y="200"/>
                  <a:pt x="0" y="200"/>
                  <a:pt x="0" y="200"/>
                </a:cubicBezTo>
                <a:cubicBezTo>
                  <a:pt x="74" y="274"/>
                  <a:pt x="74" y="274"/>
                  <a:pt x="74" y="274"/>
                </a:cubicBezTo>
                <a:cubicBezTo>
                  <a:pt x="76" y="265"/>
                  <a:pt x="81" y="256"/>
                  <a:pt x="88" y="249"/>
                </a:cubicBezTo>
                <a:cubicBezTo>
                  <a:pt x="107" y="230"/>
                  <a:pt x="137" y="230"/>
                  <a:pt x="156" y="249"/>
                </a:cubicBezTo>
                <a:cubicBezTo>
                  <a:pt x="175" y="267"/>
                  <a:pt x="175" y="298"/>
                  <a:pt x="156" y="317"/>
                </a:cubicBezTo>
                <a:cubicBezTo>
                  <a:pt x="149" y="324"/>
                  <a:pt x="139" y="328"/>
                  <a:pt x="130" y="330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72" y="337"/>
                  <a:pt x="275" y="343"/>
                  <a:pt x="279" y="347"/>
                </a:cubicBezTo>
                <a:cubicBezTo>
                  <a:pt x="298" y="366"/>
                  <a:pt x="329" y="366"/>
                  <a:pt x="347" y="347"/>
                </a:cubicBezTo>
                <a:cubicBezTo>
                  <a:pt x="366" y="328"/>
                  <a:pt x="366" y="298"/>
                  <a:pt x="347" y="279"/>
                </a:cubicBezTo>
                <a:cubicBezTo>
                  <a:pt x="343" y="274"/>
                  <a:pt x="338" y="271"/>
                  <a:pt x="332" y="269"/>
                </a:cubicBezTo>
                <a:cubicBezTo>
                  <a:pt x="401" y="200"/>
                  <a:pt x="401" y="200"/>
                  <a:pt x="401" y="200"/>
                </a:cubicBezTo>
                <a:cubicBezTo>
                  <a:pt x="333" y="132"/>
                  <a:pt x="333" y="132"/>
                  <a:pt x="333" y="132"/>
                </a:cubicBezTo>
                <a:cubicBezTo>
                  <a:pt x="330" y="139"/>
                  <a:pt x="326" y="146"/>
                  <a:pt x="320" y="152"/>
                </a:cubicBezTo>
                <a:cubicBezTo>
                  <a:pt x="302" y="171"/>
                  <a:pt x="271" y="171"/>
                  <a:pt x="252" y="152"/>
                </a:cubicBezTo>
                <a:cubicBezTo>
                  <a:pt x="234" y="133"/>
                  <a:pt x="234" y="103"/>
                  <a:pt x="252" y="84"/>
                </a:cubicBezTo>
                <a:cubicBezTo>
                  <a:pt x="258" y="78"/>
                  <a:pt x="265" y="74"/>
                  <a:pt x="273" y="72"/>
                </a:cubicBezTo>
                <a:cubicBezTo>
                  <a:pt x="201" y="0"/>
                  <a:pt x="201" y="0"/>
                  <a:pt x="201" y="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0" y="63"/>
                  <a:pt x="126" y="58"/>
                  <a:pt x="122" y="53"/>
                </a:cubicBezTo>
                <a:cubicBezTo>
                  <a:pt x="103" y="35"/>
                  <a:pt x="73" y="35"/>
                  <a:pt x="54" y="53"/>
                </a:cubicBezTo>
                <a:cubicBezTo>
                  <a:pt x="35" y="72"/>
                  <a:pt x="35" y="103"/>
                  <a:pt x="54" y="121"/>
                </a:cubicBezTo>
                <a:close/>
              </a:path>
            </a:pathLst>
          </a:custGeom>
          <a:solidFill>
            <a:srgbClr val="B9EDFF"/>
          </a:solidFill>
          <a:ln w="254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01398" y="4614759"/>
            <a:ext cx="2866277" cy="1095713"/>
            <a:chOff x="1901646" y="4614759"/>
            <a:chExt cx="2866650" cy="1095713"/>
          </a:xfrm>
        </p:grpSpPr>
        <p:sp>
          <p:nvSpPr>
            <p:cNvPr id="53" name="Rectangle 9"/>
            <p:cNvSpPr/>
            <p:nvPr/>
          </p:nvSpPr>
          <p:spPr>
            <a:xfrm>
              <a:off x="1901646" y="4891322"/>
              <a:ext cx="2660092" cy="819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  <a:p>
              <a:r>
                <a:rPr lang="zh-CN" altLang="en-US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3592902" y="4614759"/>
              <a:ext cx="1175394" cy="456329"/>
            </a:xfrm>
            <a:custGeom>
              <a:avLst/>
              <a:gdLst>
                <a:gd name="T0" fmla="*/ 244 w 288"/>
                <a:gd name="T1" fmla="*/ 112 h 112"/>
                <a:gd name="T2" fmla="*/ 236 w 288"/>
                <a:gd name="T3" fmla="*/ 112 h 112"/>
                <a:gd name="T4" fmla="*/ 236 w 288"/>
                <a:gd name="T5" fmla="*/ 104 h 112"/>
                <a:gd name="T6" fmla="*/ 244 w 288"/>
                <a:gd name="T7" fmla="*/ 104 h 112"/>
                <a:gd name="T8" fmla="*/ 255 w 288"/>
                <a:gd name="T9" fmla="*/ 102 h 112"/>
                <a:gd name="T10" fmla="*/ 258 w 288"/>
                <a:gd name="T11" fmla="*/ 110 h 112"/>
                <a:gd name="T12" fmla="*/ 244 w 288"/>
                <a:gd name="T13" fmla="*/ 112 h 112"/>
                <a:gd name="T14" fmla="*/ 216 w 288"/>
                <a:gd name="T15" fmla="*/ 112 h 112"/>
                <a:gd name="T16" fmla="*/ 196 w 288"/>
                <a:gd name="T17" fmla="*/ 112 h 112"/>
                <a:gd name="T18" fmla="*/ 196 w 288"/>
                <a:gd name="T19" fmla="*/ 104 h 112"/>
                <a:gd name="T20" fmla="*/ 216 w 288"/>
                <a:gd name="T21" fmla="*/ 104 h 112"/>
                <a:gd name="T22" fmla="*/ 216 w 288"/>
                <a:gd name="T23" fmla="*/ 112 h 112"/>
                <a:gd name="T24" fmla="*/ 176 w 288"/>
                <a:gd name="T25" fmla="*/ 112 h 112"/>
                <a:gd name="T26" fmla="*/ 160 w 288"/>
                <a:gd name="T27" fmla="*/ 112 h 112"/>
                <a:gd name="T28" fmla="*/ 160 w 288"/>
                <a:gd name="T29" fmla="*/ 104 h 112"/>
                <a:gd name="T30" fmla="*/ 176 w 288"/>
                <a:gd name="T31" fmla="*/ 104 h 112"/>
                <a:gd name="T32" fmla="*/ 176 w 288"/>
                <a:gd name="T33" fmla="*/ 112 h 112"/>
                <a:gd name="T34" fmla="*/ 140 w 288"/>
                <a:gd name="T35" fmla="*/ 112 h 112"/>
                <a:gd name="T36" fmla="*/ 120 w 288"/>
                <a:gd name="T37" fmla="*/ 112 h 112"/>
                <a:gd name="T38" fmla="*/ 120 w 288"/>
                <a:gd name="T39" fmla="*/ 104 h 112"/>
                <a:gd name="T40" fmla="*/ 140 w 288"/>
                <a:gd name="T41" fmla="*/ 104 h 112"/>
                <a:gd name="T42" fmla="*/ 140 w 288"/>
                <a:gd name="T43" fmla="*/ 112 h 112"/>
                <a:gd name="T44" fmla="*/ 100 w 288"/>
                <a:gd name="T45" fmla="*/ 112 h 112"/>
                <a:gd name="T46" fmla="*/ 80 w 288"/>
                <a:gd name="T47" fmla="*/ 112 h 112"/>
                <a:gd name="T48" fmla="*/ 80 w 288"/>
                <a:gd name="T49" fmla="*/ 104 h 112"/>
                <a:gd name="T50" fmla="*/ 100 w 288"/>
                <a:gd name="T51" fmla="*/ 104 h 112"/>
                <a:gd name="T52" fmla="*/ 100 w 288"/>
                <a:gd name="T53" fmla="*/ 112 h 112"/>
                <a:gd name="T54" fmla="*/ 60 w 288"/>
                <a:gd name="T55" fmla="*/ 112 h 112"/>
                <a:gd name="T56" fmla="*/ 40 w 288"/>
                <a:gd name="T57" fmla="*/ 112 h 112"/>
                <a:gd name="T58" fmla="*/ 40 w 288"/>
                <a:gd name="T59" fmla="*/ 104 h 112"/>
                <a:gd name="T60" fmla="*/ 60 w 288"/>
                <a:gd name="T61" fmla="*/ 104 h 112"/>
                <a:gd name="T62" fmla="*/ 60 w 288"/>
                <a:gd name="T63" fmla="*/ 112 h 112"/>
                <a:gd name="T64" fmla="*/ 20 w 288"/>
                <a:gd name="T65" fmla="*/ 112 h 112"/>
                <a:gd name="T66" fmla="*/ 0 w 288"/>
                <a:gd name="T67" fmla="*/ 112 h 112"/>
                <a:gd name="T68" fmla="*/ 0 w 288"/>
                <a:gd name="T69" fmla="*/ 104 h 112"/>
                <a:gd name="T70" fmla="*/ 20 w 288"/>
                <a:gd name="T71" fmla="*/ 104 h 112"/>
                <a:gd name="T72" fmla="*/ 20 w 288"/>
                <a:gd name="T73" fmla="*/ 112 h 112"/>
                <a:gd name="T74" fmla="*/ 275 w 288"/>
                <a:gd name="T75" fmla="*/ 98 h 112"/>
                <a:gd name="T76" fmla="*/ 270 w 288"/>
                <a:gd name="T77" fmla="*/ 93 h 112"/>
                <a:gd name="T78" fmla="*/ 278 w 288"/>
                <a:gd name="T79" fmla="*/ 77 h 112"/>
                <a:gd name="T80" fmla="*/ 286 w 288"/>
                <a:gd name="T81" fmla="*/ 80 h 112"/>
                <a:gd name="T82" fmla="*/ 275 w 288"/>
                <a:gd name="T83" fmla="*/ 98 h 112"/>
                <a:gd name="T84" fmla="*/ 288 w 288"/>
                <a:gd name="T85" fmla="*/ 60 h 112"/>
                <a:gd name="T86" fmla="*/ 280 w 288"/>
                <a:gd name="T87" fmla="*/ 60 h 112"/>
                <a:gd name="T88" fmla="*/ 280 w 288"/>
                <a:gd name="T89" fmla="*/ 40 h 112"/>
                <a:gd name="T90" fmla="*/ 288 w 288"/>
                <a:gd name="T91" fmla="*/ 40 h 112"/>
                <a:gd name="T92" fmla="*/ 288 w 288"/>
                <a:gd name="T93" fmla="*/ 60 h 112"/>
                <a:gd name="T94" fmla="*/ 288 w 288"/>
                <a:gd name="T95" fmla="*/ 20 h 112"/>
                <a:gd name="T96" fmla="*/ 280 w 288"/>
                <a:gd name="T97" fmla="*/ 20 h 112"/>
                <a:gd name="T98" fmla="*/ 280 w 288"/>
                <a:gd name="T99" fmla="*/ 0 h 112"/>
                <a:gd name="T100" fmla="*/ 288 w 288"/>
                <a:gd name="T101" fmla="*/ 0 h 112"/>
                <a:gd name="T102" fmla="*/ 288 w 288"/>
                <a:gd name="T103" fmla="*/ 2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112">
                  <a:moveTo>
                    <a:pt x="244" y="112"/>
                  </a:moveTo>
                  <a:cubicBezTo>
                    <a:pt x="236" y="112"/>
                    <a:pt x="236" y="112"/>
                    <a:pt x="236" y="112"/>
                  </a:cubicBezTo>
                  <a:cubicBezTo>
                    <a:pt x="236" y="104"/>
                    <a:pt x="236" y="104"/>
                    <a:pt x="236" y="104"/>
                  </a:cubicBezTo>
                  <a:cubicBezTo>
                    <a:pt x="244" y="104"/>
                    <a:pt x="244" y="104"/>
                    <a:pt x="244" y="104"/>
                  </a:cubicBezTo>
                  <a:cubicBezTo>
                    <a:pt x="248" y="104"/>
                    <a:pt x="251" y="103"/>
                    <a:pt x="255" y="102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3" y="111"/>
                    <a:pt x="249" y="112"/>
                    <a:pt x="244" y="112"/>
                  </a:cubicBezTo>
                  <a:close/>
                  <a:moveTo>
                    <a:pt x="216" y="112"/>
                  </a:moveTo>
                  <a:cubicBezTo>
                    <a:pt x="196" y="112"/>
                    <a:pt x="196" y="112"/>
                    <a:pt x="196" y="112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216" y="104"/>
                    <a:pt x="216" y="104"/>
                    <a:pt x="216" y="104"/>
                  </a:cubicBezTo>
                  <a:lnTo>
                    <a:pt x="216" y="112"/>
                  </a:lnTo>
                  <a:close/>
                  <a:moveTo>
                    <a:pt x="176" y="112"/>
                  </a:moveTo>
                  <a:cubicBezTo>
                    <a:pt x="160" y="112"/>
                    <a:pt x="160" y="112"/>
                    <a:pt x="160" y="112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76" y="104"/>
                    <a:pt x="176" y="104"/>
                    <a:pt x="176" y="104"/>
                  </a:cubicBezTo>
                  <a:lnTo>
                    <a:pt x="176" y="112"/>
                  </a:lnTo>
                  <a:close/>
                  <a:moveTo>
                    <a:pt x="140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40" y="104"/>
                    <a:pt x="140" y="104"/>
                    <a:pt x="140" y="104"/>
                  </a:cubicBezTo>
                  <a:lnTo>
                    <a:pt x="140" y="112"/>
                  </a:lnTo>
                  <a:close/>
                  <a:moveTo>
                    <a:pt x="100" y="112"/>
                  </a:moveTo>
                  <a:cubicBezTo>
                    <a:pt x="80" y="112"/>
                    <a:pt x="80" y="112"/>
                    <a:pt x="80" y="112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100" y="104"/>
                    <a:pt x="100" y="104"/>
                    <a:pt x="100" y="104"/>
                  </a:cubicBezTo>
                  <a:lnTo>
                    <a:pt x="100" y="112"/>
                  </a:lnTo>
                  <a:close/>
                  <a:moveTo>
                    <a:pt x="60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60" y="104"/>
                    <a:pt x="60" y="104"/>
                    <a:pt x="60" y="104"/>
                  </a:cubicBezTo>
                  <a:lnTo>
                    <a:pt x="60" y="112"/>
                  </a:lnTo>
                  <a:close/>
                  <a:moveTo>
                    <a:pt x="2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20" y="112"/>
                  </a:lnTo>
                  <a:close/>
                  <a:moveTo>
                    <a:pt x="275" y="98"/>
                  </a:moveTo>
                  <a:cubicBezTo>
                    <a:pt x="270" y="93"/>
                    <a:pt x="270" y="93"/>
                    <a:pt x="270" y="93"/>
                  </a:cubicBezTo>
                  <a:cubicBezTo>
                    <a:pt x="274" y="88"/>
                    <a:pt x="277" y="83"/>
                    <a:pt x="278" y="77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4" y="86"/>
                    <a:pt x="280" y="93"/>
                    <a:pt x="275" y="98"/>
                  </a:cubicBezTo>
                  <a:close/>
                  <a:moveTo>
                    <a:pt x="288" y="60"/>
                  </a:moveTo>
                  <a:cubicBezTo>
                    <a:pt x="280" y="60"/>
                    <a:pt x="280" y="60"/>
                    <a:pt x="280" y="6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8" y="40"/>
                    <a:pt x="288" y="40"/>
                    <a:pt x="288" y="40"/>
                  </a:cubicBezTo>
                  <a:lnTo>
                    <a:pt x="288" y="60"/>
                  </a:lnTo>
                  <a:close/>
                  <a:moveTo>
                    <a:pt x="288" y="20"/>
                  </a:moveTo>
                  <a:cubicBezTo>
                    <a:pt x="280" y="20"/>
                    <a:pt x="280" y="20"/>
                    <a:pt x="280" y="2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8" y="0"/>
                    <a:pt x="288" y="0"/>
                    <a:pt x="288" y="0"/>
                  </a:cubicBezTo>
                  <a:lnTo>
                    <a:pt x="288" y="20"/>
                  </a:lnTo>
                  <a:close/>
                </a:path>
              </a:pathLst>
            </a:custGeom>
            <a:solidFill>
              <a:srgbClr val="FC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04331" y="1721216"/>
            <a:ext cx="4110376" cy="1224131"/>
            <a:chOff x="7105255" y="1721216"/>
            <a:chExt cx="4110911" cy="1224131"/>
          </a:xfrm>
        </p:grpSpPr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8984158" y="2016792"/>
              <a:ext cx="32842" cy="48399"/>
            </a:xfrm>
            <a:prstGeom prst="rect">
              <a:avLst/>
            </a:prstGeom>
            <a:solidFill>
              <a:srgbClr val="D1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7105255" y="1721216"/>
              <a:ext cx="1911743" cy="997357"/>
            </a:xfrm>
            <a:custGeom>
              <a:avLst/>
              <a:gdLst>
                <a:gd name="T0" fmla="*/ 0 w 468"/>
                <a:gd name="T1" fmla="*/ 244 h 244"/>
                <a:gd name="T2" fmla="*/ 8 w 468"/>
                <a:gd name="T3" fmla="*/ 224 h 244"/>
                <a:gd name="T4" fmla="*/ 8 w 468"/>
                <a:gd name="T5" fmla="*/ 204 h 244"/>
                <a:gd name="T6" fmla="*/ 0 w 468"/>
                <a:gd name="T7" fmla="*/ 180 h 244"/>
                <a:gd name="T8" fmla="*/ 8 w 468"/>
                <a:gd name="T9" fmla="*/ 204 h 244"/>
                <a:gd name="T10" fmla="*/ 0 w 468"/>
                <a:gd name="T11" fmla="*/ 160 h 244"/>
                <a:gd name="T12" fmla="*/ 8 w 468"/>
                <a:gd name="T13" fmla="*/ 140 h 244"/>
                <a:gd name="T14" fmla="*/ 8 w 468"/>
                <a:gd name="T15" fmla="*/ 120 h 244"/>
                <a:gd name="T16" fmla="*/ 0 w 468"/>
                <a:gd name="T17" fmla="*/ 100 h 244"/>
                <a:gd name="T18" fmla="*/ 8 w 468"/>
                <a:gd name="T19" fmla="*/ 120 h 244"/>
                <a:gd name="T20" fmla="*/ 0 w 468"/>
                <a:gd name="T21" fmla="*/ 80 h 244"/>
                <a:gd name="T22" fmla="*/ 8 w 468"/>
                <a:gd name="T23" fmla="*/ 60 h 244"/>
                <a:gd name="T24" fmla="*/ 468 w 468"/>
                <a:gd name="T25" fmla="*/ 52 h 244"/>
                <a:gd name="T26" fmla="*/ 460 w 468"/>
                <a:gd name="T27" fmla="*/ 44 h 244"/>
                <a:gd name="T28" fmla="*/ 466 w 468"/>
                <a:gd name="T29" fmla="*/ 31 h 244"/>
                <a:gd name="T30" fmla="*/ 468 w 468"/>
                <a:gd name="T31" fmla="*/ 52 h 244"/>
                <a:gd name="T32" fmla="*/ 0 w 468"/>
                <a:gd name="T33" fmla="*/ 39 h 244"/>
                <a:gd name="T34" fmla="*/ 15 w 468"/>
                <a:gd name="T35" fmla="*/ 23 h 244"/>
                <a:gd name="T36" fmla="*/ 448 w 468"/>
                <a:gd name="T37" fmla="*/ 18 h 244"/>
                <a:gd name="T38" fmla="*/ 434 w 468"/>
                <a:gd name="T39" fmla="*/ 2 h 244"/>
                <a:gd name="T40" fmla="*/ 448 w 468"/>
                <a:gd name="T41" fmla="*/ 18 h 244"/>
                <a:gd name="T42" fmla="*/ 25 w 468"/>
                <a:gd name="T43" fmla="*/ 4 h 244"/>
                <a:gd name="T44" fmla="*/ 48 w 468"/>
                <a:gd name="T45" fmla="*/ 0 h 244"/>
                <a:gd name="T46" fmla="*/ 43 w 468"/>
                <a:gd name="T47" fmla="*/ 8 h 244"/>
                <a:gd name="T48" fmla="*/ 412 w 468"/>
                <a:gd name="T49" fmla="*/ 8 h 244"/>
                <a:gd name="T50" fmla="*/ 392 w 468"/>
                <a:gd name="T51" fmla="*/ 0 h 244"/>
                <a:gd name="T52" fmla="*/ 412 w 468"/>
                <a:gd name="T53" fmla="*/ 8 h 244"/>
                <a:gd name="T54" fmla="*/ 352 w 468"/>
                <a:gd name="T55" fmla="*/ 8 h 244"/>
                <a:gd name="T56" fmla="*/ 372 w 468"/>
                <a:gd name="T57" fmla="*/ 0 h 244"/>
                <a:gd name="T58" fmla="*/ 332 w 468"/>
                <a:gd name="T59" fmla="*/ 8 h 244"/>
                <a:gd name="T60" fmla="*/ 312 w 468"/>
                <a:gd name="T61" fmla="*/ 0 h 244"/>
                <a:gd name="T62" fmla="*/ 332 w 468"/>
                <a:gd name="T63" fmla="*/ 8 h 244"/>
                <a:gd name="T64" fmla="*/ 272 w 468"/>
                <a:gd name="T65" fmla="*/ 8 h 244"/>
                <a:gd name="T66" fmla="*/ 292 w 468"/>
                <a:gd name="T67" fmla="*/ 0 h 244"/>
                <a:gd name="T68" fmla="*/ 252 w 468"/>
                <a:gd name="T69" fmla="*/ 8 h 244"/>
                <a:gd name="T70" fmla="*/ 228 w 468"/>
                <a:gd name="T71" fmla="*/ 0 h 244"/>
                <a:gd name="T72" fmla="*/ 252 w 468"/>
                <a:gd name="T73" fmla="*/ 8 h 244"/>
                <a:gd name="T74" fmla="*/ 188 w 468"/>
                <a:gd name="T75" fmla="*/ 8 h 244"/>
                <a:gd name="T76" fmla="*/ 208 w 468"/>
                <a:gd name="T77" fmla="*/ 0 h 244"/>
                <a:gd name="T78" fmla="*/ 168 w 468"/>
                <a:gd name="T79" fmla="*/ 8 h 244"/>
                <a:gd name="T80" fmla="*/ 148 w 468"/>
                <a:gd name="T81" fmla="*/ 0 h 244"/>
                <a:gd name="T82" fmla="*/ 168 w 468"/>
                <a:gd name="T83" fmla="*/ 8 h 244"/>
                <a:gd name="T84" fmla="*/ 108 w 468"/>
                <a:gd name="T85" fmla="*/ 8 h 244"/>
                <a:gd name="T86" fmla="*/ 128 w 468"/>
                <a:gd name="T87" fmla="*/ 0 h 244"/>
                <a:gd name="T88" fmla="*/ 88 w 468"/>
                <a:gd name="T89" fmla="*/ 8 h 244"/>
                <a:gd name="T90" fmla="*/ 68 w 468"/>
                <a:gd name="T91" fmla="*/ 0 h 244"/>
                <a:gd name="T92" fmla="*/ 88 w 468"/>
                <a:gd name="T93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8" h="244">
                  <a:moveTo>
                    <a:pt x="8" y="244"/>
                  </a:moveTo>
                  <a:cubicBezTo>
                    <a:pt x="0" y="244"/>
                    <a:pt x="0" y="244"/>
                    <a:pt x="0" y="24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8" y="224"/>
                    <a:pt x="8" y="224"/>
                    <a:pt x="8" y="224"/>
                  </a:cubicBezTo>
                  <a:lnTo>
                    <a:pt x="8" y="244"/>
                  </a:lnTo>
                  <a:close/>
                  <a:moveTo>
                    <a:pt x="8" y="204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8" y="180"/>
                    <a:pt x="8" y="180"/>
                    <a:pt x="8" y="180"/>
                  </a:cubicBezTo>
                  <a:lnTo>
                    <a:pt x="8" y="204"/>
                  </a:lnTo>
                  <a:close/>
                  <a:moveTo>
                    <a:pt x="8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8" y="140"/>
                    <a:pt x="8" y="140"/>
                    <a:pt x="8" y="140"/>
                  </a:cubicBezTo>
                  <a:lnTo>
                    <a:pt x="8" y="160"/>
                  </a:lnTo>
                  <a:close/>
                  <a:moveTo>
                    <a:pt x="8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" y="100"/>
                    <a:pt x="8" y="100"/>
                    <a:pt x="8" y="100"/>
                  </a:cubicBezTo>
                  <a:lnTo>
                    <a:pt x="8" y="120"/>
                  </a:lnTo>
                  <a:close/>
                  <a:moveTo>
                    <a:pt x="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8" y="80"/>
                  </a:lnTo>
                  <a:close/>
                  <a:moveTo>
                    <a:pt x="468" y="52"/>
                  </a:moveTo>
                  <a:cubicBezTo>
                    <a:pt x="460" y="52"/>
                    <a:pt x="460" y="52"/>
                    <a:pt x="460" y="52"/>
                  </a:cubicBezTo>
                  <a:cubicBezTo>
                    <a:pt x="460" y="44"/>
                    <a:pt x="460" y="44"/>
                    <a:pt x="460" y="44"/>
                  </a:cubicBezTo>
                  <a:cubicBezTo>
                    <a:pt x="460" y="40"/>
                    <a:pt x="459" y="37"/>
                    <a:pt x="458" y="33"/>
                  </a:cubicBezTo>
                  <a:cubicBezTo>
                    <a:pt x="466" y="31"/>
                    <a:pt x="466" y="31"/>
                    <a:pt x="466" y="31"/>
                  </a:cubicBezTo>
                  <a:cubicBezTo>
                    <a:pt x="467" y="35"/>
                    <a:pt x="468" y="40"/>
                    <a:pt x="468" y="44"/>
                  </a:cubicBezTo>
                  <a:lnTo>
                    <a:pt x="468" y="52"/>
                  </a:lnTo>
                  <a:close/>
                  <a:moveTo>
                    <a:pt x="8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" y="32"/>
                    <a:pt x="4" y="25"/>
                    <a:pt x="9" y="1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8"/>
                    <a:pt x="9" y="34"/>
                    <a:pt x="8" y="40"/>
                  </a:cubicBezTo>
                  <a:close/>
                  <a:moveTo>
                    <a:pt x="448" y="18"/>
                  </a:moveTo>
                  <a:cubicBezTo>
                    <a:pt x="443" y="14"/>
                    <a:pt x="438" y="11"/>
                    <a:pt x="432" y="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1" y="4"/>
                    <a:pt x="448" y="7"/>
                    <a:pt x="453" y="12"/>
                  </a:cubicBezTo>
                  <a:lnTo>
                    <a:pt x="448" y="18"/>
                  </a:lnTo>
                  <a:close/>
                  <a:moveTo>
                    <a:pt x="29" y="11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8" y="8"/>
                    <a:pt x="33" y="9"/>
                    <a:pt x="29" y="11"/>
                  </a:cubicBezTo>
                  <a:close/>
                  <a:moveTo>
                    <a:pt x="412" y="8"/>
                  </a:moveTo>
                  <a:cubicBezTo>
                    <a:pt x="392" y="8"/>
                    <a:pt x="392" y="8"/>
                    <a:pt x="392" y="8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12" y="0"/>
                    <a:pt x="412" y="0"/>
                    <a:pt x="412" y="0"/>
                  </a:cubicBezTo>
                  <a:lnTo>
                    <a:pt x="412" y="8"/>
                  </a:lnTo>
                  <a:close/>
                  <a:moveTo>
                    <a:pt x="372" y="8"/>
                  </a:moveTo>
                  <a:cubicBezTo>
                    <a:pt x="352" y="8"/>
                    <a:pt x="352" y="8"/>
                    <a:pt x="352" y="8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372" y="8"/>
                  </a:lnTo>
                  <a:close/>
                  <a:moveTo>
                    <a:pt x="332" y="8"/>
                  </a:moveTo>
                  <a:cubicBezTo>
                    <a:pt x="312" y="8"/>
                    <a:pt x="312" y="8"/>
                    <a:pt x="312" y="8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332" y="8"/>
                  </a:lnTo>
                  <a:close/>
                  <a:moveTo>
                    <a:pt x="292" y="8"/>
                  </a:moveTo>
                  <a:cubicBezTo>
                    <a:pt x="272" y="8"/>
                    <a:pt x="272" y="8"/>
                    <a:pt x="272" y="8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8"/>
                  </a:lnTo>
                  <a:close/>
                  <a:moveTo>
                    <a:pt x="252" y="8"/>
                  </a:moveTo>
                  <a:cubicBezTo>
                    <a:pt x="228" y="8"/>
                    <a:pt x="228" y="8"/>
                    <a:pt x="228" y="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52" y="0"/>
                    <a:pt x="252" y="0"/>
                    <a:pt x="252" y="0"/>
                  </a:cubicBezTo>
                  <a:lnTo>
                    <a:pt x="252" y="8"/>
                  </a:lnTo>
                  <a:close/>
                  <a:moveTo>
                    <a:pt x="208" y="8"/>
                  </a:moveTo>
                  <a:cubicBezTo>
                    <a:pt x="188" y="8"/>
                    <a:pt x="188" y="8"/>
                    <a:pt x="188" y="8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208" y="8"/>
                  </a:lnTo>
                  <a:close/>
                  <a:moveTo>
                    <a:pt x="168" y="8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8" y="0"/>
                    <a:pt x="168" y="0"/>
                    <a:pt x="168" y="0"/>
                  </a:cubicBezTo>
                  <a:lnTo>
                    <a:pt x="168" y="8"/>
                  </a:lnTo>
                  <a:close/>
                  <a:moveTo>
                    <a:pt x="128" y="8"/>
                  </a:moveTo>
                  <a:cubicBezTo>
                    <a:pt x="108" y="8"/>
                    <a:pt x="108" y="8"/>
                    <a:pt x="108" y="8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8"/>
                  </a:lnTo>
                  <a:close/>
                  <a:moveTo>
                    <a:pt x="88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8"/>
                  </a:lnTo>
                  <a:close/>
                </a:path>
              </a:pathLst>
            </a:custGeom>
            <a:solidFill>
              <a:srgbClr val="FCE2E0"/>
            </a:solidFill>
            <a:ln w="9525">
              <a:solidFill>
                <a:srgbClr val="FCE2E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105255" y="2817098"/>
              <a:ext cx="32842" cy="32842"/>
            </a:xfrm>
            <a:prstGeom prst="rect">
              <a:avLst/>
            </a:prstGeom>
            <a:solidFill>
              <a:srgbClr val="D1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51" name="Rectangle 9"/>
            <p:cNvSpPr/>
            <p:nvPr/>
          </p:nvSpPr>
          <p:spPr>
            <a:xfrm>
              <a:off x="8556074" y="2126197"/>
              <a:ext cx="2660092" cy="819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  <a:p>
              <a:r>
                <a:rPr lang="zh-CN" altLang="en-US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96454" y="4156956"/>
            <a:ext cx="3753756" cy="819150"/>
            <a:chOff x="6697325" y="4156955"/>
            <a:chExt cx="3754245" cy="819150"/>
          </a:xfrm>
        </p:grpSpPr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6697325" y="4434993"/>
              <a:ext cx="980072" cy="456329"/>
            </a:xfrm>
            <a:custGeom>
              <a:avLst/>
              <a:gdLst>
                <a:gd name="T0" fmla="*/ 125 w 240"/>
                <a:gd name="T1" fmla="*/ 112 h 112"/>
                <a:gd name="T2" fmla="*/ 124 w 240"/>
                <a:gd name="T3" fmla="*/ 112 h 112"/>
                <a:gd name="T4" fmla="*/ 124 w 240"/>
                <a:gd name="T5" fmla="*/ 104 h 112"/>
                <a:gd name="T6" fmla="*/ 125 w 240"/>
                <a:gd name="T7" fmla="*/ 104 h 112"/>
                <a:gd name="T8" fmla="*/ 142 w 240"/>
                <a:gd name="T9" fmla="*/ 100 h 112"/>
                <a:gd name="T10" fmla="*/ 146 w 240"/>
                <a:gd name="T11" fmla="*/ 107 h 112"/>
                <a:gd name="T12" fmla="*/ 125 w 240"/>
                <a:gd name="T13" fmla="*/ 112 h 112"/>
                <a:gd name="T14" fmla="*/ 104 w 240"/>
                <a:gd name="T15" fmla="*/ 112 h 112"/>
                <a:gd name="T16" fmla="*/ 84 w 240"/>
                <a:gd name="T17" fmla="*/ 112 h 112"/>
                <a:gd name="T18" fmla="*/ 84 w 240"/>
                <a:gd name="T19" fmla="*/ 104 h 112"/>
                <a:gd name="T20" fmla="*/ 104 w 240"/>
                <a:gd name="T21" fmla="*/ 104 h 112"/>
                <a:gd name="T22" fmla="*/ 104 w 240"/>
                <a:gd name="T23" fmla="*/ 112 h 112"/>
                <a:gd name="T24" fmla="*/ 64 w 240"/>
                <a:gd name="T25" fmla="*/ 112 h 112"/>
                <a:gd name="T26" fmla="*/ 40 w 240"/>
                <a:gd name="T27" fmla="*/ 112 h 112"/>
                <a:gd name="T28" fmla="*/ 40 w 240"/>
                <a:gd name="T29" fmla="*/ 104 h 112"/>
                <a:gd name="T30" fmla="*/ 64 w 240"/>
                <a:gd name="T31" fmla="*/ 104 h 112"/>
                <a:gd name="T32" fmla="*/ 64 w 240"/>
                <a:gd name="T33" fmla="*/ 112 h 112"/>
                <a:gd name="T34" fmla="*/ 20 w 240"/>
                <a:gd name="T35" fmla="*/ 112 h 112"/>
                <a:gd name="T36" fmla="*/ 0 w 240"/>
                <a:gd name="T37" fmla="*/ 112 h 112"/>
                <a:gd name="T38" fmla="*/ 0 w 240"/>
                <a:gd name="T39" fmla="*/ 104 h 112"/>
                <a:gd name="T40" fmla="*/ 20 w 240"/>
                <a:gd name="T41" fmla="*/ 104 h 112"/>
                <a:gd name="T42" fmla="*/ 20 w 240"/>
                <a:gd name="T43" fmla="*/ 112 h 112"/>
                <a:gd name="T44" fmla="*/ 162 w 240"/>
                <a:gd name="T45" fmla="*/ 91 h 112"/>
                <a:gd name="T46" fmla="*/ 155 w 240"/>
                <a:gd name="T47" fmla="*/ 87 h 112"/>
                <a:gd name="T48" fmla="*/ 160 w 240"/>
                <a:gd name="T49" fmla="*/ 69 h 112"/>
                <a:gd name="T50" fmla="*/ 168 w 240"/>
                <a:gd name="T51" fmla="*/ 69 h 112"/>
                <a:gd name="T52" fmla="*/ 162 w 240"/>
                <a:gd name="T53" fmla="*/ 91 h 112"/>
                <a:gd name="T54" fmla="*/ 168 w 240"/>
                <a:gd name="T55" fmla="*/ 48 h 112"/>
                <a:gd name="T56" fmla="*/ 160 w 240"/>
                <a:gd name="T57" fmla="*/ 48 h 112"/>
                <a:gd name="T58" fmla="*/ 160 w 240"/>
                <a:gd name="T59" fmla="*/ 44 h 112"/>
                <a:gd name="T60" fmla="*/ 164 w 240"/>
                <a:gd name="T61" fmla="*/ 27 h 112"/>
                <a:gd name="T62" fmla="*/ 171 w 240"/>
                <a:gd name="T63" fmla="*/ 30 h 112"/>
                <a:gd name="T64" fmla="*/ 168 w 240"/>
                <a:gd name="T65" fmla="*/ 44 h 112"/>
                <a:gd name="T66" fmla="*/ 168 w 240"/>
                <a:gd name="T67" fmla="*/ 48 h 112"/>
                <a:gd name="T68" fmla="*/ 182 w 240"/>
                <a:gd name="T69" fmla="*/ 16 h 112"/>
                <a:gd name="T70" fmla="*/ 178 w 240"/>
                <a:gd name="T71" fmla="*/ 9 h 112"/>
                <a:gd name="T72" fmla="*/ 198 w 240"/>
                <a:gd name="T73" fmla="*/ 1 h 112"/>
                <a:gd name="T74" fmla="*/ 199 w 240"/>
                <a:gd name="T75" fmla="*/ 8 h 112"/>
                <a:gd name="T76" fmla="*/ 182 w 240"/>
                <a:gd name="T77" fmla="*/ 16 h 112"/>
                <a:gd name="T78" fmla="*/ 240 w 240"/>
                <a:gd name="T79" fmla="*/ 8 h 112"/>
                <a:gd name="T80" fmla="*/ 220 w 240"/>
                <a:gd name="T81" fmla="*/ 8 h 112"/>
                <a:gd name="T82" fmla="*/ 220 w 240"/>
                <a:gd name="T83" fmla="*/ 0 h 112"/>
                <a:gd name="T84" fmla="*/ 240 w 240"/>
                <a:gd name="T85" fmla="*/ 0 h 112"/>
                <a:gd name="T86" fmla="*/ 240 w 240"/>
                <a:gd name="T87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" h="112">
                  <a:moveTo>
                    <a:pt x="125" y="112"/>
                  </a:moveTo>
                  <a:cubicBezTo>
                    <a:pt x="124" y="112"/>
                    <a:pt x="124" y="112"/>
                    <a:pt x="124" y="112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31" y="104"/>
                    <a:pt x="137" y="103"/>
                    <a:pt x="142" y="100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0" y="110"/>
                    <a:pt x="133" y="112"/>
                    <a:pt x="125" y="112"/>
                  </a:cubicBezTo>
                  <a:close/>
                  <a:moveTo>
                    <a:pt x="104" y="112"/>
                  </a:moveTo>
                  <a:cubicBezTo>
                    <a:pt x="84" y="112"/>
                    <a:pt x="84" y="112"/>
                    <a:pt x="84" y="112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12"/>
                  </a:lnTo>
                  <a:close/>
                  <a:moveTo>
                    <a:pt x="64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64" y="104"/>
                    <a:pt x="64" y="104"/>
                    <a:pt x="64" y="104"/>
                  </a:cubicBezTo>
                  <a:lnTo>
                    <a:pt x="64" y="112"/>
                  </a:lnTo>
                  <a:close/>
                  <a:moveTo>
                    <a:pt x="2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20" y="112"/>
                  </a:lnTo>
                  <a:close/>
                  <a:moveTo>
                    <a:pt x="162" y="91"/>
                  </a:moveTo>
                  <a:cubicBezTo>
                    <a:pt x="155" y="87"/>
                    <a:pt x="155" y="87"/>
                    <a:pt x="155" y="87"/>
                  </a:cubicBezTo>
                  <a:cubicBezTo>
                    <a:pt x="158" y="81"/>
                    <a:pt x="160" y="75"/>
                    <a:pt x="160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77"/>
                    <a:pt x="166" y="84"/>
                    <a:pt x="162" y="91"/>
                  </a:cubicBezTo>
                  <a:close/>
                  <a:moveTo>
                    <a:pt x="168" y="48"/>
                  </a:moveTo>
                  <a:cubicBezTo>
                    <a:pt x="160" y="48"/>
                    <a:pt x="160" y="48"/>
                    <a:pt x="160" y="48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38"/>
                    <a:pt x="161" y="32"/>
                    <a:pt x="164" y="27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69" y="34"/>
                    <a:pt x="168" y="39"/>
                    <a:pt x="168" y="44"/>
                  </a:cubicBezTo>
                  <a:lnTo>
                    <a:pt x="168" y="48"/>
                  </a:lnTo>
                  <a:close/>
                  <a:moveTo>
                    <a:pt x="182" y="16"/>
                  </a:moveTo>
                  <a:cubicBezTo>
                    <a:pt x="178" y="9"/>
                    <a:pt x="178" y="9"/>
                    <a:pt x="178" y="9"/>
                  </a:cubicBezTo>
                  <a:cubicBezTo>
                    <a:pt x="184" y="5"/>
                    <a:pt x="191" y="2"/>
                    <a:pt x="198" y="1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3" y="9"/>
                    <a:pt x="187" y="12"/>
                    <a:pt x="182" y="16"/>
                  </a:cubicBezTo>
                  <a:close/>
                  <a:moveTo>
                    <a:pt x="240" y="8"/>
                  </a:moveTo>
                  <a:cubicBezTo>
                    <a:pt x="220" y="8"/>
                    <a:pt x="220" y="8"/>
                    <a:pt x="220" y="8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40" y="0"/>
                    <a:pt x="240" y="0"/>
                    <a:pt x="240" y="0"/>
                  </a:cubicBezTo>
                  <a:lnTo>
                    <a:pt x="240" y="8"/>
                  </a:ln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52" name="Rectangle 9"/>
            <p:cNvSpPr/>
            <p:nvPr/>
          </p:nvSpPr>
          <p:spPr>
            <a:xfrm>
              <a:off x="7791478" y="4156955"/>
              <a:ext cx="2660092" cy="819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  <a:p>
              <a:r>
                <a:rPr lang="zh-CN" altLang="en-US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31444" y="2343484"/>
            <a:ext cx="3848812" cy="1334052"/>
            <a:chOff x="1131591" y="2343483"/>
            <a:chExt cx="3849313" cy="1334052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948062" y="2343483"/>
              <a:ext cx="32842" cy="32842"/>
            </a:xfrm>
            <a:prstGeom prst="rect">
              <a:avLst/>
            </a:prstGeom>
            <a:solidFill>
              <a:srgbClr val="64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284413" y="2343483"/>
              <a:ext cx="2582409" cy="375089"/>
            </a:xfrm>
            <a:custGeom>
              <a:avLst/>
              <a:gdLst>
                <a:gd name="T0" fmla="*/ 0 w 632"/>
                <a:gd name="T1" fmla="*/ 92 h 92"/>
                <a:gd name="T2" fmla="*/ 8 w 632"/>
                <a:gd name="T3" fmla="*/ 72 h 92"/>
                <a:gd name="T4" fmla="*/ 8 w 632"/>
                <a:gd name="T5" fmla="*/ 52 h 92"/>
                <a:gd name="T6" fmla="*/ 0 w 632"/>
                <a:gd name="T7" fmla="*/ 44 h 92"/>
                <a:gd name="T8" fmla="*/ 9 w 632"/>
                <a:gd name="T9" fmla="*/ 34 h 92"/>
                <a:gd name="T10" fmla="*/ 8 w 632"/>
                <a:gd name="T11" fmla="*/ 52 h 92"/>
                <a:gd name="T12" fmla="*/ 13 w 632"/>
                <a:gd name="T13" fmla="*/ 13 h 92"/>
                <a:gd name="T14" fmla="*/ 34 w 632"/>
                <a:gd name="T15" fmla="*/ 9 h 92"/>
                <a:gd name="T16" fmla="*/ 632 w 632"/>
                <a:gd name="T17" fmla="*/ 8 h 92"/>
                <a:gd name="T18" fmla="*/ 612 w 632"/>
                <a:gd name="T19" fmla="*/ 0 h 92"/>
                <a:gd name="T20" fmla="*/ 632 w 632"/>
                <a:gd name="T21" fmla="*/ 8 h 92"/>
                <a:gd name="T22" fmla="*/ 572 w 632"/>
                <a:gd name="T23" fmla="*/ 8 h 92"/>
                <a:gd name="T24" fmla="*/ 592 w 632"/>
                <a:gd name="T25" fmla="*/ 0 h 92"/>
                <a:gd name="T26" fmla="*/ 552 w 632"/>
                <a:gd name="T27" fmla="*/ 8 h 92"/>
                <a:gd name="T28" fmla="*/ 532 w 632"/>
                <a:gd name="T29" fmla="*/ 0 h 92"/>
                <a:gd name="T30" fmla="*/ 552 w 632"/>
                <a:gd name="T31" fmla="*/ 8 h 92"/>
                <a:gd name="T32" fmla="*/ 492 w 632"/>
                <a:gd name="T33" fmla="*/ 8 h 92"/>
                <a:gd name="T34" fmla="*/ 512 w 632"/>
                <a:gd name="T35" fmla="*/ 0 h 92"/>
                <a:gd name="T36" fmla="*/ 472 w 632"/>
                <a:gd name="T37" fmla="*/ 8 h 92"/>
                <a:gd name="T38" fmla="*/ 452 w 632"/>
                <a:gd name="T39" fmla="*/ 0 h 92"/>
                <a:gd name="T40" fmla="*/ 472 w 632"/>
                <a:gd name="T41" fmla="*/ 8 h 92"/>
                <a:gd name="T42" fmla="*/ 412 w 632"/>
                <a:gd name="T43" fmla="*/ 8 h 92"/>
                <a:gd name="T44" fmla="*/ 432 w 632"/>
                <a:gd name="T45" fmla="*/ 0 h 92"/>
                <a:gd name="T46" fmla="*/ 392 w 632"/>
                <a:gd name="T47" fmla="*/ 8 h 92"/>
                <a:gd name="T48" fmla="*/ 372 w 632"/>
                <a:gd name="T49" fmla="*/ 0 h 92"/>
                <a:gd name="T50" fmla="*/ 392 w 632"/>
                <a:gd name="T51" fmla="*/ 8 h 92"/>
                <a:gd name="T52" fmla="*/ 332 w 632"/>
                <a:gd name="T53" fmla="*/ 8 h 92"/>
                <a:gd name="T54" fmla="*/ 352 w 632"/>
                <a:gd name="T55" fmla="*/ 0 h 92"/>
                <a:gd name="T56" fmla="*/ 312 w 632"/>
                <a:gd name="T57" fmla="*/ 8 h 92"/>
                <a:gd name="T58" fmla="*/ 292 w 632"/>
                <a:gd name="T59" fmla="*/ 0 h 92"/>
                <a:gd name="T60" fmla="*/ 312 w 632"/>
                <a:gd name="T61" fmla="*/ 8 h 92"/>
                <a:gd name="T62" fmla="*/ 252 w 632"/>
                <a:gd name="T63" fmla="*/ 8 h 92"/>
                <a:gd name="T64" fmla="*/ 272 w 632"/>
                <a:gd name="T65" fmla="*/ 0 h 92"/>
                <a:gd name="T66" fmla="*/ 232 w 632"/>
                <a:gd name="T67" fmla="*/ 8 h 92"/>
                <a:gd name="T68" fmla="*/ 212 w 632"/>
                <a:gd name="T69" fmla="*/ 0 h 92"/>
                <a:gd name="T70" fmla="*/ 232 w 632"/>
                <a:gd name="T71" fmla="*/ 8 h 92"/>
                <a:gd name="T72" fmla="*/ 172 w 632"/>
                <a:gd name="T73" fmla="*/ 8 h 92"/>
                <a:gd name="T74" fmla="*/ 192 w 632"/>
                <a:gd name="T75" fmla="*/ 0 h 92"/>
                <a:gd name="T76" fmla="*/ 152 w 632"/>
                <a:gd name="T77" fmla="*/ 8 h 92"/>
                <a:gd name="T78" fmla="*/ 132 w 632"/>
                <a:gd name="T79" fmla="*/ 0 h 92"/>
                <a:gd name="T80" fmla="*/ 152 w 632"/>
                <a:gd name="T81" fmla="*/ 8 h 92"/>
                <a:gd name="T82" fmla="*/ 92 w 632"/>
                <a:gd name="T83" fmla="*/ 8 h 92"/>
                <a:gd name="T84" fmla="*/ 112 w 632"/>
                <a:gd name="T85" fmla="*/ 0 h 92"/>
                <a:gd name="T86" fmla="*/ 72 w 632"/>
                <a:gd name="T87" fmla="*/ 8 h 92"/>
                <a:gd name="T88" fmla="*/ 52 w 632"/>
                <a:gd name="T89" fmla="*/ 0 h 92"/>
                <a:gd name="T90" fmla="*/ 72 w 632"/>
                <a:gd name="T91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2" h="92">
                  <a:moveTo>
                    <a:pt x="8" y="92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2"/>
                    <a:pt x="8" y="72"/>
                    <a:pt x="8" y="72"/>
                  </a:cubicBezTo>
                  <a:lnTo>
                    <a:pt x="8" y="92"/>
                  </a:lnTo>
                  <a:close/>
                  <a:moveTo>
                    <a:pt x="8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0"/>
                    <a:pt x="1" y="36"/>
                    <a:pt x="2" y="31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8" y="41"/>
                    <a:pt x="8" y="44"/>
                  </a:cubicBezTo>
                  <a:lnTo>
                    <a:pt x="8" y="52"/>
                  </a:lnTo>
                  <a:close/>
                  <a:moveTo>
                    <a:pt x="19" y="18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8" y="8"/>
                    <a:pt x="25" y="4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8" y="11"/>
                    <a:pt x="23" y="14"/>
                    <a:pt x="19" y="18"/>
                  </a:cubicBezTo>
                  <a:close/>
                  <a:moveTo>
                    <a:pt x="632" y="8"/>
                  </a:moveTo>
                  <a:cubicBezTo>
                    <a:pt x="612" y="8"/>
                    <a:pt x="612" y="8"/>
                    <a:pt x="612" y="8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632" y="0"/>
                    <a:pt x="632" y="0"/>
                    <a:pt x="632" y="0"/>
                  </a:cubicBezTo>
                  <a:lnTo>
                    <a:pt x="632" y="8"/>
                  </a:lnTo>
                  <a:close/>
                  <a:moveTo>
                    <a:pt x="592" y="8"/>
                  </a:moveTo>
                  <a:cubicBezTo>
                    <a:pt x="572" y="8"/>
                    <a:pt x="572" y="8"/>
                    <a:pt x="572" y="8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92" y="0"/>
                    <a:pt x="592" y="0"/>
                    <a:pt x="592" y="0"/>
                  </a:cubicBezTo>
                  <a:lnTo>
                    <a:pt x="592" y="8"/>
                  </a:lnTo>
                  <a:close/>
                  <a:moveTo>
                    <a:pt x="552" y="8"/>
                  </a:moveTo>
                  <a:cubicBezTo>
                    <a:pt x="532" y="8"/>
                    <a:pt x="532" y="8"/>
                    <a:pt x="532" y="8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52" y="0"/>
                    <a:pt x="552" y="0"/>
                    <a:pt x="552" y="0"/>
                  </a:cubicBezTo>
                  <a:lnTo>
                    <a:pt x="552" y="8"/>
                  </a:lnTo>
                  <a:close/>
                  <a:moveTo>
                    <a:pt x="512" y="8"/>
                  </a:moveTo>
                  <a:cubicBezTo>
                    <a:pt x="492" y="8"/>
                    <a:pt x="492" y="8"/>
                    <a:pt x="492" y="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12" y="0"/>
                    <a:pt x="512" y="0"/>
                    <a:pt x="512" y="0"/>
                  </a:cubicBezTo>
                  <a:lnTo>
                    <a:pt x="512" y="8"/>
                  </a:lnTo>
                  <a:close/>
                  <a:moveTo>
                    <a:pt x="472" y="8"/>
                  </a:moveTo>
                  <a:cubicBezTo>
                    <a:pt x="452" y="8"/>
                    <a:pt x="452" y="8"/>
                    <a:pt x="452" y="8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72" y="0"/>
                    <a:pt x="472" y="0"/>
                    <a:pt x="472" y="0"/>
                  </a:cubicBezTo>
                  <a:lnTo>
                    <a:pt x="472" y="8"/>
                  </a:lnTo>
                  <a:close/>
                  <a:moveTo>
                    <a:pt x="432" y="8"/>
                  </a:moveTo>
                  <a:cubicBezTo>
                    <a:pt x="412" y="8"/>
                    <a:pt x="412" y="8"/>
                    <a:pt x="412" y="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32" y="0"/>
                    <a:pt x="432" y="0"/>
                    <a:pt x="432" y="0"/>
                  </a:cubicBezTo>
                  <a:lnTo>
                    <a:pt x="432" y="8"/>
                  </a:lnTo>
                  <a:close/>
                  <a:moveTo>
                    <a:pt x="392" y="8"/>
                  </a:moveTo>
                  <a:cubicBezTo>
                    <a:pt x="372" y="8"/>
                    <a:pt x="372" y="8"/>
                    <a:pt x="372" y="8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92" y="0"/>
                    <a:pt x="392" y="0"/>
                    <a:pt x="392" y="0"/>
                  </a:cubicBezTo>
                  <a:lnTo>
                    <a:pt x="392" y="8"/>
                  </a:lnTo>
                  <a:close/>
                  <a:moveTo>
                    <a:pt x="352" y="8"/>
                  </a:moveTo>
                  <a:cubicBezTo>
                    <a:pt x="332" y="8"/>
                    <a:pt x="332" y="8"/>
                    <a:pt x="332" y="8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52" y="0"/>
                    <a:pt x="352" y="0"/>
                    <a:pt x="352" y="0"/>
                  </a:cubicBezTo>
                  <a:lnTo>
                    <a:pt x="352" y="8"/>
                  </a:lnTo>
                  <a:close/>
                  <a:moveTo>
                    <a:pt x="312" y="8"/>
                  </a:moveTo>
                  <a:cubicBezTo>
                    <a:pt x="292" y="8"/>
                    <a:pt x="292" y="8"/>
                    <a:pt x="292" y="8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12" y="0"/>
                    <a:pt x="312" y="0"/>
                    <a:pt x="312" y="0"/>
                  </a:cubicBezTo>
                  <a:lnTo>
                    <a:pt x="312" y="8"/>
                  </a:lnTo>
                  <a:close/>
                  <a:moveTo>
                    <a:pt x="272" y="8"/>
                  </a:moveTo>
                  <a:cubicBezTo>
                    <a:pt x="252" y="8"/>
                    <a:pt x="252" y="8"/>
                    <a:pt x="252" y="8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72" y="0"/>
                    <a:pt x="272" y="0"/>
                    <a:pt x="272" y="0"/>
                  </a:cubicBezTo>
                  <a:lnTo>
                    <a:pt x="272" y="8"/>
                  </a:lnTo>
                  <a:close/>
                  <a:moveTo>
                    <a:pt x="232" y="8"/>
                  </a:moveTo>
                  <a:cubicBezTo>
                    <a:pt x="212" y="8"/>
                    <a:pt x="212" y="8"/>
                    <a:pt x="212" y="8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232" y="8"/>
                  </a:lnTo>
                  <a:close/>
                  <a:moveTo>
                    <a:pt x="192" y="8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192" y="8"/>
                  </a:lnTo>
                  <a:close/>
                  <a:moveTo>
                    <a:pt x="152" y="8"/>
                  </a:moveTo>
                  <a:cubicBezTo>
                    <a:pt x="132" y="8"/>
                    <a:pt x="132" y="8"/>
                    <a:pt x="132" y="8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8"/>
                  </a:lnTo>
                  <a:close/>
                  <a:moveTo>
                    <a:pt x="11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112" y="8"/>
                  </a:lnTo>
                  <a:close/>
                  <a:moveTo>
                    <a:pt x="7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8"/>
                  </a:lnTo>
                  <a:close/>
                </a:path>
              </a:pathLst>
            </a:custGeom>
            <a:solidFill>
              <a:srgbClr val="B9EDFF"/>
            </a:solidFill>
            <a:ln w="9525">
              <a:solidFill>
                <a:srgbClr val="B9ED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284413" y="2817098"/>
              <a:ext cx="32842" cy="32842"/>
            </a:xfrm>
            <a:prstGeom prst="rect">
              <a:avLst/>
            </a:prstGeom>
            <a:solidFill>
              <a:srgbClr val="64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54" name="Rectangle 9"/>
            <p:cNvSpPr/>
            <p:nvPr/>
          </p:nvSpPr>
          <p:spPr>
            <a:xfrm>
              <a:off x="1131591" y="2858385"/>
              <a:ext cx="2660092" cy="819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  <a:p>
              <a:r>
                <a:rPr lang="zh-CN" altLang="en-US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1" name="图片 10" descr="矩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" y="363220"/>
            <a:ext cx="1043305" cy="5969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3730" y="4108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38" name="菱形 37"/>
          <p:cNvSpPr/>
          <p:nvPr/>
        </p:nvSpPr>
        <p:spPr>
          <a:xfrm>
            <a:off x="4876165" y="1619813"/>
            <a:ext cx="2719563" cy="2722033"/>
          </a:xfrm>
          <a:prstGeom prst="diamond">
            <a:avLst/>
          </a:prstGeom>
          <a:solidFill>
            <a:srgbClr val="B9ED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9" name="菱形 38"/>
          <p:cNvSpPr/>
          <p:nvPr/>
        </p:nvSpPr>
        <p:spPr>
          <a:xfrm>
            <a:off x="715340" y="2070662"/>
            <a:ext cx="1822213" cy="1820333"/>
          </a:xfrm>
          <a:prstGeom prst="diamond">
            <a:avLst/>
          </a:prstGeom>
          <a:solidFill>
            <a:srgbClr val="B9ED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2725912" y="2070662"/>
            <a:ext cx="1820096" cy="1820333"/>
          </a:xfrm>
          <a:prstGeom prst="diamond">
            <a:avLst/>
          </a:prstGeom>
          <a:solidFill>
            <a:srgbClr val="FCE2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1" name="菱形 40"/>
          <p:cNvSpPr/>
          <p:nvPr/>
        </p:nvSpPr>
        <p:spPr>
          <a:xfrm>
            <a:off x="7644405" y="2070662"/>
            <a:ext cx="1820096" cy="1820333"/>
          </a:xfrm>
          <a:prstGeom prst="diamond">
            <a:avLst/>
          </a:prstGeom>
          <a:solidFill>
            <a:srgbClr val="FCE2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2" name="菱形 41"/>
          <p:cNvSpPr/>
          <p:nvPr/>
        </p:nvSpPr>
        <p:spPr>
          <a:xfrm>
            <a:off x="9652861" y="2070662"/>
            <a:ext cx="1822212" cy="1820333"/>
          </a:xfrm>
          <a:prstGeom prst="diamond">
            <a:avLst/>
          </a:prstGeom>
          <a:solidFill>
            <a:srgbClr val="B9ED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3" name="菱形 42"/>
          <p:cNvSpPr/>
          <p:nvPr/>
        </p:nvSpPr>
        <p:spPr>
          <a:xfrm>
            <a:off x="2283587" y="3198846"/>
            <a:ext cx="694176" cy="692149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4" name="菱形 43"/>
          <p:cNvSpPr/>
          <p:nvPr/>
        </p:nvSpPr>
        <p:spPr>
          <a:xfrm>
            <a:off x="4272995" y="2070661"/>
            <a:ext cx="694176" cy="694267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5" name="菱形 44"/>
          <p:cNvSpPr/>
          <p:nvPr/>
        </p:nvSpPr>
        <p:spPr>
          <a:xfrm>
            <a:off x="7208428" y="3194612"/>
            <a:ext cx="694176" cy="692149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6" name="菱形 45"/>
          <p:cNvSpPr/>
          <p:nvPr/>
        </p:nvSpPr>
        <p:spPr>
          <a:xfrm>
            <a:off x="9212651" y="2091828"/>
            <a:ext cx="694176" cy="694267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1288883" y="2582895"/>
            <a:ext cx="787298" cy="713317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8" name="KSO_Shape"/>
          <p:cNvSpPr/>
          <p:nvPr/>
        </p:nvSpPr>
        <p:spPr bwMode="auto">
          <a:xfrm>
            <a:off x="3379878" y="2631579"/>
            <a:ext cx="512167" cy="698500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5830254" y="2572313"/>
            <a:ext cx="816927" cy="817033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0" name="KSO_Shape"/>
          <p:cNvSpPr/>
          <p:nvPr/>
        </p:nvSpPr>
        <p:spPr bwMode="auto">
          <a:xfrm>
            <a:off x="8272974" y="2697195"/>
            <a:ext cx="562960" cy="569384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69" name="KSO_Shape"/>
          <p:cNvSpPr/>
          <p:nvPr/>
        </p:nvSpPr>
        <p:spPr>
          <a:xfrm>
            <a:off x="10287778" y="2718361"/>
            <a:ext cx="550262" cy="527051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0" name="文本框 8"/>
          <p:cNvSpPr txBox="1"/>
          <p:nvPr/>
        </p:nvSpPr>
        <p:spPr>
          <a:xfrm>
            <a:off x="810463" y="4101075"/>
            <a:ext cx="1631968" cy="69024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1" name="文本框 8"/>
          <p:cNvSpPr txBox="1"/>
          <p:nvPr/>
        </p:nvSpPr>
        <p:spPr>
          <a:xfrm>
            <a:off x="2830911" y="4089786"/>
            <a:ext cx="1631968" cy="69024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2" name="文本框 8"/>
          <p:cNvSpPr txBox="1"/>
          <p:nvPr/>
        </p:nvSpPr>
        <p:spPr>
          <a:xfrm>
            <a:off x="5370580" y="4394586"/>
            <a:ext cx="1631968" cy="69024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3" name="文本框 8"/>
          <p:cNvSpPr txBox="1"/>
          <p:nvPr/>
        </p:nvSpPr>
        <p:spPr>
          <a:xfrm>
            <a:off x="7763514" y="4089786"/>
            <a:ext cx="1631968" cy="69024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4" name="文本框 8"/>
          <p:cNvSpPr txBox="1"/>
          <p:nvPr/>
        </p:nvSpPr>
        <p:spPr>
          <a:xfrm>
            <a:off x="9738813" y="4101075"/>
            <a:ext cx="1631968" cy="69024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在此输入你的文字</a:t>
            </a:r>
            <a:endParaRPr lang="en-US" altLang="zh-CN" sz="13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animBg="1"/>
      <p:bldP spid="48" grpId="0" animBg="1"/>
      <p:bldP spid="49" grpId="0" bldLvl="0" animBg="1"/>
      <p:bldP spid="50" grpId="0" animBg="1"/>
      <p:bldP spid="69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pic>
        <p:nvPicPr>
          <p:cNvPr id="7" name="图片 6" descr="矩形 2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445635" y="925195"/>
            <a:ext cx="3206750" cy="179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3906" y="925299"/>
            <a:ext cx="190627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04</a:t>
            </a:r>
            <a:endParaRPr lang="zh-CN" altLang="en-US" sz="11500" b="1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94791" y="3370535"/>
            <a:ext cx="38455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输入你的标题内容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3907686" y="3947105"/>
            <a:ext cx="4419768" cy="555625"/>
          </a:xfrm>
          <a:prstGeom prst="rect">
            <a:avLst/>
          </a:prstGeom>
        </p:spPr>
        <p:txBody>
          <a:bodyPr wrap="square" lIns="72008" tIns="36005" rIns="72008" bIns="36005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9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pic>
        <p:nvPicPr>
          <p:cNvPr id="44" name="图片 43" descr="矩形 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61645" y="291465"/>
            <a:ext cx="1043940" cy="67691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633730" y="4108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4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63307" y="1686520"/>
            <a:ext cx="2298672" cy="2253020"/>
            <a:chOff x="2100632" y="1411288"/>
            <a:chExt cx="2298672" cy="2253020"/>
          </a:xfrm>
        </p:grpSpPr>
        <p:sp>
          <p:nvSpPr>
            <p:cNvPr id="8" name="任意多边形 27"/>
            <p:cNvSpPr>
              <a:spLocks noChangeArrowheads="1"/>
            </p:cNvSpPr>
            <p:nvPr/>
          </p:nvSpPr>
          <p:spPr bwMode="auto">
            <a:xfrm>
              <a:off x="2100632" y="1411288"/>
              <a:ext cx="2298672" cy="2253020"/>
            </a:xfrm>
            <a:custGeom>
              <a:avLst/>
              <a:gdLst>
                <a:gd name="T0" fmla="*/ 1332628 w 2969116"/>
                <a:gd name="T1" fmla="*/ 2207871 h 2910073"/>
                <a:gd name="T2" fmla="*/ 1315965 w 2969116"/>
                <a:gd name="T3" fmla="*/ 2224739 h 2910073"/>
                <a:gd name="T4" fmla="*/ 1299463 w 2969116"/>
                <a:gd name="T5" fmla="*/ 2197576 h 2910073"/>
                <a:gd name="T6" fmla="*/ 2969116 w 2969116"/>
                <a:gd name="T7" fmla="*/ 1484558 h 2910073"/>
                <a:gd name="T8" fmla="*/ 2277174 w 2969116"/>
                <a:gd name="T9" fmla="*/ 2740043 h 2910073"/>
                <a:gd name="T10" fmla="*/ 2271609 w 2969116"/>
                <a:gd name="T11" fmla="*/ 2743220 h 2910073"/>
                <a:gd name="T12" fmla="*/ 2438462 w 2969116"/>
                <a:gd name="T13" fmla="*/ 2910073 h 2910073"/>
                <a:gd name="T14" fmla="*/ 1518424 w 2969116"/>
                <a:gd name="T15" fmla="*/ 2910073 h 2910073"/>
                <a:gd name="T16" fmla="*/ 1518424 w 2969116"/>
                <a:gd name="T17" fmla="*/ 1990035 h 2910073"/>
                <a:gd name="T18" fmla="*/ 1712626 w 2969116"/>
                <a:gd name="T19" fmla="*/ 2184237 h 2910073"/>
                <a:gd name="T20" fmla="*/ 1772305 w 2969116"/>
                <a:gd name="T21" fmla="*/ 2165711 h 2910073"/>
                <a:gd name="T22" fmla="*/ 2223804 w 2969116"/>
                <a:gd name="T23" fmla="*/ 1484558 h 2910073"/>
                <a:gd name="T24" fmla="*/ 1484558 w 2969116"/>
                <a:gd name="T25" fmla="*/ 745312 h 2910073"/>
                <a:gd name="T26" fmla="*/ 745312 w 2969116"/>
                <a:gd name="T27" fmla="*/ 1484558 h 2910073"/>
                <a:gd name="T28" fmla="*/ 760331 w 2969116"/>
                <a:gd name="T29" fmla="*/ 1633542 h 2910073"/>
                <a:gd name="T30" fmla="*/ 776482 w 2969116"/>
                <a:gd name="T31" fmla="*/ 1685572 h 2910073"/>
                <a:gd name="T32" fmla="*/ 740539 w 2969116"/>
                <a:gd name="T33" fmla="*/ 1663736 h 2910073"/>
                <a:gd name="T34" fmla="*/ 32911 w 2969116"/>
                <a:gd name="T35" fmla="*/ 1484558 h 2910073"/>
                <a:gd name="T36" fmla="*/ 83 w 2969116"/>
                <a:gd name="T37" fmla="*/ 1486216 h 2910073"/>
                <a:gd name="T38" fmla="*/ 0 w 2969116"/>
                <a:gd name="T39" fmla="*/ 1484558 h 2910073"/>
                <a:gd name="T40" fmla="*/ 1484558 w 2969116"/>
                <a:gd name="T41" fmla="*/ 0 h 2910073"/>
                <a:gd name="T42" fmla="*/ 2969116 w 2969116"/>
                <a:gd name="T43" fmla="*/ 1484558 h 29100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69116"/>
                <a:gd name="T67" fmla="*/ 0 h 2910073"/>
                <a:gd name="T68" fmla="*/ 2969116 w 2969116"/>
                <a:gd name="T69" fmla="*/ 2910073 h 29100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69116" h="2910073">
                  <a:moveTo>
                    <a:pt x="1332628" y="2207871"/>
                  </a:moveTo>
                  <a:lnTo>
                    <a:pt x="1315965" y="2224739"/>
                  </a:lnTo>
                  <a:lnTo>
                    <a:pt x="1299463" y="2197576"/>
                  </a:lnTo>
                  <a:close/>
                  <a:moveTo>
                    <a:pt x="2969116" y="1484558"/>
                  </a:moveTo>
                  <a:cubicBezTo>
                    <a:pt x="2969116" y="2013009"/>
                    <a:pt x="2693003" y="2476970"/>
                    <a:pt x="2277174" y="2740043"/>
                  </a:cubicBezTo>
                  <a:lnTo>
                    <a:pt x="2271609" y="2743220"/>
                  </a:lnTo>
                  <a:lnTo>
                    <a:pt x="2438462" y="2910073"/>
                  </a:lnTo>
                  <a:lnTo>
                    <a:pt x="1518424" y="2910073"/>
                  </a:lnTo>
                  <a:lnTo>
                    <a:pt x="1518424" y="1990035"/>
                  </a:lnTo>
                  <a:lnTo>
                    <a:pt x="1712626" y="2184237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文本框 38"/>
            <p:cNvSpPr>
              <a:spLocks noChangeArrowheads="1"/>
            </p:cNvSpPr>
            <p:nvPr/>
          </p:nvSpPr>
          <p:spPr bwMode="auto">
            <a:xfrm>
              <a:off x="2886303" y="2170113"/>
              <a:ext cx="722630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76417" y="4046780"/>
            <a:ext cx="2298672" cy="2262540"/>
            <a:chOff x="2113742" y="3771548"/>
            <a:chExt cx="2298672" cy="2262540"/>
          </a:xfrm>
        </p:grpSpPr>
        <p:sp>
          <p:nvSpPr>
            <p:cNvPr id="11" name="任意多边形 29"/>
            <p:cNvSpPr>
              <a:spLocks noChangeArrowheads="1"/>
            </p:cNvSpPr>
            <p:nvPr/>
          </p:nvSpPr>
          <p:spPr bwMode="auto">
            <a:xfrm flipH="1" flipV="1">
              <a:off x="2113742" y="3771548"/>
              <a:ext cx="2298672" cy="2262540"/>
            </a:xfrm>
            <a:custGeom>
              <a:avLst/>
              <a:gdLst>
                <a:gd name="T0" fmla="*/ 1299463 w 2969116"/>
                <a:gd name="T1" fmla="*/ 2197576 h 2922369"/>
                <a:gd name="T2" fmla="*/ 1332628 w 2969116"/>
                <a:gd name="T3" fmla="*/ 2207871 h 2922369"/>
                <a:gd name="T4" fmla="*/ 1315965 w 2969116"/>
                <a:gd name="T5" fmla="*/ 2224739 h 2922369"/>
                <a:gd name="T6" fmla="*/ 0 w 2969116"/>
                <a:gd name="T7" fmla="*/ 1484558 h 2922369"/>
                <a:gd name="T8" fmla="*/ 1484558 w 2969116"/>
                <a:gd name="T9" fmla="*/ 0 h 2922369"/>
                <a:gd name="T10" fmla="*/ 2969116 w 2969116"/>
                <a:gd name="T11" fmla="*/ 1484558 h 2922369"/>
                <a:gd name="T12" fmla="*/ 2426295 w 2969116"/>
                <a:gd name="T13" fmla="*/ 2632241 h 2922369"/>
                <a:gd name="T14" fmla="*/ 2291178 w 2969116"/>
                <a:gd name="T15" fmla="*/ 2729920 h 2922369"/>
                <a:gd name="T16" fmla="*/ 2483627 w 2969116"/>
                <a:gd name="T17" fmla="*/ 2922369 h 2922369"/>
                <a:gd name="T18" fmla="*/ 1563589 w 2969116"/>
                <a:gd name="T19" fmla="*/ 2922369 h 2922369"/>
                <a:gd name="T20" fmla="*/ 1563589 w 2969116"/>
                <a:gd name="T21" fmla="*/ 2002331 h 2922369"/>
                <a:gd name="T22" fmla="*/ 1737709 w 2969116"/>
                <a:gd name="T23" fmla="*/ 2176450 h 2922369"/>
                <a:gd name="T24" fmla="*/ 1772305 w 2969116"/>
                <a:gd name="T25" fmla="*/ 2165711 h 2922369"/>
                <a:gd name="T26" fmla="*/ 2223804 w 2969116"/>
                <a:gd name="T27" fmla="*/ 1484558 h 2922369"/>
                <a:gd name="T28" fmla="*/ 1484558 w 2969116"/>
                <a:gd name="T29" fmla="*/ 745312 h 2922369"/>
                <a:gd name="T30" fmla="*/ 745312 w 2969116"/>
                <a:gd name="T31" fmla="*/ 1484558 h 2922369"/>
                <a:gd name="T32" fmla="*/ 760331 w 2969116"/>
                <a:gd name="T33" fmla="*/ 1633542 h 2922369"/>
                <a:gd name="T34" fmla="*/ 776482 w 2969116"/>
                <a:gd name="T35" fmla="*/ 1685572 h 2922369"/>
                <a:gd name="T36" fmla="*/ 740539 w 2969116"/>
                <a:gd name="T37" fmla="*/ 1663736 h 2922369"/>
                <a:gd name="T38" fmla="*/ 32911 w 2969116"/>
                <a:gd name="T39" fmla="*/ 1484558 h 2922369"/>
                <a:gd name="T40" fmla="*/ 83 w 2969116"/>
                <a:gd name="T41" fmla="*/ 1486216 h 2922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9116"/>
                <a:gd name="T64" fmla="*/ 0 h 2922369"/>
                <a:gd name="T65" fmla="*/ 2969116 w 2969116"/>
                <a:gd name="T66" fmla="*/ 2922369 h 2922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9116" h="2922369">
                  <a:moveTo>
                    <a:pt x="1299463" y="2197576"/>
                  </a:moveTo>
                  <a:lnTo>
                    <a:pt x="1332628" y="2207871"/>
                  </a:lnTo>
                  <a:lnTo>
                    <a:pt x="1315965" y="2224739"/>
                  </a:lnTo>
                  <a:close/>
                  <a:moveTo>
                    <a:pt x="0" y="1484558"/>
                  </a:move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ubicBezTo>
                    <a:pt x="2969116" y="1946953"/>
                    <a:pt x="2757717" y="2359972"/>
                    <a:pt x="2426295" y="2632241"/>
                  </a:cubicBezTo>
                  <a:lnTo>
                    <a:pt x="2291178" y="2729920"/>
                  </a:lnTo>
                  <a:lnTo>
                    <a:pt x="2483627" y="2922369"/>
                  </a:lnTo>
                  <a:lnTo>
                    <a:pt x="1563589" y="2922369"/>
                  </a:lnTo>
                  <a:lnTo>
                    <a:pt x="1563589" y="2002331"/>
                  </a:lnTo>
                  <a:lnTo>
                    <a:pt x="1737709" y="2176450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文本框 40"/>
            <p:cNvSpPr>
              <a:spLocks noChangeArrowheads="1"/>
            </p:cNvSpPr>
            <p:nvPr/>
          </p:nvSpPr>
          <p:spPr bwMode="auto">
            <a:xfrm>
              <a:off x="2873603" y="4616450"/>
              <a:ext cx="722630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0016" y="2839696"/>
            <a:ext cx="2167942" cy="2296998"/>
            <a:chOff x="1027341" y="2564464"/>
            <a:chExt cx="2167942" cy="2296998"/>
          </a:xfrm>
        </p:grpSpPr>
        <p:sp>
          <p:nvSpPr>
            <p:cNvPr id="14" name="任意多边形 30"/>
            <p:cNvSpPr>
              <a:spLocks noChangeArrowheads="1"/>
            </p:cNvSpPr>
            <p:nvPr/>
          </p:nvSpPr>
          <p:spPr bwMode="auto">
            <a:xfrm rot="10800000" flipV="1">
              <a:off x="1027341" y="2564464"/>
              <a:ext cx="2167942" cy="2296998"/>
            </a:xfrm>
            <a:custGeom>
              <a:avLst/>
              <a:gdLst>
                <a:gd name="T0" fmla="*/ 585976 w 2800257"/>
                <a:gd name="T1" fmla="*/ 1694015 h 2966877"/>
                <a:gd name="T2" fmla="*/ 614014 w 2800257"/>
                <a:gd name="T3" fmla="*/ 1708984 h 2966877"/>
                <a:gd name="T4" fmla="*/ 601894 w 2800257"/>
                <a:gd name="T5" fmla="*/ 1676442 h 2966877"/>
                <a:gd name="T6" fmla="*/ 0 w 2800257"/>
                <a:gd name="T7" fmla="*/ 517489 h 2966877"/>
                <a:gd name="T8" fmla="*/ 0 w 2800257"/>
                <a:gd name="T9" fmla="*/ 1437527 h 2966877"/>
                <a:gd name="T10" fmla="*/ 920038 w 2800257"/>
                <a:gd name="T11" fmla="*/ 1437527 h 2966877"/>
                <a:gd name="T12" fmla="*/ 649713 w 2800257"/>
                <a:gd name="T13" fmla="*/ 1167202 h 2966877"/>
                <a:gd name="T14" fmla="*/ 663134 w 2800257"/>
                <a:gd name="T15" fmla="*/ 1136956 h 2966877"/>
                <a:gd name="T16" fmla="*/ 1274627 w 2800257"/>
                <a:gd name="T17" fmla="*/ 746492 h 2966877"/>
                <a:gd name="T18" fmla="*/ 2053765 w 2800257"/>
                <a:gd name="T19" fmla="*/ 1443567 h 2966877"/>
                <a:gd name="T20" fmla="*/ 1356690 w 2800257"/>
                <a:gd name="T21" fmla="*/ 2222705 h 2966877"/>
                <a:gd name="T22" fmla="*/ 1207102 w 2800257"/>
                <a:gd name="T23" fmla="*/ 2215978 h 2966877"/>
                <a:gd name="T24" fmla="*/ 1154256 w 2800257"/>
                <a:gd name="T25" fmla="*/ 2202740 h 2966877"/>
                <a:gd name="T26" fmla="*/ 1178053 w 2800257"/>
                <a:gd name="T27" fmla="*/ 2237416 h 2966877"/>
                <a:gd name="T28" fmla="*/ 1396232 w 2800257"/>
                <a:gd name="T29" fmla="*/ 2934008 h 2966877"/>
                <a:gd name="T30" fmla="*/ 1396399 w 2800257"/>
                <a:gd name="T31" fmla="*/ 2966877 h 2966877"/>
                <a:gd name="T32" fmla="*/ 1398059 w 2800257"/>
                <a:gd name="T33" fmla="*/ 2966868 h 2966877"/>
                <a:gd name="T34" fmla="*/ 2797928 w 2800257"/>
                <a:gd name="T35" fmla="*/ 1402199 h 2966877"/>
                <a:gd name="T36" fmla="*/ 1233259 w 2800257"/>
                <a:gd name="T37" fmla="*/ 2329 h 2966877"/>
                <a:gd name="T38" fmla="*/ 117475 w 2800257"/>
                <a:gd name="T39" fmla="*/ 608016 h 2966877"/>
                <a:gd name="T40" fmla="*/ 106943 w 2800257"/>
                <a:gd name="T41" fmla="*/ 624432 h 2966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0257"/>
                <a:gd name="T64" fmla="*/ 0 h 2966877"/>
                <a:gd name="T65" fmla="*/ 2800257 w 2800257"/>
                <a:gd name="T66" fmla="*/ 2966877 h 2966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0257" h="2966877">
                  <a:moveTo>
                    <a:pt x="585976" y="1694015"/>
                  </a:moveTo>
                  <a:lnTo>
                    <a:pt x="614014" y="1708984"/>
                  </a:lnTo>
                  <a:lnTo>
                    <a:pt x="601894" y="1676442"/>
                  </a:lnTo>
                  <a:close/>
                  <a:moveTo>
                    <a:pt x="0" y="517489"/>
                  </a:moveTo>
                  <a:lnTo>
                    <a:pt x="0" y="1437527"/>
                  </a:lnTo>
                  <a:lnTo>
                    <a:pt x="920038" y="1437527"/>
                  </a:lnTo>
                  <a:lnTo>
                    <a:pt x="649713" y="1167202"/>
                  </a:lnTo>
                  <a:lnTo>
                    <a:pt x="663134" y="1136956"/>
                  </a:lnTo>
                  <a:cubicBezTo>
                    <a:pt x="780745" y="916705"/>
                    <a:pt x="1007110" y="761364"/>
                    <a:pt x="1274627" y="746492"/>
                  </a:cubicBezTo>
                  <a:cubicBezTo>
                    <a:pt x="1682272" y="723831"/>
                    <a:pt x="2031104" y="1035922"/>
                    <a:pt x="2053765" y="1443567"/>
                  </a:cubicBezTo>
                  <a:cubicBezTo>
                    <a:pt x="2076426" y="1851212"/>
                    <a:pt x="1764335" y="2200044"/>
                    <a:pt x="1356690" y="2222705"/>
                  </a:cubicBezTo>
                  <a:cubicBezTo>
                    <a:pt x="1305734" y="2225537"/>
                    <a:pt x="1255698" y="2223140"/>
                    <a:pt x="1207102" y="2215978"/>
                  </a:cubicBezTo>
                  <a:lnTo>
                    <a:pt x="1154256" y="2202740"/>
                  </a:lnTo>
                  <a:lnTo>
                    <a:pt x="1178053" y="2237416"/>
                  </a:lnTo>
                  <a:cubicBezTo>
                    <a:pt x="1303823" y="2441101"/>
                    <a:pt x="1382011" y="2678185"/>
                    <a:pt x="1396232" y="2934008"/>
                  </a:cubicBezTo>
                  <a:lnTo>
                    <a:pt x="1396399" y="2966877"/>
                  </a:lnTo>
                  <a:lnTo>
                    <a:pt x="1398059" y="2966868"/>
                  </a:lnTo>
                  <a:cubicBezTo>
                    <a:pt x="2216694" y="2921360"/>
                    <a:pt x="2843436" y="2220834"/>
                    <a:pt x="2797928" y="1402199"/>
                  </a:cubicBezTo>
                  <a:cubicBezTo>
                    <a:pt x="2752420" y="583564"/>
                    <a:pt x="2051894" y="-43179"/>
                    <a:pt x="1233259" y="2329"/>
                  </a:cubicBezTo>
                  <a:cubicBezTo>
                    <a:pt x="771577" y="27994"/>
                    <a:pt x="370928" y="261992"/>
                    <a:pt x="117475" y="608016"/>
                  </a:cubicBezTo>
                  <a:lnTo>
                    <a:pt x="106943" y="624432"/>
                  </a:lnTo>
                  <a:close/>
                </a:path>
              </a:pathLst>
            </a:custGeom>
            <a:solidFill>
              <a:srgbClr val="FC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文本框 41"/>
            <p:cNvSpPr>
              <a:spLocks noChangeArrowheads="1"/>
            </p:cNvSpPr>
            <p:nvPr/>
          </p:nvSpPr>
          <p:spPr bwMode="auto">
            <a:xfrm>
              <a:off x="1744890" y="3367088"/>
              <a:ext cx="722630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accent2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微软雅黑" panose="020B0503020204020204" charset="-122"/>
                </a:rPr>
                <a:t>04</a:t>
              </a:r>
              <a:endParaRPr lang="zh-CN" altLang="en-US" sz="3600" b="1">
                <a:solidFill>
                  <a:schemeClr val="accent2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50000" y="1723058"/>
            <a:ext cx="4532748" cy="1008032"/>
            <a:chOff x="6350000" y="1587231"/>
            <a:chExt cx="4532748" cy="1008032"/>
          </a:xfrm>
        </p:grpSpPr>
        <p:sp>
          <p:nvSpPr>
            <p:cNvPr id="17" name="椭圆 42"/>
            <p:cNvSpPr>
              <a:spLocks noChangeArrowheads="1"/>
            </p:cNvSpPr>
            <p:nvPr/>
          </p:nvSpPr>
          <p:spPr bwMode="auto">
            <a:xfrm>
              <a:off x="6350000" y="1722438"/>
              <a:ext cx="447675" cy="447675"/>
            </a:xfrm>
            <a:prstGeom prst="ellipse">
              <a:avLst/>
            </a:prstGeom>
            <a:solidFill>
              <a:srgbClr val="B9ED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Group 19"/>
            <p:cNvGrpSpPr/>
            <p:nvPr/>
          </p:nvGrpSpPr>
          <p:grpSpPr>
            <a:xfrm>
              <a:off x="7316964" y="1587231"/>
              <a:ext cx="3565784" cy="1008032"/>
              <a:chOff x="0" y="287"/>
              <a:chExt cx="1854" cy="1344"/>
            </a:xfrm>
          </p:grpSpPr>
          <p:sp>
            <p:nvSpPr>
              <p:cNvPr id="19" name="Rectangle 20"/>
              <p:cNvSpPr/>
              <p:nvPr/>
            </p:nvSpPr>
            <p:spPr bwMode="auto">
              <a:xfrm>
                <a:off x="0" y="776"/>
                <a:ext cx="1854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Lato Light" charset="0"/>
                  </a:rPr>
                  <a:t>此处添加详细文本描述，建议与标题相关并符合整体语言风格，语言描述</a:t>
                </a:r>
              </a:p>
            </p:txBody>
          </p:sp>
          <p:sp>
            <p:nvSpPr>
              <p:cNvPr id="20" name="Rectangle 21"/>
              <p:cNvSpPr/>
              <p:nvPr/>
            </p:nvSpPr>
            <p:spPr bwMode="auto">
              <a:xfrm>
                <a:off x="8" y="287"/>
                <a:ext cx="184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Bebas Neue" charset="0"/>
                  </a:rPr>
                  <a:t>添加标题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50000" y="2963807"/>
            <a:ext cx="4527888" cy="1008032"/>
            <a:chOff x="6350000" y="2827980"/>
            <a:chExt cx="4527888" cy="1008032"/>
          </a:xfrm>
        </p:grpSpPr>
        <p:sp>
          <p:nvSpPr>
            <p:cNvPr id="22" name="椭圆 43"/>
            <p:cNvSpPr>
              <a:spLocks noChangeArrowheads="1"/>
            </p:cNvSpPr>
            <p:nvPr/>
          </p:nvSpPr>
          <p:spPr bwMode="auto">
            <a:xfrm>
              <a:off x="6350000" y="2919413"/>
              <a:ext cx="447675" cy="447675"/>
            </a:xfrm>
            <a:prstGeom prst="ellipse">
              <a:avLst/>
            </a:prstGeom>
            <a:solidFill>
              <a:srgbClr val="FCE2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23" name="Group 19"/>
            <p:cNvGrpSpPr/>
            <p:nvPr/>
          </p:nvGrpSpPr>
          <p:grpSpPr>
            <a:xfrm>
              <a:off x="7312104" y="2827980"/>
              <a:ext cx="3565784" cy="1008032"/>
              <a:chOff x="0" y="287"/>
              <a:chExt cx="1854" cy="1344"/>
            </a:xfrm>
          </p:grpSpPr>
          <p:sp>
            <p:nvSpPr>
              <p:cNvPr id="24" name="Rectangle 20"/>
              <p:cNvSpPr/>
              <p:nvPr/>
            </p:nvSpPr>
            <p:spPr bwMode="auto">
              <a:xfrm>
                <a:off x="0" y="776"/>
                <a:ext cx="1854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Lato Light" charset="0"/>
                  </a:rPr>
                  <a:t>此处添加详细文本描述，建议与标题相关并符合整体语言风格，语言描述</a:t>
                </a:r>
              </a:p>
            </p:txBody>
          </p:sp>
          <p:sp>
            <p:nvSpPr>
              <p:cNvPr id="25" name="Rectangle 21"/>
              <p:cNvSpPr/>
              <p:nvPr/>
            </p:nvSpPr>
            <p:spPr bwMode="auto">
              <a:xfrm>
                <a:off x="8" y="287"/>
                <a:ext cx="184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R" panose="00020600040101010101" charset="-122"/>
                    <a:sym typeface="Bebas Neue" charset="0"/>
                  </a:rPr>
                  <a:t>添加标题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350000" y="4204556"/>
            <a:ext cx="4543274" cy="1008032"/>
            <a:chOff x="6350000" y="4068729"/>
            <a:chExt cx="4543274" cy="1008032"/>
          </a:xfrm>
        </p:grpSpPr>
        <p:sp>
          <p:nvSpPr>
            <p:cNvPr id="27" name="椭圆 44"/>
            <p:cNvSpPr>
              <a:spLocks noChangeArrowheads="1"/>
            </p:cNvSpPr>
            <p:nvPr/>
          </p:nvSpPr>
          <p:spPr bwMode="auto">
            <a:xfrm>
              <a:off x="6350000" y="4116388"/>
              <a:ext cx="447675" cy="447675"/>
            </a:xfrm>
            <a:prstGeom prst="ellipse">
              <a:avLst/>
            </a:prstGeom>
            <a:solidFill>
              <a:srgbClr val="B9ED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28" name="Group 19"/>
            <p:cNvGrpSpPr/>
            <p:nvPr/>
          </p:nvGrpSpPr>
          <p:grpSpPr>
            <a:xfrm>
              <a:off x="7327490" y="4068729"/>
              <a:ext cx="3565784" cy="1008032"/>
              <a:chOff x="0" y="287"/>
              <a:chExt cx="1854" cy="1344"/>
            </a:xfrm>
          </p:grpSpPr>
          <p:sp>
            <p:nvSpPr>
              <p:cNvPr id="29" name="Rectangle 20"/>
              <p:cNvSpPr/>
              <p:nvPr/>
            </p:nvSpPr>
            <p:spPr bwMode="auto">
              <a:xfrm>
                <a:off x="0" y="776"/>
                <a:ext cx="1854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Lato Light" charset="0"/>
                  </a:rPr>
                  <a:t>此处添加详细文本描述，建议与标题相关并符合整体语言风格，语言描述</a:t>
                </a:r>
              </a:p>
            </p:txBody>
          </p:sp>
          <p:sp>
            <p:nvSpPr>
              <p:cNvPr id="30" name="Rectangle 21"/>
              <p:cNvSpPr/>
              <p:nvPr/>
            </p:nvSpPr>
            <p:spPr bwMode="auto">
              <a:xfrm>
                <a:off x="8" y="287"/>
                <a:ext cx="184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R" panose="00020600040101010101" charset="-122"/>
                    <a:sym typeface="Bebas Neue" charset="0"/>
                  </a:rPr>
                  <a:t>添加标题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350000" y="5445304"/>
            <a:ext cx="4550967" cy="1008032"/>
            <a:chOff x="6350000" y="5309477"/>
            <a:chExt cx="4550967" cy="1008032"/>
          </a:xfrm>
        </p:grpSpPr>
        <p:sp>
          <p:nvSpPr>
            <p:cNvPr id="32" name="椭圆 45"/>
            <p:cNvSpPr>
              <a:spLocks noChangeArrowheads="1"/>
            </p:cNvSpPr>
            <p:nvPr/>
          </p:nvSpPr>
          <p:spPr bwMode="auto">
            <a:xfrm>
              <a:off x="6350000" y="5313363"/>
              <a:ext cx="447675" cy="447675"/>
            </a:xfrm>
            <a:prstGeom prst="ellipse">
              <a:avLst/>
            </a:prstGeom>
            <a:solidFill>
              <a:srgbClr val="FCE2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33" name="Group 19"/>
            <p:cNvGrpSpPr/>
            <p:nvPr/>
          </p:nvGrpSpPr>
          <p:grpSpPr>
            <a:xfrm>
              <a:off x="7335183" y="5309477"/>
              <a:ext cx="3565784" cy="1008032"/>
              <a:chOff x="0" y="287"/>
              <a:chExt cx="1854" cy="1344"/>
            </a:xfrm>
          </p:grpSpPr>
          <p:sp>
            <p:nvSpPr>
              <p:cNvPr id="34" name="Rectangle 20"/>
              <p:cNvSpPr/>
              <p:nvPr/>
            </p:nvSpPr>
            <p:spPr bwMode="auto">
              <a:xfrm>
                <a:off x="0" y="776"/>
                <a:ext cx="1854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Lato Light" charset="0"/>
                  </a:rPr>
                  <a:t>此处添加详细文本描述，建议与标题相关并符合整体语言风格，语言描述</a:t>
                </a:r>
              </a:p>
            </p:txBody>
          </p:sp>
          <p:sp>
            <p:nvSpPr>
              <p:cNvPr id="35" name="Rectangle 21"/>
              <p:cNvSpPr/>
              <p:nvPr/>
            </p:nvSpPr>
            <p:spPr bwMode="auto">
              <a:xfrm>
                <a:off x="8" y="287"/>
                <a:ext cx="184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R" panose="00020600040101010101" charset="-122"/>
                    <a:sym typeface="Bebas Neue" charset="0"/>
                  </a:rPr>
                  <a:t>添加标题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348992" y="2890647"/>
            <a:ext cx="2170150" cy="2295690"/>
            <a:chOff x="3286317" y="2615415"/>
            <a:chExt cx="2170150" cy="2295690"/>
          </a:xfrm>
        </p:grpSpPr>
        <p:sp>
          <p:nvSpPr>
            <p:cNvPr id="37" name="任意多边形 28"/>
            <p:cNvSpPr>
              <a:spLocks noChangeArrowheads="1"/>
            </p:cNvSpPr>
            <p:nvPr/>
          </p:nvSpPr>
          <p:spPr bwMode="auto">
            <a:xfrm rot="10800000" flipH="1">
              <a:off x="3286317" y="2615415"/>
              <a:ext cx="2170150" cy="2295690"/>
            </a:xfrm>
            <a:custGeom>
              <a:avLst/>
              <a:gdLst>
                <a:gd name="T0" fmla="*/ 621042 w 2803108"/>
                <a:gd name="T1" fmla="*/ 1721756 h 2965187"/>
                <a:gd name="T2" fmla="*/ 608331 w 2803108"/>
                <a:gd name="T3" fmla="*/ 1689440 h 2965187"/>
                <a:gd name="T4" fmla="*/ 592737 w 2803108"/>
                <a:gd name="T5" fmla="*/ 1707301 h 2965187"/>
                <a:gd name="T6" fmla="*/ 2802546 w 2803108"/>
                <a:gd name="T7" fmla="*/ 1527174 h 2965187"/>
                <a:gd name="T8" fmla="*/ 2799005 w 2803108"/>
                <a:gd name="T9" fmla="*/ 1375234 h 2965187"/>
                <a:gd name="T10" fmla="*/ 1209092 w 2803108"/>
                <a:gd name="T11" fmla="*/ 4103 h 2965187"/>
                <a:gd name="T12" fmla="*/ 104528 w 2803108"/>
                <a:gd name="T13" fmla="*/ 630017 h 2965187"/>
                <a:gd name="T14" fmla="*/ 95946 w 2803108"/>
                <a:gd name="T15" fmla="*/ 643946 h 2965187"/>
                <a:gd name="T16" fmla="*/ 3849 w 2803108"/>
                <a:gd name="T17" fmla="*/ 551849 h 2965187"/>
                <a:gd name="T18" fmla="*/ 3849 w 2803108"/>
                <a:gd name="T19" fmla="*/ 795393 h 2965187"/>
                <a:gd name="T20" fmla="*/ 0 w 2803108"/>
                <a:gd name="T21" fmla="*/ 803463 h 2965187"/>
                <a:gd name="T22" fmla="*/ 3849 w 2803108"/>
                <a:gd name="T23" fmla="*/ 806823 h 2965187"/>
                <a:gd name="T24" fmla="*/ 3849 w 2803108"/>
                <a:gd name="T25" fmla="*/ 1471887 h 2965187"/>
                <a:gd name="T26" fmla="*/ 923887 w 2803108"/>
                <a:gd name="T27" fmla="*/ 1471887 h 2965187"/>
                <a:gd name="T28" fmla="*/ 642279 w 2803108"/>
                <a:gd name="T29" fmla="*/ 1190279 h 2965187"/>
                <a:gd name="T30" fmla="*/ 659733 w 2803108"/>
                <a:gd name="T31" fmla="*/ 1148928 h 2965187"/>
                <a:gd name="T32" fmla="*/ 1264011 w 2803108"/>
                <a:gd name="T33" fmla="*/ 747389 h 2965187"/>
                <a:gd name="T34" fmla="*/ 2055719 w 2803108"/>
                <a:gd name="T35" fmla="*/ 1430153 h 2965187"/>
                <a:gd name="T36" fmla="*/ 1372955 w 2803108"/>
                <a:gd name="T37" fmla="*/ 2221862 h 2965187"/>
                <a:gd name="T38" fmla="*/ 1223269 w 2803108"/>
                <a:gd name="T39" fmla="*/ 2217861 h 2965187"/>
                <a:gd name="T40" fmla="*/ 1170191 w 2803108"/>
                <a:gd name="T41" fmla="*/ 2205588 h 2965187"/>
                <a:gd name="T42" fmla="*/ 1194616 w 2803108"/>
                <a:gd name="T43" fmla="*/ 2239825 h 2965187"/>
                <a:gd name="T44" fmla="*/ 1425449 w 2803108"/>
                <a:gd name="T45" fmla="*/ 2932326 h 2965187"/>
                <a:gd name="T46" fmla="*/ 1426214 w 2803108"/>
                <a:gd name="T47" fmla="*/ 2965187 h 2965187"/>
                <a:gd name="T48" fmla="*/ 1427874 w 2803108"/>
                <a:gd name="T49" fmla="*/ 2965147 h 2965187"/>
                <a:gd name="T50" fmla="*/ 2802546 w 2803108"/>
                <a:gd name="T51" fmla="*/ 1527174 h 2965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3108"/>
                <a:gd name="T79" fmla="*/ 0 h 2965187"/>
                <a:gd name="T80" fmla="*/ 2803108 w 2803108"/>
                <a:gd name="T81" fmla="*/ 2965187 h 2965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3108" h="2965187">
                  <a:moveTo>
                    <a:pt x="621042" y="1721756"/>
                  </a:moveTo>
                  <a:lnTo>
                    <a:pt x="608331" y="1689440"/>
                  </a:lnTo>
                  <a:lnTo>
                    <a:pt x="592737" y="1707301"/>
                  </a:lnTo>
                  <a:close/>
                  <a:moveTo>
                    <a:pt x="2802546" y="1527174"/>
                  </a:moveTo>
                  <a:cubicBezTo>
                    <a:pt x="2803923" y="1477030"/>
                    <a:pt x="2802781" y="1426339"/>
                    <a:pt x="2799005" y="1375234"/>
                  </a:cubicBezTo>
                  <a:cubicBezTo>
                    <a:pt x="2738590" y="557564"/>
                    <a:pt x="2026762" y="-56312"/>
                    <a:pt x="1209092" y="4103"/>
                  </a:cubicBezTo>
                  <a:cubicBezTo>
                    <a:pt x="747954" y="38175"/>
                    <a:pt x="351635" y="279433"/>
                    <a:pt x="104528" y="630017"/>
                  </a:cubicBezTo>
                  <a:lnTo>
                    <a:pt x="95946" y="643946"/>
                  </a:lnTo>
                  <a:lnTo>
                    <a:pt x="3849" y="551849"/>
                  </a:lnTo>
                  <a:lnTo>
                    <a:pt x="3849" y="795393"/>
                  </a:lnTo>
                  <a:lnTo>
                    <a:pt x="0" y="803463"/>
                  </a:lnTo>
                  <a:lnTo>
                    <a:pt x="3849" y="806823"/>
                  </a:lnTo>
                  <a:lnTo>
                    <a:pt x="3849" y="1471887"/>
                  </a:lnTo>
                  <a:lnTo>
                    <a:pt x="923887" y="1471887"/>
                  </a:lnTo>
                  <a:lnTo>
                    <a:pt x="642279" y="1190279"/>
                  </a:lnTo>
                  <a:lnTo>
                    <a:pt x="659733" y="1148928"/>
                  </a:lnTo>
                  <a:cubicBezTo>
                    <a:pt x="773311" y="926572"/>
                    <a:pt x="996809" y="767132"/>
                    <a:pt x="1264011" y="747389"/>
                  </a:cubicBezTo>
                  <a:cubicBezTo>
                    <a:pt x="1671175" y="717305"/>
                    <a:pt x="2025635" y="1022989"/>
                    <a:pt x="2055719" y="1430153"/>
                  </a:cubicBezTo>
                  <a:cubicBezTo>
                    <a:pt x="2085803" y="1837317"/>
                    <a:pt x="1780119" y="2191778"/>
                    <a:pt x="1372955" y="2221862"/>
                  </a:cubicBezTo>
                  <a:cubicBezTo>
                    <a:pt x="1322059" y="2225622"/>
                    <a:pt x="1271987" y="2224137"/>
                    <a:pt x="1223269" y="2217861"/>
                  </a:cubicBezTo>
                  <a:lnTo>
                    <a:pt x="1170191" y="2205588"/>
                  </a:lnTo>
                  <a:lnTo>
                    <a:pt x="1194616" y="2239825"/>
                  </a:lnTo>
                  <a:cubicBezTo>
                    <a:pt x="1324075" y="2441185"/>
                    <a:pt x="1406569" y="2676804"/>
                    <a:pt x="1425449" y="2932326"/>
                  </a:cubicBezTo>
                  <a:lnTo>
                    <a:pt x="1426214" y="2965187"/>
                  </a:lnTo>
                  <a:lnTo>
                    <a:pt x="1427874" y="2965147"/>
                  </a:lnTo>
                  <a:cubicBezTo>
                    <a:pt x="2194439" y="2908509"/>
                    <a:pt x="2781890" y="2279338"/>
                    <a:pt x="2802546" y="1527174"/>
                  </a:cubicBezTo>
                  <a:close/>
                </a:path>
              </a:pathLst>
            </a:custGeom>
            <a:solidFill>
              <a:srgbClr val="FC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文本框 39"/>
            <p:cNvSpPr>
              <a:spLocks noChangeArrowheads="1"/>
            </p:cNvSpPr>
            <p:nvPr/>
          </p:nvSpPr>
          <p:spPr bwMode="auto">
            <a:xfrm>
              <a:off x="4035653" y="3421063"/>
              <a:ext cx="722630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accent2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微软雅黑" panose="020B0503020204020204" charset="-122"/>
                </a:rPr>
                <a:t>02</a:t>
              </a:r>
              <a:endParaRPr lang="zh-CN" altLang="en-US" sz="3600" b="1">
                <a:solidFill>
                  <a:schemeClr val="accent2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pic>
        <p:nvPicPr>
          <p:cNvPr id="33" name="图片 32" descr="矩形 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61645" y="291465"/>
            <a:ext cx="1043940" cy="67691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33730" y="4108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4</a:t>
            </a:r>
          </a:p>
        </p:txBody>
      </p:sp>
      <p:sp>
        <p:nvSpPr>
          <p:cNvPr id="3" name="椭圆 9"/>
          <p:cNvSpPr>
            <a:spLocks noChangeArrowheads="1"/>
          </p:cNvSpPr>
          <p:nvPr/>
        </p:nvSpPr>
        <p:spPr bwMode="auto">
          <a:xfrm>
            <a:off x="3108673" y="4237765"/>
            <a:ext cx="1497012" cy="1497013"/>
          </a:xfrm>
          <a:prstGeom prst="ellipse">
            <a:avLst/>
          </a:prstGeom>
          <a:noFill/>
          <a:ln w="22225" cap="flat" cmpd="sng">
            <a:solidFill>
              <a:schemeClr val="bg1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34035" y="2731228"/>
            <a:ext cx="2046288" cy="1744662"/>
            <a:chOff x="2355850" y="2293029"/>
            <a:chExt cx="2046288" cy="1744662"/>
          </a:xfrm>
        </p:grpSpPr>
        <p:sp>
          <p:nvSpPr>
            <p:cNvPr id="5" name="任意多边形 8"/>
            <p:cNvSpPr>
              <a:spLocks noChangeArrowheads="1"/>
            </p:cNvSpPr>
            <p:nvPr/>
          </p:nvSpPr>
          <p:spPr bwMode="auto">
            <a:xfrm>
              <a:off x="2355850" y="2293029"/>
              <a:ext cx="2046288" cy="1744662"/>
            </a:xfrm>
            <a:custGeom>
              <a:avLst/>
              <a:gdLst>
                <a:gd name="T0" fmla="*/ 1450957 w 2908954"/>
                <a:gd name="T1" fmla="*/ 0 h 2477358"/>
                <a:gd name="T2" fmla="*/ 1691471 w 2908954"/>
                <a:gd name="T3" fmla="*/ 99625 h 2477358"/>
                <a:gd name="T4" fmla="*/ 1726323 w 2908954"/>
                <a:gd name="T5" fmla="*/ 141866 h 2477358"/>
                <a:gd name="T6" fmla="*/ 1697379 w 2908954"/>
                <a:gd name="T7" fmla="*/ 91962 h 2477358"/>
                <a:gd name="T8" fmla="*/ 1697394 w 2908954"/>
                <a:gd name="T9" fmla="*/ 91976 h 2477358"/>
                <a:gd name="T10" fmla="*/ 2908954 w 2908954"/>
                <a:gd name="T11" fmla="*/ 2180873 h 2477358"/>
                <a:gd name="T12" fmla="*/ 2394007 w 2908954"/>
                <a:gd name="T13" fmla="*/ 2477358 h 2477358"/>
                <a:gd name="T14" fmla="*/ 2383290 w 2908954"/>
                <a:gd name="T15" fmla="*/ 2463026 h 2477358"/>
                <a:gd name="T16" fmla="*/ 1450963 w 2908954"/>
                <a:gd name="T17" fmla="*/ 2023343 h 2477358"/>
                <a:gd name="T18" fmla="*/ 518637 w 2908954"/>
                <a:gd name="T19" fmla="*/ 2463026 h 2477358"/>
                <a:gd name="T20" fmla="*/ 516366 w 2908954"/>
                <a:gd name="T21" fmla="*/ 2466063 h 2477358"/>
                <a:gd name="T22" fmla="*/ 0 w 2908954"/>
                <a:gd name="T23" fmla="*/ 2168761 h 2477358"/>
                <a:gd name="T24" fmla="*/ 1175620 w 2908954"/>
                <a:gd name="T25" fmla="*/ 141830 h 2477358"/>
                <a:gd name="T26" fmla="*/ 1210442 w 2908954"/>
                <a:gd name="T27" fmla="*/ 99625 h 2477358"/>
                <a:gd name="T28" fmla="*/ 1450957 w 2908954"/>
                <a:gd name="T29" fmla="*/ 0 h 24773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8954"/>
                <a:gd name="T46" fmla="*/ 0 h 2477358"/>
                <a:gd name="T47" fmla="*/ 2908954 w 2908954"/>
                <a:gd name="T48" fmla="*/ 2477358 h 24773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8954" h="2477358">
                  <a:moveTo>
                    <a:pt x="1450957" y="0"/>
                  </a:moveTo>
                  <a:cubicBezTo>
                    <a:pt x="1544883" y="0"/>
                    <a:pt x="1629919" y="38072"/>
                    <a:pt x="1691471" y="99625"/>
                  </a:cubicBezTo>
                  <a:lnTo>
                    <a:pt x="1726323" y="141866"/>
                  </a:lnTo>
                  <a:lnTo>
                    <a:pt x="1697379" y="91962"/>
                  </a:lnTo>
                  <a:lnTo>
                    <a:pt x="1697394" y="91976"/>
                  </a:lnTo>
                  <a:lnTo>
                    <a:pt x="2908954" y="2180873"/>
                  </a:lnTo>
                  <a:lnTo>
                    <a:pt x="2394007" y="2477358"/>
                  </a:lnTo>
                  <a:lnTo>
                    <a:pt x="2383290" y="2463026"/>
                  </a:lnTo>
                  <a:cubicBezTo>
                    <a:pt x="2161683" y="2194501"/>
                    <a:pt x="1826311" y="2023343"/>
                    <a:pt x="1450963" y="2023343"/>
                  </a:cubicBezTo>
                  <a:cubicBezTo>
                    <a:pt x="1075615" y="2023343"/>
                    <a:pt x="740243" y="2194501"/>
                    <a:pt x="518637" y="2463026"/>
                  </a:cubicBezTo>
                  <a:lnTo>
                    <a:pt x="516366" y="2466063"/>
                  </a:lnTo>
                  <a:lnTo>
                    <a:pt x="0" y="2168761"/>
                  </a:lnTo>
                  <a:lnTo>
                    <a:pt x="1175620" y="141830"/>
                  </a:lnTo>
                  <a:lnTo>
                    <a:pt x="1210442" y="99625"/>
                  </a:lnTo>
                  <a:cubicBezTo>
                    <a:pt x="1271995" y="38072"/>
                    <a:pt x="1357030" y="0"/>
                    <a:pt x="1450957" y="0"/>
                  </a:cubicBez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文本框 24"/>
            <p:cNvSpPr>
              <a:spLocks noChangeArrowheads="1"/>
            </p:cNvSpPr>
            <p:nvPr/>
          </p:nvSpPr>
          <p:spPr bwMode="auto">
            <a:xfrm>
              <a:off x="2894013" y="2894691"/>
              <a:ext cx="78232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微软雅黑" panose="020B0503020204020204" charset="-122"/>
                </a:rPr>
                <a:t>01</a:t>
              </a:r>
              <a:endParaRPr lang="zh-CN" altLang="en-US" sz="4000" b="1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76760" y="4621485"/>
            <a:ext cx="1743075" cy="2047875"/>
            <a:chOff x="1298575" y="4183286"/>
            <a:chExt cx="1743075" cy="2047875"/>
          </a:xfrm>
        </p:grpSpPr>
        <p:sp>
          <p:nvSpPr>
            <p:cNvPr id="8" name="任意多边形 10"/>
            <p:cNvSpPr>
              <a:spLocks noChangeArrowheads="1"/>
            </p:cNvSpPr>
            <p:nvPr/>
          </p:nvSpPr>
          <p:spPr bwMode="auto">
            <a:xfrm rot="14431848">
              <a:off x="1146175" y="4335686"/>
              <a:ext cx="2047875" cy="1743075"/>
            </a:xfrm>
            <a:custGeom>
              <a:avLst/>
              <a:gdLst>
                <a:gd name="T0" fmla="*/ 1450957 w 2908954"/>
                <a:gd name="T1" fmla="*/ 0 h 2477358"/>
                <a:gd name="T2" fmla="*/ 1691471 w 2908954"/>
                <a:gd name="T3" fmla="*/ 99625 h 2477358"/>
                <a:gd name="T4" fmla="*/ 1726323 w 2908954"/>
                <a:gd name="T5" fmla="*/ 141866 h 2477358"/>
                <a:gd name="T6" fmla="*/ 1697379 w 2908954"/>
                <a:gd name="T7" fmla="*/ 91962 h 2477358"/>
                <a:gd name="T8" fmla="*/ 1697394 w 2908954"/>
                <a:gd name="T9" fmla="*/ 91976 h 2477358"/>
                <a:gd name="T10" fmla="*/ 2908954 w 2908954"/>
                <a:gd name="T11" fmla="*/ 2180873 h 2477358"/>
                <a:gd name="T12" fmla="*/ 2394007 w 2908954"/>
                <a:gd name="T13" fmla="*/ 2477358 h 2477358"/>
                <a:gd name="T14" fmla="*/ 2383290 w 2908954"/>
                <a:gd name="T15" fmla="*/ 2463026 h 2477358"/>
                <a:gd name="T16" fmla="*/ 1450963 w 2908954"/>
                <a:gd name="T17" fmla="*/ 2023343 h 2477358"/>
                <a:gd name="T18" fmla="*/ 518637 w 2908954"/>
                <a:gd name="T19" fmla="*/ 2463026 h 2477358"/>
                <a:gd name="T20" fmla="*/ 516366 w 2908954"/>
                <a:gd name="T21" fmla="*/ 2466063 h 2477358"/>
                <a:gd name="T22" fmla="*/ 0 w 2908954"/>
                <a:gd name="T23" fmla="*/ 2168761 h 2477358"/>
                <a:gd name="T24" fmla="*/ 1175620 w 2908954"/>
                <a:gd name="T25" fmla="*/ 141830 h 2477358"/>
                <a:gd name="T26" fmla="*/ 1210442 w 2908954"/>
                <a:gd name="T27" fmla="*/ 99625 h 2477358"/>
                <a:gd name="T28" fmla="*/ 1450957 w 2908954"/>
                <a:gd name="T29" fmla="*/ 0 h 24773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8954"/>
                <a:gd name="T46" fmla="*/ 0 h 2477358"/>
                <a:gd name="T47" fmla="*/ 2908954 w 2908954"/>
                <a:gd name="T48" fmla="*/ 2477358 h 24773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8954" h="2477358">
                  <a:moveTo>
                    <a:pt x="1450957" y="0"/>
                  </a:moveTo>
                  <a:cubicBezTo>
                    <a:pt x="1544883" y="0"/>
                    <a:pt x="1629919" y="38072"/>
                    <a:pt x="1691471" y="99625"/>
                  </a:cubicBezTo>
                  <a:lnTo>
                    <a:pt x="1726323" y="141866"/>
                  </a:lnTo>
                  <a:lnTo>
                    <a:pt x="1697379" y="91962"/>
                  </a:lnTo>
                  <a:lnTo>
                    <a:pt x="1697394" y="91976"/>
                  </a:lnTo>
                  <a:lnTo>
                    <a:pt x="2908954" y="2180873"/>
                  </a:lnTo>
                  <a:lnTo>
                    <a:pt x="2394007" y="2477358"/>
                  </a:lnTo>
                  <a:lnTo>
                    <a:pt x="2383290" y="2463026"/>
                  </a:lnTo>
                  <a:cubicBezTo>
                    <a:pt x="2161683" y="2194501"/>
                    <a:pt x="1826311" y="2023343"/>
                    <a:pt x="1450963" y="2023343"/>
                  </a:cubicBezTo>
                  <a:cubicBezTo>
                    <a:pt x="1075615" y="2023343"/>
                    <a:pt x="740243" y="2194501"/>
                    <a:pt x="518637" y="2463026"/>
                  </a:cubicBezTo>
                  <a:lnTo>
                    <a:pt x="516366" y="2466063"/>
                  </a:lnTo>
                  <a:lnTo>
                    <a:pt x="0" y="2168761"/>
                  </a:lnTo>
                  <a:lnTo>
                    <a:pt x="1175620" y="141830"/>
                  </a:lnTo>
                  <a:lnTo>
                    <a:pt x="1210442" y="99625"/>
                  </a:lnTo>
                  <a:cubicBezTo>
                    <a:pt x="1271995" y="38072"/>
                    <a:pt x="1357030" y="0"/>
                    <a:pt x="1450957" y="0"/>
                  </a:cubicBezTo>
                  <a:close/>
                </a:path>
              </a:pathLst>
            </a:custGeom>
            <a:solidFill>
              <a:srgbClr val="FCE2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文本框 25"/>
            <p:cNvSpPr>
              <a:spLocks noChangeArrowheads="1"/>
            </p:cNvSpPr>
            <p:nvPr/>
          </p:nvSpPr>
          <p:spPr bwMode="auto">
            <a:xfrm>
              <a:off x="1784350" y="4839379"/>
              <a:ext cx="78232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微软雅黑" panose="020B0503020204020204" charset="-122"/>
                </a:rPr>
                <a:t>02</a:t>
              </a:r>
              <a:endParaRPr lang="zh-CN" altLang="en-US" sz="4000" b="1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99285" y="4621485"/>
            <a:ext cx="1743075" cy="2047875"/>
            <a:chOff x="3721100" y="4183286"/>
            <a:chExt cx="1743075" cy="2047875"/>
          </a:xfrm>
        </p:grpSpPr>
        <p:sp>
          <p:nvSpPr>
            <p:cNvPr id="11" name="任意多边形 11"/>
            <p:cNvSpPr>
              <a:spLocks noChangeArrowheads="1"/>
            </p:cNvSpPr>
            <p:nvPr/>
          </p:nvSpPr>
          <p:spPr bwMode="auto">
            <a:xfrm rot="7168152" flipH="1">
              <a:off x="3568700" y="4335686"/>
              <a:ext cx="2047875" cy="1743075"/>
            </a:xfrm>
            <a:custGeom>
              <a:avLst/>
              <a:gdLst>
                <a:gd name="T0" fmla="*/ 1450957 w 2908954"/>
                <a:gd name="T1" fmla="*/ 0 h 2477358"/>
                <a:gd name="T2" fmla="*/ 1691471 w 2908954"/>
                <a:gd name="T3" fmla="*/ 99625 h 2477358"/>
                <a:gd name="T4" fmla="*/ 1726323 w 2908954"/>
                <a:gd name="T5" fmla="*/ 141866 h 2477358"/>
                <a:gd name="T6" fmla="*/ 1697379 w 2908954"/>
                <a:gd name="T7" fmla="*/ 91962 h 2477358"/>
                <a:gd name="T8" fmla="*/ 1697394 w 2908954"/>
                <a:gd name="T9" fmla="*/ 91976 h 2477358"/>
                <a:gd name="T10" fmla="*/ 2908954 w 2908954"/>
                <a:gd name="T11" fmla="*/ 2180873 h 2477358"/>
                <a:gd name="T12" fmla="*/ 2394007 w 2908954"/>
                <a:gd name="T13" fmla="*/ 2477358 h 2477358"/>
                <a:gd name="T14" fmla="*/ 2383290 w 2908954"/>
                <a:gd name="T15" fmla="*/ 2463026 h 2477358"/>
                <a:gd name="T16" fmla="*/ 1450963 w 2908954"/>
                <a:gd name="T17" fmla="*/ 2023343 h 2477358"/>
                <a:gd name="T18" fmla="*/ 518637 w 2908954"/>
                <a:gd name="T19" fmla="*/ 2463026 h 2477358"/>
                <a:gd name="T20" fmla="*/ 516366 w 2908954"/>
                <a:gd name="T21" fmla="*/ 2466063 h 2477358"/>
                <a:gd name="T22" fmla="*/ 0 w 2908954"/>
                <a:gd name="T23" fmla="*/ 2168761 h 2477358"/>
                <a:gd name="T24" fmla="*/ 1175620 w 2908954"/>
                <a:gd name="T25" fmla="*/ 141830 h 2477358"/>
                <a:gd name="T26" fmla="*/ 1210442 w 2908954"/>
                <a:gd name="T27" fmla="*/ 99625 h 2477358"/>
                <a:gd name="T28" fmla="*/ 1450957 w 2908954"/>
                <a:gd name="T29" fmla="*/ 0 h 24773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8954"/>
                <a:gd name="T46" fmla="*/ 0 h 2477358"/>
                <a:gd name="T47" fmla="*/ 2908954 w 2908954"/>
                <a:gd name="T48" fmla="*/ 2477358 h 24773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8954" h="2477358">
                  <a:moveTo>
                    <a:pt x="1450957" y="0"/>
                  </a:moveTo>
                  <a:cubicBezTo>
                    <a:pt x="1544883" y="0"/>
                    <a:pt x="1629919" y="38072"/>
                    <a:pt x="1691471" y="99625"/>
                  </a:cubicBezTo>
                  <a:lnTo>
                    <a:pt x="1726323" y="141866"/>
                  </a:lnTo>
                  <a:lnTo>
                    <a:pt x="1697379" y="91962"/>
                  </a:lnTo>
                  <a:lnTo>
                    <a:pt x="1697394" y="91976"/>
                  </a:lnTo>
                  <a:lnTo>
                    <a:pt x="2908954" y="2180873"/>
                  </a:lnTo>
                  <a:lnTo>
                    <a:pt x="2394007" y="2477358"/>
                  </a:lnTo>
                  <a:lnTo>
                    <a:pt x="2383290" y="2463026"/>
                  </a:lnTo>
                  <a:cubicBezTo>
                    <a:pt x="2161683" y="2194501"/>
                    <a:pt x="1826311" y="2023343"/>
                    <a:pt x="1450963" y="2023343"/>
                  </a:cubicBezTo>
                  <a:cubicBezTo>
                    <a:pt x="1075615" y="2023343"/>
                    <a:pt x="740243" y="2194501"/>
                    <a:pt x="518637" y="2463026"/>
                  </a:cubicBezTo>
                  <a:lnTo>
                    <a:pt x="516366" y="2466063"/>
                  </a:lnTo>
                  <a:lnTo>
                    <a:pt x="0" y="2168761"/>
                  </a:lnTo>
                  <a:lnTo>
                    <a:pt x="1175620" y="141830"/>
                  </a:lnTo>
                  <a:lnTo>
                    <a:pt x="1210442" y="99625"/>
                  </a:lnTo>
                  <a:cubicBezTo>
                    <a:pt x="1271995" y="38072"/>
                    <a:pt x="1357030" y="0"/>
                    <a:pt x="1450957" y="0"/>
                  </a:cubicBezTo>
                  <a:close/>
                </a:path>
              </a:pathLst>
            </a:custGeom>
            <a:solidFill>
              <a:srgbClr val="FCE2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文本框 26"/>
            <p:cNvSpPr>
              <a:spLocks noChangeArrowheads="1"/>
            </p:cNvSpPr>
            <p:nvPr/>
          </p:nvSpPr>
          <p:spPr bwMode="auto">
            <a:xfrm>
              <a:off x="4097338" y="4888591"/>
              <a:ext cx="78232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微软雅黑" panose="020B0503020204020204" charset="-122"/>
                </a:rPr>
                <a:t>03</a:t>
              </a:r>
              <a:endParaRPr lang="zh-CN" altLang="en-US" sz="4000" b="1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2848" y="2846944"/>
            <a:ext cx="2984868" cy="864096"/>
            <a:chOff x="6824663" y="2408745"/>
            <a:chExt cx="2984868" cy="864096"/>
          </a:xfrm>
        </p:grpSpPr>
        <p:sp>
          <p:nvSpPr>
            <p:cNvPr id="14" name="椭圆 51"/>
            <p:cNvSpPr>
              <a:spLocks noChangeArrowheads="1"/>
            </p:cNvSpPr>
            <p:nvPr/>
          </p:nvSpPr>
          <p:spPr bwMode="auto">
            <a:xfrm>
              <a:off x="6824663" y="2526847"/>
              <a:ext cx="447675" cy="447675"/>
            </a:xfrm>
            <a:prstGeom prst="ellipse">
              <a:avLst/>
            </a:prstGeom>
            <a:solidFill>
              <a:srgbClr val="B9ED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Rectangle 7"/>
            <p:cNvSpPr/>
            <p:nvPr/>
          </p:nvSpPr>
          <p:spPr bwMode="auto">
            <a:xfrm>
              <a:off x="7815565" y="2408745"/>
              <a:ext cx="199396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b="1" spc="100">
                  <a:solidFill>
                    <a:schemeClr val="tx2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Lato Light" charset="0"/>
                </a:rPr>
                <a:t>输入标题名称</a:t>
              </a:r>
              <a:endParaRPr lang="en-US" altLang="zh-CN" sz="1600" b="1" spc="1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endParaRP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spc="100">
                  <a:solidFill>
                    <a:schemeClr val="bg1">
                      <a:lumMod val="5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Lato Light" charset="0"/>
                </a:rPr>
                <a:t>此处添加详细文本描述，建议与标题相关并符合整体语言风格，语言描述尽量简活生活。</a:t>
              </a:r>
              <a:endParaRPr lang="en-US" sz="1000" spc="100">
                <a:solidFill>
                  <a:schemeClr val="bg1">
                    <a:lumMod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2848" y="4015936"/>
            <a:ext cx="2984868" cy="864096"/>
            <a:chOff x="6824663" y="3577737"/>
            <a:chExt cx="2984868" cy="864096"/>
          </a:xfrm>
        </p:grpSpPr>
        <p:sp>
          <p:nvSpPr>
            <p:cNvPr id="17" name="椭圆 52"/>
            <p:cNvSpPr>
              <a:spLocks noChangeArrowheads="1"/>
            </p:cNvSpPr>
            <p:nvPr/>
          </p:nvSpPr>
          <p:spPr bwMode="auto">
            <a:xfrm>
              <a:off x="6824663" y="3723822"/>
              <a:ext cx="447675" cy="447675"/>
            </a:xfrm>
            <a:prstGeom prst="ellipse">
              <a:avLst/>
            </a:prstGeom>
            <a:solidFill>
              <a:srgbClr val="FCE2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Rectangle 7"/>
            <p:cNvSpPr/>
            <p:nvPr/>
          </p:nvSpPr>
          <p:spPr bwMode="auto">
            <a:xfrm>
              <a:off x="7815565" y="3577737"/>
              <a:ext cx="199396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b="1" spc="1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Lato Light" charset="0"/>
                </a:rPr>
                <a:t>输入标题名称</a:t>
              </a:r>
              <a:endParaRPr lang="en-US" altLang="zh-CN" sz="1600" b="1" spc="100">
                <a:solidFill>
                  <a:schemeClr val="accent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endParaRP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spc="100">
                  <a:solidFill>
                    <a:schemeClr val="bg1">
                      <a:lumMod val="5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Lato Light" charset="0"/>
                </a:rPr>
                <a:t>此处添加详细文本描述，建议与标题相关并符合整体语言风格，语言描述尽量简活生活。</a:t>
              </a:r>
              <a:endParaRPr lang="en-US" sz="1000" spc="100">
                <a:solidFill>
                  <a:schemeClr val="bg1">
                    <a:lumMod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302848" y="5195483"/>
            <a:ext cx="3023411" cy="864096"/>
            <a:chOff x="6824663" y="4757284"/>
            <a:chExt cx="3023411" cy="864096"/>
          </a:xfrm>
        </p:grpSpPr>
        <p:sp>
          <p:nvSpPr>
            <p:cNvPr id="20" name="椭圆 53"/>
            <p:cNvSpPr>
              <a:spLocks noChangeArrowheads="1"/>
            </p:cNvSpPr>
            <p:nvPr/>
          </p:nvSpPr>
          <p:spPr bwMode="auto">
            <a:xfrm>
              <a:off x="6824663" y="4920797"/>
              <a:ext cx="447675" cy="447675"/>
            </a:xfrm>
            <a:prstGeom prst="ellipse">
              <a:avLst/>
            </a:prstGeom>
            <a:solidFill>
              <a:srgbClr val="FCE2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Rectangle 7"/>
            <p:cNvSpPr/>
            <p:nvPr/>
          </p:nvSpPr>
          <p:spPr bwMode="auto">
            <a:xfrm>
              <a:off x="7854108" y="4757284"/>
              <a:ext cx="199396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b="1" spc="1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Lato Light" charset="0"/>
                </a:rPr>
                <a:t>输入标题名称</a:t>
              </a:r>
              <a:endParaRPr lang="en-US" altLang="zh-CN" sz="1600" b="1" spc="100">
                <a:solidFill>
                  <a:schemeClr val="bg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endParaRP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spc="100">
                  <a:solidFill>
                    <a:schemeClr val="bg1">
                      <a:lumMod val="5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Lato Light" charset="0"/>
                </a:rPr>
                <a:t>此处添加详细文本描述，建议与标题相关并符合整体语言风格，语言描述尽量简活生活。</a:t>
              </a:r>
              <a:endParaRPr lang="en-US" sz="1000" spc="100">
                <a:solidFill>
                  <a:schemeClr val="bg1">
                    <a:lumMod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endParaRPr>
            </a:p>
          </p:txBody>
        </p:sp>
      </p:grpSp>
      <p:sp>
        <p:nvSpPr>
          <p:cNvPr id="22" name="Rectangle 45"/>
          <p:cNvSpPr/>
          <p:nvPr/>
        </p:nvSpPr>
        <p:spPr bwMode="auto">
          <a:xfrm>
            <a:off x="2464899" y="146683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Bebas Neue" charset="0"/>
              </a:rPr>
              <a:t>添加标题</a:t>
            </a:r>
          </a:p>
        </p:txBody>
      </p:sp>
      <p:sp>
        <p:nvSpPr>
          <p:cNvPr id="23" name="Rectangle 14"/>
          <p:cNvSpPr/>
          <p:nvPr/>
        </p:nvSpPr>
        <p:spPr bwMode="auto">
          <a:xfrm>
            <a:off x="1774726" y="1941720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Lato Light" charset="0"/>
              </a:rPr>
              <a:t>分钟之内。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6195"/>
            <a:ext cx="12204700" cy="68649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8905" y="15430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57985" y="55689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pic>
        <p:nvPicPr>
          <p:cNvPr id="17" name="图片 16" descr="矩形 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61645" y="258445"/>
            <a:ext cx="1043940" cy="6769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33730" y="37782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4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84776" y="1607021"/>
            <a:ext cx="5368225" cy="4342089"/>
            <a:chOff x="635000" y="1968499"/>
            <a:chExt cx="5368924" cy="4342089"/>
          </a:xfrm>
        </p:grpSpPr>
        <p:grpSp>
          <p:nvGrpSpPr>
            <p:cNvPr id="12" name="组合 11"/>
            <p:cNvGrpSpPr/>
            <p:nvPr/>
          </p:nvGrpSpPr>
          <p:grpSpPr>
            <a:xfrm>
              <a:off x="635000" y="1968499"/>
              <a:ext cx="5368924" cy="3579283"/>
              <a:chOff x="933450" y="1847849"/>
              <a:chExt cx="5368924" cy="3579283"/>
            </a:xfrm>
          </p:grpSpPr>
          <p:graphicFrame>
            <p:nvGraphicFramePr>
              <p:cNvPr id="10" name="图表 9"/>
              <p:cNvGraphicFramePr/>
              <p:nvPr/>
            </p:nvGraphicFramePr>
            <p:xfrm>
              <a:off x="933450" y="1847849"/>
              <a:ext cx="5368924" cy="35792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1" name="同心圆 10"/>
              <p:cNvSpPr/>
              <p:nvPr/>
            </p:nvSpPr>
            <p:spPr>
              <a:xfrm>
                <a:off x="2293937" y="2318811"/>
                <a:ext cx="2647950" cy="2637358"/>
              </a:xfrm>
              <a:prstGeom prst="donut">
                <a:avLst>
                  <a:gd name="adj" fmla="val 12789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</p:grpSp>
        <p:sp>
          <p:nvSpPr>
            <p:cNvPr id="122" name="Freeform 413"/>
            <p:cNvSpPr>
              <a:spLocks noEditPoints="1"/>
            </p:cNvSpPr>
            <p:nvPr/>
          </p:nvSpPr>
          <p:spPr bwMode="auto">
            <a:xfrm>
              <a:off x="2989585" y="3492500"/>
              <a:ext cx="620271" cy="479501"/>
            </a:xfrm>
            <a:custGeom>
              <a:avLst/>
              <a:gdLst>
                <a:gd name="T0" fmla="*/ 22 w 67"/>
                <a:gd name="T1" fmla="*/ 52 h 52"/>
                <a:gd name="T2" fmla="*/ 30 w 67"/>
                <a:gd name="T3" fmla="*/ 52 h 52"/>
                <a:gd name="T4" fmla="*/ 32 w 67"/>
                <a:gd name="T5" fmla="*/ 51 h 52"/>
                <a:gd name="T6" fmla="*/ 32 w 67"/>
                <a:gd name="T7" fmla="*/ 34 h 52"/>
                <a:gd name="T8" fmla="*/ 27 w 67"/>
                <a:gd name="T9" fmla="*/ 31 h 52"/>
                <a:gd name="T10" fmla="*/ 20 w 67"/>
                <a:gd name="T11" fmla="*/ 35 h 52"/>
                <a:gd name="T12" fmla="*/ 20 w 67"/>
                <a:gd name="T13" fmla="*/ 51 h 52"/>
                <a:gd name="T14" fmla="*/ 22 w 67"/>
                <a:gd name="T15" fmla="*/ 52 h 52"/>
                <a:gd name="T16" fmla="*/ 0 w 67"/>
                <a:gd name="T17" fmla="*/ 34 h 52"/>
                <a:gd name="T18" fmla="*/ 25 w 67"/>
                <a:gd name="T19" fmla="*/ 19 h 52"/>
                <a:gd name="T20" fmla="*/ 27 w 67"/>
                <a:gd name="T21" fmla="*/ 18 h 52"/>
                <a:gd name="T22" fmla="*/ 28 w 67"/>
                <a:gd name="T23" fmla="*/ 19 h 52"/>
                <a:gd name="T24" fmla="*/ 36 w 67"/>
                <a:gd name="T25" fmla="*/ 23 h 52"/>
                <a:gd name="T26" fmla="*/ 56 w 67"/>
                <a:gd name="T27" fmla="*/ 6 h 52"/>
                <a:gd name="T28" fmla="*/ 53 w 67"/>
                <a:gd name="T29" fmla="*/ 3 h 52"/>
                <a:gd name="T30" fmla="*/ 60 w 67"/>
                <a:gd name="T31" fmla="*/ 1 h 52"/>
                <a:gd name="T32" fmla="*/ 67 w 67"/>
                <a:gd name="T33" fmla="*/ 0 h 52"/>
                <a:gd name="T34" fmla="*/ 65 w 67"/>
                <a:gd name="T35" fmla="*/ 7 h 52"/>
                <a:gd name="T36" fmla="*/ 63 w 67"/>
                <a:gd name="T37" fmla="*/ 14 h 52"/>
                <a:gd name="T38" fmla="*/ 60 w 67"/>
                <a:gd name="T39" fmla="*/ 10 h 52"/>
                <a:gd name="T40" fmla="*/ 38 w 67"/>
                <a:gd name="T41" fmla="*/ 29 h 52"/>
                <a:gd name="T42" fmla="*/ 36 w 67"/>
                <a:gd name="T43" fmla="*/ 31 h 52"/>
                <a:gd name="T44" fmla="*/ 35 w 67"/>
                <a:gd name="T45" fmla="*/ 30 h 52"/>
                <a:gd name="T46" fmla="*/ 27 w 67"/>
                <a:gd name="T47" fmla="*/ 25 h 52"/>
                <a:gd name="T48" fmla="*/ 3 w 67"/>
                <a:gd name="T49" fmla="*/ 39 h 52"/>
                <a:gd name="T50" fmla="*/ 0 w 67"/>
                <a:gd name="T51" fmla="*/ 34 h 52"/>
                <a:gd name="T52" fmla="*/ 6 w 67"/>
                <a:gd name="T53" fmla="*/ 52 h 52"/>
                <a:gd name="T54" fmla="*/ 14 w 67"/>
                <a:gd name="T55" fmla="*/ 52 h 52"/>
                <a:gd name="T56" fmla="*/ 16 w 67"/>
                <a:gd name="T57" fmla="*/ 51 h 52"/>
                <a:gd name="T58" fmla="*/ 16 w 67"/>
                <a:gd name="T59" fmla="*/ 38 h 52"/>
                <a:gd name="T60" fmla="*/ 4 w 67"/>
                <a:gd name="T61" fmla="*/ 44 h 52"/>
                <a:gd name="T62" fmla="*/ 4 w 67"/>
                <a:gd name="T63" fmla="*/ 51 h 52"/>
                <a:gd name="T64" fmla="*/ 6 w 67"/>
                <a:gd name="T65" fmla="*/ 52 h 52"/>
                <a:gd name="T66" fmla="*/ 38 w 67"/>
                <a:gd name="T67" fmla="*/ 52 h 52"/>
                <a:gd name="T68" fmla="*/ 46 w 67"/>
                <a:gd name="T69" fmla="*/ 52 h 52"/>
                <a:gd name="T70" fmla="*/ 48 w 67"/>
                <a:gd name="T71" fmla="*/ 51 h 52"/>
                <a:gd name="T72" fmla="*/ 48 w 67"/>
                <a:gd name="T73" fmla="*/ 27 h 52"/>
                <a:gd name="T74" fmla="*/ 48 w 67"/>
                <a:gd name="T75" fmla="*/ 27 h 52"/>
                <a:gd name="T76" fmla="*/ 37 w 67"/>
                <a:gd name="T77" fmla="*/ 37 h 52"/>
                <a:gd name="T78" fmla="*/ 37 w 67"/>
                <a:gd name="T79" fmla="*/ 36 h 52"/>
                <a:gd name="T80" fmla="*/ 37 w 67"/>
                <a:gd name="T81" fmla="*/ 51 h 52"/>
                <a:gd name="T82" fmla="*/ 38 w 67"/>
                <a:gd name="T83" fmla="*/ 52 h 52"/>
                <a:gd name="T84" fmla="*/ 55 w 67"/>
                <a:gd name="T85" fmla="*/ 52 h 52"/>
                <a:gd name="T86" fmla="*/ 62 w 67"/>
                <a:gd name="T87" fmla="*/ 52 h 52"/>
                <a:gd name="T88" fmla="*/ 64 w 67"/>
                <a:gd name="T89" fmla="*/ 51 h 52"/>
                <a:gd name="T90" fmla="*/ 64 w 67"/>
                <a:gd name="T91" fmla="*/ 22 h 52"/>
                <a:gd name="T92" fmla="*/ 60 w 67"/>
                <a:gd name="T93" fmla="*/ 17 h 52"/>
                <a:gd name="T94" fmla="*/ 53 w 67"/>
                <a:gd name="T95" fmla="*/ 23 h 52"/>
                <a:gd name="T96" fmla="*/ 53 w 67"/>
                <a:gd name="T97" fmla="*/ 51 h 52"/>
                <a:gd name="T98" fmla="*/ 55 w 67"/>
                <a:gd name="T9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52">
                  <a:moveTo>
                    <a:pt x="22" y="52"/>
                  </a:moveTo>
                  <a:cubicBezTo>
                    <a:pt x="25" y="52"/>
                    <a:pt x="28" y="52"/>
                    <a:pt x="30" y="52"/>
                  </a:cubicBezTo>
                  <a:cubicBezTo>
                    <a:pt x="31" y="52"/>
                    <a:pt x="32" y="52"/>
                    <a:pt x="32" y="51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2"/>
                    <a:pt x="21" y="52"/>
                    <a:pt x="22" y="52"/>
                  </a:cubicBezTo>
                  <a:close/>
                  <a:moveTo>
                    <a:pt x="0" y="34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6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5" y="52"/>
                    <a:pt x="16" y="52"/>
                    <a:pt x="16" y="5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2"/>
                    <a:pt x="6" y="52"/>
                  </a:cubicBezTo>
                  <a:close/>
                  <a:moveTo>
                    <a:pt x="38" y="52"/>
                  </a:moveTo>
                  <a:cubicBezTo>
                    <a:pt x="41" y="52"/>
                    <a:pt x="44" y="52"/>
                    <a:pt x="46" y="52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48" y="43"/>
                    <a:pt x="48" y="3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2"/>
                    <a:pt x="37" y="52"/>
                    <a:pt x="38" y="52"/>
                  </a:cubicBezTo>
                  <a:close/>
                  <a:moveTo>
                    <a:pt x="55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63" y="52"/>
                    <a:pt x="64" y="52"/>
                    <a:pt x="64" y="5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2"/>
                    <a:pt x="54" y="52"/>
                    <a:pt x="55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123" name="Rectangle 9"/>
            <p:cNvSpPr/>
            <p:nvPr/>
          </p:nvSpPr>
          <p:spPr>
            <a:xfrm>
              <a:off x="826437" y="5660983"/>
              <a:ext cx="4946566" cy="649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  <a:p>
              <a:pPr algn="just"/>
              <a:r>
                <a:rPr lang="zh-CN" altLang="en-US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sp>
        <p:nvSpPr>
          <p:cNvPr id="125" name="Rectangle 9"/>
          <p:cNvSpPr/>
          <p:nvPr/>
        </p:nvSpPr>
        <p:spPr>
          <a:xfrm>
            <a:off x="5717430" y="1741894"/>
            <a:ext cx="5793622" cy="649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+mn-lt"/>
              </a:rPr>
              <a:t>单击此处添加文字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  <a:p>
            <a:pPr algn="just"/>
            <a:r>
              <a: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点击输入简要的文字介绍，文字内容需概括精炼，不用多余的文字修饰，言简意赅的说明分项内容</a:t>
            </a:r>
            <a:r>
              <a:rPr lang="en-US" altLang="zh-CN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..........</a:t>
            </a:r>
            <a:endParaRPr lang="zh-CN" altLang="en-US" sz="1100">
              <a:solidFill>
                <a:schemeClr val="tx1">
                  <a:lumMod val="60000"/>
                  <a:lumOff val="4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72985" y="2792763"/>
            <a:ext cx="5638066" cy="651421"/>
            <a:chOff x="5873750" y="2792762"/>
            <a:chExt cx="5638800" cy="651421"/>
          </a:xfrm>
        </p:grpSpPr>
        <p:grpSp>
          <p:nvGrpSpPr>
            <p:cNvPr id="16" name="组合 15"/>
            <p:cNvGrpSpPr/>
            <p:nvPr/>
          </p:nvGrpSpPr>
          <p:grpSpPr>
            <a:xfrm>
              <a:off x="5873750" y="2792762"/>
              <a:ext cx="557367" cy="533400"/>
              <a:chOff x="5956300" y="3050815"/>
              <a:chExt cx="557367" cy="53340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956300" y="3050815"/>
                <a:ext cx="533400" cy="533400"/>
              </a:xfrm>
              <a:prstGeom prst="ellipse">
                <a:avLst/>
              </a:prstGeom>
              <a:solidFill>
                <a:srgbClr val="B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973212" y="3126740"/>
                <a:ext cx="540455" cy="37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b="1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R" panose="00020600040101010101" charset="-122"/>
                    <a:sym typeface="+mn-lt"/>
                  </a:rPr>
                  <a:t>55%</a:t>
                </a:r>
              </a:p>
            </p:txBody>
          </p:sp>
        </p:grpSp>
        <p:sp>
          <p:nvSpPr>
            <p:cNvPr id="129" name="Rectangle 9"/>
            <p:cNvSpPr/>
            <p:nvPr/>
          </p:nvSpPr>
          <p:spPr>
            <a:xfrm>
              <a:off x="6471587" y="2793236"/>
              <a:ext cx="5040963" cy="650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  <a:p>
              <a:pPr algn="just"/>
              <a:r>
                <a:rPr lang="zh-CN" altLang="en-US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72985" y="3643565"/>
            <a:ext cx="5638066" cy="650079"/>
            <a:chOff x="5873750" y="3643565"/>
            <a:chExt cx="5638800" cy="650079"/>
          </a:xfrm>
        </p:grpSpPr>
        <p:grpSp>
          <p:nvGrpSpPr>
            <p:cNvPr id="130" name="组合 129"/>
            <p:cNvGrpSpPr/>
            <p:nvPr/>
          </p:nvGrpSpPr>
          <p:grpSpPr>
            <a:xfrm>
              <a:off x="5873750" y="3643565"/>
              <a:ext cx="557367" cy="533400"/>
              <a:chOff x="5956300" y="3050815"/>
              <a:chExt cx="557367" cy="533400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5956300" y="3050815"/>
                <a:ext cx="533400" cy="533400"/>
              </a:xfrm>
              <a:prstGeom prst="ellipse">
                <a:avLst/>
              </a:prstGeom>
              <a:solidFill>
                <a:srgbClr val="FC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5973212" y="3126740"/>
                <a:ext cx="540455" cy="37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b="1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R" panose="00020600040101010101" charset="-122"/>
                    <a:sym typeface="+mn-lt"/>
                  </a:rPr>
                  <a:t>15%</a:t>
                </a:r>
              </a:p>
            </p:txBody>
          </p:sp>
        </p:grpSp>
        <p:sp>
          <p:nvSpPr>
            <p:cNvPr id="133" name="Rectangle 9"/>
            <p:cNvSpPr/>
            <p:nvPr/>
          </p:nvSpPr>
          <p:spPr>
            <a:xfrm>
              <a:off x="6471587" y="3644039"/>
              <a:ext cx="5040963" cy="649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  <a:p>
              <a:pPr algn="just"/>
              <a:r>
                <a:rPr lang="zh-CN" altLang="en-US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72985" y="4407323"/>
            <a:ext cx="5638066" cy="650079"/>
            <a:chOff x="5873750" y="4407322"/>
            <a:chExt cx="5638800" cy="650079"/>
          </a:xfrm>
        </p:grpSpPr>
        <p:grpSp>
          <p:nvGrpSpPr>
            <p:cNvPr id="134" name="组合 133"/>
            <p:cNvGrpSpPr/>
            <p:nvPr/>
          </p:nvGrpSpPr>
          <p:grpSpPr>
            <a:xfrm>
              <a:off x="5873750" y="4407322"/>
              <a:ext cx="557367" cy="533400"/>
              <a:chOff x="5956300" y="3050815"/>
              <a:chExt cx="557367" cy="533400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5956300" y="3050815"/>
                <a:ext cx="533400" cy="533400"/>
              </a:xfrm>
              <a:prstGeom prst="ellipse">
                <a:avLst/>
              </a:prstGeom>
              <a:solidFill>
                <a:srgbClr val="B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5973212" y="3126740"/>
                <a:ext cx="540455" cy="37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b="1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R" panose="00020600040101010101" charset="-122"/>
                    <a:sym typeface="+mn-lt"/>
                  </a:rPr>
                  <a:t>15%</a:t>
                </a:r>
              </a:p>
            </p:txBody>
          </p:sp>
        </p:grpSp>
        <p:sp>
          <p:nvSpPr>
            <p:cNvPr id="137" name="Rectangle 9"/>
            <p:cNvSpPr/>
            <p:nvPr/>
          </p:nvSpPr>
          <p:spPr>
            <a:xfrm>
              <a:off x="6471587" y="4407796"/>
              <a:ext cx="5040963" cy="649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  <a:p>
              <a:pPr algn="just"/>
              <a:r>
                <a:rPr lang="zh-CN" altLang="en-US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72985" y="5258126"/>
            <a:ext cx="5638066" cy="650079"/>
            <a:chOff x="5873750" y="5258125"/>
            <a:chExt cx="5638800" cy="650079"/>
          </a:xfrm>
        </p:grpSpPr>
        <p:grpSp>
          <p:nvGrpSpPr>
            <p:cNvPr id="138" name="组合 137"/>
            <p:cNvGrpSpPr/>
            <p:nvPr/>
          </p:nvGrpSpPr>
          <p:grpSpPr>
            <a:xfrm>
              <a:off x="5873750" y="5258125"/>
              <a:ext cx="557367" cy="533400"/>
              <a:chOff x="5956300" y="3050815"/>
              <a:chExt cx="557367" cy="533400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5956300" y="3050815"/>
                <a:ext cx="533400" cy="533400"/>
              </a:xfrm>
              <a:prstGeom prst="ellipse">
                <a:avLst/>
              </a:prstGeom>
              <a:solidFill>
                <a:srgbClr val="FC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5973212" y="3126740"/>
                <a:ext cx="540455" cy="37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b="1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R" panose="00020600040101010101" charset="-122"/>
                    <a:sym typeface="+mn-lt"/>
                  </a:rPr>
                  <a:t>15%</a:t>
                </a:r>
              </a:p>
            </p:txBody>
          </p:sp>
        </p:grpSp>
        <p:sp>
          <p:nvSpPr>
            <p:cNvPr id="141" name="Rectangle 9"/>
            <p:cNvSpPr/>
            <p:nvPr/>
          </p:nvSpPr>
          <p:spPr>
            <a:xfrm>
              <a:off x="6471587" y="5258599"/>
              <a:ext cx="5040963" cy="649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+mn-lt"/>
                </a:rPr>
                <a:t>单击此处添加文字</a:t>
              </a:r>
              <a:endParaRPr lang="en-US" altLang="zh-CN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  <a:p>
              <a:pPr algn="just"/>
              <a:r>
                <a:rPr lang="zh-CN" altLang="en-US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100">
                  <a:solidFill>
                    <a:schemeClr val="tx1">
                      <a:lumMod val="60000"/>
                      <a:lumOff val="40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  <a:endPara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5" y="-14605"/>
            <a:ext cx="12243435" cy="688657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833370" y="2188845"/>
            <a:ext cx="4366260" cy="0"/>
          </a:xfrm>
          <a:prstGeom prst="line">
            <a:avLst/>
          </a:prstGeom>
          <a:ln w="28575">
            <a:solidFill>
              <a:srgbClr val="D9EC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396230" y="4093845"/>
            <a:ext cx="4366260" cy="0"/>
          </a:xfrm>
          <a:prstGeom prst="line">
            <a:avLst/>
          </a:prstGeom>
          <a:ln w="28575">
            <a:solidFill>
              <a:srgbClr val="B9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7157085" y="2114550"/>
            <a:ext cx="127000" cy="127000"/>
          </a:xfrm>
          <a:prstGeom prst="ellipse">
            <a:avLst/>
          </a:prstGeom>
          <a:solidFill>
            <a:srgbClr val="D9E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333365" y="4024630"/>
            <a:ext cx="127000" cy="127000"/>
          </a:xfrm>
          <a:prstGeom prst="ellipse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89521" y="2326610"/>
            <a:ext cx="4754880" cy="10147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感谢您的观看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3190560" y="3268743"/>
            <a:ext cx="5952804" cy="5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b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Lorem Ipsum </a:t>
            </a:r>
            <a:r>
              <a:rPr lang="en-US" sz="11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is simply dummy text of the printing and typesetting industry. Lorem Ipsum has been the industry's standard dummy text ever since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1.48148E-06 L -2.91667E-06 0.05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" y="-3810"/>
            <a:ext cx="12204700" cy="6864985"/>
          </a:xfrm>
          <a:prstGeom prst="rect">
            <a:avLst/>
          </a:prstGeom>
        </p:spPr>
      </p:pic>
      <p:pic>
        <p:nvPicPr>
          <p:cNvPr id="3" name="图片 2" descr="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573" y="536575"/>
            <a:ext cx="4553585" cy="168021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015585" y="834688"/>
            <a:ext cx="2195831" cy="1029744"/>
            <a:chOff x="5461041" y="512715"/>
            <a:chExt cx="1867680" cy="875857"/>
          </a:xfrm>
        </p:grpSpPr>
        <p:sp>
          <p:nvSpPr>
            <p:cNvPr id="25" name="TextBox 15"/>
            <p:cNvSpPr txBox="1"/>
            <p:nvPr/>
          </p:nvSpPr>
          <p:spPr>
            <a:xfrm>
              <a:off x="5644147" y="1075312"/>
              <a:ext cx="1511773" cy="31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Contents Page</a:t>
              </a:r>
            </a:p>
          </p:txBody>
        </p:sp>
        <p:sp>
          <p:nvSpPr>
            <p:cNvPr id="26" name="文本框 63"/>
            <p:cNvSpPr txBox="1"/>
            <p:nvPr/>
          </p:nvSpPr>
          <p:spPr>
            <a:xfrm>
              <a:off x="5461041" y="512715"/>
              <a:ext cx="1867680" cy="653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目录页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1415951" y="3030558"/>
            <a:ext cx="4104456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4" name="TextBox 21"/>
          <p:cNvSpPr txBox="1"/>
          <p:nvPr/>
        </p:nvSpPr>
        <p:spPr>
          <a:xfrm>
            <a:off x="2575210" y="3154116"/>
            <a:ext cx="2071370" cy="4895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此处添加标题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6274971" y="3030558"/>
            <a:ext cx="4104456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7505985" y="3154116"/>
            <a:ext cx="2071370" cy="4895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此处添加标题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1415951" y="5030607"/>
            <a:ext cx="4104456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0" name="TextBox 27"/>
          <p:cNvSpPr txBox="1"/>
          <p:nvPr/>
        </p:nvSpPr>
        <p:spPr>
          <a:xfrm>
            <a:off x="2646965" y="5154165"/>
            <a:ext cx="2071370" cy="4895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此处添加标题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6346726" y="5040132"/>
            <a:ext cx="4104456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3" name="TextBox 46"/>
          <p:cNvSpPr txBox="1"/>
          <p:nvPr/>
        </p:nvSpPr>
        <p:spPr>
          <a:xfrm>
            <a:off x="7577740" y="5163690"/>
            <a:ext cx="2071370" cy="4895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此处添加标题</a:t>
            </a:r>
          </a:p>
        </p:txBody>
      </p:sp>
      <p:pic>
        <p:nvPicPr>
          <p:cNvPr id="4" name="图片 3" descr="矩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91590" y="3055620"/>
            <a:ext cx="1058545" cy="605155"/>
          </a:xfrm>
          <a:prstGeom prst="rect">
            <a:avLst/>
          </a:prstGeom>
        </p:spPr>
      </p:pic>
      <p:pic>
        <p:nvPicPr>
          <p:cNvPr id="5" name="图片 4" descr="矩形 2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99540" y="5091430"/>
            <a:ext cx="928370" cy="602615"/>
          </a:xfrm>
          <a:prstGeom prst="rect">
            <a:avLst/>
          </a:prstGeom>
        </p:spPr>
      </p:pic>
      <p:pic>
        <p:nvPicPr>
          <p:cNvPr id="6" name="图片 5" descr="矩形 2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242685" y="3063240"/>
            <a:ext cx="928370" cy="602615"/>
          </a:xfrm>
          <a:prstGeom prst="rect">
            <a:avLst/>
          </a:prstGeom>
        </p:spPr>
      </p:pic>
      <p:pic>
        <p:nvPicPr>
          <p:cNvPr id="7" name="图片 6" descr="矩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250940" y="5087620"/>
            <a:ext cx="1058545" cy="6051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67180" y="3082290"/>
            <a:ext cx="484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01765" y="3065780"/>
            <a:ext cx="4845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05915" y="5130165"/>
            <a:ext cx="4845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40500" y="5113655"/>
            <a:ext cx="4845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4" grpId="0"/>
      <p:bldP spid="45" grpId="0" bldLvl="0" animBg="1"/>
      <p:bldP spid="47" grpId="0"/>
      <p:bldP spid="48" grpId="0" bldLvl="0" animBg="1"/>
      <p:bldP spid="50" grpId="0"/>
      <p:bldP spid="51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pic>
        <p:nvPicPr>
          <p:cNvPr id="6" name="图片 5" descr="矩形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68" y="843915"/>
            <a:ext cx="3133725" cy="179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7416" y="925299"/>
            <a:ext cx="190627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01</a:t>
            </a:r>
            <a:endParaRPr lang="zh-CN" altLang="en-US" sz="11500" b="1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94791" y="3370535"/>
            <a:ext cx="38455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输入你的标题内容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3907686" y="3947105"/>
            <a:ext cx="4419768" cy="555625"/>
          </a:xfrm>
          <a:prstGeom prst="rect">
            <a:avLst/>
          </a:prstGeom>
        </p:spPr>
        <p:txBody>
          <a:bodyPr wrap="square" lIns="72008" tIns="36005" rIns="72008" bIns="36005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9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5" name="Freeform 125"/>
          <p:cNvSpPr/>
          <p:nvPr/>
        </p:nvSpPr>
        <p:spPr bwMode="auto">
          <a:xfrm>
            <a:off x="6075512" y="2194173"/>
            <a:ext cx="1513776" cy="1193792"/>
          </a:xfrm>
          <a:custGeom>
            <a:avLst/>
            <a:gdLst>
              <a:gd name="T0" fmla="*/ 37 w 52"/>
              <a:gd name="T1" fmla="*/ 12 h 41"/>
              <a:gd name="T2" fmla="*/ 35 w 52"/>
              <a:gd name="T3" fmla="*/ 0 h 41"/>
              <a:gd name="T4" fmla="*/ 24 w 52"/>
              <a:gd name="T5" fmla="*/ 6 h 41"/>
              <a:gd name="T6" fmla="*/ 6 w 52"/>
              <a:gd name="T7" fmla="*/ 3 h 41"/>
              <a:gd name="T8" fmla="*/ 0 w 52"/>
              <a:gd name="T9" fmla="*/ 3 h 41"/>
              <a:gd name="T10" fmla="*/ 2 w 52"/>
              <a:gd name="T11" fmla="*/ 28 h 41"/>
              <a:gd name="T12" fmla="*/ 6 w 52"/>
              <a:gd name="T13" fmla="*/ 28 h 41"/>
              <a:gd name="T14" fmla="*/ 32 w 52"/>
              <a:gd name="T15" fmla="*/ 41 h 41"/>
              <a:gd name="T16" fmla="*/ 52 w 52"/>
              <a:gd name="T17" fmla="*/ 25 h 41"/>
              <a:gd name="T18" fmla="*/ 37 w 52"/>
              <a:gd name="T19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41">
                <a:moveTo>
                  <a:pt x="37" y="12"/>
                </a:moveTo>
                <a:cubicBezTo>
                  <a:pt x="35" y="0"/>
                  <a:pt x="35" y="0"/>
                  <a:pt x="35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18" y="4"/>
                  <a:pt x="12" y="3"/>
                  <a:pt x="6" y="3"/>
                </a:cubicBezTo>
                <a:cubicBezTo>
                  <a:pt x="4" y="3"/>
                  <a:pt x="2" y="3"/>
                  <a:pt x="0" y="3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4" y="28"/>
                  <a:pt x="6" y="28"/>
                </a:cubicBezTo>
                <a:cubicBezTo>
                  <a:pt x="16" y="28"/>
                  <a:pt x="26" y="33"/>
                  <a:pt x="32" y="41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0"/>
                  <a:pt x="43" y="16"/>
                  <a:pt x="37" y="12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6" name="Freeform 126"/>
          <p:cNvSpPr/>
          <p:nvPr/>
        </p:nvSpPr>
        <p:spPr bwMode="auto">
          <a:xfrm>
            <a:off x="4870761" y="2228119"/>
            <a:ext cx="1255323" cy="1132252"/>
          </a:xfrm>
          <a:custGeom>
            <a:avLst/>
            <a:gdLst>
              <a:gd name="T0" fmla="*/ 41 w 43"/>
              <a:gd name="T1" fmla="*/ 2 h 39"/>
              <a:gd name="T2" fmla="*/ 25 w 43"/>
              <a:gd name="T3" fmla="*/ 6 h 39"/>
              <a:gd name="T4" fmla="*/ 14 w 43"/>
              <a:gd name="T5" fmla="*/ 0 h 39"/>
              <a:gd name="T6" fmla="*/ 12 w 43"/>
              <a:gd name="T7" fmla="*/ 13 h 39"/>
              <a:gd name="T8" fmla="*/ 0 w 43"/>
              <a:gd name="T9" fmla="*/ 24 h 39"/>
              <a:gd name="T10" fmla="*/ 20 w 43"/>
              <a:gd name="T11" fmla="*/ 39 h 39"/>
              <a:gd name="T12" fmla="*/ 43 w 43"/>
              <a:gd name="T13" fmla="*/ 27 h 39"/>
              <a:gd name="T14" fmla="*/ 41 w 43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9">
                <a:moveTo>
                  <a:pt x="41" y="2"/>
                </a:moveTo>
                <a:cubicBezTo>
                  <a:pt x="35" y="2"/>
                  <a:pt x="30" y="4"/>
                  <a:pt x="25" y="6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13"/>
                  <a:pt x="12" y="13"/>
                  <a:pt x="12" y="13"/>
                </a:cubicBezTo>
                <a:cubicBezTo>
                  <a:pt x="8" y="16"/>
                  <a:pt x="4" y="20"/>
                  <a:pt x="0" y="24"/>
                </a:cubicBezTo>
                <a:cubicBezTo>
                  <a:pt x="20" y="39"/>
                  <a:pt x="20" y="39"/>
                  <a:pt x="20" y="39"/>
                </a:cubicBezTo>
                <a:cubicBezTo>
                  <a:pt x="25" y="32"/>
                  <a:pt x="34" y="28"/>
                  <a:pt x="43" y="27"/>
                </a:cubicBezTo>
                <a:lnTo>
                  <a:pt x="41" y="2"/>
                </a:lnTo>
                <a:close/>
              </a:path>
            </a:pathLst>
          </a:custGeom>
          <a:solidFill>
            <a:srgbClr val="D9ECDA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7" name="Freeform 127"/>
          <p:cNvSpPr/>
          <p:nvPr/>
        </p:nvSpPr>
        <p:spPr bwMode="auto">
          <a:xfrm>
            <a:off x="4255405" y="2929628"/>
            <a:ext cx="1193793" cy="1390705"/>
          </a:xfrm>
          <a:custGeom>
            <a:avLst/>
            <a:gdLst>
              <a:gd name="T0" fmla="*/ 41 w 41"/>
              <a:gd name="T1" fmla="*/ 15 h 48"/>
              <a:gd name="T2" fmla="*/ 21 w 41"/>
              <a:gd name="T3" fmla="*/ 0 h 48"/>
              <a:gd name="T4" fmla="*/ 12 w 41"/>
              <a:gd name="T5" fmla="*/ 16 h 48"/>
              <a:gd name="T6" fmla="*/ 0 w 41"/>
              <a:gd name="T7" fmla="*/ 21 h 48"/>
              <a:gd name="T8" fmla="*/ 9 w 41"/>
              <a:gd name="T9" fmla="*/ 30 h 48"/>
              <a:gd name="T10" fmla="*/ 9 w 41"/>
              <a:gd name="T11" fmla="*/ 37 h 48"/>
              <a:gd name="T12" fmla="*/ 10 w 41"/>
              <a:gd name="T13" fmla="*/ 48 h 48"/>
              <a:gd name="T14" fmla="*/ 34 w 41"/>
              <a:gd name="T15" fmla="*/ 43 h 48"/>
              <a:gd name="T16" fmla="*/ 33 w 41"/>
              <a:gd name="T17" fmla="*/ 37 h 48"/>
              <a:gd name="T18" fmla="*/ 41 w 41"/>
              <a:gd name="T19" fmla="*/ 1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8">
                <a:moveTo>
                  <a:pt x="41" y="15"/>
                </a:moveTo>
                <a:cubicBezTo>
                  <a:pt x="21" y="0"/>
                  <a:pt x="21" y="0"/>
                  <a:pt x="21" y="0"/>
                </a:cubicBezTo>
                <a:cubicBezTo>
                  <a:pt x="18" y="5"/>
                  <a:pt x="15" y="10"/>
                  <a:pt x="12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2"/>
                  <a:pt x="9" y="34"/>
                  <a:pt x="9" y="37"/>
                </a:cubicBezTo>
                <a:cubicBezTo>
                  <a:pt x="9" y="40"/>
                  <a:pt x="9" y="44"/>
                  <a:pt x="10" y="48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1"/>
                  <a:pt x="33" y="39"/>
                  <a:pt x="33" y="37"/>
                </a:cubicBezTo>
                <a:cubicBezTo>
                  <a:pt x="33" y="29"/>
                  <a:pt x="36" y="21"/>
                  <a:pt x="41" y="15"/>
                </a:cubicBezTo>
                <a:close/>
              </a:path>
            </a:pathLst>
          </a:custGeom>
          <a:solidFill>
            <a:srgbClr val="FCE2E0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8" name="Freeform 128"/>
          <p:cNvSpPr/>
          <p:nvPr/>
        </p:nvSpPr>
        <p:spPr bwMode="auto">
          <a:xfrm>
            <a:off x="4464631" y="4172640"/>
            <a:ext cx="1070721" cy="1046107"/>
          </a:xfrm>
          <a:custGeom>
            <a:avLst/>
            <a:gdLst>
              <a:gd name="T0" fmla="*/ 37 w 37"/>
              <a:gd name="T1" fmla="*/ 18 h 36"/>
              <a:gd name="T2" fmla="*/ 27 w 37"/>
              <a:gd name="T3" fmla="*/ 0 h 36"/>
              <a:gd name="T4" fmla="*/ 3 w 37"/>
              <a:gd name="T5" fmla="*/ 5 h 36"/>
              <a:gd name="T6" fmla="*/ 5 w 37"/>
              <a:gd name="T7" fmla="*/ 15 h 36"/>
              <a:gd name="T8" fmla="*/ 0 w 37"/>
              <a:gd name="T9" fmla="*/ 26 h 36"/>
              <a:gd name="T10" fmla="*/ 12 w 37"/>
              <a:gd name="T11" fmla="*/ 28 h 36"/>
              <a:gd name="T12" fmla="*/ 19 w 37"/>
              <a:gd name="T13" fmla="*/ 36 h 36"/>
              <a:gd name="T14" fmla="*/ 37 w 37"/>
              <a:gd name="T1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6">
                <a:moveTo>
                  <a:pt x="37" y="18"/>
                </a:moveTo>
                <a:cubicBezTo>
                  <a:pt x="32" y="13"/>
                  <a:pt x="28" y="7"/>
                  <a:pt x="27" y="0"/>
                </a:cubicBezTo>
                <a:cubicBezTo>
                  <a:pt x="3" y="5"/>
                  <a:pt x="3" y="5"/>
                  <a:pt x="3" y="5"/>
                </a:cubicBezTo>
                <a:cubicBezTo>
                  <a:pt x="3" y="8"/>
                  <a:pt x="4" y="11"/>
                  <a:pt x="5" y="15"/>
                </a:cubicBezTo>
                <a:cubicBezTo>
                  <a:pt x="0" y="26"/>
                  <a:pt x="0" y="26"/>
                  <a:pt x="0" y="26"/>
                </a:cubicBezTo>
                <a:cubicBezTo>
                  <a:pt x="12" y="28"/>
                  <a:pt x="12" y="28"/>
                  <a:pt x="12" y="28"/>
                </a:cubicBezTo>
                <a:cubicBezTo>
                  <a:pt x="14" y="31"/>
                  <a:pt x="17" y="33"/>
                  <a:pt x="19" y="36"/>
                </a:cubicBezTo>
                <a:lnTo>
                  <a:pt x="37" y="18"/>
                </a:lnTo>
                <a:close/>
              </a:path>
            </a:pathLst>
          </a:custGeom>
          <a:solidFill>
            <a:srgbClr val="B9EDFF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9" name="Freeform 129"/>
          <p:cNvSpPr/>
          <p:nvPr/>
        </p:nvSpPr>
        <p:spPr bwMode="auto">
          <a:xfrm>
            <a:off x="5040670" y="2925709"/>
            <a:ext cx="2904473" cy="2807548"/>
          </a:xfrm>
          <a:custGeom>
            <a:avLst/>
            <a:gdLst>
              <a:gd name="T0" fmla="*/ 87 w 100"/>
              <a:gd name="T1" fmla="*/ 74 h 96"/>
              <a:gd name="T2" fmla="*/ 100 w 100"/>
              <a:gd name="T3" fmla="*/ 37 h 96"/>
              <a:gd name="T4" fmla="*/ 88 w 100"/>
              <a:gd name="T5" fmla="*/ 0 h 96"/>
              <a:gd name="T6" fmla="*/ 68 w 100"/>
              <a:gd name="T7" fmla="*/ 15 h 96"/>
              <a:gd name="T8" fmla="*/ 76 w 100"/>
              <a:gd name="T9" fmla="*/ 37 h 96"/>
              <a:gd name="T10" fmla="*/ 42 w 100"/>
              <a:gd name="T11" fmla="*/ 71 h 96"/>
              <a:gd name="T12" fmla="*/ 18 w 100"/>
              <a:gd name="T13" fmla="*/ 61 h 96"/>
              <a:gd name="T14" fmla="*/ 0 w 100"/>
              <a:gd name="T15" fmla="*/ 79 h 96"/>
              <a:gd name="T16" fmla="*/ 42 w 100"/>
              <a:gd name="T17" fmla="*/ 96 h 96"/>
              <a:gd name="T18" fmla="*/ 76 w 100"/>
              <a:gd name="T19" fmla="*/ 84 h 96"/>
              <a:gd name="T20" fmla="*/ 89 w 100"/>
              <a:gd name="T21" fmla="*/ 87 h 96"/>
              <a:gd name="T22" fmla="*/ 87 w 100"/>
              <a:gd name="T23" fmla="*/ 74 h 96"/>
              <a:gd name="connsiteX0" fmla="*/ 8700 w 10000"/>
              <a:gd name="connsiteY0" fmla="*/ 7802 h 10094"/>
              <a:gd name="connsiteX1" fmla="*/ 10000 w 10000"/>
              <a:gd name="connsiteY1" fmla="*/ 3948 h 10094"/>
              <a:gd name="connsiteX2" fmla="*/ 8800 w 10000"/>
              <a:gd name="connsiteY2" fmla="*/ 0 h 10094"/>
              <a:gd name="connsiteX3" fmla="*/ 6800 w 10000"/>
              <a:gd name="connsiteY3" fmla="*/ 1657 h 10094"/>
              <a:gd name="connsiteX4" fmla="*/ 7600 w 10000"/>
              <a:gd name="connsiteY4" fmla="*/ 3948 h 10094"/>
              <a:gd name="connsiteX5" fmla="*/ 4200 w 10000"/>
              <a:gd name="connsiteY5" fmla="*/ 7490 h 10094"/>
              <a:gd name="connsiteX6" fmla="*/ 1800 w 10000"/>
              <a:gd name="connsiteY6" fmla="*/ 6448 h 10094"/>
              <a:gd name="connsiteX7" fmla="*/ 0 w 10000"/>
              <a:gd name="connsiteY7" fmla="*/ 8323 h 10094"/>
              <a:gd name="connsiteX8" fmla="*/ 4200 w 10000"/>
              <a:gd name="connsiteY8" fmla="*/ 10094 h 10094"/>
              <a:gd name="connsiteX9" fmla="*/ 7600 w 10000"/>
              <a:gd name="connsiteY9" fmla="*/ 8844 h 10094"/>
              <a:gd name="connsiteX10" fmla="*/ 8900 w 10000"/>
              <a:gd name="connsiteY10" fmla="*/ 9157 h 10094"/>
              <a:gd name="connsiteX11" fmla="*/ 8700 w 10000"/>
              <a:gd name="connsiteY11" fmla="*/ 7802 h 1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94">
                <a:moveTo>
                  <a:pt x="8700" y="7802"/>
                </a:moveTo>
                <a:cubicBezTo>
                  <a:pt x="9500" y="6761"/>
                  <a:pt x="9983" y="5248"/>
                  <a:pt x="10000" y="3948"/>
                </a:cubicBezTo>
                <a:cubicBezTo>
                  <a:pt x="10017" y="2648"/>
                  <a:pt x="9600" y="1042"/>
                  <a:pt x="8800" y="0"/>
                </a:cubicBezTo>
                <a:lnTo>
                  <a:pt x="6800" y="1657"/>
                </a:lnTo>
                <a:cubicBezTo>
                  <a:pt x="7300" y="2282"/>
                  <a:pt x="7600" y="3011"/>
                  <a:pt x="7600" y="3948"/>
                </a:cubicBezTo>
                <a:cubicBezTo>
                  <a:pt x="7600" y="5823"/>
                  <a:pt x="6000" y="7490"/>
                  <a:pt x="4200" y="7490"/>
                </a:cubicBezTo>
                <a:cubicBezTo>
                  <a:pt x="3200" y="7490"/>
                  <a:pt x="2400" y="7073"/>
                  <a:pt x="1800" y="6448"/>
                </a:cubicBezTo>
                <a:lnTo>
                  <a:pt x="0" y="8323"/>
                </a:lnTo>
                <a:cubicBezTo>
                  <a:pt x="1100" y="9365"/>
                  <a:pt x="2500" y="10094"/>
                  <a:pt x="4200" y="10094"/>
                </a:cubicBezTo>
                <a:cubicBezTo>
                  <a:pt x="5400" y="10094"/>
                  <a:pt x="6600" y="9573"/>
                  <a:pt x="7600" y="8844"/>
                </a:cubicBezTo>
                <a:lnTo>
                  <a:pt x="8900" y="9157"/>
                </a:lnTo>
                <a:cubicBezTo>
                  <a:pt x="8833" y="8705"/>
                  <a:pt x="8767" y="8254"/>
                  <a:pt x="8700" y="7802"/>
                </a:cubicBezTo>
                <a:close/>
              </a:path>
            </a:pathLst>
          </a:custGeom>
          <a:solidFill>
            <a:srgbClr val="FCE2E0"/>
          </a:solidFill>
          <a:ln>
            <a:noFill/>
          </a:ln>
          <a:effectLst/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2040" y="3463205"/>
            <a:ext cx="1241078" cy="1077219"/>
          </a:xfrm>
          <a:prstGeom prst="rect">
            <a:avLst/>
          </a:prstGeom>
          <a:noFill/>
        </p:spPr>
        <p:txBody>
          <a:bodyPr wrap="square" lIns="91431" tIns="45715" rIns="91431" bIns="45715" rtlCol="0" anchor="ctr">
            <a:spAutoFit/>
          </a:bodyPr>
          <a:lstStyle/>
          <a:p>
            <a:pPr algn="ctr"/>
            <a:r>
              <a:rPr lang="zh-CN" altLang="en-US" sz="3200">
                <a:solidFill>
                  <a:srgbClr val="131426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21382" y="4939220"/>
            <a:ext cx="689610" cy="397510"/>
          </a:xfrm>
          <a:prstGeom prst="rect">
            <a:avLst/>
          </a:prstGeom>
          <a:noFill/>
        </p:spPr>
        <p:txBody>
          <a:bodyPr wrap="none" lIns="91431" tIns="45715" rIns="91431" bIns="45715" rtlCol="0" anchor="ctr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文字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59078" y="2628800"/>
            <a:ext cx="689610" cy="397510"/>
          </a:xfrm>
          <a:prstGeom prst="rect">
            <a:avLst/>
          </a:prstGeom>
          <a:noFill/>
        </p:spPr>
        <p:txBody>
          <a:bodyPr wrap="none" lIns="91431" tIns="45715" rIns="91431" bIns="45715" rtlCol="0" anchor="ctr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文字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70347" y="2666902"/>
            <a:ext cx="689610" cy="397510"/>
          </a:xfrm>
          <a:prstGeom prst="rect">
            <a:avLst/>
          </a:prstGeom>
          <a:noFill/>
        </p:spPr>
        <p:txBody>
          <a:bodyPr wrap="none" lIns="91431" tIns="45715" rIns="91431" bIns="45715" rtlCol="0" anchor="ctr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文字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83476" y="3511950"/>
            <a:ext cx="689610" cy="397510"/>
          </a:xfrm>
          <a:prstGeom prst="rect">
            <a:avLst/>
          </a:prstGeom>
          <a:noFill/>
        </p:spPr>
        <p:txBody>
          <a:bodyPr wrap="none" lIns="91431" tIns="45715" rIns="91431" bIns="45715" rtlCol="0" anchor="ctr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文字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24811" y="4515990"/>
            <a:ext cx="689610" cy="397510"/>
          </a:xfrm>
          <a:prstGeom prst="rect">
            <a:avLst/>
          </a:prstGeom>
          <a:noFill/>
        </p:spPr>
        <p:txBody>
          <a:bodyPr wrap="none" lIns="91431" tIns="45715" rIns="91431" bIns="45715" rtlCol="0" anchor="ctr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文字</a:t>
            </a:r>
          </a:p>
        </p:txBody>
      </p:sp>
      <p:cxnSp>
        <p:nvCxnSpPr>
          <p:cNvPr id="46" name="直接连接符 45"/>
          <p:cNvCxnSpPr>
            <a:stCxn id="39" idx="10"/>
          </p:cNvCxnSpPr>
          <p:nvPr/>
        </p:nvCxnSpPr>
        <p:spPr>
          <a:xfrm>
            <a:off x="7625651" y="5472639"/>
            <a:ext cx="602362" cy="212389"/>
          </a:xfrm>
          <a:prstGeom prst="line">
            <a:avLst/>
          </a:prstGeom>
          <a:ln>
            <a:solidFill>
              <a:srgbClr val="131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8228013" y="5685028"/>
            <a:ext cx="2129023" cy="0"/>
          </a:xfrm>
          <a:prstGeom prst="line">
            <a:avLst/>
          </a:prstGeom>
          <a:ln>
            <a:solidFill>
              <a:srgbClr val="131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7094399" y="1692353"/>
            <a:ext cx="566806" cy="501821"/>
          </a:xfrm>
          <a:prstGeom prst="line">
            <a:avLst/>
          </a:prstGeom>
          <a:ln>
            <a:solidFill>
              <a:srgbClr val="131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661207" y="1692354"/>
            <a:ext cx="2911290" cy="1"/>
          </a:xfrm>
          <a:prstGeom prst="line">
            <a:avLst/>
          </a:prstGeom>
          <a:ln>
            <a:solidFill>
              <a:srgbClr val="131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36" idx="2"/>
          </p:cNvCxnSpPr>
          <p:nvPr/>
        </p:nvCxnSpPr>
        <p:spPr>
          <a:xfrm flipH="1" flipV="1">
            <a:off x="4852302" y="1692355"/>
            <a:ext cx="427168" cy="535765"/>
          </a:xfrm>
          <a:prstGeom prst="line">
            <a:avLst/>
          </a:prstGeom>
          <a:ln>
            <a:solidFill>
              <a:srgbClr val="131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37" idx="3"/>
          </p:cNvCxnSpPr>
          <p:nvPr/>
        </p:nvCxnSpPr>
        <p:spPr>
          <a:xfrm flipH="1" flipV="1">
            <a:off x="3757727" y="2974886"/>
            <a:ext cx="497679" cy="563175"/>
          </a:xfrm>
          <a:prstGeom prst="line">
            <a:avLst/>
          </a:prstGeom>
          <a:ln>
            <a:solidFill>
              <a:srgbClr val="131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680621" y="2974883"/>
            <a:ext cx="2077106" cy="0"/>
          </a:xfrm>
          <a:prstGeom prst="line">
            <a:avLst/>
          </a:prstGeom>
          <a:ln>
            <a:solidFill>
              <a:srgbClr val="131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38" idx="4"/>
          </p:cNvCxnSpPr>
          <p:nvPr/>
        </p:nvCxnSpPr>
        <p:spPr>
          <a:xfrm flipH="1">
            <a:off x="4006566" y="4928163"/>
            <a:ext cx="458064" cy="409867"/>
          </a:xfrm>
          <a:prstGeom prst="line">
            <a:avLst/>
          </a:prstGeom>
          <a:ln>
            <a:solidFill>
              <a:srgbClr val="131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1584835" y="5338029"/>
            <a:ext cx="2419318" cy="0"/>
          </a:xfrm>
          <a:prstGeom prst="line">
            <a:avLst/>
          </a:prstGeom>
          <a:ln>
            <a:solidFill>
              <a:srgbClr val="131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1583292" y="1704585"/>
            <a:ext cx="3060594" cy="7283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请在此处输入您的文本，或者复制您的文本粘贴到此处请在此处请在此处输入您的文本，或者复制您的文本粘贴</a:t>
            </a:r>
          </a:p>
        </p:txBody>
      </p:sp>
      <p:sp>
        <p:nvSpPr>
          <p:cNvPr id="78" name="矩形 77"/>
          <p:cNvSpPr/>
          <p:nvPr/>
        </p:nvSpPr>
        <p:spPr>
          <a:xfrm>
            <a:off x="7642525" y="1772319"/>
            <a:ext cx="3060594" cy="7283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请在此处输入您的文本，或者复制您的文本粘贴到此处请在此处请在此处输入您的文本，或者复制您的文本粘贴</a:t>
            </a:r>
          </a:p>
        </p:txBody>
      </p:sp>
      <p:sp>
        <p:nvSpPr>
          <p:cNvPr id="79" name="矩形 78"/>
          <p:cNvSpPr/>
          <p:nvPr/>
        </p:nvSpPr>
        <p:spPr>
          <a:xfrm>
            <a:off x="1584834" y="3090797"/>
            <a:ext cx="2374240" cy="93091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请在此处输入您的文本，或者复制您的文本粘贴到此处请在此处请在此处输入您的文本，或者复制您的文本粘贴</a:t>
            </a:r>
          </a:p>
        </p:txBody>
      </p:sp>
      <p:sp>
        <p:nvSpPr>
          <p:cNvPr id="80" name="矩形 79"/>
          <p:cNvSpPr/>
          <p:nvPr/>
        </p:nvSpPr>
        <p:spPr>
          <a:xfrm>
            <a:off x="8198256" y="4923205"/>
            <a:ext cx="2696858" cy="7283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请在此处输入您的文本，或者复制您的文本粘贴到此处请在此处请在此处输入您的文本，或者复制您的文本粘贴</a:t>
            </a:r>
          </a:p>
        </p:txBody>
      </p:sp>
      <p:sp>
        <p:nvSpPr>
          <p:cNvPr id="81" name="矩形 80"/>
          <p:cNvSpPr/>
          <p:nvPr/>
        </p:nvSpPr>
        <p:spPr>
          <a:xfrm>
            <a:off x="1584834" y="4436578"/>
            <a:ext cx="2573761" cy="93091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请在此处输入您的文本，或者复制您的文本粘贴到此处请在此处请在此处输入您的文本，或者复制您的文本粘贴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sym typeface="+mn-lt"/>
              </a:rPr>
              <a:t>单击此处添加标题</a:t>
            </a:r>
            <a:endParaRPr lang="zh-CN" altLang="en-US"/>
          </a:p>
        </p:txBody>
      </p:sp>
      <p:pic>
        <p:nvPicPr>
          <p:cNvPr id="6" name="图片 5" descr="矩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" y="375920"/>
            <a:ext cx="1043305" cy="596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3730" y="4235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599565" y="1692275"/>
            <a:ext cx="3252470" cy="0"/>
          </a:xfrm>
          <a:prstGeom prst="line">
            <a:avLst/>
          </a:prstGeom>
          <a:ln>
            <a:solidFill>
              <a:srgbClr val="131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/>
      <p:bldP spid="41" grpId="0"/>
      <p:bldP spid="42" grpId="0"/>
      <p:bldP spid="43" grpId="0"/>
      <p:bldP spid="44" grpId="0"/>
      <p:bldP spid="45" grpId="0"/>
      <p:bldP spid="77" grpId="0"/>
      <p:bldP spid="78" grpId="0"/>
      <p:bldP spid="79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6" name="图片 5" descr="矩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" y="375920"/>
            <a:ext cx="1043305" cy="596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3730" y="4235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92" y="2006600"/>
            <a:ext cx="9205878" cy="338183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1149858" y="2095684"/>
            <a:ext cx="1007047" cy="406374"/>
            <a:chOff x="1150008" y="2095684"/>
            <a:chExt cx="1007178" cy="406374"/>
          </a:xfrm>
          <a:solidFill>
            <a:srgbClr val="B9EDFF"/>
          </a:solidFill>
        </p:grpSpPr>
        <p:sp>
          <p:nvSpPr>
            <p:cNvPr id="80" name="圆角矩形 79"/>
            <p:cNvSpPr/>
            <p:nvPr/>
          </p:nvSpPr>
          <p:spPr>
            <a:xfrm>
              <a:off x="1161143" y="2095684"/>
              <a:ext cx="996043" cy="4063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150008" y="2116106"/>
              <a:ext cx="995810" cy="33718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</p:grpSp>
      <p:sp>
        <p:nvSpPr>
          <p:cNvPr id="82" name="等腰三角形 81"/>
          <p:cNvSpPr/>
          <p:nvPr/>
        </p:nvSpPr>
        <p:spPr>
          <a:xfrm rot="5400000">
            <a:off x="7613149" y="2211054"/>
            <a:ext cx="281563" cy="24269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3" name="等腰三角形 82"/>
          <p:cNvSpPr/>
          <p:nvPr/>
        </p:nvSpPr>
        <p:spPr>
          <a:xfrm rot="16200000" flipH="1">
            <a:off x="2864660" y="3564784"/>
            <a:ext cx="271521" cy="23404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2584552" y="1848446"/>
            <a:ext cx="926103" cy="926224"/>
            <a:chOff x="2584888" y="1848446"/>
            <a:chExt cx="926224" cy="926224"/>
          </a:xfrm>
        </p:grpSpPr>
        <p:sp>
          <p:nvSpPr>
            <p:cNvPr id="85" name="椭圆 84"/>
            <p:cNvSpPr/>
            <p:nvPr/>
          </p:nvSpPr>
          <p:spPr>
            <a:xfrm>
              <a:off x="2584888" y="1848446"/>
              <a:ext cx="926224" cy="926224"/>
            </a:xfrm>
            <a:prstGeom prst="ellipse">
              <a:avLst/>
            </a:prstGeom>
            <a:solidFill>
              <a:srgbClr val="FCE2E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2624465" y="2125404"/>
              <a:ext cx="837039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4</a:t>
              </a: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月份</a:t>
              </a:r>
            </a:p>
          </p:txBody>
        </p:sp>
      </p:grpSp>
      <p:sp>
        <p:nvSpPr>
          <p:cNvPr id="87" name="矩形 86"/>
          <p:cNvSpPr/>
          <p:nvPr/>
        </p:nvSpPr>
        <p:spPr>
          <a:xfrm>
            <a:off x="2623047" y="2835725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5367870" y="1848446"/>
            <a:ext cx="926103" cy="926224"/>
            <a:chOff x="5368569" y="1848446"/>
            <a:chExt cx="926224" cy="926224"/>
          </a:xfrm>
        </p:grpSpPr>
        <p:sp>
          <p:nvSpPr>
            <p:cNvPr id="89" name="椭圆 88"/>
            <p:cNvSpPr/>
            <p:nvPr/>
          </p:nvSpPr>
          <p:spPr>
            <a:xfrm>
              <a:off x="5368569" y="1848446"/>
              <a:ext cx="926224" cy="926224"/>
            </a:xfrm>
            <a:prstGeom prst="ellipse">
              <a:avLst/>
            </a:prstGeom>
            <a:solidFill>
              <a:srgbClr val="FCE2E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408146" y="2125404"/>
              <a:ext cx="84085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</a:rPr>
                <a:t>5</a:t>
              </a:r>
              <a:r>
                <a:rPr lang="zh-CN" altLang="en-US" sz="200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</a:rPr>
                <a:t>月份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02853" y="2568091"/>
            <a:ext cx="926103" cy="926224"/>
            <a:chOff x="9304064" y="2568091"/>
            <a:chExt cx="926224" cy="926224"/>
          </a:xfrm>
        </p:grpSpPr>
        <p:sp>
          <p:nvSpPr>
            <p:cNvPr id="92" name="椭圆 91"/>
            <p:cNvSpPr/>
            <p:nvPr/>
          </p:nvSpPr>
          <p:spPr>
            <a:xfrm>
              <a:off x="9304064" y="2568091"/>
              <a:ext cx="926224" cy="92622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9343641" y="2845049"/>
              <a:ext cx="84085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</a:rPr>
                <a:t>6</a:t>
              </a:r>
              <a:r>
                <a:rPr lang="zh-CN" altLang="en-US" sz="200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</a:rPr>
                <a:t>月份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382487" y="3187537"/>
            <a:ext cx="926103" cy="926224"/>
            <a:chOff x="7383448" y="3187537"/>
            <a:chExt cx="926224" cy="926224"/>
          </a:xfrm>
        </p:grpSpPr>
        <p:sp>
          <p:nvSpPr>
            <p:cNvPr id="95" name="椭圆 94"/>
            <p:cNvSpPr/>
            <p:nvPr/>
          </p:nvSpPr>
          <p:spPr>
            <a:xfrm>
              <a:off x="7383448" y="3187537"/>
              <a:ext cx="926224" cy="9262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423025" y="3464495"/>
              <a:ext cx="837039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7</a:t>
              </a: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月份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528465" y="3204280"/>
            <a:ext cx="926103" cy="926224"/>
            <a:chOff x="4529054" y="3204280"/>
            <a:chExt cx="926224" cy="926224"/>
          </a:xfrm>
        </p:grpSpPr>
        <p:sp>
          <p:nvSpPr>
            <p:cNvPr id="98" name="椭圆 97"/>
            <p:cNvSpPr/>
            <p:nvPr/>
          </p:nvSpPr>
          <p:spPr>
            <a:xfrm>
              <a:off x="4529054" y="3204280"/>
              <a:ext cx="926224" cy="92622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4568631" y="3481238"/>
              <a:ext cx="837039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8</a:t>
              </a: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月份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001913" y="3875315"/>
            <a:ext cx="926103" cy="926224"/>
            <a:chOff x="1002043" y="3875315"/>
            <a:chExt cx="926224" cy="926224"/>
          </a:xfrm>
        </p:grpSpPr>
        <p:sp>
          <p:nvSpPr>
            <p:cNvPr id="101" name="椭圆 100"/>
            <p:cNvSpPr/>
            <p:nvPr/>
          </p:nvSpPr>
          <p:spPr>
            <a:xfrm>
              <a:off x="1002043" y="3875315"/>
              <a:ext cx="926224" cy="92622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041620" y="4152273"/>
              <a:ext cx="837039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9</a:t>
              </a: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月份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274258" y="4578949"/>
            <a:ext cx="982980" cy="926224"/>
            <a:chOff x="3274684" y="4578949"/>
            <a:chExt cx="983108" cy="926224"/>
          </a:xfrm>
        </p:grpSpPr>
        <p:sp>
          <p:nvSpPr>
            <p:cNvPr id="104" name="椭圆 103"/>
            <p:cNvSpPr/>
            <p:nvPr/>
          </p:nvSpPr>
          <p:spPr>
            <a:xfrm>
              <a:off x="3321732" y="4578949"/>
              <a:ext cx="926224" cy="9262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274684" y="4855907"/>
              <a:ext cx="983108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10</a:t>
              </a: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月份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043133" y="4578949"/>
            <a:ext cx="982980" cy="926224"/>
            <a:chOff x="6043919" y="4578949"/>
            <a:chExt cx="983108" cy="926224"/>
          </a:xfrm>
        </p:grpSpPr>
        <p:sp>
          <p:nvSpPr>
            <p:cNvPr id="107" name="椭圆 106"/>
            <p:cNvSpPr/>
            <p:nvPr/>
          </p:nvSpPr>
          <p:spPr>
            <a:xfrm>
              <a:off x="6081342" y="4578949"/>
              <a:ext cx="926224" cy="9262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6043919" y="4855907"/>
              <a:ext cx="983108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11</a:t>
              </a: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月份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9160606" y="4559699"/>
            <a:ext cx="982980" cy="926224"/>
            <a:chOff x="9161798" y="4559699"/>
            <a:chExt cx="983108" cy="926224"/>
          </a:xfrm>
        </p:grpSpPr>
        <p:sp>
          <p:nvSpPr>
            <p:cNvPr id="110" name="椭圆 109"/>
            <p:cNvSpPr/>
            <p:nvPr/>
          </p:nvSpPr>
          <p:spPr>
            <a:xfrm>
              <a:off x="9189596" y="4559699"/>
              <a:ext cx="926224" cy="92622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9161798" y="4836657"/>
              <a:ext cx="983108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12</a:t>
              </a: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月份</a:t>
              </a:r>
            </a:p>
          </p:txBody>
        </p:sp>
      </p:grpSp>
      <p:sp>
        <p:nvSpPr>
          <p:cNvPr id="112" name="矩形 111"/>
          <p:cNvSpPr/>
          <p:nvPr/>
        </p:nvSpPr>
        <p:spPr>
          <a:xfrm>
            <a:off x="5454569" y="2835725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13" name="矩形 112"/>
          <p:cNvSpPr/>
          <p:nvPr/>
        </p:nvSpPr>
        <p:spPr>
          <a:xfrm>
            <a:off x="10320526" y="2896504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14" name="矩形 113"/>
          <p:cNvSpPr/>
          <p:nvPr/>
        </p:nvSpPr>
        <p:spPr>
          <a:xfrm>
            <a:off x="7456448" y="4152274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15" name="矩形 114"/>
          <p:cNvSpPr/>
          <p:nvPr/>
        </p:nvSpPr>
        <p:spPr>
          <a:xfrm>
            <a:off x="4568037" y="4152274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16" name="矩形 115"/>
          <p:cNvSpPr/>
          <p:nvPr/>
        </p:nvSpPr>
        <p:spPr>
          <a:xfrm>
            <a:off x="2020405" y="4190774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17" name="矩形 116"/>
          <p:cNvSpPr/>
          <p:nvPr/>
        </p:nvSpPr>
        <p:spPr>
          <a:xfrm>
            <a:off x="3396071" y="5561962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18" name="矩形 117"/>
          <p:cNvSpPr/>
          <p:nvPr/>
        </p:nvSpPr>
        <p:spPr>
          <a:xfrm>
            <a:off x="6152123" y="5561962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19" name="矩形 118"/>
          <p:cNvSpPr/>
          <p:nvPr/>
        </p:nvSpPr>
        <p:spPr>
          <a:xfrm>
            <a:off x="9279213" y="5561962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7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7" name="图片 6" descr="矩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" y="375920"/>
            <a:ext cx="1043305" cy="596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3730" y="4235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458709" y="2132301"/>
            <a:ext cx="3065061" cy="3065174"/>
            <a:chOff x="147498" y="4987925"/>
            <a:chExt cx="1498740" cy="1498600"/>
          </a:xfrm>
        </p:grpSpPr>
        <p:sp>
          <p:nvSpPr>
            <p:cNvPr id="153" name="Freeform 70"/>
            <p:cNvSpPr/>
            <p:nvPr/>
          </p:nvSpPr>
          <p:spPr bwMode="auto">
            <a:xfrm>
              <a:off x="792163" y="5775325"/>
              <a:ext cx="854075" cy="711200"/>
            </a:xfrm>
            <a:custGeom>
              <a:avLst/>
              <a:gdLst>
                <a:gd name="T0" fmla="*/ 499 w 499"/>
                <a:gd name="T1" fmla="*/ 210 h 416"/>
                <a:gd name="T2" fmla="*/ 499 w 499"/>
                <a:gd name="T3" fmla="*/ 0 h 416"/>
                <a:gd name="T4" fmla="*/ 395 w 499"/>
                <a:gd name="T5" fmla="*/ 0 h 416"/>
                <a:gd name="T6" fmla="*/ 295 w 499"/>
                <a:gd name="T7" fmla="*/ 104 h 416"/>
                <a:gd name="T8" fmla="*/ 188 w 499"/>
                <a:gd name="T9" fmla="*/ 0 h 416"/>
                <a:gd name="T10" fmla="*/ 83 w 499"/>
                <a:gd name="T11" fmla="*/ 0 h 416"/>
                <a:gd name="T12" fmla="*/ 83 w 499"/>
                <a:gd name="T13" fmla="*/ 107 h 416"/>
                <a:gd name="T14" fmla="*/ 83 w 499"/>
                <a:gd name="T15" fmla="*/ 116 h 416"/>
                <a:gd name="T16" fmla="*/ 83 w 499"/>
                <a:gd name="T17" fmla="*/ 128 h 416"/>
                <a:gd name="T18" fmla="*/ 0 w 499"/>
                <a:gd name="T19" fmla="*/ 210 h 416"/>
                <a:gd name="T20" fmla="*/ 83 w 499"/>
                <a:gd name="T21" fmla="*/ 293 h 416"/>
                <a:gd name="T22" fmla="*/ 83 w 499"/>
                <a:gd name="T23" fmla="*/ 306 h 416"/>
                <a:gd name="T24" fmla="*/ 83 w 499"/>
                <a:gd name="T25" fmla="*/ 416 h 416"/>
                <a:gd name="T26" fmla="*/ 499 w 499"/>
                <a:gd name="T27" fmla="*/ 416 h 416"/>
                <a:gd name="T28" fmla="*/ 499 w 499"/>
                <a:gd name="T29" fmla="*/ 21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9" h="416">
                  <a:moveTo>
                    <a:pt x="499" y="210"/>
                  </a:moveTo>
                  <a:cubicBezTo>
                    <a:pt x="499" y="0"/>
                    <a:pt x="499" y="0"/>
                    <a:pt x="499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395" y="60"/>
                    <a:pt x="352" y="104"/>
                    <a:pt x="295" y="104"/>
                  </a:cubicBezTo>
                  <a:cubicBezTo>
                    <a:pt x="237" y="104"/>
                    <a:pt x="188" y="60"/>
                    <a:pt x="188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39" y="128"/>
                    <a:pt x="0" y="165"/>
                    <a:pt x="0" y="210"/>
                  </a:cubicBezTo>
                  <a:cubicBezTo>
                    <a:pt x="0" y="256"/>
                    <a:pt x="35" y="293"/>
                    <a:pt x="83" y="293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3" y="416"/>
                    <a:pt x="83" y="416"/>
                    <a:pt x="83" y="416"/>
                  </a:cubicBezTo>
                  <a:cubicBezTo>
                    <a:pt x="499" y="416"/>
                    <a:pt x="499" y="416"/>
                    <a:pt x="499" y="416"/>
                  </a:cubicBezTo>
                  <a:cubicBezTo>
                    <a:pt x="499" y="210"/>
                    <a:pt x="499" y="210"/>
                    <a:pt x="499" y="210"/>
                  </a:cubicBezTo>
                </a:path>
              </a:pathLst>
            </a:custGeom>
            <a:solidFill>
              <a:srgbClr val="B9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154" name="Freeform 71"/>
            <p:cNvSpPr/>
            <p:nvPr/>
          </p:nvSpPr>
          <p:spPr bwMode="auto">
            <a:xfrm>
              <a:off x="147498" y="5632450"/>
              <a:ext cx="711200" cy="854075"/>
            </a:xfrm>
            <a:custGeom>
              <a:avLst/>
              <a:gdLst>
                <a:gd name="T0" fmla="*/ 207 w 416"/>
                <a:gd name="T1" fmla="*/ 499 h 499"/>
                <a:gd name="T2" fmla="*/ 416 w 416"/>
                <a:gd name="T3" fmla="*/ 499 h 499"/>
                <a:gd name="T4" fmla="*/ 416 w 416"/>
                <a:gd name="T5" fmla="*/ 397 h 499"/>
                <a:gd name="T6" fmla="*/ 312 w 416"/>
                <a:gd name="T7" fmla="*/ 296 h 499"/>
                <a:gd name="T8" fmla="*/ 416 w 416"/>
                <a:gd name="T9" fmla="*/ 190 h 499"/>
                <a:gd name="T10" fmla="*/ 416 w 416"/>
                <a:gd name="T11" fmla="*/ 83 h 499"/>
                <a:gd name="T12" fmla="*/ 311 w 416"/>
                <a:gd name="T13" fmla="*/ 83 h 499"/>
                <a:gd name="T14" fmla="*/ 301 w 416"/>
                <a:gd name="T15" fmla="*/ 83 h 499"/>
                <a:gd name="T16" fmla="*/ 290 w 416"/>
                <a:gd name="T17" fmla="*/ 83 h 499"/>
                <a:gd name="T18" fmla="*/ 207 w 416"/>
                <a:gd name="T19" fmla="*/ 0 h 499"/>
                <a:gd name="T20" fmla="*/ 124 w 416"/>
                <a:gd name="T21" fmla="*/ 83 h 499"/>
                <a:gd name="T22" fmla="*/ 111 w 416"/>
                <a:gd name="T23" fmla="*/ 83 h 499"/>
                <a:gd name="T24" fmla="*/ 0 w 416"/>
                <a:gd name="T25" fmla="*/ 83 h 499"/>
                <a:gd name="T26" fmla="*/ 0 w 416"/>
                <a:gd name="T27" fmla="*/ 499 h 499"/>
                <a:gd name="T28" fmla="*/ 207 w 416"/>
                <a:gd name="T29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499">
                  <a:moveTo>
                    <a:pt x="207" y="499"/>
                  </a:moveTo>
                  <a:cubicBezTo>
                    <a:pt x="416" y="499"/>
                    <a:pt x="416" y="499"/>
                    <a:pt x="416" y="499"/>
                  </a:cubicBezTo>
                  <a:cubicBezTo>
                    <a:pt x="416" y="397"/>
                    <a:pt x="416" y="397"/>
                    <a:pt x="416" y="397"/>
                  </a:cubicBezTo>
                  <a:cubicBezTo>
                    <a:pt x="356" y="397"/>
                    <a:pt x="312" y="353"/>
                    <a:pt x="312" y="296"/>
                  </a:cubicBezTo>
                  <a:cubicBezTo>
                    <a:pt x="312" y="239"/>
                    <a:pt x="356" y="190"/>
                    <a:pt x="416" y="190"/>
                  </a:cubicBezTo>
                  <a:cubicBezTo>
                    <a:pt x="416" y="83"/>
                    <a:pt x="416" y="83"/>
                    <a:pt x="416" y="83"/>
                  </a:cubicBezTo>
                  <a:cubicBezTo>
                    <a:pt x="311" y="83"/>
                    <a:pt x="311" y="83"/>
                    <a:pt x="311" y="83"/>
                  </a:cubicBezTo>
                  <a:cubicBezTo>
                    <a:pt x="301" y="83"/>
                    <a:pt x="301" y="83"/>
                    <a:pt x="301" y="83"/>
                  </a:cubicBezTo>
                  <a:cubicBezTo>
                    <a:pt x="290" y="83"/>
                    <a:pt x="290" y="83"/>
                    <a:pt x="290" y="83"/>
                  </a:cubicBezTo>
                  <a:cubicBezTo>
                    <a:pt x="290" y="39"/>
                    <a:pt x="253" y="0"/>
                    <a:pt x="207" y="0"/>
                  </a:cubicBezTo>
                  <a:cubicBezTo>
                    <a:pt x="161" y="0"/>
                    <a:pt x="124" y="39"/>
                    <a:pt x="124" y="83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207" y="499"/>
                    <a:pt x="207" y="499"/>
                    <a:pt x="207" y="499"/>
                  </a:cubicBezTo>
                </a:path>
              </a:pathLst>
            </a:custGeom>
            <a:solidFill>
              <a:srgbClr val="FC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155" name="Freeform 72"/>
            <p:cNvSpPr/>
            <p:nvPr/>
          </p:nvSpPr>
          <p:spPr bwMode="auto">
            <a:xfrm>
              <a:off x="147638" y="4987925"/>
              <a:ext cx="846138" cy="711200"/>
            </a:xfrm>
            <a:custGeom>
              <a:avLst/>
              <a:gdLst>
                <a:gd name="T0" fmla="*/ 0 w 495"/>
                <a:gd name="T1" fmla="*/ 207 h 416"/>
                <a:gd name="T2" fmla="*/ 0 w 495"/>
                <a:gd name="T3" fmla="*/ 416 h 416"/>
                <a:gd name="T4" fmla="*/ 102 w 495"/>
                <a:gd name="T5" fmla="*/ 416 h 416"/>
                <a:gd name="T6" fmla="*/ 203 w 495"/>
                <a:gd name="T7" fmla="*/ 312 h 416"/>
                <a:gd name="T8" fmla="*/ 309 w 495"/>
                <a:gd name="T9" fmla="*/ 416 h 416"/>
                <a:gd name="T10" fmla="*/ 412 w 495"/>
                <a:gd name="T11" fmla="*/ 416 h 416"/>
                <a:gd name="T12" fmla="*/ 412 w 495"/>
                <a:gd name="T13" fmla="*/ 311 h 416"/>
                <a:gd name="T14" fmla="*/ 412 w 495"/>
                <a:gd name="T15" fmla="*/ 301 h 416"/>
                <a:gd name="T16" fmla="*/ 412 w 495"/>
                <a:gd name="T17" fmla="*/ 290 h 416"/>
                <a:gd name="T18" fmla="*/ 495 w 495"/>
                <a:gd name="T19" fmla="*/ 207 h 416"/>
                <a:gd name="T20" fmla="*/ 412 w 495"/>
                <a:gd name="T21" fmla="*/ 124 h 416"/>
                <a:gd name="T22" fmla="*/ 412 w 495"/>
                <a:gd name="T23" fmla="*/ 111 h 416"/>
                <a:gd name="T24" fmla="*/ 412 w 495"/>
                <a:gd name="T25" fmla="*/ 0 h 416"/>
                <a:gd name="T26" fmla="*/ 0 w 495"/>
                <a:gd name="T27" fmla="*/ 0 h 416"/>
                <a:gd name="T28" fmla="*/ 0 w 495"/>
                <a:gd name="T29" fmla="*/ 20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5" h="416">
                  <a:moveTo>
                    <a:pt x="0" y="207"/>
                  </a:moveTo>
                  <a:cubicBezTo>
                    <a:pt x="0" y="416"/>
                    <a:pt x="0" y="416"/>
                    <a:pt x="0" y="416"/>
                  </a:cubicBezTo>
                  <a:cubicBezTo>
                    <a:pt x="102" y="416"/>
                    <a:pt x="102" y="416"/>
                    <a:pt x="102" y="416"/>
                  </a:cubicBezTo>
                  <a:cubicBezTo>
                    <a:pt x="102" y="356"/>
                    <a:pt x="146" y="312"/>
                    <a:pt x="203" y="312"/>
                  </a:cubicBezTo>
                  <a:cubicBezTo>
                    <a:pt x="260" y="312"/>
                    <a:pt x="309" y="356"/>
                    <a:pt x="309" y="416"/>
                  </a:cubicBezTo>
                  <a:cubicBezTo>
                    <a:pt x="412" y="416"/>
                    <a:pt x="412" y="416"/>
                    <a:pt x="412" y="416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412" y="301"/>
                    <a:pt x="412" y="301"/>
                    <a:pt x="412" y="301"/>
                  </a:cubicBezTo>
                  <a:cubicBezTo>
                    <a:pt x="412" y="290"/>
                    <a:pt x="412" y="290"/>
                    <a:pt x="412" y="290"/>
                  </a:cubicBezTo>
                  <a:cubicBezTo>
                    <a:pt x="456" y="290"/>
                    <a:pt x="495" y="253"/>
                    <a:pt x="495" y="207"/>
                  </a:cubicBezTo>
                  <a:cubicBezTo>
                    <a:pt x="495" y="161"/>
                    <a:pt x="456" y="124"/>
                    <a:pt x="412" y="124"/>
                  </a:cubicBezTo>
                  <a:cubicBezTo>
                    <a:pt x="412" y="111"/>
                    <a:pt x="412" y="111"/>
                    <a:pt x="412" y="111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rgbClr val="B9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156" name="Freeform 73"/>
            <p:cNvSpPr/>
            <p:nvPr/>
          </p:nvSpPr>
          <p:spPr bwMode="auto">
            <a:xfrm>
              <a:off x="933450" y="4987925"/>
              <a:ext cx="712788" cy="854075"/>
            </a:xfrm>
            <a:custGeom>
              <a:avLst/>
              <a:gdLst>
                <a:gd name="T0" fmla="*/ 209 w 416"/>
                <a:gd name="T1" fmla="*/ 0 h 499"/>
                <a:gd name="T2" fmla="*/ 0 w 416"/>
                <a:gd name="T3" fmla="*/ 0 h 499"/>
                <a:gd name="T4" fmla="*/ 0 w 416"/>
                <a:gd name="T5" fmla="*/ 104 h 499"/>
                <a:gd name="T6" fmla="*/ 104 w 416"/>
                <a:gd name="T7" fmla="*/ 204 h 499"/>
                <a:gd name="T8" fmla="*/ 0 w 416"/>
                <a:gd name="T9" fmla="*/ 311 h 499"/>
                <a:gd name="T10" fmla="*/ 0 w 416"/>
                <a:gd name="T11" fmla="*/ 416 h 499"/>
                <a:gd name="T12" fmla="*/ 105 w 416"/>
                <a:gd name="T13" fmla="*/ 416 h 499"/>
                <a:gd name="T14" fmla="*/ 115 w 416"/>
                <a:gd name="T15" fmla="*/ 416 h 499"/>
                <a:gd name="T16" fmla="*/ 126 w 416"/>
                <a:gd name="T17" fmla="*/ 416 h 499"/>
                <a:gd name="T18" fmla="*/ 209 w 416"/>
                <a:gd name="T19" fmla="*/ 499 h 499"/>
                <a:gd name="T20" fmla="*/ 292 w 416"/>
                <a:gd name="T21" fmla="*/ 416 h 499"/>
                <a:gd name="T22" fmla="*/ 305 w 416"/>
                <a:gd name="T23" fmla="*/ 416 h 499"/>
                <a:gd name="T24" fmla="*/ 416 w 416"/>
                <a:gd name="T25" fmla="*/ 416 h 499"/>
                <a:gd name="T26" fmla="*/ 416 w 416"/>
                <a:gd name="T27" fmla="*/ 0 h 499"/>
                <a:gd name="T28" fmla="*/ 209 w 416"/>
                <a:gd name="T2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499">
                  <a:moveTo>
                    <a:pt x="20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60" y="104"/>
                    <a:pt x="104" y="147"/>
                    <a:pt x="104" y="204"/>
                  </a:cubicBezTo>
                  <a:cubicBezTo>
                    <a:pt x="104" y="262"/>
                    <a:pt x="60" y="311"/>
                    <a:pt x="0" y="311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105" y="416"/>
                    <a:pt x="105" y="416"/>
                    <a:pt x="105" y="416"/>
                  </a:cubicBezTo>
                  <a:cubicBezTo>
                    <a:pt x="115" y="416"/>
                    <a:pt x="115" y="416"/>
                    <a:pt x="115" y="416"/>
                  </a:cubicBezTo>
                  <a:cubicBezTo>
                    <a:pt x="126" y="416"/>
                    <a:pt x="126" y="416"/>
                    <a:pt x="126" y="416"/>
                  </a:cubicBezTo>
                  <a:cubicBezTo>
                    <a:pt x="126" y="460"/>
                    <a:pt x="163" y="499"/>
                    <a:pt x="209" y="499"/>
                  </a:cubicBezTo>
                  <a:cubicBezTo>
                    <a:pt x="255" y="499"/>
                    <a:pt x="292" y="460"/>
                    <a:pt x="292" y="416"/>
                  </a:cubicBezTo>
                  <a:cubicBezTo>
                    <a:pt x="305" y="416"/>
                    <a:pt x="305" y="416"/>
                    <a:pt x="305" y="416"/>
                  </a:cubicBezTo>
                  <a:cubicBezTo>
                    <a:pt x="416" y="416"/>
                    <a:pt x="416" y="416"/>
                    <a:pt x="416" y="416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FC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sp>
        <p:nvSpPr>
          <p:cNvPr id="157" name="Freeform 253"/>
          <p:cNvSpPr>
            <a:spLocks noEditPoints="1"/>
          </p:cNvSpPr>
          <p:nvPr/>
        </p:nvSpPr>
        <p:spPr bwMode="auto">
          <a:xfrm>
            <a:off x="6794912" y="2520132"/>
            <a:ext cx="378682" cy="429910"/>
          </a:xfrm>
          <a:custGeom>
            <a:avLst/>
            <a:gdLst>
              <a:gd name="T0" fmla="*/ 10 w 53"/>
              <a:gd name="T1" fmla="*/ 3 h 60"/>
              <a:gd name="T2" fmla="*/ 4 w 53"/>
              <a:gd name="T3" fmla="*/ 9 h 60"/>
              <a:gd name="T4" fmla="*/ 10 w 53"/>
              <a:gd name="T5" fmla="*/ 16 h 60"/>
              <a:gd name="T6" fmla="*/ 17 w 53"/>
              <a:gd name="T7" fmla="*/ 9 h 60"/>
              <a:gd name="T8" fmla="*/ 10 w 53"/>
              <a:gd name="T9" fmla="*/ 3 h 60"/>
              <a:gd name="T10" fmla="*/ 30 w 53"/>
              <a:gd name="T11" fmla="*/ 17 h 60"/>
              <a:gd name="T12" fmla="*/ 31 w 53"/>
              <a:gd name="T13" fmla="*/ 22 h 60"/>
              <a:gd name="T14" fmla="*/ 33 w 53"/>
              <a:gd name="T15" fmla="*/ 23 h 60"/>
              <a:gd name="T16" fmla="*/ 36 w 53"/>
              <a:gd name="T17" fmla="*/ 18 h 60"/>
              <a:gd name="T18" fmla="*/ 30 w 53"/>
              <a:gd name="T19" fmla="*/ 17 h 60"/>
              <a:gd name="T20" fmla="*/ 39 w 53"/>
              <a:gd name="T21" fmla="*/ 19 h 60"/>
              <a:gd name="T22" fmla="*/ 36 w 53"/>
              <a:gd name="T23" fmla="*/ 26 h 60"/>
              <a:gd name="T24" fmla="*/ 35 w 53"/>
              <a:gd name="T25" fmla="*/ 27 h 60"/>
              <a:gd name="T26" fmla="*/ 34 w 53"/>
              <a:gd name="T27" fmla="*/ 27 h 60"/>
              <a:gd name="T28" fmla="*/ 31 w 53"/>
              <a:gd name="T29" fmla="*/ 26 h 60"/>
              <a:gd name="T30" fmla="*/ 23 w 53"/>
              <a:gd name="T31" fmla="*/ 32 h 60"/>
              <a:gd name="T32" fmla="*/ 18 w 53"/>
              <a:gd name="T33" fmla="*/ 26 h 60"/>
              <a:gd name="T34" fmla="*/ 18 w 53"/>
              <a:gd name="T35" fmla="*/ 38 h 60"/>
              <a:gd name="T36" fmla="*/ 19 w 53"/>
              <a:gd name="T37" fmla="*/ 60 h 60"/>
              <a:gd name="T38" fmla="*/ 13 w 53"/>
              <a:gd name="T39" fmla="*/ 60 h 60"/>
              <a:gd name="T40" fmla="*/ 12 w 53"/>
              <a:gd name="T41" fmla="*/ 41 h 60"/>
              <a:gd name="T42" fmla="*/ 9 w 53"/>
              <a:gd name="T43" fmla="*/ 41 h 60"/>
              <a:gd name="T44" fmla="*/ 8 w 53"/>
              <a:gd name="T45" fmla="*/ 60 h 60"/>
              <a:gd name="T46" fmla="*/ 2 w 53"/>
              <a:gd name="T47" fmla="*/ 60 h 60"/>
              <a:gd name="T48" fmla="*/ 4 w 53"/>
              <a:gd name="T49" fmla="*/ 38 h 60"/>
              <a:gd name="T50" fmla="*/ 0 w 53"/>
              <a:gd name="T51" fmla="*/ 34 h 60"/>
              <a:gd name="T52" fmla="*/ 3 w 53"/>
              <a:gd name="T53" fmla="*/ 18 h 60"/>
              <a:gd name="T54" fmla="*/ 18 w 53"/>
              <a:gd name="T55" fmla="*/ 18 h 60"/>
              <a:gd name="T56" fmla="*/ 24 w 53"/>
              <a:gd name="T57" fmla="*/ 25 h 60"/>
              <a:gd name="T58" fmla="*/ 27 w 53"/>
              <a:gd name="T59" fmla="*/ 24 h 60"/>
              <a:gd name="T60" fmla="*/ 27 w 53"/>
              <a:gd name="T61" fmla="*/ 24 h 60"/>
              <a:gd name="T62" fmla="*/ 26 w 53"/>
              <a:gd name="T63" fmla="*/ 16 h 60"/>
              <a:gd name="T64" fmla="*/ 20 w 53"/>
              <a:gd name="T65" fmla="*/ 15 h 60"/>
              <a:gd name="T66" fmla="*/ 20 w 53"/>
              <a:gd name="T67" fmla="*/ 7 h 60"/>
              <a:gd name="T68" fmla="*/ 53 w 53"/>
              <a:gd name="T69" fmla="*/ 0 h 60"/>
              <a:gd name="T70" fmla="*/ 53 w 53"/>
              <a:gd name="T71" fmla="*/ 22 h 60"/>
              <a:gd name="T72" fmla="*/ 39 w 53"/>
              <a:gd name="T73" fmla="*/ 19 h 60"/>
              <a:gd name="T74" fmla="*/ 23 w 53"/>
              <a:gd name="T75" fmla="*/ 9 h 60"/>
              <a:gd name="T76" fmla="*/ 23 w 53"/>
              <a:gd name="T77" fmla="*/ 10 h 60"/>
              <a:gd name="T78" fmla="*/ 50 w 53"/>
              <a:gd name="T79" fmla="*/ 9 h 60"/>
              <a:gd name="T80" fmla="*/ 50 w 53"/>
              <a:gd name="T81" fmla="*/ 3 h 60"/>
              <a:gd name="T82" fmla="*/ 23 w 53"/>
              <a:gd name="T83" fmla="*/ 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2" h="60">
                <a:moveTo>
                  <a:pt x="10" y="3"/>
                </a:moveTo>
                <a:cubicBezTo>
                  <a:pt x="7" y="3"/>
                  <a:pt x="4" y="6"/>
                  <a:pt x="4" y="9"/>
                </a:cubicBezTo>
                <a:cubicBezTo>
                  <a:pt x="4" y="13"/>
                  <a:pt x="7" y="16"/>
                  <a:pt x="10" y="16"/>
                </a:cubicBezTo>
                <a:cubicBezTo>
                  <a:pt x="14" y="16"/>
                  <a:pt x="17" y="13"/>
                  <a:pt x="17" y="9"/>
                </a:cubicBezTo>
                <a:cubicBezTo>
                  <a:pt x="17" y="6"/>
                  <a:pt x="14" y="3"/>
                  <a:pt x="10" y="3"/>
                </a:cubicBezTo>
                <a:close/>
                <a:moveTo>
                  <a:pt x="30" y="17"/>
                </a:moveTo>
                <a:cubicBezTo>
                  <a:pt x="31" y="22"/>
                  <a:pt x="31" y="22"/>
                  <a:pt x="31" y="22"/>
                </a:cubicBezTo>
                <a:cubicBezTo>
                  <a:pt x="33" y="23"/>
                  <a:pt x="33" y="23"/>
                  <a:pt x="33" y="23"/>
                </a:cubicBezTo>
                <a:cubicBezTo>
                  <a:pt x="36" y="18"/>
                  <a:pt x="36" y="18"/>
                  <a:pt x="36" y="18"/>
                </a:cubicBezTo>
                <a:cubicBezTo>
                  <a:pt x="30" y="17"/>
                  <a:pt x="30" y="17"/>
                  <a:pt x="30" y="17"/>
                </a:cubicBezTo>
                <a:close/>
                <a:moveTo>
                  <a:pt x="39" y="19"/>
                </a:moveTo>
                <a:cubicBezTo>
                  <a:pt x="36" y="26"/>
                  <a:pt x="36" y="26"/>
                  <a:pt x="36" y="26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60"/>
                  <a:pt x="19" y="60"/>
                  <a:pt x="19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2" y="41"/>
                  <a:pt x="12" y="41"/>
                  <a:pt x="12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60"/>
                  <a:pt x="8" y="60"/>
                  <a:pt x="8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7"/>
                  <a:pt x="1" y="35"/>
                  <a:pt x="0" y="34"/>
                </a:cubicBezTo>
                <a:cubicBezTo>
                  <a:pt x="3" y="18"/>
                  <a:pt x="3" y="18"/>
                  <a:pt x="3" y="18"/>
                </a:cubicBezTo>
                <a:cubicBezTo>
                  <a:pt x="20" y="18"/>
                  <a:pt x="1" y="18"/>
                  <a:pt x="18" y="18"/>
                </a:cubicBezTo>
                <a:cubicBezTo>
                  <a:pt x="24" y="25"/>
                  <a:pt x="24" y="25"/>
                  <a:pt x="24" y="25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6" y="16"/>
                  <a:pt x="26" y="16"/>
                  <a:pt x="26" y="16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7"/>
                  <a:pt x="20" y="7"/>
                  <a:pt x="20" y="7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22"/>
                  <a:pt x="53" y="22"/>
                  <a:pt x="53" y="22"/>
                </a:cubicBezTo>
                <a:cubicBezTo>
                  <a:pt x="39" y="19"/>
                  <a:pt x="39" y="19"/>
                  <a:pt x="39" y="19"/>
                </a:cubicBezTo>
                <a:close/>
                <a:moveTo>
                  <a:pt x="23" y="9"/>
                </a:moveTo>
                <a:cubicBezTo>
                  <a:pt x="23" y="10"/>
                  <a:pt x="23" y="10"/>
                  <a:pt x="23" y="10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3"/>
                  <a:pt x="50" y="3"/>
                  <a:pt x="50" y="3"/>
                </a:cubicBezTo>
                <a:lnTo>
                  <a:pt x="23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sp>
        <p:nvSpPr>
          <p:cNvPr id="158" name="Freeform 277"/>
          <p:cNvSpPr>
            <a:spLocks noEditPoints="1"/>
          </p:cNvSpPr>
          <p:nvPr/>
        </p:nvSpPr>
        <p:spPr bwMode="auto">
          <a:xfrm>
            <a:off x="4870838" y="2477484"/>
            <a:ext cx="508318" cy="515209"/>
          </a:xfrm>
          <a:custGeom>
            <a:avLst/>
            <a:gdLst>
              <a:gd name="T0" fmla="*/ 26 w 71"/>
              <a:gd name="T1" fmla="*/ 11 h 72"/>
              <a:gd name="T2" fmla="*/ 11 w 71"/>
              <a:gd name="T3" fmla="*/ 17 h 72"/>
              <a:gd name="T4" fmla="*/ 16 w 71"/>
              <a:gd name="T5" fmla="*/ 32 h 72"/>
              <a:gd name="T6" fmla="*/ 32 w 71"/>
              <a:gd name="T7" fmla="*/ 26 h 72"/>
              <a:gd name="T8" fmla="*/ 31 w 71"/>
              <a:gd name="T9" fmla="*/ 7 h 72"/>
              <a:gd name="T10" fmla="*/ 36 w 71"/>
              <a:gd name="T11" fmla="*/ 7 h 72"/>
              <a:gd name="T12" fmla="*/ 37 w 71"/>
              <a:gd name="T13" fmla="*/ 14 h 72"/>
              <a:gd name="T14" fmla="*/ 38 w 71"/>
              <a:gd name="T15" fmla="*/ 17 h 72"/>
              <a:gd name="T16" fmla="*/ 42 w 71"/>
              <a:gd name="T17" fmla="*/ 22 h 72"/>
              <a:gd name="T18" fmla="*/ 38 w 71"/>
              <a:gd name="T19" fmla="*/ 26 h 72"/>
              <a:gd name="T20" fmla="*/ 39 w 71"/>
              <a:gd name="T21" fmla="*/ 32 h 72"/>
              <a:gd name="T22" fmla="*/ 33 w 71"/>
              <a:gd name="T23" fmla="*/ 34 h 72"/>
              <a:gd name="T24" fmla="*/ 31 w 71"/>
              <a:gd name="T25" fmla="*/ 40 h 72"/>
              <a:gd name="T26" fmla="*/ 27 w 71"/>
              <a:gd name="T27" fmla="*/ 38 h 72"/>
              <a:gd name="T28" fmla="*/ 26 w 71"/>
              <a:gd name="T29" fmla="*/ 42 h 72"/>
              <a:gd name="T30" fmla="*/ 20 w 71"/>
              <a:gd name="T31" fmla="*/ 39 h 72"/>
              <a:gd name="T32" fmla="*/ 15 w 71"/>
              <a:gd name="T33" fmla="*/ 41 h 72"/>
              <a:gd name="T34" fmla="*/ 11 w 71"/>
              <a:gd name="T35" fmla="*/ 36 h 72"/>
              <a:gd name="T36" fmla="*/ 6 w 71"/>
              <a:gd name="T37" fmla="*/ 35 h 72"/>
              <a:gd name="T38" fmla="*/ 5 w 71"/>
              <a:gd name="T39" fmla="*/ 29 h 72"/>
              <a:gd name="T40" fmla="*/ 4 w 71"/>
              <a:gd name="T41" fmla="*/ 26 h 72"/>
              <a:gd name="T42" fmla="*/ 0 w 71"/>
              <a:gd name="T43" fmla="*/ 21 h 72"/>
              <a:gd name="T44" fmla="*/ 4 w 71"/>
              <a:gd name="T45" fmla="*/ 17 h 72"/>
              <a:gd name="T46" fmla="*/ 3 w 71"/>
              <a:gd name="T47" fmla="*/ 10 h 72"/>
              <a:gd name="T48" fmla="*/ 9 w 71"/>
              <a:gd name="T49" fmla="*/ 9 h 72"/>
              <a:gd name="T50" fmla="*/ 11 w 71"/>
              <a:gd name="T51" fmla="*/ 3 h 72"/>
              <a:gd name="T52" fmla="*/ 15 w 71"/>
              <a:gd name="T53" fmla="*/ 5 h 72"/>
              <a:gd name="T54" fmla="*/ 17 w 71"/>
              <a:gd name="T55" fmla="*/ 1 h 72"/>
              <a:gd name="T56" fmla="*/ 22 w 71"/>
              <a:gd name="T57" fmla="*/ 4 h 72"/>
              <a:gd name="T58" fmla="*/ 27 w 71"/>
              <a:gd name="T59" fmla="*/ 2 h 72"/>
              <a:gd name="T60" fmla="*/ 31 w 71"/>
              <a:gd name="T61" fmla="*/ 7 h 72"/>
              <a:gd name="T62" fmla="*/ 54 w 71"/>
              <a:gd name="T63" fmla="*/ 41 h 72"/>
              <a:gd name="T64" fmla="*/ 39 w 71"/>
              <a:gd name="T65" fmla="*/ 46 h 72"/>
              <a:gd name="T66" fmla="*/ 45 w 71"/>
              <a:gd name="T67" fmla="*/ 62 h 72"/>
              <a:gd name="T68" fmla="*/ 60 w 71"/>
              <a:gd name="T69" fmla="*/ 56 h 72"/>
              <a:gd name="T70" fmla="*/ 59 w 71"/>
              <a:gd name="T71" fmla="*/ 37 h 72"/>
              <a:gd name="T72" fmla="*/ 65 w 71"/>
              <a:gd name="T73" fmla="*/ 37 h 72"/>
              <a:gd name="T74" fmla="*/ 65 w 71"/>
              <a:gd name="T75" fmla="*/ 44 h 72"/>
              <a:gd name="T76" fmla="*/ 66 w 71"/>
              <a:gd name="T77" fmla="*/ 47 h 72"/>
              <a:gd name="T78" fmla="*/ 70 w 71"/>
              <a:gd name="T79" fmla="*/ 52 h 72"/>
              <a:gd name="T80" fmla="*/ 66 w 71"/>
              <a:gd name="T81" fmla="*/ 56 h 72"/>
              <a:gd name="T82" fmla="*/ 67 w 71"/>
              <a:gd name="T83" fmla="*/ 62 h 72"/>
              <a:gd name="T84" fmla="*/ 62 w 71"/>
              <a:gd name="T85" fmla="*/ 63 h 72"/>
              <a:gd name="T86" fmla="*/ 59 w 71"/>
              <a:gd name="T87" fmla="*/ 69 h 72"/>
              <a:gd name="T88" fmla="*/ 56 w 71"/>
              <a:gd name="T89" fmla="*/ 67 h 72"/>
              <a:gd name="T90" fmla="*/ 54 w 71"/>
              <a:gd name="T91" fmla="*/ 71 h 72"/>
              <a:gd name="T92" fmla="*/ 48 w 71"/>
              <a:gd name="T93" fmla="*/ 69 h 72"/>
              <a:gd name="T94" fmla="*/ 43 w 71"/>
              <a:gd name="T95" fmla="*/ 71 h 72"/>
              <a:gd name="T96" fmla="*/ 40 w 71"/>
              <a:gd name="T97" fmla="*/ 66 h 72"/>
              <a:gd name="T98" fmla="*/ 34 w 71"/>
              <a:gd name="T99" fmla="*/ 65 h 72"/>
              <a:gd name="T100" fmla="*/ 34 w 71"/>
              <a:gd name="T101" fmla="*/ 59 h 72"/>
              <a:gd name="T102" fmla="*/ 33 w 71"/>
              <a:gd name="T103" fmla="*/ 56 h 72"/>
              <a:gd name="T104" fmla="*/ 29 w 71"/>
              <a:gd name="T105" fmla="*/ 51 h 72"/>
              <a:gd name="T106" fmla="*/ 33 w 71"/>
              <a:gd name="T107" fmla="*/ 47 h 72"/>
              <a:gd name="T108" fmla="*/ 32 w 71"/>
              <a:gd name="T109" fmla="*/ 40 h 72"/>
              <a:gd name="T110" fmla="*/ 37 w 71"/>
              <a:gd name="T111" fmla="*/ 39 h 72"/>
              <a:gd name="T112" fmla="*/ 40 w 71"/>
              <a:gd name="T113" fmla="*/ 33 h 72"/>
              <a:gd name="T114" fmla="*/ 43 w 71"/>
              <a:gd name="T115" fmla="*/ 35 h 72"/>
              <a:gd name="T116" fmla="*/ 45 w 71"/>
              <a:gd name="T117" fmla="*/ 31 h 72"/>
              <a:gd name="T118" fmla="*/ 51 w 71"/>
              <a:gd name="T119" fmla="*/ 34 h 72"/>
              <a:gd name="T120" fmla="*/ 56 w 71"/>
              <a:gd name="T121" fmla="*/ 31 h 72"/>
              <a:gd name="T122" fmla="*/ 59 w 71"/>
              <a:gd name="T123" fmla="*/ 3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" h="72">
                <a:moveTo>
                  <a:pt x="32" y="17"/>
                </a:moveTo>
                <a:cubicBezTo>
                  <a:pt x="31" y="14"/>
                  <a:pt x="29" y="12"/>
                  <a:pt x="26" y="11"/>
                </a:cubicBezTo>
                <a:cubicBezTo>
                  <a:pt x="23" y="10"/>
                  <a:pt x="20" y="9"/>
                  <a:pt x="17" y="11"/>
                </a:cubicBezTo>
                <a:cubicBezTo>
                  <a:pt x="14" y="12"/>
                  <a:pt x="12" y="14"/>
                  <a:pt x="11" y="17"/>
                </a:cubicBezTo>
                <a:cubicBezTo>
                  <a:pt x="9" y="19"/>
                  <a:pt x="9" y="23"/>
                  <a:pt x="10" y="25"/>
                </a:cubicBezTo>
                <a:cubicBezTo>
                  <a:pt x="11" y="28"/>
                  <a:pt x="13" y="30"/>
                  <a:pt x="16" y="32"/>
                </a:cubicBezTo>
                <a:cubicBezTo>
                  <a:pt x="19" y="33"/>
                  <a:pt x="22" y="33"/>
                  <a:pt x="25" y="32"/>
                </a:cubicBezTo>
                <a:cubicBezTo>
                  <a:pt x="28" y="31"/>
                  <a:pt x="30" y="29"/>
                  <a:pt x="32" y="26"/>
                </a:cubicBezTo>
                <a:cubicBezTo>
                  <a:pt x="33" y="23"/>
                  <a:pt x="33" y="20"/>
                  <a:pt x="32" y="17"/>
                </a:cubicBezTo>
                <a:close/>
                <a:moveTo>
                  <a:pt x="31" y="7"/>
                </a:moveTo>
                <a:cubicBezTo>
                  <a:pt x="32" y="7"/>
                  <a:pt x="33" y="8"/>
                  <a:pt x="33" y="9"/>
                </a:cubicBezTo>
                <a:cubicBezTo>
                  <a:pt x="36" y="7"/>
                  <a:pt x="36" y="7"/>
                  <a:pt x="36" y="7"/>
                </a:cubicBezTo>
                <a:cubicBezTo>
                  <a:pt x="38" y="8"/>
                  <a:pt x="39" y="10"/>
                  <a:pt x="39" y="11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5"/>
                  <a:pt x="37" y="15"/>
                </a:cubicBezTo>
                <a:cubicBezTo>
                  <a:pt x="38" y="16"/>
                  <a:pt x="38" y="16"/>
                  <a:pt x="38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2" y="19"/>
                  <a:pt x="42" y="20"/>
                  <a:pt x="42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4"/>
                  <a:pt x="38" y="25"/>
                  <a:pt x="38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0" y="31"/>
                  <a:pt x="39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2"/>
                  <a:pt x="34" y="33"/>
                  <a:pt x="33" y="34"/>
                </a:cubicBezTo>
                <a:cubicBezTo>
                  <a:pt x="35" y="37"/>
                  <a:pt x="35" y="37"/>
                  <a:pt x="35" y="37"/>
                </a:cubicBezTo>
                <a:cubicBezTo>
                  <a:pt x="34" y="38"/>
                  <a:pt x="33" y="39"/>
                  <a:pt x="31" y="40"/>
                </a:cubicBezTo>
                <a:cubicBezTo>
                  <a:pt x="29" y="37"/>
                  <a:pt x="29" y="37"/>
                  <a:pt x="29" y="37"/>
                </a:cubicBezTo>
                <a:cubicBezTo>
                  <a:pt x="28" y="37"/>
                  <a:pt x="28" y="37"/>
                  <a:pt x="27" y="38"/>
                </a:cubicBezTo>
                <a:cubicBezTo>
                  <a:pt x="27" y="38"/>
                  <a:pt x="26" y="38"/>
                  <a:pt x="26" y="38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2"/>
                  <a:pt x="22" y="42"/>
                  <a:pt x="21" y="42"/>
                </a:cubicBezTo>
                <a:cubicBezTo>
                  <a:pt x="20" y="39"/>
                  <a:pt x="20" y="39"/>
                  <a:pt x="20" y="39"/>
                </a:cubicBezTo>
                <a:cubicBezTo>
                  <a:pt x="19" y="39"/>
                  <a:pt x="18" y="38"/>
                  <a:pt x="17" y="38"/>
                </a:cubicBezTo>
                <a:cubicBezTo>
                  <a:pt x="15" y="41"/>
                  <a:pt x="15" y="41"/>
                  <a:pt x="15" y="41"/>
                </a:cubicBezTo>
                <a:cubicBezTo>
                  <a:pt x="13" y="41"/>
                  <a:pt x="11" y="40"/>
                  <a:pt x="10" y="39"/>
                </a:cubicBezTo>
                <a:cubicBezTo>
                  <a:pt x="11" y="36"/>
                  <a:pt x="11" y="36"/>
                  <a:pt x="11" y="36"/>
                </a:cubicBezTo>
                <a:cubicBezTo>
                  <a:pt x="10" y="35"/>
                  <a:pt x="10" y="34"/>
                  <a:pt x="9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4"/>
                  <a:pt x="3" y="33"/>
                  <a:pt x="3" y="31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8"/>
                  <a:pt x="5" y="28"/>
                  <a:pt x="5" y="27"/>
                </a:cubicBezTo>
                <a:cubicBezTo>
                  <a:pt x="5" y="27"/>
                  <a:pt x="4" y="26"/>
                  <a:pt x="4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4"/>
                  <a:pt x="0" y="22"/>
                  <a:pt x="0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8"/>
                  <a:pt x="4" y="17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3"/>
                  <a:pt x="2" y="12"/>
                  <a:pt x="3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1"/>
                  <a:pt x="8" y="10"/>
                  <a:pt x="9" y="9"/>
                </a:cubicBezTo>
                <a:cubicBezTo>
                  <a:pt x="7" y="6"/>
                  <a:pt x="7" y="6"/>
                  <a:pt x="7" y="6"/>
                </a:cubicBezTo>
                <a:cubicBezTo>
                  <a:pt x="8" y="5"/>
                  <a:pt x="10" y="4"/>
                  <a:pt x="11" y="3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4" y="5"/>
                  <a:pt x="15" y="5"/>
                </a:cubicBezTo>
                <a:cubicBezTo>
                  <a:pt x="16" y="5"/>
                  <a:pt x="16" y="5"/>
                  <a:pt x="17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0"/>
                  <a:pt x="20" y="0"/>
                  <a:pt x="22" y="1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5" y="4"/>
                  <a:pt x="26" y="4"/>
                </a:cubicBezTo>
                <a:cubicBezTo>
                  <a:pt x="27" y="2"/>
                  <a:pt x="27" y="2"/>
                  <a:pt x="27" y="2"/>
                </a:cubicBezTo>
                <a:cubicBezTo>
                  <a:pt x="29" y="2"/>
                  <a:pt x="31" y="3"/>
                  <a:pt x="32" y="4"/>
                </a:cubicBezTo>
                <a:cubicBezTo>
                  <a:pt x="31" y="7"/>
                  <a:pt x="31" y="7"/>
                  <a:pt x="31" y="7"/>
                </a:cubicBezTo>
                <a:close/>
                <a:moveTo>
                  <a:pt x="60" y="47"/>
                </a:moveTo>
                <a:cubicBezTo>
                  <a:pt x="59" y="44"/>
                  <a:pt x="57" y="42"/>
                  <a:pt x="54" y="41"/>
                </a:cubicBezTo>
                <a:cubicBezTo>
                  <a:pt x="51" y="39"/>
                  <a:pt x="48" y="39"/>
                  <a:pt x="45" y="40"/>
                </a:cubicBezTo>
                <a:cubicBezTo>
                  <a:pt x="43" y="41"/>
                  <a:pt x="40" y="44"/>
                  <a:pt x="39" y="46"/>
                </a:cubicBezTo>
                <a:cubicBezTo>
                  <a:pt x="38" y="49"/>
                  <a:pt x="38" y="52"/>
                  <a:pt x="39" y="55"/>
                </a:cubicBezTo>
                <a:cubicBezTo>
                  <a:pt x="40" y="58"/>
                  <a:pt x="42" y="60"/>
                  <a:pt x="45" y="62"/>
                </a:cubicBezTo>
                <a:cubicBezTo>
                  <a:pt x="48" y="63"/>
                  <a:pt x="51" y="63"/>
                  <a:pt x="54" y="62"/>
                </a:cubicBezTo>
                <a:cubicBezTo>
                  <a:pt x="56" y="61"/>
                  <a:pt x="59" y="59"/>
                  <a:pt x="60" y="56"/>
                </a:cubicBezTo>
                <a:cubicBezTo>
                  <a:pt x="61" y="53"/>
                  <a:pt x="61" y="50"/>
                  <a:pt x="60" y="47"/>
                </a:cubicBezTo>
                <a:close/>
                <a:moveTo>
                  <a:pt x="59" y="37"/>
                </a:moveTo>
                <a:cubicBezTo>
                  <a:pt x="60" y="37"/>
                  <a:pt x="61" y="38"/>
                  <a:pt x="62" y="39"/>
                </a:cubicBezTo>
                <a:cubicBezTo>
                  <a:pt x="65" y="37"/>
                  <a:pt x="65" y="37"/>
                  <a:pt x="65" y="37"/>
                </a:cubicBezTo>
                <a:cubicBezTo>
                  <a:pt x="66" y="38"/>
                  <a:pt x="67" y="40"/>
                  <a:pt x="68" y="41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4"/>
                  <a:pt x="66" y="45"/>
                  <a:pt x="66" y="45"/>
                </a:cubicBezTo>
                <a:cubicBezTo>
                  <a:pt x="66" y="46"/>
                  <a:pt x="66" y="46"/>
                  <a:pt x="66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8"/>
                  <a:pt x="71" y="50"/>
                  <a:pt x="70" y="52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53"/>
                  <a:pt x="67" y="55"/>
                  <a:pt x="66" y="56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9"/>
                  <a:pt x="68" y="61"/>
                  <a:pt x="67" y="62"/>
                </a:cubicBezTo>
                <a:cubicBezTo>
                  <a:pt x="64" y="61"/>
                  <a:pt x="64" y="61"/>
                  <a:pt x="64" y="61"/>
                </a:cubicBezTo>
                <a:cubicBezTo>
                  <a:pt x="63" y="62"/>
                  <a:pt x="63" y="63"/>
                  <a:pt x="62" y="63"/>
                </a:cubicBezTo>
                <a:cubicBezTo>
                  <a:pt x="63" y="66"/>
                  <a:pt x="63" y="66"/>
                  <a:pt x="63" y="66"/>
                </a:cubicBezTo>
                <a:cubicBezTo>
                  <a:pt x="62" y="68"/>
                  <a:pt x="61" y="69"/>
                  <a:pt x="59" y="69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6" y="67"/>
                  <a:pt x="56" y="67"/>
                </a:cubicBezTo>
                <a:cubicBezTo>
                  <a:pt x="55" y="68"/>
                  <a:pt x="55" y="68"/>
                  <a:pt x="54" y="68"/>
                </a:cubicBezTo>
                <a:cubicBezTo>
                  <a:pt x="54" y="71"/>
                  <a:pt x="54" y="71"/>
                  <a:pt x="54" y="71"/>
                </a:cubicBezTo>
                <a:cubicBezTo>
                  <a:pt x="52" y="72"/>
                  <a:pt x="51" y="72"/>
                  <a:pt x="49" y="72"/>
                </a:cubicBezTo>
                <a:cubicBezTo>
                  <a:pt x="48" y="69"/>
                  <a:pt x="48" y="69"/>
                  <a:pt x="48" y="69"/>
                </a:cubicBezTo>
                <a:cubicBezTo>
                  <a:pt x="47" y="68"/>
                  <a:pt x="46" y="68"/>
                  <a:pt x="45" y="68"/>
                </a:cubicBezTo>
                <a:cubicBezTo>
                  <a:pt x="43" y="71"/>
                  <a:pt x="43" y="71"/>
                  <a:pt x="43" y="71"/>
                </a:cubicBezTo>
                <a:cubicBezTo>
                  <a:pt x="41" y="71"/>
                  <a:pt x="40" y="70"/>
                  <a:pt x="39" y="69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5"/>
                  <a:pt x="38" y="64"/>
                  <a:pt x="37" y="63"/>
                </a:cubicBezTo>
                <a:cubicBezTo>
                  <a:pt x="34" y="65"/>
                  <a:pt x="34" y="65"/>
                  <a:pt x="34" y="65"/>
                </a:cubicBezTo>
                <a:cubicBezTo>
                  <a:pt x="33" y="64"/>
                  <a:pt x="32" y="63"/>
                  <a:pt x="31" y="6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8"/>
                  <a:pt x="33" y="58"/>
                  <a:pt x="33" y="57"/>
                </a:cubicBezTo>
                <a:cubicBezTo>
                  <a:pt x="33" y="57"/>
                  <a:pt x="33" y="56"/>
                  <a:pt x="33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4"/>
                  <a:pt x="28" y="52"/>
                  <a:pt x="29" y="51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2" y="48"/>
                  <a:pt x="33" y="47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3"/>
                  <a:pt x="31" y="42"/>
                  <a:pt x="32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0"/>
                  <a:pt x="36" y="40"/>
                  <a:pt x="37" y="39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4"/>
                  <a:pt x="38" y="33"/>
                  <a:pt x="40" y="33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5"/>
                  <a:pt x="43" y="35"/>
                  <a:pt x="43" y="35"/>
                </a:cubicBezTo>
                <a:cubicBezTo>
                  <a:pt x="44" y="35"/>
                  <a:pt x="45" y="34"/>
                  <a:pt x="45" y="34"/>
                </a:cubicBezTo>
                <a:cubicBezTo>
                  <a:pt x="45" y="31"/>
                  <a:pt x="45" y="31"/>
                  <a:pt x="45" y="31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4"/>
                  <a:pt x="53" y="34"/>
                  <a:pt x="54" y="34"/>
                </a:cubicBezTo>
                <a:cubicBezTo>
                  <a:pt x="56" y="31"/>
                  <a:pt x="56" y="31"/>
                  <a:pt x="56" y="31"/>
                </a:cubicBezTo>
                <a:cubicBezTo>
                  <a:pt x="58" y="32"/>
                  <a:pt x="59" y="32"/>
                  <a:pt x="60" y="33"/>
                </a:cubicBezTo>
                <a:lnTo>
                  <a:pt x="59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sp>
        <p:nvSpPr>
          <p:cNvPr id="159" name="Freeform 257"/>
          <p:cNvSpPr>
            <a:spLocks noEditPoints="1"/>
          </p:cNvSpPr>
          <p:nvPr/>
        </p:nvSpPr>
        <p:spPr bwMode="auto">
          <a:xfrm>
            <a:off x="6578534" y="4246645"/>
            <a:ext cx="432755" cy="447001"/>
          </a:xfrm>
          <a:custGeom>
            <a:avLst/>
            <a:gdLst>
              <a:gd name="T0" fmla="*/ 30 w 58"/>
              <a:gd name="T1" fmla="*/ 27 h 60"/>
              <a:gd name="T2" fmla="*/ 24 w 58"/>
              <a:gd name="T3" fmla="*/ 11 h 60"/>
              <a:gd name="T4" fmla="*/ 31 w 58"/>
              <a:gd name="T5" fmla="*/ 0 h 60"/>
              <a:gd name="T6" fmla="*/ 36 w 58"/>
              <a:gd name="T7" fmla="*/ 15 h 60"/>
              <a:gd name="T8" fmla="*/ 30 w 58"/>
              <a:gd name="T9" fmla="*/ 26 h 60"/>
              <a:gd name="T10" fmla="*/ 29 w 58"/>
              <a:gd name="T11" fmla="*/ 42 h 60"/>
              <a:gd name="T12" fmla="*/ 37 w 58"/>
              <a:gd name="T13" fmla="*/ 35 h 60"/>
              <a:gd name="T14" fmla="*/ 37 w 58"/>
              <a:gd name="T15" fmla="*/ 36 h 60"/>
              <a:gd name="T16" fmla="*/ 46 w 58"/>
              <a:gd name="T17" fmla="*/ 34 h 60"/>
              <a:gd name="T18" fmla="*/ 52 w 58"/>
              <a:gd name="T19" fmla="*/ 39 h 60"/>
              <a:gd name="T20" fmla="*/ 43 w 58"/>
              <a:gd name="T21" fmla="*/ 41 h 60"/>
              <a:gd name="T22" fmla="*/ 36 w 58"/>
              <a:gd name="T23" fmla="*/ 36 h 60"/>
              <a:gd name="T24" fmla="*/ 29 w 58"/>
              <a:gd name="T25" fmla="*/ 45 h 60"/>
              <a:gd name="T26" fmla="*/ 31 w 58"/>
              <a:gd name="T27" fmla="*/ 60 h 60"/>
              <a:gd name="T28" fmla="*/ 24 w 58"/>
              <a:gd name="T29" fmla="*/ 60 h 60"/>
              <a:gd name="T30" fmla="*/ 24 w 58"/>
              <a:gd name="T31" fmla="*/ 40 h 60"/>
              <a:gd name="T32" fmla="*/ 20 w 58"/>
              <a:gd name="T33" fmla="*/ 32 h 60"/>
              <a:gd name="T34" fmla="*/ 5 w 58"/>
              <a:gd name="T35" fmla="*/ 28 h 60"/>
              <a:gd name="T36" fmla="*/ 0 w 58"/>
              <a:gd name="T37" fmla="*/ 16 h 60"/>
              <a:gd name="T38" fmla="*/ 15 w 58"/>
              <a:gd name="T39" fmla="*/ 20 h 60"/>
              <a:gd name="T40" fmla="*/ 21 w 58"/>
              <a:gd name="T41" fmla="*/ 30 h 60"/>
              <a:gd name="T42" fmla="*/ 26 w 58"/>
              <a:gd name="T43" fmla="*/ 37 h 60"/>
              <a:gd name="T44" fmla="*/ 30 w 58"/>
              <a:gd name="T45" fmla="*/ 27 h 60"/>
              <a:gd name="T46" fmla="*/ 21 w 58"/>
              <a:gd name="T47" fmla="*/ 37 h 60"/>
              <a:gd name="T48" fmla="*/ 10 w 58"/>
              <a:gd name="T49" fmla="*/ 35 h 60"/>
              <a:gd name="T50" fmla="*/ 5 w 58"/>
              <a:gd name="T51" fmla="*/ 41 h 60"/>
              <a:gd name="T52" fmla="*/ 14 w 58"/>
              <a:gd name="T53" fmla="*/ 42 h 60"/>
              <a:gd name="T54" fmla="*/ 21 w 58"/>
              <a:gd name="T55" fmla="*/ 37 h 60"/>
              <a:gd name="T56" fmla="*/ 22 w 58"/>
              <a:gd name="T57" fmla="*/ 20 h 60"/>
              <a:gd name="T58" fmla="*/ 18 w 58"/>
              <a:gd name="T59" fmla="*/ 10 h 60"/>
              <a:gd name="T60" fmla="*/ 11 w 58"/>
              <a:gd name="T61" fmla="*/ 8 h 60"/>
              <a:gd name="T62" fmla="*/ 14 w 58"/>
              <a:gd name="T63" fmla="*/ 17 h 60"/>
              <a:gd name="T64" fmla="*/ 22 w 58"/>
              <a:gd name="T65" fmla="*/ 20 h 60"/>
              <a:gd name="T66" fmla="*/ 38 w 58"/>
              <a:gd name="T67" fmla="*/ 18 h 60"/>
              <a:gd name="T68" fmla="*/ 46 w 58"/>
              <a:gd name="T69" fmla="*/ 15 h 60"/>
              <a:gd name="T70" fmla="*/ 50 w 58"/>
              <a:gd name="T71" fmla="*/ 5 h 60"/>
              <a:gd name="T72" fmla="*/ 42 w 58"/>
              <a:gd name="T73" fmla="*/ 8 h 60"/>
              <a:gd name="T74" fmla="*/ 38 w 58"/>
              <a:gd name="T75" fmla="*/ 18 h 60"/>
              <a:gd name="T76" fmla="*/ 34 w 58"/>
              <a:gd name="T77" fmla="*/ 29 h 60"/>
              <a:gd name="T78" fmla="*/ 47 w 58"/>
              <a:gd name="T79" fmla="*/ 30 h 60"/>
              <a:gd name="T80" fmla="*/ 58 w 58"/>
              <a:gd name="T81" fmla="*/ 19 h 60"/>
              <a:gd name="T82" fmla="*/ 46 w 58"/>
              <a:gd name="T83" fmla="*/ 17 h 60"/>
              <a:gd name="T84" fmla="*/ 34 w 58"/>
              <a:gd name="T85" fmla="*/ 2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60">
                <a:moveTo>
                  <a:pt x="30" y="27"/>
                </a:moveTo>
                <a:cubicBezTo>
                  <a:pt x="29" y="26"/>
                  <a:pt x="22" y="19"/>
                  <a:pt x="24" y="11"/>
                </a:cubicBezTo>
                <a:cubicBezTo>
                  <a:pt x="26" y="3"/>
                  <a:pt x="31" y="0"/>
                  <a:pt x="31" y="0"/>
                </a:cubicBezTo>
                <a:cubicBezTo>
                  <a:pt x="31" y="0"/>
                  <a:pt x="37" y="7"/>
                  <a:pt x="36" y="15"/>
                </a:cubicBezTo>
                <a:cubicBezTo>
                  <a:pt x="35" y="21"/>
                  <a:pt x="32" y="25"/>
                  <a:pt x="30" y="26"/>
                </a:cubicBezTo>
                <a:cubicBezTo>
                  <a:pt x="29" y="31"/>
                  <a:pt x="29" y="37"/>
                  <a:pt x="29" y="42"/>
                </a:cubicBezTo>
                <a:cubicBezTo>
                  <a:pt x="33" y="39"/>
                  <a:pt x="35" y="38"/>
                  <a:pt x="37" y="35"/>
                </a:cubicBezTo>
                <a:cubicBezTo>
                  <a:pt x="37" y="35"/>
                  <a:pt x="37" y="35"/>
                  <a:pt x="37" y="36"/>
                </a:cubicBezTo>
                <a:cubicBezTo>
                  <a:pt x="38" y="35"/>
                  <a:pt x="43" y="32"/>
                  <a:pt x="46" y="34"/>
                </a:cubicBezTo>
                <a:cubicBezTo>
                  <a:pt x="51" y="36"/>
                  <a:pt x="52" y="39"/>
                  <a:pt x="52" y="39"/>
                </a:cubicBezTo>
                <a:cubicBezTo>
                  <a:pt x="52" y="39"/>
                  <a:pt x="48" y="42"/>
                  <a:pt x="43" y="41"/>
                </a:cubicBezTo>
                <a:cubicBezTo>
                  <a:pt x="39" y="40"/>
                  <a:pt x="37" y="37"/>
                  <a:pt x="36" y="36"/>
                </a:cubicBezTo>
                <a:cubicBezTo>
                  <a:pt x="35" y="41"/>
                  <a:pt x="32" y="43"/>
                  <a:pt x="29" y="45"/>
                </a:cubicBezTo>
                <a:cubicBezTo>
                  <a:pt x="29" y="50"/>
                  <a:pt x="30" y="55"/>
                  <a:pt x="31" y="60"/>
                </a:cubicBezTo>
                <a:cubicBezTo>
                  <a:pt x="29" y="60"/>
                  <a:pt x="26" y="60"/>
                  <a:pt x="24" y="60"/>
                </a:cubicBezTo>
                <a:cubicBezTo>
                  <a:pt x="23" y="53"/>
                  <a:pt x="22" y="47"/>
                  <a:pt x="24" y="40"/>
                </a:cubicBezTo>
                <a:cubicBezTo>
                  <a:pt x="22" y="38"/>
                  <a:pt x="21" y="35"/>
                  <a:pt x="20" y="32"/>
                </a:cubicBezTo>
                <a:cubicBezTo>
                  <a:pt x="17" y="32"/>
                  <a:pt x="10" y="32"/>
                  <a:pt x="5" y="28"/>
                </a:cubicBezTo>
                <a:cubicBezTo>
                  <a:pt x="0" y="22"/>
                  <a:pt x="0" y="16"/>
                  <a:pt x="0" y="16"/>
                </a:cubicBezTo>
                <a:cubicBezTo>
                  <a:pt x="0" y="16"/>
                  <a:pt x="9" y="15"/>
                  <a:pt x="15" y="20"/>
                </a:cubicBezTo>
                <a:cubicBezTo>
                  <a:pt x="19" y="23"/>
                  <a:pt x="20" y="27"/>
                  <a:pt x="21" y="30"/>
                </a:cubicBezTo>
                <a:cubicBezTo>
                  <a:pt x="22" y="32"/>
                  <a:pt x="23" y="34"/>
                  <a:pt x="26" y="37"/>
                </a:cubicBezTo>
                <a:cubicBezTo>
                  <a:pt x="27" y="34"/>
                  <a:pt x="28" y="30"/>
                  <a:pt x="30" y="27"/>
                </a:cubicBezTo>
                <a:close/>
                <a:moveTo>
                  <a:pt x="21" y="37"/>
                </a:moveTo>
                <a:cubicBezTo>
                  <a:pt x="21" y="37"/>
                  <a:pt x="15" y="33"/>
                  <a:pt x="10" y="35"/>
                </a:cubicBezTo>
                <a:cubicBezTo>
                  <a:pt x="6" y="37"/>
                  <a:pt x="5" y="41"/>
                  <a:pt x="5" y="41"/>
                </a:cubicBezTo>
                <a:cubicBezTo>
                  <a:pt x="5" y="41"/>
                  <a:pt x="9" y="44"/>
                  <a:pt x="14" y="42"/>
                </a:cubicBezTo>
                <a:cubicBezTo>
                  <a:pt x="19" y="41"/>
                  <a:pt x="21" y="37"/>
                  <a:pt x="21" y="37"/>
                </a:cubicBezTo>
                <a:close/>
                <a:moveTo>
                  <a:pt x="22" y="20"/>
                </a:moveTo>
                <a:cubicBezTo>
                  <a:pt x="22" y="20"/>
                  <a:pt x="22" y="13"/>
                  <a:pt x="18" y="10"/>
                </a:cubicBezTo>
                <a:cubicBezTo>
                  <a:pt x="14" y="7"/>
                  <a:pt x="11" y="8"/>
                  <a:pt x="11" y="8"/>
                </a:cubicBezTo>
                <a:cubicBezTo>
                  <a:pt x="11" y="8"/>
                  <a:pt x="10" y="13"/>
                  <a:pt x="14" y="17"/>
                </a:cubicBezTo>
                <a:cubicBezTo>
                  <a:pt x="18" y="20"/>
                  <a:pt x="22" y="20"/>
                  <a:pt x="22" y="20"/>
                </a:cubicBezTo>
                <a:close/>
                <a:moveTo>
                  <a:pt x="38" y="18"/>
                </a:moveTo>
                <a:cubicBezTo>
                  <a:pt x="38" y="18"/>
                  <a:pt x="42" y="18"/>
                  <a:pt x="46" y="15"/>
                </a:cubicBezTo>
                <a:cubicBezTo>
                  <a:pt x="50" y="11"/>
                  <a:pt x="50" y="5"/>
                  <a:pt x="50" y="5"/>
                </a:cubicBezTo>
                <a:cubicBezTo>
                  <a:pt x="50" y="5"/>
                  <a:pt x="46" y="5"/>
                  <a:pt x="42" y="8"/>
                </a:cubicBezTo>
                <a:cubicBezTo>
                  <a:pt x="38" y="11"/>
                  <a:pt x="38" y="18"/>
                  <a:pt x="38" y="18"/>
                </a:cubicBezTo>
                <a:close/>
                <a:moveTo>
                  <a:pt x="34" y="29"/>
                </a:moveTo>
                <a:cubicBezTo>
                  <a:pt x="34" y="29"/>
                  <a:pt x="40" y="33"/>
                  <a:pt x="47" y="30"/>
                </a:cubicBezTo>
                <a:cubicBezTo>
                  <a:pt x="55" y="27"/>
                  <a:pt x="58" y="19"/>
                  <a:pt x="58" y="19"/>
                </a:cubicBezTo>
                <a:cubicBezTo>
                  <a:pt x="58" y="19"/>
                  <a:pt x="53" y="16"/>
                  <a:pt x="46" y="17"/>
                </a:cubicBezTo>
                <a:cubicBezTo>
                  <a:pt x="38" y="19"/>
                  <a:pt x="34" y="29"/>
                  <a:pt x="34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sp>
        <p:nvSpPr>
          <p:cNvPr id="160" name="Freeform 306"/>
          <p:cNvSpPr>
            <a:spLocks noEditPoints="1"/>
          </p:cNvSpPr>
          <p:nvPr/>
        </p:nvSpPr>
        <p:spPr bwMode="auto">
          <a:xfrm>
            <a:off x="4870839" y="4246645"/>
            <a:ext cx="426641" cy="433579"/>
          </a:xfrm>
          <a:custGeom>
            <a:avLst/>
            <a:gdLst>
              <a:gd name="T0" fmla="*/ 20 w 59"/>
              <a:gd name="T1" fmla="*/ 57 h 60"/>
              <a:gd name="T2" fmla="*/ 0 w 59"/>
              <a:gd name="T3" fmla="*/ 29 h 60"/>
              <a:gd name="T4" fmla="*/ 18 w 59"/>
              <a:gd name="T5" fmla="*/ 2 h 60"/>
              <a:gd name="T6" fmla="*/ 29 w 59"/>
              <a:gd name="T7" fmla="*/ 0 h 60"/>
              <a:gd name="T8" fmla="*/ 38 w 59"/>
              <a:gd name="T9" fmla="*/ 1 h 60"/>
              <a:gd name="T10" fmla="*/ 47 w 59"/>
              <a:gd name="T11" fmla="*/ 6 h 60"/>
              <a:gd name="T12" fmla="*/ 47 w 59"/>
              <a:gd name="T13" fmla="*/ 6 h 60"/>
              <a:gd name="T14" fmla="*/ 48 w 59"/>
              <a:gd name="T15" fmla="*/ 7 h 60"/>
              <a:gd name="T16" fmla="*/ 56 w 59"/>
              <a:gd name="T17" fmla="*/ 17 h 60"/>
              <a:gd name="T18" fmla="*/ 59 w 59"/>
              <a:gd name="T19" fmla="*/ 30 h 60"/>
              <a:gd name="T20" fmla="*/ 50 w 59"/>
              <a:gd name="T21" fmla="*/ 50 h 60"/>
              <a:gd name="T22" fmla="*/ 20 w 59"/>
              <a:gd name="T23" fmla="*/ 57 h 60"/>
              <a:gd name="T24" fmla="*/ 17 w 59"/>
              <a:gd name="T25" fmla="*/ 6 h 60"/>
              <a:gd name="T26" fmla="*/ 13 w 59"/>
              <a:gd name="T27" fmla="*/ 10 h 60"/>
              <a:gd name="T28" fmla="*/ 15 w 59"/>
              <a:gd name="T29" fmla="*/ 12 h 60"/>
              <a:gd name="T30" fmla="*/ 21 w 59"/>
              <a:gd name="T31" fmla="*/ 4 h 60"/>
              <a:gd name="T32" fmla="*/ 19 w 59"/>
              <a:gd name="T33" fmla="*/ 5 h 60"/>
              <a:gd name="T34" fmla="*/ 17 w 59"/>
              <a:gd name="T35" fmla="*/ 6 h 60"/>
              <a:gd name="T36" fmla="*/ 23 w 59"/>
              <a:gd name="T37" fmla="*/ 20 h 60"/>
              <a:gd name="T38" fmla="*/ 37 w 59"/>
              <a:gd name="T39" fmla="*/ 4 h 60"/>
              <a:gd name="T40" fmla="*/ 35 w 59"/>
              <a:gd name="T41" fmla="*/ 3 h 60"/>
              <a:gd name="T42" fmla="*/ 22 w 59"/>
              <a:gd name="T43" fmla="*/ 19 h 60"/>
              <a:gd name="T44" fmla="*/ 23 w 59"/>
              <a:gd name="T45" fmla="*/ 20 h 60"/>
              <a:gd name="T46" fmla="*/ 39 w 59"/>
              <a:gd name="T47" fmla="*/ 5 h 60"/>
              <a:gd name="T48" fmla="*/ 25 w 59"/>
              <a:gd name="T49" fmla="*/ 22 h 60"/>
              <a:gd name="T50" fmla="*/ 26 w 59"/>
              <a:gd name="T51" fmla="*/ 23 h 60"/>
              <a:gd name="T52" fmla="*/ 41 w 59"/>
              <a:gd name="T53" fmla="*/ 6 h 60"/>
              <a:gd name="T54" fmla="*/ 39 w 59"/>
              <a:gd name="T55" fmla="*/ 5 h 60"/>
              <a:gd name="T56" fmla="*/ 20 w 59"/>
              <a:gd name="T57" fmla="*/ 17 h 60"/>
              <a:gd name="T58" fmla="*/ 32 w 59"/>
              <a:gd name="T59" fmla="*/ 3 h 60"/>
              <a:gd name="T60" fmla="*/ 30 w 59"/>
              <a:gd name="T61" fmla="*/ 3 h 60"/>
              <a:gd name="T62" fmla="*/ 19 w 59"/>
              <a:gd name="T63" fmla="*/ 16 h 60"/>
              <a:gd name="T64" fmla="*/ 20 w 59"/>
              <a:gd name="T65" fmla="*/ 17 h 60"/>
              <a:gd name="T66" fmla="*/ 18 w 59"/>
              <a:gd name="T67" fmla="*/ 15 h 60"/>
              <a:gd name="T68" fmla="*/ 27 w 59"/>
              <a:gd name="T69" fmla="*/ 3 h 60"/>
              <a:gd name="T70" fmla="*/ 24 w 59"/>
              <a:gd name="T71" fmla="*/ 3 h 60"/>
              <a:gd name="T72" fmla="*/ 16 w 59"/>
              <a:gd name="T73" fmla="*/ 13 h 60"/>
              <a:gd name="T74" fmla="*/ 18 w 59"/>
              <a:gd name="T75" fmla="*/ 15 h 60"/>
              <a:gd name="T76" fmla="*/ 42 w 59"/>
              <a:gd name="T77" fmla="*/ 7 h 60"/>
              <a:gd name="T78" fmla="*/ 27 w 59"/>
              <a:gd name="T79" fmla="*/ 25 h 60"/>
              <a:gd name="T80" fmla="*/ 29 w 59"/>
              <a:gd name="T81" fmla="*/ 26 h 60"/>
              <a:gd name="T82" fmla="*/ 44 w 59"/>
              <a:gd name="T83" fmla="*/ 8 h 60"/>
              <a:gd name="T84" fmla="*/ 42 w 59"/>
              <a:gd name="T85" fmla="*/ 7 h 60"/>
              <a:gd name="T86" fmla="*/ 52 w 59"/>
              <a:gd name="T87" fmla="*/ 19 h 60"/>
              <a:gd name="T88" fmla="*/ 47 w 59"/>
              <a:gd name="T89" fmla="*/ 12 h 60"/>
              <a:gd name="T90" fmla="*/ 33 w 59"/>
              <a:gd name="T91" fmla="*/ 29 h 60"/>
              <a:gd name="T92" fmla="*/ 31 w 59"/>
              <a:gd name="T93" fmla="*/ 41 h 60"/>
              <a:gd name="T94" fmla="*/ 29 w 59"/>
              <a:gd name="T95" fmla="*/ 54 h 60"/>
              <a:gd name="T96" fmla="*/ 30 w 59"/>
              <a:gd name="T97" fmla="*/ 54 h 60"/>
              <a:gd name="T98" fmla="*/ 47 w 59"/>
              <a:gd name="T99" fmla="*/ 47 h 60"/>
              <a:gd name="T100" fmla="*/ 55 w 59"/>
              <a:gd name="T101" fmla="*/ 30 h 60"/>
              <a:gd name="T102" fmla="*/ 52 w 59"/>
              <a:gd name="T103" fmla="*/ 1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9" h="60">
                <a:moveTo>
                  <a:pt x="20" y="57"/>
                </a:moveTo>
                <a:cubicBezTo>
                  <a:pt x="8" y="53"/>
                  <a:pt x="0" y="42"/>
                  <a:pt x="0" y="29"/>
                </a:cubicBezTo>
                <a:cubicBezTo>
                  <a:pt x="0" y="17"/>
                  <a:pt x="7" y="6"/>
                  <a:pt x="18" y="2"/>
                </a:cubicBezTo>
                <a:cubicBezTo>
                  <a:pt x="21" y="0"/>
                  <a:pt x="25" y="0"/>
                  <a:pt x="29" y="0"/>
                </a:cubicBezTo>
                <a:cubicBezTo>
                  <a:pt x="32" y="0"/>
                  <a:pt x="35" y="0"/>
                  <a:pt x="38" y="1"/>
                </a:cubicBezTo>
                <a:cubicBezTo>
                  <a:pt x="41" y="2"/>
                  <a:pt x="44" y="4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8" y="7"/>
                  <a:pt x="48" y="7"/>
                  <a:pt x="48" y="7"/>
                </a:cubicBezTo>
                <a:cubicBezTo>
                  <a:pt x="51" y="10"/>
                  <a:pt x="54" y="13"/>
                  <a:pt x="56" y="17"/>
                </a:cubicBezTo>
                <a:cubicBezTo>
                  <a:pt x="58" y="21"/>
                  <a:pt x="59" y="25"/>
                  <a:pt x="59" y="30"/>
                </a:cubicBezTo>
                <a:cubicBezTo>
                  <a:pt x="59" y="38"/>
                  <a:pt x="56" y="45"/>
                  <a:pt x="50" y="50"/>
                </a:cubicBezTo>
                <a:cubicBezTo>
                  <a:pt x="41" y="59"/>
                  <a:pt x="30" y="60"/>
                  <a:pt x="20" y="57"/>
                </a:cubicBezTo>
                <a:close/>
                <a:moveTo>
                  <a:pt x="17" y="6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2"/>
                  <a:pt x="15" y="12"/>
                  <a:pt x="15" y="12"/>
                </a:cubicBezTo>
                <a:cubicBezTo>
                  <a:pt x="21" y="4"/>
                  <a:pt x="21" y="4"/>
                  <a:pt x="21" y="4"/>
                </a:cubicBezTo>
                <a:cubicBezTo>
                  <a:pt x="20" y="4"/>
                  <a:pt x="20" y="4"/>
                  <a:pt x="19" y="5"/>
                </a:cubicBezTo>
                <a:cubicBezTo>
                  <a:pt x="18" y="5"/>
                  <a:pt x="18" y="5"/>
                  <a:pt x="17" y="6"/>
                </a:cubicBezTo>
                <a:close/>
                <a:moveTo>
                  <a:pt x="23" y="20"/>
                </a:moveTo>
                <a:cubicBezTo>
                  <a:pt x="37" y="4"/>
                  <a:pt x="37" y="4"/>
                  <a:pt x="37" y="4"/>
                </a:cubicBezTo>
                <a:cubicBezTo>
                  <a:pt x="36" y="4"/>
                  <a:pt x="35" y="4"/>
                  <a:pt x="35" y="3"/>
                </a:cubicBezTo>
                <a:cubicBezTo>
                  <a:pt x="22" y="19"/>
                  <a:pt x="22" y="19"/>
                  <a:pt x="22" y="19"/>
                </a:cubicBezTo>
                <a:cubicBezTo>
                  <a:pt x="23" y="20"/>
                  <a:pt x="23" y="20"/>
                  <a:pt x="23" y="20"/>
                </a:cubicBezTo>
                <a:close/>
                <a:moveTo>
                  <a:pt x="39" y="5"/>
                </a:moveTo>
                <a:cubicBezTo>
                  <a:pt x="25" y="22"/>
                  <a:pt x="25" y="22"/>
                  <a:pt x="25" y="22"/>
                </a:cubicBezTo>
                <a:cubicBezTo>
                  <a:pt x="26" y="23"/>
                  <a:pt x="26" y="23"/>
                  <a:pt x="26" y="23"/>
                </a:cubicBezTo>
                <a:cubicBezTo>
                  <a:pt x="41" y="6"/>
                  <a:pt x="41" y="6"/>
                  <a:pt x="41" y="6"/>
                </a:cubicBezTo>
                <a:cubicBezTo>
                  <a:pt x="40" y="5"/>
                  <a:pt x="39" y="5"/>
                  <a:pt x="39" y="5"/>
                </a:cubicBezTo>
                <a:close/>
                <a:moveTo>
                  <a:pt x="20" y="17"/>
                </a:move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1" y="3"/>
                  <a:pt x="30" y="3"/>
                </a:cubicBezTo>
                <a:cubicBezTo>
                  <a:pt x="19" y="16"/>
                  <a:pt x="19" y="16"/>
                  <a:pt x="19" y="16"/>
                </a:cubicBezTo>
                <a:cubicBezTo>
                  <a:pt x="20" y="17"/>
                  <a:pt x="20" y="17"/>
                  <a:pt x="20" y="17"/>
                </a:cubicBezTo>
                <a:close/>
                <a:moveTo>
                  <a:pt x="18" y="15"/>
                </a:moveTo>
                <a:cubicBezTo>
                  <a:pt x="27" y="3"/>
                  <a:pt x="27" y="3"/>
                  <a:pt x="27" y="3"/>
                </a:cubicBezTo>
                <a:cubicBezTo>
                  <a:pt x="26" y="3"/>
                  <a:pt x="25" y="3"/>
                  <a:pt x="24" y="3"/>
                </a:cubicBezTo>
                <a:cubicBezTo>
                  <a:pt x="16" y="13"/>
                  <a:pt x="16" y="13"/>
                  <a:pt x="16" y="13"/>
                </a:cubicBezTo>
                <a:cubicBezTo>
                  <a:pt x="18" y="15"/>
                  <a:pt x="18" y="15"/>
                  <a:pt x="18" y="15"/>
                </a:cubicBezTo>
                <a:close/>
                <a:moveTo>
                  <a:pt x="42" y="7"/>
                </a:moveTo>
                <a:cubicBezTo>
                  <a:pt x="27" y="25"/>
                  <a:pt x="27" y="25"/>
                  <a:pt x="27" y="25"/>
                </a:cubicBezTo>
                <a:cubicBezTo>
                  <a:pt x="29" y="26"/>
                  <a:pt x="29" y="26"/>
                  <a:pt x="29" y="26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7"/>
                  <a:pt x="43" y="7"/>
                  <a:pt x="42" y="7"/>
                </a:cubicBezTo>
                <a:close/>
                <a:moveTo>
                  <a:pt x="52" y="19"/>
                </a:moveTo>
                <a:cubicBezTo>
                  <a:pt x="51" y="16"/>
                  <a:pt x="49" y="14"/>
                  <a:pt x="47" y="12"/>
                </a:cubicBezTo>
                <a:cubicBezTo>
                  <a:pt x="33" y="29"/>
                  <a:pt x="33" y="29"/>
                  <a:pt x="33" y="29"/>
                </a:cubicBezTo>
                <a:cubicBezTo>
                  <a:pt x="32" y="31"/>
                  <a:pt x="32" y="36"/>
                  <a:pt x="31" y="41"/>
                </a:cubicBezTo>
                <a:cubicBezTo>
                  <a:pt x="31" y="45"/>
                  <a:pt x="30" y="49"/>
                  <a:pt x="29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7" y="54"/>
                  <a:pt x="43" y="52"/>
                  <a:pt x="47" y="47"/>
                </a:cubicBezTo>
                <a:cubicBezTo>
                  <a:pt x="52" y="43"/>
                  <a:pt x="55" y="36"/>
                  <a:pt x="55" y="30"/>
                </a:cubicBezTo>
                <a:cubicBezTo>
                  <a:pt x="55" y="26"/>
                  <a:pt x="54" y="22"/>
                  <a:pt x="5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335044" y="2622550"/>
            <a:ext cx="969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9"/>
          <p:cNvSpPr/>
          <p:nvPr/>
        </p:nvSpPr>
        <p:spPr>
          <a:xfrm>
            <a:off x="675298" y="2373344"/>
            <a:ext cx="2659746" cy="918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单击此处添加文字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  <a:p>
            <a:pPr algn="just"/>
            <a:r>
              <a: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点击输入简要的文字介绍，文字内容需概括精炼，不用多余的文字修饰，言简意赅的说明分项内容</a:t>
            </a:r>
            <a:r>
              <a:rPr lang="en-US" altLang="zh-CN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..........</a:t>
            </a:r>
            <a:endParaRPr lang="zh-CN" altLang="en-US" sz="1100">
              <a:solidFill>
                <a:schemeClr val="tx1">
                  <a:lumMod val="60000"/>
                  <a:lumOff val="4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cxnSp>
        <p:nvCxnSpPr>
          <p:cNvPr id="164" name="直接连接符 163"/>
          <p:cNvCxnSpPr/>
          <p:nvPr/>
        </p:nvCxnSpPr>
        <p:spPr>
          <a:xfrm>
            <a:off x="3340810" y="4491928"/>
            <a:ext cx="969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9"/>
          <p:cNvSpPr/>
          <p:nvPr/>
        </p:nvSpPr>
        <p:spPr>
          <a:xfrm>
            <a:off x="681064" y="4242722"/>
            <a:ext cx="2659746" cy="918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单击此处添加文字</a:t>
            </a:r>
            <a:endParaRPr lang="en-US" altLang="zh-CN" sz="1600" b="1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  <a:p>
            <a:pPr algn="just"/>
            <a:r>
              <a: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点击输入简要的文字介绍，文字内容需概括精炼，不用多余的文字修饰，言简意赅的说明分项内容</a:t>
            </a:r>
            <a:r>
              <a:rPr lang="en-US" altLang="zh-CN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..........</a:t>
            </a:r>
            <a:endParaRPr lang="zh-CN" altLang="en-US" sz="1100">
              <a:solidFill>
                <a:schemeClr val="tx1">
                  <a:lumMod val="60000"/>
                  <a:lumOff val="4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cxnSp>
        <p:nvCxnSpPr>
          <p:cNvPr id="166" name="直接连接符 165"/>
          <p:cNvCxnSpPr/>
          <p:nvPr/>
        </p:nvCxnSpPr>
        <p:spPr>
          <a:xfrm>
            <a:off x="7715973" y="2622550"/>
            <a:ext cx="969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9"/>
          <p:cNvSpPr/>
          <p:nvPr/>
        </p:nvSpPr>
        <p:spPr>
          <a:xfrm>
            <a:off x="8732737" y="2367167"/>
            <a:ext cx="2659746" cy="918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+mn-lt"/>
              </a:rPr>
              <a:t>单击此处添加文字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  <a:p>
            <a:pPr algn="just"/>
            <a:r>
              <a: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点击输入简要的文字介绍，文字内容需概括精炼，不用多余的文字修饰，言简意赅的说明分项内容</a:t>
            </a:r>
            <a:r>
              <a:rPr lang="en-US" altLang="zh-CN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..........</a:t>
            </a:r>
            <a:endParaRPr lang="zh-CN" altLang="en-US" sz="1100">
              <a:solidFill>
                <a:schemeClr val="tx1">
                  <a:lumMod val="60000"/>
                  <a:lumOff val="4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cxnSp>
        <p:nvCxnSpPr>
          <p:cNvPr id="168" name="直接连接符 167"/>
          <p:cNvCxnSpPr/>
          <p:nvPr/>
        </p:nvCxnSpPr>
        <p:spPr>
          <a:xfrm>
            <a:off x="7668906" y="4498105"/>
            <a:ext cx="969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9"/>
          <p:cNvSpPr/>
          <p:nvPr/>
        </p:nvSpPr>
        <p:spPr>
          <a:xfrm>
            <a:off x="8685669" y="4242722"/>
            <a:ext cx="2659746" cy="819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+mn-lt"/>
              </a:rPr>
              <a:t>单击此处添加文字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  <a:p>
            <a:pPr algn="just"/>
            <a:r>
              <a: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点击输入简要的文字介绍，文字内容需概括精炼，不用多余的文字修饰，言简意赅的说明分项内容</a:t>
            </a:r>
            <a:r>
              <a:rPr lang="en-US" altLang="zh-CN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..........</a:t>
            </a:r>
            <a:endParaRPr lang="zh-CN" altLang="en-US" sz="1100">
              <a:solidFill>
                <a:schemeClr val="tx1">
                  <a:lumMod val="60000"/>
                  <a:lumOff val="4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59" grpId="0" animBg="1"/>
      <p:bldP spid="160" grpId="0" animBg="1"/>
      <p:bldP spid="162" grpId="0"/>
      <p:bldP spid="165" grpId="0"/>
      <p:bldP spid="167" grpId="0"/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pic>
        <p:nvPicPr>
          <p:cNvPr id="7" name="图片 6" descr="矩形 2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445635" y="925195"/>
            <a:ext cx="3206750" cy="179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3906" y="925299"/>
            <a:ext cx="190627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02</a:t>
            </a:r>
            <a:endParaRPr lang="zh-CN" altLang="en-US" sz="11500" b="1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94791" y="3370535"/>
            <a:ext cx="38455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输入你的标题内容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3907686" y="3947105"/>
            <a:ext cx="4419768" cy="555625"/>
          </a:xfrm>
          <a:prstGeom prst="rect">
            <a:avLst/>
          </a:prstGeom>
        </p:spPr>
        <p:txBody>
          <a:bodyPr wrap="square" lIns="72008" tIns="36005" rIns="72008" bIns="36005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9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4" name="图片 3" descr="矩形 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62280" y="233680"/>
            <a:ext cx="1043940" cy="67691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33730" y="4235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2</a:t>
            </a:r>
          </a:p>
        </p:txBody>
      </p:sp>
      <p:sp>
        <p:nvSpPr>
          <p:cNvPr id="3" name="空心弧 2"/>
          <p:cNvSpPr/>
          <p:nvPr/>
        </p:nvSpPr>
        <p:spPr>
          <a:xfrm>
            <a:off x="1688880" y="2691978"/>
            <a:ext cx="2387289" cy="2387600"/>
          </a:xfrm>
          <a:prstGeom prst="blockArc">
            <a:avLst>
              <a:gd name="adj1" fmla="val 10800000"/>
              <a:gd name="adj2" fmla="val 21515135"/>
              <a:gd name="adj3" fmla="val 11781"/>
            </a:avLst>
          </a:prstGeom>
          <a:solidFill>
            <a:srgbClr val="FCE2E0"/>
          </a:solidFill>
          <a:ln>
            <a:solidFill>
              <a:srgbClr val="FCE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空心弧 4"/>
          <p:cNvSpPr/>
          <p:nvPr/>
        </p:nvSpPr>
        <p:spPr>
          <a:xfrm rot="10800000">
            <a:off x="3796806" y="2628478"/>
            <a:ext cx="2387289" cy="2387600"/>
          </a:xfrm>
          <a:prstGeom prst="blockArc">
            <a:avLst>
              <a:gd name="adj1" fmla="val 10800000"/>
              <a:gd name="adj2" fmla="val 21515135"/>
              <a:gd name="adj3" fmla="val 11781"/>
            </a:avLst>
          </a:prstGeom>
          <a:solidFill>
            <a:srgbClr val="FCE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5904730" y="2691978"/>
            <a:ext cx="2387289" cy="2387600"/>
          </a:xfrm>
          <a:prstGeom prst="blockArc">
            <a:avLst>
              <a:gd name="adj1" fmla="val 10800000"/>
              <a:gd name="adj2" fmla="val 21515135"/>
              <a:gd name="adj3" fmla="val 11781"/>
            </a:avLst>
          </a:prstGeom>
          <a:solidFill>
            <a:srgbClr val="FCE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" name="空心弧 6"/>
          <p:cNvSpPr/>
          <p:nvPr/>
        </p:nvSpPr>
        <p:spPr>
          <a:xfrm rot="10800000">
            <a:off x="8012656" y="2596728"/>
            <a:ext cx="2387289" cy="2387600"/>
          </a:xfrm>
          <a:prstGeom prst="blockArc">
            <a:avLst>
              <a:gd name="adj1" fmla="val 10800000"/>
              <a:gd name="adj2" fmla="val 21515135"/>
              <a:gd name="adj3" fmla="val 11781"/>
            </a:avLst>
          </a:prstGeom>
          <a:solidFill>
            <a:srgbClr val="FCE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" name="空心弧 7"/>
          <p:cNvSpPr/>
          <p:nvPr/>
        </p:nvSpPr>
        <p:spPr>
          <a:xfrm rot="10800000">
            <a:off x="1688880" y="2653315"/>
            <a:ext cx="2387289" cy="2387600"/>
          </a:xfrm>
          <a:prstGeom prst="blockArc">
            <a:avLst>
              <a:gd name="adj1" fmla="val 10800000"/>
              <a:gd name="adj2" fmla="val 21515135"/>
              <a:gd name="adj3" fmla="val 11781"/>
            </a:avLst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9" name="空心弧 8"/>
          <p:cNvSpPr/>
          <p:nvPr/>
        </p:nvSpPr>
        <p:spPr>
          <a:xfrm>
            <a:off x="3796806" y="2666015"/>
            <a:ext cx="2387289" cy="2387600"/>
          </a:xfrm>
          <a:prstGeom prst="blockArc">
            <a:avLst>
              <a:gd name="adj1" fmla="val 10800000"/>
              <a:gd name="adj2" fmla="val 21515135"/>
              <a:gd name="adj3" fmla="val 11781"/>
            </a:avLst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0" name="空心弧 9"/>
          <p:cNvSpPr/>
          <p:nvPr/>
        </p:nvSpPr>
        <p:spPr>
          <a:xfrm rot="10800000">
            <a:off x="5904730" y="2602515"/>
            <a:ext cx="2387289" cy="2387600"/>
          </a:xfrm>
          <a:prstGeom prst="blockArc">
            <a:avLst>
              <a:gd name="adj1" fmla="val 10800000"/>
              <a:gd name="adj2" fmla="val 21515135"/>
              <a:gd name="adj3" fmla="val 11781"/>
            </a:avLst>
          </a:prstGeom>
          <a:solidFill>
            <a:srgbClr val="B9EDFF"/>
          </a:solidFill>
          <a:ln>
            <a:solidFill>
              <a:srgbClr val="B9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1" name="空心弧 10"/>
          <p:cNvSpPr/>
          <p:nvPr/>
        </p:nvSpPr>
        <p:spPr>
          <a:xfrm>
            <a:off x="8012656" y="2634265"/>
            <a:ext cx="2387289" cy="2387600"/>
          </a:xfrm>
          <a:prstGeom prst="blockArc">
            <a:avLst>
              <a:gd name="adj1" fmla="val 10800000"/>
              <a:gd name="adj2" fmla="val 21515135"/>
              <a:gd name="adj3" fmla="val 11781"/>
            </a:avLst>
          </a:prstGeom>
          <a:solidFill>
            <a:srgbClr val="B9EDFF"/>
          </a:solidFill>
          <a:ln>
            <a:solidFill>
              <a:srgbClr val="B9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2" name="TextBox 3073"/>
          <p:cNvSpPr txBox="1"/>
          <p:nvPr/>
        </p:nvSpPr>
        <p:spPr>
          <a:xfrm>
            <a:off x="2003370" y="2083351"/>
            <a:ext cx="19204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点击输入简要的文字介绍，文字内容需概括精炼，</a:t>
            </a:r>
          </a:p>
        </p:txBody>
      </p:sp>
      <p:sp>
        <p:nvSpPr>
          <p:cNvPr id="13" name="矩形 12"/>
          <p:cNvSpPr/>
          <p:nvPr/>
        </p:nvSpPr>
        <p:spPr>
          <a:xfrm>
            <a:off x="2397947" y="1765365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2220170" y="3627039"/>
            <a:ext cx="1415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4282655" y="3627039"/>
            <a:ext cx="1415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390580" y="3627039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498504" y="3627039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8" name="TextBox 3073"/>
          <p:cNvSpPr txBox="1"/>
          <p:nvPr/>
        </p:nvSpPr>
        <p:spPr>
          <a:xfrm>
            <a:off x="4169923" y="5487027"/>
            <a:ext cx="19204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点击输入简要的文字介绍，文字内容需概括精炼，</a:t>
            </a:r>
          </a:p>
        </p:txBody>
      </p:sp>
      <p:sp>
        <p:nvSpPr>
          <p:cNvPr id="19" name="矩形 18"/>
          <p:cNvSpPr/>
          <p:nvPr/>
        </p:nvSpPr>
        <p:spPr>
          <a:xfrm>
            <a:off x="4564500" y="516904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20" name="TextBox 3073"/>
          <p:cNvSpPr txBox="1"/>
          <p:nvPr/>
        </p:nvSpPr>
        <p:spPr>
          <a:xfrm>
            <a:off x="6184095" y="2083351"/>
            <a:ext cx="19204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点击输入简要的文字介绍，文字内容需概括精炼，</a:t>
            </a:r>
          </a:p>
        </p:txBody>
      </p:sp>
      <p:sp>
        <p:nvSpPr>
          <p:cNvPr id="21" name="矩形 20"/>
          <p:cNvSpPr/>
          <p:nvPr/>
        </p:nvSpPr>
        <p:spPr>
          <a:xfrm>
            <a:off x="6506918" y="1765365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22" name="TextBox 3073"/>
          <p:cNvSpPr txBox="1"/>
          <p:nvPr/>
        </p:nvSpPr>
        <p:spPr>
          <a:xfrm>
            <a:off x="8479527" y="5487027"/>
            <a:ext cx="19204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点击输入简要的文字介绍，文字内容需概括精炼，</a:t>
            </a:r>
          </a:p>
        </p:txBody>
      </p:sp>
      <p:sp>
        <p:nvSpPr>
          <p:cNvPr id="23" name="矩形 22"/>
          <p:cNvSpPr/>
          <p:nvPr/>
        </p:nvSpPr>
        <p:spPr>
          <a:xfrm>
            <a:off x="8874104" y="516904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3175"/>
            <a:ext cx="12204700" cy="68649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8905" y="187325"/>
            <a:ext cx="11931650" cy="648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7985" y="5899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74429" y="1597550"/>
            <a:ext cx="4758705" cy="4351881"/>
            <a:chOff x="1196975" y="1539331"/>
            <a:chExt cx="4759325" cy="4351881"/>
          </a:xfrm>
        </p:grpSpPr>
        <p:grpSp>
          <p:nvGrpSpPr>
            <p:cNvPr id="3" name="组合 2"/>
            <p:cNvGrpSpPr/>
            <p:nvPr/>
          </p:nvGrpSpPr>
          <p:grpSpPr>
            <a:xfrm>
              <a:off x="1196975" y="1539331"/>
              <a:ext cx="4759325" cy="4351881"/>
              <a:chOff x="1387475" y="1545681"/>
              <a:chExt cx="4759325" cy="4351881"/>
            </a:xfrm>
          </p:grpSpPr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3854625" y="2008115"/>
                <a:ext cx="32496" cy="647409"/>
              </a:xfrm>
              <a:prstGeom prst="rect">
                <a:avLst/>
              </a:pr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78" name="Freeform 75"/>
              <p:cNvSpPr>
                <a:spLocks noEditPoints="1"/>
              </p:cNvSpPr>
              <p:nvPr/>
            </p:nvSpPr>
            <p:spPr bwMode="auto">
              <a:xfrm>
                <a:off x="3747140" y="2837997"/>
                <a:ext cx="257464" cy="257464"/>
              </a:xfrm>
              <a:custGeom>
                <a:avLst/>
                <a:gdLst>
                  <a:gd name="T0" fmla="*/ 48 w 96"/>
                  <a:gd name="T1" fmla="*/ 20 h 96"/>
                  <a:gd name="T2" fmla="*/ 76 w 96"/>
                  <a:gd name="T3" fmla="*/ 48 h 96"/>
                  <a:gd name="T4" fmla="*/ 48 w 96"/>
                  <a:gd name="T5" fmla="*/ 76 h 96"/>
                  <a:gd name="T6" fmla="*/ 20 w 96"/>
                  <a:gd name="T7" fmla="*/ 48 h 96"/>
                  <a:gd name="T8" fmla="*/ 48 w 96"/>
                  <a:gd name="T9" fmla="*/ 20 h 96"/>
                  <a:gd name="T10" fmla="*/ 48 w 96"/>
                  <a:gd name="T11" fmla="*/ 0 h 96"/>
                  <a:gd name="T12" fmla="*/ 0 w 96"/>
                  <a:gd name="T13" fmla="*/ 48 h 96"/>
                  <a:gd name="T14" fmla="*/ 48 w 96"/>
                  <a:gd name="T15" fmla="*/ 96 h 96"/>
                  <a:gd name="T16" fmla="*/ 96 w 96"/>
                  <a:gd name="T17" fmla="*/ 48 h 96"/>
                  <a:gd name="T18" fmla="*/ 48 w 96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20"/>
                    </a:moveTo>
                    <a:cubicBezTo>
                      <a:pt x="63" y="20"/>
                      <a:pt x="76" y="33"/>
                      <a:pt x="76" y="48"/>
                    </a:cubicBezTo>
                    <a:cubicBezTo>
                      <a:pt x="76" y="63"/>
                      <a:pt x="63" y="76"/>
                      <a:pt x="48" y="76"/>
                    </a:cubicBezTo>
                    <a:cubicBezTo>
                      <a:pt x="33" y="76"/>
                      <a:pt x="20" y="63"/>
                      <a:pt x="20" y="48"/>
                    </a:cubicBezTo>
                    <a:cubicBezTo>
                      <a:pt x="20" y="33"/>
                      <a:pt x="33" y="20"/>
                      <a:pt x="48" y="20"/>
                    </a:cubicBezTo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5"/>
                      <a:pt x="21" y="96"/>
                      <a:pt x="48" y="96"/>
                    </a:cubicBezTo>
                    <a:cubicBezTo>
                      <a:pt x="75" y="96"/>
                      <a:pt x="96" y="75"/>
                      <a:pt x="96" y="48"/>
                    </a:cubicBezTo>
                    <a:cubicBezTo>
                      <a:pt x="96" y="21"/>
                      <a:pt x="75" y="0"/>
                      <a:pt x="48" y="0"/>
                    </a:cubicBezTo>
                  </a:path>
                </a:pathLst>
              </a:custGeom>
              <a:solidFill>
                <a:srgbClr val="B7F3FE"/>
              </a:solidFill>
              <a:ln>
                <a:solidFill>
                  <a:srgbClr val="B9EDFF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80" name="Rectangle 76"/>
              <p:cNvSpPr>
                <a:spLocks noChangeArrowheads="1"/>
              </p:cNvSpPr>
              <p:nvPr/>
            </p:nvSpPr>
            <p:spPr bwMode="auto">
              <a:xfrm>
                <a:off x="3854625" y="3300432"/>
                <a:ext cx="32496" cy="647409"/>
              </a:xfrm>
              <a:prstGeom prst="rect">
                <a:avLst/>
              </a:pr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81" name="Rectangle 77"/>
              <p:cNvSpPr>
                <a:spLocks noChangeArrowheads="1"/>
              </p:cNvSpPr>
              <p:nvPr/>
            </p:nvSpPr>
            <p:spPr bwMode="auto">
              <a:xfrm>
                <a:off x="3854625" y="3300432"/>
                <a:ext cx="32496" cy="647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82" name="Freeform 78"/>
              <p:cNvSpPr>
                <a:spLocks noEditPoints="1"/>
              </p:cNvSpPr>
              <p:nvPr/>
            </p:nvSpPr>
            <p:spPr bwMode="auto">
              <a:xfrm>
                <a:off x="3747140" y="4130314"/>
                <a:ext cx="257464" cy="257464"/>
              </a:xfrm>
              <a:custGeom>
                <a:avLst/>
                <a:gdLst>
                  <a:gd name="T0" fmla="*/ 48 w 96"/>
                  <a:gd name="T1" fmla="*/ 20 h 96"/>
                  <a:gd name="T2" fmla="*/ 76 w 96"/>
                  <a:gd name="T3" fmla="*/ 48 h 96"/>
                  <a:gd name="T4" fmla="*/ 48 w 96"/>
                  <a:gd name="T5" fmla="*/ 76 h 96"/>
                  <a:gd name="T6" fmla="*/ 20 w 96"/>
                  <a:gd name="T7" fmla="*/ 48 h 96"/>
                  <a:gd name="T8" fmla="*/ 48 w 96"/>
                  <a:gd name="T9" fmla="*/ 20 h 96"/>
                  <a:gd name="T10" fmla="*/ 48 w 96"/>
                  <a:gd name="T11" fmla="*/ 0 h 96"/>
                  <a:gd name="T12" fmla="*/ 0 w 96"/>
                  <a:gd name="T13" fmla="*/ 48 h 96"/>
                  <a:gd name="T14" fmla="*/ 48 w 96"/>
                  <a:gd name="T15" fmla="*/ 96 h 96"/>
                  <a:gd name="T16" fmla="*/ 96 w 96"/>
                  <a:gd name="T17" fmla="*/ 48 h 96"/>
                  <a:gd name="T18" fmla="*/ 48 w 96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20"/>
                    </a:moveTo>
                    <a:cubicBezTo>
                      <a:pt x="63" y="20"/>
                      <a:pt x="76" y="33"/>
                      <a:pt x="76" y="48"/>
                    </a:cubicBezTo>
                    <a:cubicBezTo>
                      <a:pt x="76" y="63"/>
                      <a:pt x="63" y="76"/>
                      <a:pt x="48" y="76"/>
                    </a:cubicBezTo>
                    <a:cubicBezTo>
                      <a:pt x="33" y="76"/>
                      <a:pt x="20" y="63"/>
                      <a:pt x="20" y="48"/>
                    </a:cubicBezTo>
                    <a:cubicBezTo>
                      <a:pt x="20" y="33"/>
                      <a:pt x="33" y="20"/>
                      <a:pt x="48" y="20"/>
                    </a:cubicBezTo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5"/>
                      <a:pt x="21" y="96"/>
                      <a:pt x="48" y="96"/>
                    </a:cubicBezTo>
                    <a:cubicBezTo>
                      <a:pt x="75" y="96"/>
                      <a:pt x="96" y="75"/>
                      <a:pt x="96" y="48"/>
                    </a:cubicBezTo>
                    <a:cubicBezTo>
                      <a:pt x="96" y="21"/>
                      <a:pt x="75" y="0"/>
                      <a:pt x="48" y="0"/>
                    </a:cubicBezTo>
                    <a:close/>
                  </a:path>
                </a:pathLst>
              </a:custGeom>
              <a:solidFill>
                <a:srgbClr val="606A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83" name="Rectangle 79"/>
              <p:cNvSpPr>
                <a:spLocks noChangeArrowheads="1"/>
              </p:cNvSpPr>
              <p:nvPr/>
            </p:nvSpPr>
            <p:spPr bwMode="auto">
              <a:xfrm>
                <a:off x="3854625" y="4592747"/>
                <a:ext cx="32496" cy="647409"/>
              </a:xfrm>
              <a:prstGeom prst="rect">
                <a:avLst/>
              </a:pr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3854625" y="4592747"/>
                <a:ext cx="32496" cy="647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85" name="Freeform 81"/>
              <p:cNvSpPr>
                <a:spLocks noEditPoints="1"/>
              </p:cNvSpPr>
              <p:nvPr/>
            </p:nvSpPr>
            <p:spPr bwMode="auto">
              <a:xfrm>
                <a:off x="3747140" y="5422629"/>
                <a:ext cx="257464" cy="259963"/>
              </a:xfrm>
              <a:custGeom>
                <a:avLst/>
                <a:gdLst>
                  <a:gd name="T0" fmla="*/ 48 w 96"/>
                  <a:gd name="T1" fmla="*/ 20 h 96"/>
                  <a:gd name="T2" fmla="*/ 76 w 96"/>
                  <a:gd name="T3" fmla="*/ 48 h 96"/>
                  <a:gd name="T4" fmla="*/ 48 w 96"/>
                  <a:gd name="T5" fmla="*/ 76 h 96"/>
                  <a:gd name="T6" fmla="*/ 20 w 96"/>
                  <a:gd name="T7" fmla="*/ 48 h 96"/>
                  <a:gd name="T8" fmla="*/ 48 w 96"/>
                  <a:gd name="T9" fmla="*/ 20 h 96"/>
                  <a:gd name="T10" fmla="*/ 48 w 96"/>
                  <a:gd name="T11" fmla="*/ 0 h 96"/>
                  <a:gd name="T12" fmla="*/ 0 w 96"/>
                  <a:gd name="T13" fmla="*/ 48 h 96"/>
                  <a:gd name="T14" fmla="*/ 48 w 96"/>
                  <a:gd name="T15" fmla="*/ 96 h 96"/>
                  <a:gd name="T16" fmla="*/ 96 w 96"/>
                  <a:gd name="T17" fmla="*/ 48 h 96"/>
                  <a:gd name="T18" fmla="*/ 48 w 96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20"/>
                    </a:moveTo>
                    <a:cubicBezTo>
                      <a:pt x="63" y="20"/>
                      <a:pt x="76" y="33"/>
                      <a:pt x="76" y="48"/>
                    </a:cubicBezTo>
                    <a:cubicBezTo>
                      <a:pt x="76" y="63"/>
                      <a:pt x="63" y="76"/>
                      <a:pt x="48" y="76"/>
                    </a:cubicBezTo>
                    <a:cubicBezTo>
                      <a:pt x="33" y="76"/>
                      <a:pt x="20" y="63"/>
                      <a:pt x="20" y="48"/>
                    </a:cubicBezTo>
                    <a:cubicBezTo>
                      <a:pt x="20" y="33"/>
                      <a:pt x="33" y="20"/>
                      <a:pt x="48" y="20"/>
                    </a:cubicBezTo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5"/>
                      <a:pt x="21" y="96"/>
                      <a:pt x="48" y="96"/>
                    </a:cubicBezTo>
                    <a:cubicBezTo>
                      <a:pt x="75" y="96"/>
                      <a:pt x="96" y="75"/>
                      <a:pt x="96" y="48"/>
                    </a:cubicBezTo>
                    <a:cubicBezTo>
                      <a:pt x="96" y="21"/>
                      <a:pt x="75" y="0"/>
                      <a:pt x="48" y="0"/>
                    </a:cubicBezTo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86" name="Freeform 82"/>
              <p:cNvSpPr>
                <a:spLocks noEditPoints="1"/>
              </p:cNvSpPr>
              <p:nvPr/>
            </p:nvSpPr>
            <p:spPr bwMode="auto">
              <a:xfrm>
                <a:off x="3747140" y="1545681"/>
                <a:ext cx="257464" cy="257464"/>
              </a:xfrm>
              <a:custGeom>
                <a:avLst/>
                <a:gdLst>
                  <a:gd name="T0" fmla="*/ 48 w 96"/>
                  <a:gd name="T1" fmla="*/ 20 h 96"/>
                  <a:gd name="T2" fmla="*/ 76 w 96"/>
                  <a:gd name="T3" fmla="*/ 48 h 96"/>
                  <a:gd name="T4" fmla="*/ 48 w 96"/>
                  <a:gd name="T5" fmla="*/ 76 h 96"/>
                  <a:gd name="T6" fmla="*/ 20 w 96"/>
                  <a:gd name="T7" fmla="*/ 48 h 96"/>
                  <a:gd name="T8" fmla="*/ 48 w 96"/>
                  <a:gd name="T9" fmla="*/ 20 h 96"/>
                  <a:gd name="T10" fmla="*/ 48 w 96"/>
                  <a:gd name="T11" fmla="*/ 0 h 96"/>
                  <a:gd name="T12" fmla="*/ 0 w 96"/>
                  <a:gd name="T13" fmla="*/ 48 h 96"/>
                  <a:gd name="T14" fmla="*/ 48 w 96"/>
                  <a:gd name="T15" fmla="*/ 96 h 96"/>
                  <a:gd name="T16" fmla="*/ 96 w 96"/>
                  <a:gd name="T17" fmla="*/ 48 h 96"/>
                  <a:gd name="T18" fmla="*/ 48 w 96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20"/>
                    </a:moveTo>
                    <a:cubicBezTo>
                      <a:pt x="63" y="20"/>
                      <a:pt x="76" y="33"/>
                      <a:pt x="76" y="48"/>
                    </a:cubicBezTo>
                    <a:cubicBezTo>
                      <a:pt x="76" y="63"/>
                      <a:pt x="63" y="76"/>
                      <a:pt x="48" y="76"/>
                    </a:cubicBezTo>
                    <a:cubicBezTo>
                      <a:pt x="33" y="76"/>
                      <a:pt x="20" y="63"/>
                      <a:pt x="20" y="48"/>
                    </a:cubicBezTo>
                    <a:cubicBezTo>
                      <a:pt x="20" y="33"/>
                      <a:pt x="33" y="20"/>
                      <a:pt x="48" y="20"/>
                    </a:cubicBezTo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5"/>
                      <a:pt x="21" y="96"/>
                      <a:pt x="48" y="96"/>
                    </a:cubicBezTo>
                    <a:cubicBezTo>
                      <a:pt x="75" y="96"/>
                      <a:pt x="96" y="75"/>
                      <a:pt x="96" y="48"/>
                    </a:cubicBezTo>
                    <a:cubicBezTo>
                      <a:pt x="96" y="21"/>
                      <a:pt x="75" y="0"/>
                      <a:pt x="48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87" name="Freeform 83"/>
              <p:cNvSpPr>
                <a:spLocks noEditPoints="1"/>
              </p:cNvSpPr>
              <p:nvPr/>
            </p:nvSpPr>
            <p:spPr bwMode="auto">
              <a:xfrm>
                <a:off x="1657437" y="1835640"/>
                <a:ext cx="1657265" cy="1227326"/>
              </a:xfrm>
              <a:custGeom>
                <a:avLst/>
                <a:gdLst>
                  <a:gd name="T0" fmla="*/ 395 w 616"/>
                  <a:gd name="T1" fmla="*/ 144 h 456"/>
                  <a:gd name="T2" fmla="*/ 395 w 616"/>
                  <a:gd name="T3" fmla="*/ 143 h 456"/>
                  <a:gd name="T4" fmla="*/ 395 w 616"/>
                  <a:gd name="T5" fmla="*/ 142 h 456"/>
                  <a:gd name="T6" fmla="*/ 275 w 616"/>
                  <a:gd name="T7" fmla="*/ 188 h 456"/>
                  <a:gd name="T8" fmla="*/ 312 w 616"/>
                  <a:gd name="T9" fmla="*/ 102 h 456"/>
                  <a:gd name="T10" fmla="*/ 262 w 616"/>
                  <a:gd name="T11" fmla="*/ 83 h 456"/>
                  <a:gd name="T12" fmla="*/ 301 w 616"/>
                  <a:gd name="T13" fmla="*/ 151 h 456"/>
                  <a:gd name="T14" fmla="*/ 283 w 616"/>
                  <a:gd name="T15" fmla="*/ 207 h 456"/>
                  <a:gd name="T16" fmla="*/ 245 w 616"/>
                  <a:gd name="T17" fmla="*/ 140 h 456"/>
                  <a:gd name="T18" fmla="*/ 392 w 616"/>
                  <a:gd name="T19" fmla="*/ 162 h 456"/>
                  <a:gd name="T20" fmla="*/ 374 w 616"/>
                  <a:gd name="T21" fmla="*/ 157 h 456"/>
                  <a:gd name="T22" fmla="*/ 356 w 616"/>
                  <a:gd name="T23" fmla="*/ 127 h 456"/>
                  <a:gd name="T24" fmla="*/ 354 w 616"/>
                  <a:gd name="T25" fmla="*/ 158 h 456"/>
                  <a:gd name="T26" fmla="*/ 318 w 616"/>
                  <a:gd name="T27" fmla="*/ 152 h 456"/>
                  <a:gd name="T28" fmla="*/ 310 w 616"/>
                  <a:gd name="T29" fmla="*/ 126 h 456"/>
                  <a:gd name="T30" fmla="*/ 367 w 616"/>
                  <a:gd name="T31" fmla="*/ 85 h 456"/>
                  <a:gd name="T32" fmla="*/ 542 w 616"/>
                  <a:gd name="T33" fmla="*/ 445 h 456"/>
                  <a:gd name="T34" fmla="*/ 398 w 616"/>
                  <a:gd name="T35" fmla="*/ 417 h 456"/>
                  <a:gd name="T36" fmla="*/ 168 w 616"/>
                  <a:gd name="T37" fmla="*/ 408 h 456"/>
                  <a:gd name="T38" fmla="*/ 318 w 616"/>
                  <a:gd name="T39" fmla="*/ 398 h 456"/>
                  <a:gd name="T40" fmla="*/ 233 w 616"/>
                  <a:gd name="T41" fmla="*/ 372 h 456"/>
                  <a:gd name="T42" fmla="*/ 379 w 616"/>
                  <a:gd name="T43" fmla="*/ 366 h 456"/>
                  <a:gd name="T44" fmla="*/ 233 w 616"/>
                  <a:gd name="T45" fmla="*/ 370 h 456"/>
                  <a:gd name="T46" fmla="*/ 256 w 616"/>
                  <a:gd name="T47" fmla="*/ 360 h 456"/>
                  <a:gd name="T48" fmla="*/ 380 w 616"/>
                  <a:gd name="T49" fmla="*/ 354 h 456"/>
                  <a:gd name="T50" fmla="*/ 270 w 616"/>
                  <a:gd name="T51" fmla="*/ 351 h 456"/>
                  <a:gd name="T52" fmla="*/ 600 w 616"/>
                  <a:gd name="T53" fmla="*/ 346 h 456"/>
                  <a:gd name="T54" fmla="*/ 358 w 616"/>
                  <a:gd name="T55" fmla="*/ 335 h 456"/>
                  <a:gd name="T56" fmla="*/ 152 w 616"/>
                  <a:gd name="T57" fmla="*/ 328 h 456"/>
                  <a:gd name="T58" fmla="*/ 525 w 616"/>
                  <a:gd name="T59" fmla="*/ 308 h 456"/>
                  <a:gd name="T60" fmla="*/ 160 w 616"/>
                  <a:gd name="T61" fmla="*/ 312 h 456"/>
                  <a:gd name="T62" fmla="*/ 321 w 616"/>
                  <a:gd name="T63" fmla="*/ 301 h 456"/>
                  <a:gd name="T64" fmla="*/ 320 w 616"/>
                  <a:gd name="T65" fmla="*/ 323 h 456"/>
                  <a:gd name="T66" fmla="*/ 413 w 616"/>
                  <a:gd name="T67" fmla="*/ 319 h 456"/>
                  <a:gd name="T68" fmla="*/ 327 w 616"/>
                  <a:gd name="T69" fmla="*/ 297 h 456"/>
                  <a:gd name="T70" fmla="*/ 97 w 616"/>
                  <a:gd name="T71" fmla="*/ 301 h 456"/>
                  <a:gd name="T72" fmla="*/ 98 w 616"/>
                  <a:gd name="T73" fmla="*/ 322 h 456"/>
                  <a:gd name="T74" fmla="*/ 312 w 616"/>
                  <a:gd name="T75" fmla="*/ 288 h 456"/>
                  <a:gd name="T76" fmla="*/ 182 w 616"/>
                  <a:gd name="T77" fmla="*/ 278 h 456"/>
                  <a:gd name="T78" fmla="*/ 43 w 616"/>
                  <a:gd name="T79" fmla="*/ 270 h 456"/>
                  <a:gd name="T80" fmla="*/ 338 w 616"/>
                  <a:gd name="T81" fmla="*/ 254 h 456"/>
                  <a:gd name="T82" fmla="*/ 591 w 616"/>
                  <a:gd name="T83" fmla="*/ 228 h 456"/>
                  <a:gd name="T84" fmla="*/ 590 w 616"/>
                  <a:gd name="T85" fmla="*/ 224 h 456"/>
                  <a:gd name="T86" fmla="*/ 119 w 616"/>
                  <a:gd name="T87" fmla="*/ 225 h 456"/>
                  <a:gd name="T88" fmla="*/ 30 w 616"/>
                  <a:gd name="T89" fmla="*/ 210 h 456"/>
                  <a:gd name="T90" fmla="*/ 515 w 616"/>
                  <a:gd name="T91" fmla="*/ 200 h 456"/>
                  <a:gd name="T92" fmla="*/ 463 w 616"/>
                  <a:gd name="T93" fmla="*/ 185 h 456"/>
                  <a:gd name="T94" fmla="*/ 180 w 616"/>
                  <a:gd name="T95" fmla="*/ 176 h 456"/>
                  <a:gd name="T96" fmla="*/ 530 w 616"/>
                  <a:gd name="T97" fmla="*/ 174 h 456"/>
                  <a:gd name="T98" fmla="*/ 92 w 616"/>
                  <a:gd name="T99" fmla="*/ 153 h 456"/>
                  <a:gd name="T100" fmla="*/ 107 w 616"/>
                  <a:gd name="T101" fmla="*/ 108 h 456"/>
                  <a:gd name="T102" fmla="*/ 104 w 616"/>
                  <a:gd name="T103" fmla="*/ 118 h 456"/>
                  <a:gd name="T104" fmla="*/ 557 w 616"/>
                  <a:gd name="T105" fmla="*/ 96 h 456"/>
                  <a:gd name="T106" fmla="*/ 595 w 616"/>
                  <a:gd name="T107" fmla="*/ 75 h 456"/>
                  <a:gd name="T108" fmla="*/ 209 w 616"/>
                  <a:gd name="T109" fmla="*/ 73 h 456"/>
                  <a:gd name="T110" fmla="*/ 232 w 616"/>
                  <a:gd name="T111" fmla="*/ 63 h 456"/>
                  <a:gd name="T112" fmla="*/ 289 w 616"/>
                  <a:gd name="T113" fmla="*/ 237 h 456"/>
                  <a:gd name="T114" fmla="*/ 445 w 616"/>
                  <a:gd name="T115" fmla="*/ 45 h 456"/>
                  <a:gd name="T116" fmla="*/ 98 w 616"/>
                  <a:gd name="T117" fmla="*/ 41 h 456"/>
                  <a:gd name="T118" fmla="*/ 500 w 616"/>
                  <a:gd name="T119" fmla="*/ 18 h 456"/>
                  <a:gd name="T120" fmla="*/ 455 w 616"/>
                  <a:gd name="T121" fmla="*/ 18 h 456"/>
                  <a:gd name="T122" fmla="*/ 616 w 616"/>
                  <a:gd name="T123" fmla="*/ 0 h 456"/>
                  <a:gd name="T124" fmla="*/ 616 w 616"/>
                  <a:gd name="T125" fmla="*/ 40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6" h="456">
                    <a:moveTo>
                      <a:pt x="428" y="314"/>
                    </a:moveTo>
                    <a:cubicBezTo>
                      <a:pt x="421" y="314"/>
                      <a:pt x="421" y="314"/>
                      <a:pt x="421" y="314"/>
                    </a:cubicBezTo>
                    <a:cubicBezTo>
                      <a:pt x="418" y="315"/>
                      <a:pt x="416" y="316"/>
                      <a:pt x="416" y="319"/>
                    </a:cubicBezTo>
                    <a:cubicBezTo>
                      <a:pt x="416" y="321"/>
                      <a:pt x="418" y="323"/>
                      <a:pt x="420" y="323"/>
                    </a:cubicBezTo>
                    <a:cubicBezTo>
                      <a:pt x="423" y="323"/>
                      <a:pt x="428" y="322"/>
                      <a:pt x="428" y="322"/>
                    </a:cubicBezTo>
                    <a:cubicBezTo>
                      <a:pt x="428" y="314"/>
                      <a:pt x="428" y="314"/>
                      <a:pt x="428" y="314"/>
                    </a:cubicBezTo>
                    <a:moveTo>
                      <a:pt x="395" y="144"/>
                    </a:moveTo>
                    <a:cubicBezTo>
                      <a:pt x="395" y="144"/>
                      <a:pt x="395" y="144"/>
                      <a:pt x="395" y="144"/>
                    </a:cubicBezTo>
                    <a:cubicBezTo>
                      <a:pt x="395" y="144"/>
                      <a:pt x="395" y="144"/>
                      <a:pt x="395" y="144"/>
                    </a:cubicBezTo>
                    <a:moveTo>
                      <a:pt x="395" y="144"/>
                    </a:moveTo>
                    <a:cubicBezTo>
                      <a:pt x="395" y="144"/>
                      <a:pt x="395" y="144"/>
                      <a:pt x="395" y="144"/>
                    </a:cubicBezTo>
                    <a:cubicBezTo>
                      <a:pt x="395" y="144"/>
                      <a:pt x="395" y="144"/>
                      <a:pt x="395" y="144"/>
                    </a:cubicBezTo>
                    <a:moveTo>
                      <a:pt x="395" y="143"/>
                    </a:moveTo>
                    <a:cubicBezTo>
                      <a:pt x="395" y="143"/>
                      <a:pt x="395" y="143"/>
                      <a:pt x="395" y="143"/>
                    </a:cubicBezTo>
                    <a:cubicBezTo>
                      <a:pt x="395" y="143"/>
                      <a:pt x="395" y="143"/>
                      <a:pt x="395" y="143"/>
                    </a:cubicBezTo>
                    <a:moveTo>
                      <a:pt x="395" y="143"/>
                    </a:moveTo>
                    <a:cubicBezTo>
                      <a:pt x="395" y="143"/>
                      <a:pt x="395" y="143"/>
                      <a:pt x="395" y="143"/>
                    </a:cubicBezTo>
                    <a:cubicBezTo>
                      <a:pt x="395" y="143"/>
                      <a:pt x="395" y="143"/>
                      <a:pt x="395" y="143"/>
                    </a:cubicBezTo>
                    <a:moveTo>
                      <a:pt x="395" y="143"/>
                    </a:moveTo>
                    <a:cubicBezTo>
                      <a:pt x="395" y="143"/>
                      <a:pt x="395" y="143"/>
                      <a:pt x="395" y="143"/>
                    </a:cubicBezTo>
                    <a:cubicBezTo>
                      <a:pt x="395" y="143"/>
                      <a:pt x="395" y="143"/>
                      <a:pt x="395" y="143"/>
                    </a:cubicBezTo>
                    <a:moveTo>
                      <a:pt x="395" y="142"/>
                    </a:moveTo>
                    <a:cubicBezTo>
                      <a:pt x="395" y="143"/>
                      <a:pt x="395" y="143"/>
                      <a:pt x="395" y="143"/>
                    </a:cubicBezTo>
                    <a:cubicBezTo>
                      <a:pt x="395" y="143"/>
                      <a:pt x="395" y="143"/>
                      <a:pt x="395" y="142"/>
                    </a:cubicBezTo>
                    <a:moveTo>
                      <a:pt x="395" y="142"/>
                    </a:moveTo>
                    <a:cubicBezTo>
                      <a:pt x="395" y="142"/>
                      <a:pt x="395" y="142"/>
                      <a:pt x="395" y="142"/>
                    </a:cubicBezTo>
                    <a:cubicBezTo>
                      <a:pt x="395" y="142"/>
                      <a:pt x="395" y="142"/>
                      <a:pt x="395" y="142"/>
                    </a:cubicBezTo>
                    <a:moveTo>
                      <a:pt x="395" y="142"/>
                    </a:moveTo>
                    <a:cubicBezTo>
                      <a:pt x="395" y="142"/>
                      <a:pt x="395" y="142"/>
                      <a:pt x="395" y="142"/>
                    </a:cubicBezTo>
                    <a:cubicBezTo>
                      <a:pt x="395" y="142"/>
                      <a:pt x="395" y="142"/>
                      <a:pt x="395" y="142"/>
                    </a:cubicBezTo>
                    <a:moveTo>
                      <a:pt x="395" y="142"/>
                    </a:moveTo>
                    <a:cubicBezTo>
                      <a:pt x="395" y="142"/>
                      <a:pt x="395" y="142"/>
                      <a:pt x="395" y="142"/>
                    </a:cubicBezTo>
                    <a:cubicBezTo>
                      <a:pt x="395" y="142"/>
                      <a:pt x="395" y="142"/>
                      <a:pt x="395" y="142"/>
                    </a:cubicBezTo>
                    <a:moveTo>
                      <a:pt x="395" y="141"/>
                    </a:moveTo>
                    <a:cubicBezTo>
                      <a:pt x="395" y="141"/>
                      <a:pt x="395" y="142"/>
                      <a:pt x="395" y="142"/>
                    </a:cubicBezTo>
                    <a:cubicBezTo>
                      <a:pt x="395" y="142"/>
                      <a:pt x="395" y="141"/>
                      <a:pt x="395" y="141"/>
                    </a:cubicBezTo>
                    <a:moveTo>
                      <a:pt x="275" y="192"/>
                    </a:moveTo>
                    <a:cubicBezTo>
                      <a:pt x="275" y="191"/>
                      <a:pt x="274" y="190"/>
                      <a:pt x="274" y="189"/>
                    </a:cubicBezTo>
                    <a:cubicBezTo>
                      <a:pt x="274" y="189"/>
                      <a:pt x="275" y="188"/>
                      <a:pt x="275" y="188"/>
                    </a:cubicBezTo>
                    <a:cubicBezTo>
                      <a:pt x="275" y="188"/>
                      <a:pt x="275" y="188"/>
                      <a:pt x="275" y="188"/>
                    </a:cubicBezTo>
                    <a:cubicBezTo>
                      <a:pt x="276" y="188"/>
                      <a:pt x="276" y="189"/>
                      <a:pt x="276" y="190"/>
                    </a:cubicBezTo>
                    <a:cubicBezTo>
                      <a:pt x="276" y="190"/>
                      <a:pt x="276" y="191"/>
                      <a:pt x="275" y="192"/>
                    </a:cubicBezTo>
                    <a:moveTo>
                      <a:pt x="299" y="110"/>
                    </a:moveTo>
                    <a:cubicBezTo>
                      <a:pt x="297" y="110"/>
                      <a:pt x="296" y="108"/>
                      <a:pt x="295" y="105"/>
                    </a:cubicBezTo>
                    <a:cubicBezTo>
                      <a:pt x="295" y="103"/>
                      <a:pt x="295" y="101"/>
                      <a:pt x="295" y="99"/>
                    </a:cubicBezTo>
                    <a:cubicBezTo>
                      <a:pt x="296" y="95"/>
                      <a:pt x="300" y="91"/>
                      <a:pt x="304" y="90"/>
                    </a:cubicBezTo>
                    <a:cubicBezTo>
                      <a:pt x="305" y="90"/>
                      <a:pt x="306" y="90"/>
                      <a:pt x="307" y="90"/>
                    </a:cubicBezTo>
                    <a:cubicBezTo>
                      <a:pt x="309" y="90"/>
                      <a:pt x="310" y="90"/>
                      <a:pt x="311" y="90"/>
                    </a:cubicBezTo>
                    <a:cubicBezTo>
                      <a:pt x="315" y="91"/>
                      <a:pt x="319" y="94"/>
                      <a:pt x="319" y="95"/>
                    </a:cubicBezTo>
                    <a:cubicBezTo>
                      <a:pt x="319" y="97"/>
                      <a:pt x="316" y="100"/>
                      <a:pt x="312" y="102"/>
                    </a:cubicBezTo>
                    <a:cubicBezTo>
                      <a:pt x="311" y="102"/>
                      <a:pt x="311" y="102"/>
                      <a:pt x="310" y="103"/>
                    </a:cubicBezTo>
                    <a:cubicBezTo>
                      <a:pt x="306" y="105"/>
                      <a:pt x="301" y="108"/>
                      <a:pt x="300" y="110"/>
                    </a:cubicBezTo>
                    <a:cubicBezTo>
                      <a:pt x="299" y="110"/>
                      <a:pt x="299" y="110"/>
                      <a:pt x="299" y="110"/>
                    </a:cubicBezTo>
                    <a:moveTo>
                      <a:pt x="245" y="140"/>
                    </a:moveTo>
                    <a:cubicBezTo>
                      <a:pt x="237" y="140"/>
                      <a:pt x="237" y="131"/>
                      <a:pt x="237" y="131"/>
                    </a:cubicBezTo>
                    <a:cubicBezTo>
                      <a:pt x="238" y="127"/>
                      <a:pt x="239" y="120"/>
                      <a:pt x="241" y="116"/>
                    </a:cubicBezTo>
                    <a:cubicBezTo>
                      <a:pt x="242" y="113"/>
                      <a:pt x="243" y="111"/>
                      <a:pt x="244" y="108"/>
                    </a:cubicBezTo>
                    <a:cubicBezTo>
                      <a:pt x="244" y="106"/>
                      <a:pt x="244" y="105"/>
                      <a:pt x="244" y="104"/>
                    </a:cubicBezTo>
                    <a:cubicBezTo>
                      <a:pt x="248" y="96"/>
                      <a:pt x="254" y="89"/>
                      <a:pt x="261" y="83"/>
                    </a:cubicBezTo>
                    <a:cubicBezTo>
                      <a:pt x="262" y="83"/>
                      <a:pt x="262" y="83"/>
                      <a:pt x="262" y="83"/>
                    </a:cubicBezTo>
                    <a:cubicBezTo>
                      <a:pt x="262" y="83"/>
                      <a:pt x="263" y="83"/>
                      <a:pt x="263" y="83"/>
                    </a:cubicBezTo>
                    <a:cubicBezTo>
                      <a:pt x="267" y="83"/>
                      <a:pt x="272" y="83"/>
                      <a:pt x="276" y="84"/>
                    </a:cubicBezTo>
                    <a:cubicBezTo>
                      <a:pt x="278" y="84"/>
                      <a:pt x="280" y="85"/>
                      <a:pt x="283" y="85"/>
                    </a:cubicBezTo>
                    <a:cubicBezTo>
                      <a:pt x="286" y="86"/>
                      <a:pt x="290" y="90"/>
                      <a:pt x="290" y="94"/>
                    </a:cubicBezTo>
                    <a:cubicBezTo>
                      <a:pt x="291" y="97"/>
                      <a:pt x="291" y="99"/>
                      <a:pt x="291" y="102"/>
                    </a:cubicBezTo>
                    <a:cubicBezTo>
                      <a:pt x="292" y="106"/>
                      <a:pt x="290" y="112"/>
                      <a:pt x="287" y="114"/>
                    </a:cubicBezTo>
                    <a:cubicBezTo>
                      <a:pt x="283" y="118"/>
                      <a:pt x="279" y="122"/>
                      <a:pt x="275" y="126"/>
                    </a:cubicBezTo>
                    <a:cubicBezTo>
                      <a:pt x="272" y="129"/>
                      <a:pt x="272" y="134"/>
                      <a:pt x="276" y="136"/>
                    </a:cubicBezTo>
                    <a:cubicBezTo>
                      <a:pt x="280" y="139"/>
                      <a:pt x="283" y="141"/>
                      <a:pt x="287" y="143"/>
                    </a:cubicBezTo>
                    <a:cubicBezTo>
                      <a:pt x="291" y="146"/>
                      <a:pt x="297" y="149"/>
                      <a:pt x="301" y="151"/>
                    </a:cubicBezTo>
                    <a:cubicBezTo>
                      <a:pt x="301" y="151"/>
                      <a:pt x="302" y="151"/>
                      <a:pt x="302" y="152"/>
                    </a:cubicBezTo>
                    <a:cubicBezTo>
                      <a:pt x="306" y="153"/>
                      <a:pt x="309" y="158"/>
                      <a:pt x="309" y="162"/>
                    </a:cubicBezTo>
                    <a:cubicBezTo>
                      <a:pt x="309" y="165"/>
                      <a:pt x="307" y="169"/>
                      <a:pt x="305" y="169"/>
                    </a:cubicBezTo>
                    <a:cubicBezTo>
                      <a:pt x="303" y="169"/>
                      <a:pt x="299" y="173"/>
                      <a:pt x="297" y="177"/>
                    </a:cubicBezTo>
                    <a:cubicBezTo>
                      <a:pt x="296" y="177"/>
                      <a:pt x="296" y="178"/>
                      <a:pt x="296" y="178"/>
                    </a:cubicBezTo>
                    <a:cubicBezTo>
                      <a:pt x="294" y="182"/>
                      <a:pt x="290" y="188"/>
                      <a:pt x="288" y="190"/>
                    </a:cubicBezTo>
                    <a:cubicBezTo>
                      <a:pt x="285" y="193"/>
                      <a:pt x="285" y="196"/>
                      <a:pt x="287" y="198"/>
                    </a:cubicBezTo>
                    <a:cubicBezTo>
                      <a:pt x="289" y="200"/>
                      <a:pt x="290" y="203"/>
                      <a:pt x="290" y="205"/>
                    </a:cubicBezTo>
                    <a:cubicBezTo>
                      <a:pt x="290" y="206"/>
                      <a:pt x="288" y="207"/>
                      <a:pt x="286" y="207"/>
                    </a:cubicBezTo>
                    <a:cubicBezTo>
                      <a:pt x="285" y="207"/>
                      <a:pt x="284" y="207"/>
                      <a:pt x="283" y="207"/>
                    </a:cubicBezTo>
                    <a:cubicBezTo>
                      <a:pt x="283" y="206"/>
                      <a:pt x="282" y="206"/>
                      <a:pt x="282" y="206"/>
                    </a:cubicBezTo>
                    <a:cubicBezTo>
                      <a:pt x="279" y="205"/>
                      <a:pt x="276" y="200"/>
                      <a:pt x="276" y="195"/>
                    </a:cubicBezTo>
                    <a:cubicBezTo>
                      <a:pt x="277" y="192"/>
                      <a:pt x="277" y="189"/>
                      <a:pt x="277" y="185"/>
                    </a:cubicBezTo>
                    <a:cubicBezTo>
                      <a:pt x="277" y="181"/>
                      <a:pt x="276" y="176"/>
                      <a:pt x="273" y="175"/>
                    </a:cubicBezTo>
                    <a:cubicBezTo>
                      <a:pt x="271" y="173"/>
                      <a:pt x="267" y="170"/>
                      <a:pt x="265" y="168"/>
                    </a:cubicBezTo>
                    <a:cubicBezTo>
                      <a:pt x="263" y="166"/>
                      <a:pt x="261" y="160"/>
                      <a:pt x="261" y="156"/>
                    </a:cubicBezTo>
                    <a:cubicBezTo>
                      <a:pt x="261" y="151"/>
                      <a:pt x="259" y="146"/>
                      <a:pt x="257" y="144"/>
                    </a:cubicBezTo>
                    <a:cubicBezTo>
                      <a:pt x="255" y="141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2" y="140"/>
                      <a:pt x="245" y="140"/>
                    </a:cubicBezTo>
                    <a:cubicBezTo>
                      <a:pt x="245" y="140"/>
                      <a:pt x="245" y="140"/>
                      <a:pt x="245" y="140"/>
                    </a:cubicBezTo>
                    <a:moveTo>
                      <a:pt x="312" y="70"/>
                    </a:moveTo>
                    <a:cubicBezTo>
                      <a:pt x="312" y="70"/>
                      <a:pt x="311" y="69"/>
                      <a:pt x="311" y="69"/>
                    </a:cubicBezTo>
                    <a:cubicBezTo>
                      <a:pt x="311" y="69"/>
                      <a:pt x="311" y="68"/>
                      <a:pt x="311" y="67"/>
                    </a:cubicBezTo>
                    <a:cubicBezTo>
                      <a:pt x="312" y="68"/>
                      <a:pt x="312" y="69"/>
                      <a:pt x="312" y="70"/>
                    </a:cubicBezTo>
                    <a:moveTo>
                      <a:pt x="314" y="63"/>
                    </a:moveTo>
                    <a:cubicBezTo>
                      <a:pt x="270" y="63"/>
                      <a:pt x="233" y="100"/>
                      <a:pt x="233" y="144"/>
                    </a:cubicBezTo>
                    <a:cubicBezTo>
                      <a:pt x="233" y="188"/>
                      <a:pt x="270" y="225"/>
                      <a:pt x="314" y="225"/>
                    </a:cubicBezTo>
                    <a:cubicBezTo>
                      <a:pt x="352" y="225"/>
                      <a:pt x="384" y="198"/>
                      <a:pt x="392" y="163"/>
                    </a:cubicBezTo>
                    <a:cubicBezTo>
                      <a:pt x="392" y="162"/>
                      <a:pt x="392" y="162"/>
                      <a:pt x="392" y="162"/>
                    </a:cubicBezTo>
                    <a:cubicBezTo>
                      <a:pt x="392" y="162"/>
                      <a:pt x="392" y="162"/>
                      <a:pt x="392" y="162"/>
                    </a:cubicBezTo>
                    <a:cubicBezTo>
                      <a:pt x="394" y="157"/>
                      <a:pt x="395" y="150"/>
                      <a:pt x="395" y="144"/>
                    </a:cubicBezTo>
                    <a:cubicBezTo>
                      <a:pt x="395" y="146"/>
                      <a:pt x="394" y="147"/>
                      <a:pt x="394" y="149"/>
                    </a:cubicBezTo>
                    <a:cubicBezTo>
                      <a:pt x="394" y="149"/>
                      <a:pt x="394" y="149"/>
                      <a:pt x="394" y="149"/>
                    </a:cubicBezTo>
                    <a:cubicBezTo>
                      <a:pt x="394" y="149"/>
                      <a:pt x="394" y="149"/>
                      <a:pt x="394" y="149"/>
                    </a:cubicBezTo>
                    <a:cubicBezTo>
                      <a:pt x="392" y="149"/>
                      <a:pt x="390" y="147"/>
                      <a:pt x="390" y="145"/>
                    </a:cubicBezTo>
                    <a:cubicBezTo>
                      <a:pt x="390" y="143"/>
                      <a:pt x="388" y="141"/>
                      <a:pt x="386" y="141"/>
                    </a:cubicBezTo>
                    <a:cubicBezTo>
                      <a:pt x="386" y="141"/>
                      <a:pt x="386" y="141"/>
                      <a:pt x="386" y="141"/>
                    </a:cubicBezTo>
                    <a:cubicBezTo>
                      <a:pt x="384" y="141"/>
                      <a:pt x="382" y="145"/>
                      <a:pt x="382" y="149"/>
                    </a:cubicBezTo>
                    <a:cubicBezTo>
                      <a:pt x="382" y="154"/>
                      <a:pt x="382" y="157"/>
                      <a:pt x="374" y="157"/>
                    </a:cubicBezTo>
                    <a:cubicBezTo>
                      <a:pt x="374" y="157"/>
                      <a:pt x="374" y="157"/>
                      <a:pt x="374" y="157"/>
                    </a:cubicBezTo>
                    <a:cubicBezTo>
                      <a:pt x="370" y="157"/>
                      <a:pt x="369" y="155"/>
                      <a:pt x="369" y="153"/>
                    </a:cubicBezTo>
                    <a:cubicBezTo>
                      <a:pt x="369" y="151"/>
                      <a:pt x="370" y="149"/>
                      <a:pt x="370" y="149"/>
                    </a:cubicBezTo>
                    <a:cubicBezTo>
                      <a:pt x="370" y="149"/>
                      <a:pt x="370" y="148"/>
                      <a:pt x="370" y="148"/>
                    </a:cubicBezTo>
                    <a:cubicBezTo>
                      <a:pt x="370" y="148"/>
                      <a:pt x="370" y="147"/>
                      <a:pt x="371" y="146"/>
                    </a:cubicBezTo>
                    <a:cubicBezTo>
                      <a:pt x="371" y="147"/>
                      <a:pt x="371" y="147"/>
                      <a:pt x="371" y="147"/>
                    </a:cubicBezTo>
                    <a:cubicBezTo>
                      <a:pt x="372" y="144"/>
                      <a:pt x="371" y="138"/>
                      <a:pt x="369" y="135"/>
                    </a:cubicBezTo>
                    <a:cubicBezTo>
                      <a:pt x="367" y="134"/>
                      <a:pt x="365" y="132"/>
                      <a:pt x="364" y="130"/>
                    </a:cubicBezTo>
                    <a:cubicBezTo>
                      <a:pt x="361" y="128"/>
                      <a:pt x="359" y="126"/>
                      <a:pt x="357" y="126"/>
                    </a:cubicBezTo>
                    <a:cubicBezTo>
                      <a:pt x="357" y="126"/>
                      <a:pt x="356" y="126"/>
                      <a:pt x="356" y="127"/>
                    </a:cubicBezTo>
                    <a:cubicBezTo>
                      <a:pt x="355" y="128"/>
                      <a:pt x="355" y="130"/>
                      <a:pt x="357" y="132"/>
                    </a:cubicBezTo>
                    <a:cubicBezTo>
                      <a:pt x="359" y="134"/>
                      <a:pt x="360" y="137"/>
                      <a:pt x="359" y="139"/>
                    </a:cubicBezTo>
                    <a:cubicBezTo>
                      <a:pt x="359" y="139"/>
                      <a:pt x="358" y="139"/>
                      <a:pt x="357" y="139"/>
                    </a:cubicBezTo>
                    <a:cubicBezTo>
                      <a:pt x="355" y="139"/>
                      <a:pt x="353" y="139"/>
                      <a:pt x="351" y="138"/>
                    </a:cubicBezTo>
                    <a:cubicBezTo>
                      <a:pt x="350" y="137"/>
                      <a:pt x="350" y="137"/>
                      <a:pt x="349" y="137"/>
                    </a:cubicBezTo>
                    <a:cubicBezTo>
                      <a:pt x="348" y="136"/>
                      <a:pt x="347" y="136"/>
                      <a:pt x="346" y="136"/>
                    </a:cubicBezTo>
                    <a:cubicBezTo>
                      <a:pt x="345" y="136"/>
                      <a:pt x="345" y="137"/>
                      <a:pt x="348" y="139"/>
                    </a:cubicBezTo>
                    <a:cubicBezTo>
                      <a:pt x="349" y="140"/>
                      <a:pt x="351" y="142"/>
                      <a:pt x="352" y="144"/>
                    </a:cubicBezTo>
                    <a:cubicBezTo>
                      <a:pt x="355" y="147"/>
                      <a:pt x="356" y="152"/>
                      <a:pt x="355" y="156"/>
                    </a:cubicBezTo>
                    <a:cubicBezTo>
                      <a:pt x="354" y="157"/>
                      <a:pt x="354" y="158"/>
                      <a:pt x="354" y="158"/>
                    </a:cubicBezTo>
                    <a:cubicBezTo>
                      <a:pt x="352" y="162"/>
                      <a:pt x="350" y="168"/>
                      <a:pt x="349" y="172"/>
                    </a:cubicBezTo>
                    <a:cubicBezTo>
                      <a:pt x="348" y="173"/>
                      <a:pt x="348" y="173"/>
                      <a:pt x="348" y="174"/>
                    </a:cubicBezTo>
                    <a:cubicBezTo>
                      <a:pt x="347" y="178"/>
                      <a:pt x="345" y="183"/>
                      <a:pt x="342" y="185"/>
                    </a:cubicBezTo>
                    <a:cubicBezTo>
                      <a:pt x="342" y="185"/>
                      <a:pt x="341" y="186"/>
                      <a:pt x="340" y="186"/>
                    </a:cubicBezTo>
                    <a:cubicBezTo>
                      <a:pt x="339" y="186"/>
                      <a:pt x="338" y="185"/>
                      <a:pt x="338" y="184"/>
                    </a:cubicBezTo>
                    <a:cubicBezTo>
                      <a:pt x="338" y="182"/>
                      <a:pt x="336" y="180"/>
                      <a:pt x="334" y="180"/>
                    </a:cubicBezTo>
                    <a:cubicBezTo>
                      <a:pt x="332" y="179"/>
                      <a:pt x="330" y="176"/>
                      <a:pt x="329" y="171"/>
                    </a:cubicBezTo>
                    <a:cubicBezTo>
                      <a:pt x="329" y="169"/>
                      <a:pt x="328" y="167"/>
                      <a:pt x="328" y="164"/>
                    </a:cubicBezTo>
                    <a:cubicBezTo>
                      <a:pt x="328" y="160"/>
                      <a:pt x="324" y="155"/>
                      <a:pt x="320" y="153"/>
                    </a:cubicBezTo>
                    <a:cubicBezTo>
                      <a:pt x="319" y="152"/>
                      <a:pt x="318" y="152"/>
                      <a:pt x="318" y="152"/>
                    </a:cubicBezTo>
                    <a:cubicBezTo>
                      <a:pt x="313" y="149"/>
                      <a:pt x="308" y="145"/>
                      <a:pt x="306" y="141"/>
                    </a:cubicBezTo>
                    <a:cubicBezTo>
                      <a:pt x="306" y="141"/>
                      <a:pt x="305" y="140"/>
                      <a:pt x="305" y="140"/>
                    </a:cubicBezTo>
                    <a:cubicBezTo>
                      <a:pt x="303" y="136"/>
                      <a:pt x="305" y="134"/>
                      <a:pt x="310" y="133"/>
                    </a:cubicBezTo>
                    <a:cubicBezTo>
                      <a:pt x="312" y="133"/>
                      <a:pt x="315" y="133"/>
                      <a:pt x="318" y="133"/>
                    </a:cubicBezTo>
                    <a:cubicBezTo>
                      <a:pt x="322" y="133"/>
                      <a:pt x="329" y="132"/>
                      <a:pt x="333" y="131"/>
                    </a:cubicBezTo>
                    <a:cubicBezTo>
                      <a:pt x="338" y="130"/>
                      <a:pt x="341" y="126"/>
                      <a:pt x="341" y="122"/>
                    </a:cubicBezTo>
                    <a:cubicBezTo>
                      <a:pt x="341" y="119"/>
                      <a:pt x="339" y="116"/>
                      <a:pt x="336" y="116"/>
                    </a:cubicBezTo>
                    <a:cubicBezTo>
                      <a:pt x="335" y="116"/>
                      <a:pt x="335" y="116"/>
                      <a:pt x="334" y="116"/>
                    </a:cubicBezTo>
                    <a:cubicBezTo>
                      <a:pt x="330" y="117"/>
                      <a:pt x="325" y="120"/>
                      <a:pt x="322" y="122"/>
                    </a:cubicBezTo>
                    <a:cubicBezTo>
                      <a:pt x="320" y="124"/>
                      <a:pt x="314" y="126"/>
                      <a:pt x="310" y="126"/>
                    </a:cubicBezTo>
                    <a:cubicBezTo>
                      <a:pt x="310" y="126"/>
                      <a:pt x="310" y="126"/>
                      <a:pt x="310" y="126"/>
                    </a:cubicBezTo>
                    <a:cubicBezTo>
                      <a:pt x="305" y="126"/>
                      <a:pt x="302" y="123"/>
                      <a:pt x="303" y="120"/>
                    </a:cubicBezTo>
                    <a:cubicBezTo>
                      <a:pt x="303" y="116"/>
                      <a:pt x="307" y="111"/>
                      <a:pt x="310" y="108"/>
                    </a:cubicBezTo>
                    <a:cubicBezTo>
                      <a:pt x="313" y="105"/>
                      <a:pt x="319" y="103"/>
                      <a:pt x="322" y="103"/>
                    </a:cubicBezTo>
                    <a:cubicBezTo>
                      <a:pt x="326" y="103"/>
                      <a:pt x="329" y="100"/>
                      <a:pt x="330" y="95"/>
                    </a:cubicBezTo>
                    <a:cubicBezTo>
                      <a:pt x="331" y="91"/>
                      <a:pt x="335" y="88"/>
                      <a:pt x="339" y="87"/>
                    </a:cubicBezTo>
                    <a:cubicBezTo>
                      <a:pt x="341" y="87"/>
                      <a:pt x="343" y="86"/>
                      <a:pt x="345" y="86"/>
                    </a:cubicBezTo>
                    <a:cubicBezTo>
                      <a:pt x="349" y="86"/>
                      <a:pt x="356" y="85"/>
                      <a:pt x="359" y="85"/>
                    </a:cubicBezTo>
                    <a:cubicBezTo>
                      <a:pt x="360" y="85"/>
                      <a:pt x="360" y="85"/>
                      <a:pt x="361" y="85"/>
                    </a:cubicBezTo>
                    <a:cubicBezTo>
                      <a:pt x="363" y="85"/>
                      <a:pt x="365" y="85"/>
                      <a:pt x="367" y="85"/>
                    </a:cubicBezTo>
                    <a:cubicBezTo>
                      <a:pt x="368" y="85"/>
                      <a:pt x="368" y="85"/>
                      <a:pt x="369" y="85"/>
                    </a:cubicBezTo>
                    <a:cubicBezTo>
                      <a:pt x="384" y="99"/>
                      <a:pt x="394" y="119"/>
                      <a:pt x="395" y="141"/>
                    </a:cubicBezTo>
                    <a:cubicBezTo>
                      <a:pt x="393" y="98"/>
                      <a:pt x="357" y="63"/>
                      <a:pt x="314" y="63"/>
                    </a:cubicBezTo>
                    <a:moveTo>
                      <a:pt x="542" y="445"/>
                    </a:moveTo>
                    <a:cubicBezTo>
                      <a:pt x="542" y="445"/>
                      <a:pt x="542" y="445"/>
                      <a:pt x="542" y="445"/>
                    </a:cubicBezTo>
                    <a:cubicBezTo>
                      <a:pt x="541" y="445"/>
                      <a:pt x="541" y="444"/>
                      <a:pt x="540" y="444"/>
                    </a:cubicBezTo>
                    <a:cubicBezTo>
                      <a:pt x="541" y="443"/>
                      <a:pt x="541" y="442"/>
                      <a:pt x="542" y="442"/>
                    </a:cubicBezTo>
                    <a:cubicBezTo>
                      <a:pt x="542" y="442"/>
                      <a:pt x="542" y="442"/>
                      <a:pt x="542" y="442"/>
                    </a:cubicBezTo>
                    <a:cubicBezTo>
                      <a:pt x="542" y="442"/>
                      <a:pt x="543" y="443"/>
                      <a:pt x="543" y="444"/>
                    </a:cubicBezTo>
                    <a:cubicBezTo>
                      <a:pt x="543" y="444"/>
                      <a:pt x="542" y="445"/>
                      <a:pt x="542" y="445"/>
                    </a:cubicBezTo>
                    <a:moveTo>
                      <a:pt x="153" y="434"/>
                    </a:moveTo>
                    <a:cubicBezTo>
                      <a:pt x="153" y="434"/>
                      <a:pt x="153" y="434"/>
                      <a:pt x="153" y="434"/>
                    </a:cubicBezTo>
                    <a:cubicBezTo>
                      <a:pt x="153" y="434"/>
                      <a:pt x="153" y="433"/>
                      <a:pt x="152" y="432"/>
                    </a:cubicBezTo>
                    <a:cubicBezTo>
                      <a:pt x="153" y="432"/>
                      <a:pt x="154" y="432"/>
                      <a:pt x="155" y="432"/>
                    </a:cubicBezTo>
                    <a:cubicBezTo>
                      <a:pt x="155" y="432"/>
                      <a:pt x="156" y="432"/>
                      <a:pt x="156" y="432"/>
                    </a:cubicBezTo>
                    <a:cubicBezTo>
                      <a:pt x="156" y="432"/>
                      <a:pt x="156" y="433"/>
                      <a:pt x="156" y="434"/>
                    </a:cubicBezTo>
                    <a:cubicBezTo>
                      <a:pt x="155" y="434"/>
                      <a:pt x="154" y="434"/>
                      <a:pt x="153" y="434"/>
                    </a:cubicBezTo>
                    <a:moveTo>
                      <a:pt x="397" y="419"/>
                    </a:moveTo>
                    <a:cubicBezTo>
                      <a:pt x="397" y="418"/>
                      <a:pt x="397" y="417"/>
                      <a:pt x="397" y="417"/>
                    </a:cubicBezTo>
                    <a:cubicBezTo>
                      <a:pt x="397" y="417"/>
                      <a:pt x="398" y="417"/>
                      <a:pt x="398" y="417"/>
                    </a:cubicBezTo>
                    <a:cubicBezTo>
                      <a:pt x="398" y="417"/>
                      <a:pt x="399" y="418"/>
                      <a:pt x="399" y="419"/>
                    </a:cubicBezTo>
                    <a:cubicBezTo>
                      <a:pt x="398" y="419"/>
                      <a:pt x="398" y="419"/>
                      <a:pt x="397" y="419"/>
                    </a:cubicBezTo>
                    <a:moveTo>
                      <a:pt x="578" y="414"/>
                    </a:moveTo>
                    <a:cubicBezTo>
                      <a:pt x="578" y="414"/>
                      <a:pt x="577" y="413"/>
                      <a:pt x="577" y="413"/>
                    </a:cubicBezTo>
                    <a:cubicBezTo>
                      <a:pt x="577" y="412"/>
                      <a:pt x="577" y="412"/>
                      <a:pt x="577" y="411"/>
                    </a:cubicBezTo>
                    <a:cubicBezTo>
                      <a:pt x="578" y="412"/>
                      <a:pt x="578" y="413"/>
                      <a:pt x="578" y="414"/>
                    </a:cubicBezTo>
                    <a:moveTo>
                      <a:pt x="165" y="409"/>
                    </a:moveTo>
                    <a:cubicBezTo>
                      <a:pt x="165" y="407"/>
                      <a:pt x="165" y="406"/>
                      <a:pt x="165" y="405"/>
                    </a:cubicBezTo>
                    <a:cubicBezTo>
                      <a:pt x="166" y="405"/>
                      <a:pt x="167" y="406"/>
                      <a:pt x="168" y="406"/>
                    </a:cubicBezTo>
                    <a:cubicBezTo>
                      <a:pt x="168" y="407"/>
                      <a:pt x="168" y="408"/>
                      <a:pt x="168" y="408"/>
                    </a:cubicBezTo>
                    <a:cubicBezTo>
                      <a:pt x="167" y="408"/>
                      <a:pt x="166" y="408"/>
                      <a:pt x="165" y="409"/>
                    </a:cubicBezTo>
                    <a:moveTo>
                      <a:pt x="207" y="403"/>
                    </a:moveTo>
                    <a:cubicBezTo>
                      <a:pt x="207" y="401"/>
                      <a:pt x="207" y="401"/>
                      <a:pt x="207" y="400"/>
                    </a:cubicBezTo>
                    <a:cubicBezTo>
                      <a:pt x="208" y="400"/>
                      <a:pt x="208" y="400"/>
                      <a:pt x="209" y="401"/>
                    </a:cubicBezTo>
                    <a:cubicBezTo>
                      <a:pt x="208" y="401"/>
                      <a:pt x="208" y="402"/>
                      <a:pt x="207" y="403"/>
                    </a:cubicBezTo>
                    <a:moveTo>
                      <a:pt x="315" y="400"/>
                    </a:moveTo>
                    <a:cubicBezTo>
                      <a:pt x="313" y="400"/>
                      <a:pt x="312" y="399"/>
                      <a:pt x="310" y="397"/>
                    </a:cubicBezTo>
                    <a:cubicBezTo>
                      <a:pt x="312" y="395"/>
                      <a:pt x="313" y="394"/>
                      <a:pt x="314" y="394"/>
                    </a:cubicBezTo>
                    <a:cubicBezTo>
                      <a:pt x="316" y="394"/>
                      <a:pt x="317" y="394"/>
                      <a:pt x="318" y="396"/>
                    </a:cubicBezTo>
                    <a:cubicBezTo>
                      <a:pt x="318" y="398"/>
                      <a:pt x="318" y="398"/>
                      <a:pt x="318" y="398"/>
                    </a:cubicBezTo>
                    <a:cubicBezTo>
                      <a:pt x="317" y="399"/>
                      <a:pt x="316" y="400"/>
                      <a:pt x="315" y="400"/>
                    </a:cubicBezTo>
                    <a:moveTo>
                      <a:pt x="45" y="383"/>
                    </a:moveTo>
                    <a:cubicBezTo>
                      <a:pt x="45" y="383"/>
                      <a:pt x="44" y="383"/>
                      <a:pt x="44" y="383"/>
                    </a:cubicBezTo>
                    <a:cubicBezTo>
                      <a:pt x="44" y="382"/>
                      <a:pt x="45" y="381"/>
                      <a:pt x="45" y="381"/>
                    </a:cubicBezTo>
                    <a:cubicBezTo>
                      <a:pt x="45" y="381"/>
                      <a:pt x="46" y="381"/>
                      <a:pt x="46" y="382"/>
                    </a:cubicBezTo>
                    <a:cubicBezTo>
                      <a:pt x="46" y="382"/>
                      <a:pt x="46" y="383"/>
                      <a:pt x="45" y="383"/>
                    </a:cubicBezTo>
                    <a:cubicBezTo>
                      <a:pt x="45" y="383"/>
                      <a:pt x="45" y="383"/>
                      <a:pt x="45" y="383"/>
                    </a:cubicBezTo>
                    <a:moveTo>
                      <a:pt x="235" y="374"/>
                    </a:moveTo>
                    <a:cubicBezTo>
                      <a:pt x="234" y="374"/>
                      <a:pt x="234" y="374"/>
                      <a:pt x="234" y="373"/>
                    </a:cubicBezTo>
                    <a:cubicBezTo>
                      <a:pt x="234" y="373"/>
                      <a:pt x="234" y="372"/>
                      <a:pt x="233" y="372"/>
                    </a:cubicBezTo>
                    <a:cubicBezTo>
                      <a:pt x="234" y="371"/>
                      <a:pt x="235" y="371"/>
                      <a:pt x="236" y="371"/>
                    </a:cubicBezTo>
                    <a:cubicBezTo>
                      <a:pt x="236" y="371"/>
                      <a:pt x="236" y="372"/>
                      <a:pt x="236" y="373"/>
                    </a:cubicBezTo>
                    <a:cubicBezTo>
                      <a:pt x="235" y="373"/>
                      <a:pt x="235" y="374"/>
                      <a:pt x="235" y="374"/>
                    </a:cubicBezTo>
                    <a:moveTo>
                      <a:pt x="205" y="372"/>
                    </a:moveTo>
                    <a:cubicBezTo>
                      <a:pt x="204" y="371"/>
                      <a:pt x="204" y="371"/>
                      <a:pt x="204" y="371"/>
                    </a:cubicBezTo>
                    <a:cubicBezTo>
                      <a:pt x="205" y="370"/>
                      <a:pt x="205" y="370"/>
                      <a:pt x="205" y="370"/>
                    </a:cubicBezTo>
                    <a:cubicBezTo>
                      <a:pt x="205" y="372"/>
                      <a:pt x="205" y="372"/>
                      <a:pt x="205" y="372"/>
                    </a:cubicBezTo>
                    <a:moveTo>
                      <a:pt x="376" y="390"/>
                    </a:moveTo>
                    <a:cubicBezTo>
                      <a:pt x="376" y="366"/>
                      <a:pt x="376" y="366"/>
                      <a:pt x="376" y="366"/>
                    </a:cubicBezTo>
                    <a:cubicBezTo>
                      <a:pt x="379" y="366"/>
                      <a:pt x="379" y="366"/>
                      <a:pt x="379" y="366"/>
                    </a:cubicBezTo>
                    <a:cubicBezTo>
                      <a:pt x="379" y="390"/>
                      <a:pt x="379" y="390"/>
                      <a:pt x="379" y="390"/>
                    </a:cubicBezTo>
                    <a:cubicBezTo>
                      <a:pt x="376" y="390"/>
                      <a:pt x="376" y="390"/>
                      <a:pt x="376" y="390"/>
                    </a:cubicBezTo>
                    <a:moveTo>
                      <a:pt x="233" y="367"/>
                    </a:moveTo>
                    <a:cubicBezTo>
                      <a:pt x="233" y="367"/>
                      <a:pt x="236" y="365"/>
                      <a:pt x="240" y="365"/>
                    </a:cubicBezTo>
                    <a:cubicBezTo>
                      <a:pt x="247" y="365"/>
                      <a:pt x="248" y="368"/>
                      <a:pt x="248" y="377"/>
                    </a:cubicBezTo>
                    <a:cubicBezTo>
                      <a:pt x="248" y="390"/>
                      <a:pt x="248" y="390"/>
                      <a:pt x="248" y="390"/>
                    </a:cubicBezTo>
                    <a:cubicBezTo>
                      <a:pt x="244" y="390"/>
                      <a:pt x="244" y="390"/>
                      <a:pt x="244" y="390"/>
                    </a:cubicBezTo>
                    <a:cubicBezTo>
                      <a:pt x="244" y="377"/>
                      <a:pt x="244" y="377"/>
                      <a:pt x="244" y="377"/>
                    </a:cubicBezTo>
                    <a:cubicBezTo>
                      <a:pt x="244" y="371"/>
                      <a:pt x="244" y="368"/>
                      <a:pt x="239" y="368"/>
                    </a:cubicBezTo>
                    <a:cubicBezTo>
                      <a:pt x="236" y="368"/>
                      <a:pt x="233" y="370"/>
                      <a:pt x="233" y="370"/>
                    </a:cubicBezTo>
                    <a:cubicBezTo>
                      <a:pt x="233" y="390"/>
                      <a:pt x="233" y="390"/>
                      <a:pt x="233" y="390"/>
                    </a:cubicBezTo>
                    <a:cubicBezTo>
                      <a:pt x="229" y="390"/>
                      <a:pt x="229" y="390"/>
                      <a:pt x="229" y="390"/>
                    </a:cubicBezTo>
                    <a:cubicBezTo>
                      <a:pt x="229" y="366"/>
                      <a:pt x="229" y="366"/>
                      <a:pt x="229" y="366"/>
                    </a:cubicBezTo>
                    <a:cubicBezTo>
                      <a:pt x="233" y="366"/>
                      <a:pt x="233" y="366"/>
                      <a:pt x="233" y="366"/>
                    </a:cubicBezTo>
                    <a:cubicBezTo>
                      <a:pt x="233" y="367"/>
                      <a:pt x="233" y="367"/>
                      <a:pt x="233" y="367"/>
                    </a:cubicBezTo>
                    <a:moveTo>
                      <a:pt x="256" y="362"/>
                    </a:moveTo>
                    <a:cubicBezTo>
                      <a:pt x="255" y="362"/>
                      <a:pt x="255" y="362"/>
                      <a:pt x="254" y="362"/>
                    </a:cubicBezTo>
                    <a:cubicBezTo>
                      <a:pt x="254" y="361"/>
                      <a:pt x="254" y="360"/>
                      <a:pt x="254" y="359"/>
                    </a:cubicBezTo>
                    <a:cubicBezTo>
                      <a:pt x="255" y="359"/>
                      <a:pt x="255" y="359"/>
                      <a:pt x="255" y="359"/>
                    </a:cubicBezTo>
                    <a:cubicBezTo>
                      <a:pt x="255" y="359"/>
                      <a:pt x="256" y="359"/>
                      <a:pt x="256" y="360"/>
                    </a:cubicBezTo>
                    <a:cubicBezTo>
                      <a:pt x="256" y="360"/>
                      <a:pt x="256" y="361"/>
                      <a:pt x="256" y="362"/>
                    </a:cubicBezTo>
                    <a:cubicBezTo>
                      <a:pt x="256" y="362"/>
                      <a:pt x="256" y="362"/>
                      <a:pt x="256" y="362"/>
                    </a:cubicBezTo>
                    <a:moveTo>
                      <a:pt x="376" y="360"/>
                    </a:moveTo>
                    <a:cubicBezTo>
                      <a:pt x="376" y="356"/>
                      <a:pt x="376" y="356"/>
                      <a:pt x="376" y="356"/>
                    </a:cubicBezTo>
                    <a:cubicBezTo>
                      <a:pt x="379" y="356"/>
                      <a:pt x="379" y="356"/>
                      <a:pt x="379" y="356"/>
                    </a:cubicBezTo>
                    <a:cubicBezTo>
                      <a:pt x="379" y="360"/>
                      <a:pt x="379" y="360"/>
                      <a:pt x="379" y="360"/>
                    </a:cubicBezTo>
                    <a:cubicBezTo>
                      <a:pt x="376" y="360"/>
                      <a:pt x="376" y="360"/>
                      <a:pt x="376" y="360"/>
                    </a:cubicBezTo>
                    <a:moveTo>
                      <a:pt x="379" y="356"/>
                    </a:moveTo>
                    <a:cubicBezTo>
                      <a:pt x="378" y="355"/>
                      <a:pt x="378" y="355"/>
                      <a:pt x="378" y="355"/>
                    </a:cubicBezTo>
                    <a:cubicBezTo>
                      <a:pt x="380" y="354"/>
                      <a:pt x="380" y="354"/>
                      <a:pt x="380" y="354"/>
                    </a:cubicBezTo>
                    <a:cubicBezTo>
                      <a:pt x="379" y="356"/>
                      <a:pt x="379" y="356"/>
                      <a:pt x="379" y="356"/>
                    </a:cubicBezTo>
                    <a:moveTo>
                      <a:pt x="160" y="357"/>
                    </a:moveTo>
                    <a:cubicBezTo>
                      <a:pt x="159" y="357"/>
                      <a:pt x="158" y="356"/>
                      <a:pt x="157" y="355"/>
                    </a:cubicBezTo>
                    <a:cubicBezTo>
                      <a:pt x="158" y="354"/>
                      <a:pt x="159" y="354"/>
                      <a:pt x="159" y="353"/>
                    </a:cubicBezTo>
                    <a:cubicBezTo>
                      <a:pt x="160" y="354"/>
                      <a:pt x="161" y="355"/>
                      <a:pt x="161" y="356"/>
                    </a:cubicBezTo>
                    <a:cubicBezTo>
                      <a:pt x="160" y="357"/>
                      <a:pt x="160" y="357"/>
                      <a:pt x="160" y="357"/>
                    </a:cubicBezTo>
                    <a:moveTo>
                      <a:pt x="270" y="358"/>
                    </a:moveTo>
                    <a:cubicBezTo>
                      <a:pt x="270" y="358"/>
                      <a:pt x="268" y="357"/>
                      <a:pt x="267" y="357"/>
                    </a:cubicBezTo>
                    <a:cubicBezTo>
                      <a:pt x="268" y="355"/>
                      <a:pt x="269" y="352"/>
                      <a:pt x="270" y="351"/>
                    </a:cubicBezTo>
                    <a:cubicBezTo>
                      <a:pt x="270" y="351"/>
                      <a:pt x="270" y="351"/>
                      <a:pt x="270" y="351"/>
                    </a:cubicBezTo>
                    <a:cubicBezTo>
                      <a:pt x="271" y="351"/>
                      <a:pt x="273" y="353"/>
                      <a:pt x="276" y="354"/>
                    </a:cubicBezTo>
                    <a:cubicBezTo>
                      <a:pt x="273" y="356"/>
                      <a:pt x="272" y="357"/>
                      <a:pt x="271" y="358"/>
                    </a:cubicBezTo>
                    <a:cubicBezTo>
                      <a:pt x="271" y="358"/>
                      <a:pt x="271" y="358"/>
                      <a:pt x="270" y="358"/>
                    </a:cubicBezTo>
                    <a:moveTo>
                      <a:pt x="600" y="346"/>
                    </a:moveTo>
                    <a:cubicBezTo>
                      <a:pt x="599" y="346"/>
                      <a:pt x="599" y="345"/>
                      <a:pt x="599" y="345"/>
                    </a:cubicBezTo>
                    <a:cubicBezTo>
                      <a:pt x="600" y="344"/>
                      <a:pt x="601" y="343"/>
                      <a:pt x="602" y="343"/>
                    </a:cubicBezTo>
                    <a:cubicBezTo>
                      <a:pt x="602" y="343"/>
                      <a:pt x="602" y="343"/>
                      <a:pt x="602" y="343"/>
                    </a:cubicBezTo>
                    <a:cubicBezTo>
                      <a:pt x="602" y="343"/>
                      <a:pt x="603" y="344"/>
                      <a:pt x="603" y="345"/>
                    </a:cubicBezTo>
                    <a:cubicBezTo>
                      <a:pt x="602" y="346"/>
                      <a:pt x="601" y="346"/>
                      <a:pt x="600" y="346"/>
                    </a:cubicBezTo>
                    <a:cubicBezTo>
                      <a:pt x="600" y="346"/>
                      <a:pt x="600" y="346"/>
                      <a:pt x="600" y="346"/>
                    </a:cubicBezTo>
                    <a:moveTo>
                      <a:pt x="219" y="341"/>
                    </a:moveTo>
                    <a:cubicBezTo>
                      <a:pt x="217" y="340"/>
                      <a:pt x="217" y="340"/>
                      <a:pt x="217" y="340"/>
                    </a:cubicBezTo>
                    <a:cubicBezTo>
                      <a:pt x="219" y="339"/>
                      <a:pt x="219" y="339"/>
                      <a:pt x="219" y="339"/>
                    </a:cubicBezTo>
                    <a:cubicBezTo>
                      <a:pt x="219" y="341"/>
                      <a:pt x="219" y="341"/>
                      <a:pt x="219" y="341"/>
                    </a:cubicBezTo>
                    <a:moveTo>
                      <a:pt x="95" y="335"/>
                    </a:moveTo>
                    <a:cubicBezTo>
                      <a:pt x="94" y="334"/>
                      <a:pt x="94" y="334"/>
                      <a:pt x="94" y="334"/>
                    </a:cubicBezTo>
                    <a:cubicBezTo>
                      <a:pt x="95" y="334"/>
                      <a:pt x="95" y="334"/>
                      <a:pt x="95" y="334"/>
                    </a:cubicBezTo>
                    <a:cubicBezTo>
                      <a:pt x="95" y="335"/>
                      <a:pt x="95" y="335"/>
                      <a:pt x="95" y="335"/>
                    </a:cubicBezTo>
                    <a:moveTo>
                      <a:pt x="359" y="338"/>
                    </a:moveTo>
                    <a:cubicBezTo>
                      <a:pt x="359" y="338"/>
                      <a:pt x="358" y="336"/>
                      <a:pt x="358" y="335"/>
                    </a:cubicBezTo>
                    <a:cubicBezTo>
                      <a:pt x="358" y="334"/>
                      <a:pt x="359" y="333"/>
                      <a:pt x="360" y="333"/>
                    </a:cubicBezTo>
                    <a:cubicBezTo>
                      <a:pt x="360" y="333"/>
                      <a:pt x="360" y="333"/>
                      <a:pt x="361" y="333"/>
                    </a:cubicBezTo>
                    <a:cubicBezTo>
                      <a:pt x="361" y="333"/>
                      <a:pt x="362" y="334"/>
                      <a:pt x="364" y="335"/>
                    </a:cubicBezTo>
                    <a:cubicBezTo>
                      <a:pt x="362" y="336"/>
                      <a:pt x="361" y="337"/>
                      <a:pt x="359" y="338"/>
                    </a:cubicBezTo>
                    <a:cubicBezTo>
                      <a:pt x="359" y="338"/>
                      <a:pt x="359" y="338"/>
                      <a:pt x="359" y="338"/>
                    </a:cubicBezTo>
                    <a:moveTo>
                      <a:pt x="152" y="328"/>
                    </a:moveTo>
                    <a:cubicBezTo>
                      <a:pt x="152" y="328"/>
                      <a:pt x="151" y="327"/>
                      <a:pt x="151" y="327"/>
                    </a:cubicBezTo>
                    <a:cubicBezTo>
                      <a:pt x="153" y="326"/>
                      <a:pt x="153" y="326"/>
                      <a:pt x="153" y="326"/>
                    </a:cubicBezTo>
                    <a:cubicBezTo>
                      <a:pt x="153" y="326"/>
                      <a:pt x="153" y="327"/>
                      <a:pt x="153" y="328"/>
                    </a:cubicBezTo>
                    <a:cubicBezTo>
                      <a:pt x="153" y="328"/>
                      <a:pt x="152" y="328"/>
                      <a:pt x="152" y="328"/>
                    </a:cubicBezTo>
                    <a:moveTo>
                      <a:pt x="41" y="322"/>
                    </a:moveTo>
                    <a:cubicBezTo>
                      <a:pt x="41" y="322"/>
                      <a:pt x="40" y="322"/>
                      <a:pt x="40" y="322"/>
                    </a:cubicBezTo>
                    <a:cubicBezTo>
                      <a:pt x="40" y="321"/>
                      <a:pt x="40" y="320"/>
                      <a:pt x="40" y="320"/>
                    </a:cubicBezTo>
                    <a:cubicBezTo>
                      <a:pt x="41" y="320"/>
                      <a:pt x="41" y="320"/>
                      <a:pt x="42" y="320"/>
                    </a:cubicBezTo>
                    <a:cubicBezTo>
                      <a:pt x="41" y="321"/>
                      <a:pt x="41" y="322"/>
                      <a:pt x="41" y="322"/>
                    </a:cubicBezTo>
                    <a:cubicBezTo>
                      <a:pt x="41" y="322"/>
                      <a:pt x="41" y="322"/>
                      <a:pt x="41" y="322"/>
                    </a:cubicBezTo>
                    <a:moveTo>
                      <a:pt x="525" y="308"/>
                    </a:moveTo>
                    <a:cubicBezTo>
                      <a:pt x="524" y="307"/>
                      <a:pt x="524" y="307"/>
                      <a:pt x="524" y="307"/>
                    </a:cubicBezTo>
                    <a:cubicBezTo>
                      <a:pt x="525" y="306"/>
                      <a:pt x="525" y="306"/>
                      <a:pt x="525" y="306"/>
                    </a:cubicBezTo>
                    <a:cubicBezTo>
                      <a:pt x="525" y="308"/>
                      <a:pt x="525" y="308"/>
                      <a:pt x="525" y="308"/>
                    </a:cubicBezTo>
                    <a:moveTo>
                      <a:pt x="159" y="323"/>
                    </a:moveTo>
                    <a:cubicBezTo>
                      <a:pt x="162" y="323"/>
                      <a:pt x="165" y="322"/>
                      <a:pt x="165" y="319"/>
                    </a:cubicBezTo>
                    <a:cubicBezTo>
                      <a:pt x="165" y="316"/>
                      <a:pt x="163" y="316"/>
                      <a:pt x="159" y="315"/>
                    </a:cubicBezTo>
                    <a:cubicBezTo>
                      <a:pt x="153" y="314"/>
                      <a:pt x="150" y="313"/>
                      <a:pt x="150" y="308"/>
                    </a:cubicBezTo>
                    <a:cubicBezTo>
                      <a:pt x="150" y="303"/>
                      <a:pt x="154" y="301"/>
                      <a:pt x="159" y="301"/>
                    </a:cubicBezTo>
                    <a:cubicBezTo>
                      <a:pt x="162" y="301"/>
                      <a:pt x="167" y="302"/>
                      <a:pt x="167" y="302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67" y="305"/>
                      <a:pt x="162" y="304"/>
                      <a:pt x="159" y="304"/>
                    </a:cubicBezTo>
                    <a:cubicBezTo>
                      <a:pt x="156" y="304"/>
                      <a:pt x="154" y="305"/>
                      <a:pt x="154" y="308"/>
                    </a:cubicBezTo>
                    <a:cubicBezTo>
                      <a:pt x="154" y="310"/>
                      <a:pt x="155" y="311"/>
                      <a:pt x="160" y="312"/>
                    </a:cubicBezTo>
                    <a:cubicBezTo>
                      <a:pt x="166" y="313"/>
                      <a:pt x="168" y="314"/>
                      <a:pt x="168" y="319"/>
                    </a:cubicBezTo>
                    <a:cubicBezTo>
                      <a:pt x="168" y="324"/>
                      <a:pt x="165" y="326"/>
                      <a:pt x="159" y="326"/>
                    </a:cubicBezTo>
                    <a:cubicBezTo>
                      <a:pt x="156" y="326"/>
                      <a:pt x="150" y="325"/>
                      <a:pt x="150" y="325"/>
                    </a:cubicBezTo>
                    <a:cubicBezTo>
                      <a:pt x="151" y="322"/>
                      <a:pt x="151" y="322"/>
                      <a:pt x="151" y="322"/>
                    </a:cubicBezTo>
                    <a:cubicBezTo>
                      <a:pt x="151" y="322"/>
                      <a:pt x="156" y="323"/>
                      <a:pt x="159" y="323"/>
                    </a:cubicBezTo>
                    <a:moveTo>
                      <a:pt x="320" y="323"/>
                    </a:moveTo>
                    <a:cubicBezTo>
                      <a:pt x="324" y="323"/>
                      <a:pt x="326" y="322"/>
                      <a:pt x="326" y="319"/>
                    </a:cubicBezTo>
                    <a:cubicBezTo>
                      <a:pt x="326" y="316"/>
                      <a:pt x="325" y="316"/>
                      <a:pt x="320" y="315"/>
                    </a:cubicBezTo>
                    <a:cubicBezTo>
                      <a:pt x="315" y="314"/>
                      <a:pt x="312" y="313"/>
                      <a:pt x="312" y="308"/>
                    </a:cubicBezTo>
                    <a:cubicBezTo>
                      <a:pt x="312" y="303"/>
                      <a:pt x="316" y="301"/>
                      <a:pt x="321" y="301"/>
                    </a:cubicBezTo>
                    <a:cubicBezTo>
                      <a:pt x="324" y="301"/>
                      <a:pt x="329" y="302"/>
                      <a:pt x="329" y="302"/>
                    </a:cubicBezTo>
                    <a:cubicBezTo>
                      <a:pt x="329" y="305"/>
                      <a:pt x="329" y="305"/>
                      <a:pt x="329" y="305"/>
                    </a:cubicBezTo>
                    <a:cubicBezTo>
                      <a:pt x="329" y="305"/>
                      <a:pt x="324" y="304"/>
                      <a:pt x="321" y="304"/>
                    </a:cubicBezTo>
                    <a:cubicBezTo>
                      <a:pt x="318" y="304"/>
                      <a:pt x="316" y="305"/>
                      <a:pt x="316" y="308"/>
                    </a:cubicBezTo>
                    <a:cubicBezTo>
                      <a:pt x="316" y="310"/>
                      <a:pt x="317" y="311"/>
                      <a:pt x="322" y="312"/>
                    </a:cubicBezTo>
                    <a:cubicBezTo>
                      <a:pt x="328" y="313"/>
                      <a:pt x="330" y="314"/>
                      <a:pt x="330" y="319"/>
                    </a:cubicBezTo>
                    <a:cubicBezTo>
                      <a:pt x="330" y="324"/>
                      <a:pt x="327" y="326"/>
                      <a:pt x="321" y="326"/>
                    </a:cubicBezTo>
                    <a:cubicBezTo>
                      <a:pt x="318" y="326"/>
                      <a:pt x="312" y="325"/>
                      <a:pt x="312" y="325"/>
                    </a:cubicBezTo>
                    <a:cubicBezTo>
                      <a:pt x="313" y="322"/>
                      <a:pt x="313" y="322"/>
                      <a:pt x="313" y="322"/>
                    </a:cubicBezTo>
                    <a:cubicBezTo>
                      <a:pt x="313" y="322"/>
                      <a:pt x="318" y="323"/>
                      <a:pt x="320" y="323"/>
                    </a:cubicBezTo>
                    <a:moveTo>
                      <a:pt x="414" y="305"/>
                    </a:move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4" y="302"/>
                      <a:pt x="420" y="301"/>
                      <a:pt x="424" y="301"/>
                    </a:cubicBezTo>
                    <a:cubicBezTo>
                      <a:pt x="429" y="301"/>
                      <a:pt x="431" y="304"/>
                      <a:pt x="431" y="309"/>
                    </a:cubicBezTo>
                    <a:cubicBezTo>
                      <a:pt x="431" y="321"/>
                      <a:pt x="431" y="321"/>
                      <a:pt x="431" y="321"/>
                    </a:cubicBezTo>
                    <a:cubicBezTo>
                      <a:pt x="431" y="322"/>
                      <a:pt x="432" y="323"/>
                      <a:pt x="434" y="323"/>
                    </a:cubicBezTo>
                    <a:cubicBezTo>
                      <a:pt x="434" y="326"/>
                      <a:pt x="434" y="326"/>
                      <a:pt x="434" y="326"/>
                    </a:cubicBezTo>
                    <a:cubicBezTo>
                      <a:pt x="431" y="326"/>
                      <a:pt x="430" y="326"/>
                      <a:pt x="428" y="324"/>
                    </a:cubicBezTo>
                    <a:cubicBezTo>
                      <a:pt x="428" y="324"/>
                      <a:pt x="424" y="326"/>
                      <a:pt x="420" y="326"/>
                    </a:cubicBezTo>
                    <a:cubicBezTo>
                      <a:pt x="415" y="326"/>
                      <a:pt x="413" y="324"/>
                      <a:pt x="413" y="319"/>
                    </a:cubicBezTo>
                    <a:cubicBezTo>
                      <a:pt x="413" y="314"/>
                      <a:pt x="415" y="312"/>
                      <a:pt x="420" y="312"/>
                    </a:cubicBezTo>
                    <a:cubicBezTo>
                      <a:pt x="428" y="311"/>
                      <a:pt x="428" y="311"/>
                      <a:pt x="428" y="311"/>
                    </a:cubicBezTo>
                    <a:cubicBezTo>
                      <a:pt x="428" y="309"/>
                      <a:pt x="428" y="309"/>
                      <a:pt x="428" y="309"/>
                    </a:cubicBezTo>
                    <a:cubicBezTo>
                      <a:pt x="428" y="306"/>
                      <a:pt x="426" y="304"/>
                      <a:pt x="423" y="304"/>
                    </a:cubicBezTo>
                    <a:cubicBezTo>
                      <a:pt x="420" y="304"/>
                      <a:pt x="414" y="305"/>
                      <a:pt x="414" y="305"/>
                    </a:cubicBezTo>
                    <a:moveTo>
                      <a:pt x="327" y="299"/>
                    </a:moveTo>
                    <a:cubicBezTo>
                      <a:pt x="327" y="299"/>
                      <a:pt x="327" y="299"/>
                      <a:pt x="327" y="299"/>
                    </a:cubicBezTo>
                    <a:cubicBezTo>
                      <a:pt x="327" y="299"/>
                      <a:pt x="326" y="298"/>
                      <a:pt x="326" y="298"/>
                    </a:cubicBezTo>
                    <a:cubicBezTo>
                      <a:pt x="326" y="298"/>
                      <a:pt x="327" y="297"/>
                      <a:pt x="327" y="297"/>
                    </a:cubicBezTo>
                    <a:cubicBezTo>
                      <a:pt x="327" y="297"/>
                      <a:pt x="327" y="297"/>
                      <a:pt x="327" y="297"/>
                    </a:cubicBezTo>
                    <a:cubicBezTo>
                      <a:pt x="328" y="297"/>
                      <a:pt x="328" y="298"/>
                      <a:pt x="328" y="298"/>
                    </a:cubicBezTo>
                    <a:cubicBezTo>
                      <a:pt x="328" y="298"/>
                      <a:pt x="328" y="299"/>
                      <a:pt x="327" y="299"/>
                    </a:cubicBezTo>
                    <a:moveTo>
                      <a:pt x="427" y="300"/>
                    </a:moveTo>
                    <a:cubicBezTo>
                      <a:pt x="427" y="300"/>
                      <a:pt x="427" y="300"/>
                      <a:pt x="427" y="300"/>
                    </a:cubicBezTo>
                    <a:cubicBezTo>
                      <a:pt x="426" y="299"/>
                      <a:pt x="425" y="299"/>
                      <a:pt x="424" y="298"/>
                    </a:cubicBezTo>
                    <a:cubicBezTo>
                      <a:pt x="425" y="297"/>
                      <a:pt x="425" y="297"/>
                      <a:pt x="425" y="296"/>
                    </a:cubicBezTo>
                    <a:cubicBezTo>
                      <a:pt x="426" y="297"/>
                      <a:pt x="427" y="297"/>
                      <a:pt x="428" y="298"/>
                    </a:cubicBezTo>
                    <a:cubicBezTo>
                      <a:pt x="428" y="299"/>
                      <a:pt x="427" y="300"/>
                      <a:pt x="427" y="300"/>
                    </a:cubicBezTo>
                    <a:moveTo>
                      <a:pt x="103" y="309"/>
                    </a:moveTo>
                    <a:cubicBezTo>
                      <a:pt x="99" y="308"/>
                      <a:pt x="97" y="306"/>
                      <a:pt x="97" y="301"/>
                    </a:cubicBezTo>
                    <a:cubicBezTo>
                      <a:pt x="97" y="294"/>
                      <a:pt x="101" y="292"/>
                      <a:pt x="108" y="292"/>
                    </a:cubicBezTo>
                    <a:cubicBezTo>
                      <a:pt x="112" y="292"/>
                      <a:pt x="118" y="293"/>
                      <a:pt x="118" y="293"/>
                    </a:cubicBezTo>
                    <a:cubicBezTo>
                      <a:pt x="117" y="296"/>
                      <a:pt x="117" y="296"/>
                      <a:pt x="117" y="296"/>
                    </a:cubicBezTo>
                    <a:cubicBezTo>
                      <a:pt x="117" y="296"/>
                      <a:pt x="111" y="295"/>
                      <a:pt x="108" y="295"/>
                    </a:cubicBezTo>
                    <a:cubicBezTo>
                      <a:pt x="103" y="295"/>
                      <a:pt x="101" y="297"/>
                      <a:pt x="101" y="301"/>
                    </a:cubicBezTo>
                    <a:cubicBezTo>
                      <a:pt x="101" y="305"/>
                      <a:pt x="103" y="306"/>
                      <a:pt x="109" y="307"/>
                    </a:cubicBezTo>
                    <a:cubicBezTo>
                      <a:pt x="116" y="308"/>
                      <a:pt x="118" y="310"/>
                      <a:pt x="118" y="316"/>
                    </a:cubicBezTo>
                    <a:cubicBezTo>
                      <a:pt x="118" y="323"/>
                      <a:pt x="114" y="326"/>
                      <a:pt x="108" y="326"/>
                    </a:cubicBezTo>
                    <a:cubicBezTo>
                      <a:pt x="104" y="326"/>
                      <a:pt x="97" y="325"/>
                      <a:pt x="97" y="325"/>
                    </a:cubicBezTo>
                    <a:cubicBezTo>
                      <a:pt x="98" y="322"/>
                      <a:pt x="98" y="322"/>
                      <a:pt x="98" y="322"/>
                    </a:cubicBezTo>
                    <a:cubicBezTo>
                      <a:pt x="98" y="322"/>
                      <a:pt x="104" y="322"/>
                      <a:pt x="108" y="322"/>
                    </a:cubicBezTo>
                    <a:cubicBezTo>
                      <a:pt x="112" y="322"/>
                      <a:pt x="115" y="321"/>
                      <a:pt x="115" y="316"/>
                    </a:cubicBezTo>
                    <a:cubicBezTo>
                      <a:pt x="115" y="312"/>
                      <a:pt x="113" y="311"/>
                      <a:pt x="107" y="310"/>
                    </a:cubicBezTo>
                    <a:cubicBezTo>
                      <a:pt x="106" y="310"/>
                      <a:pt x="105" y="310"/>
                      <a:pt x="104" y="309"/>
                    </a:cubicBezTo>
                    <a:cubicBezTo>
                      <a:pt x="104" y="309"/>
                      <a:pt x="104" y="309"/>
                      <a:pt x="104" y="309"/>
                    </a:cubicBezTo>
                    <a:cubicBezTo>
                      <a:pt x="103" y="309"/>
                      <a:pt x="103" y="309"/>
                      <a:pt x="103" y="309"/>
                    </a:cubicBezTo>
                    <a:moveTo>
                      <a:pt x="310" y="289"/>
                    </a:moveTo>
                    <a:cubicBezTo>
                      <a:pt x="310" y="287"/>
                      <a:pt x="310" y="286"/>
                      <a:pt x="310" y="285"/>
                    </a:cubicBezTo>
                    <a:cubicBezTo>
                      <a:pt x="310" y="285"/>
                      <a:pt x="311" y="285"/>
                      <a:pt x="311" y="286"/>
                    </a:cubicBezTo>
                    <a:cubicBezTo>
                      <a:pt x="312" y="286"/>
                      <a:pt x="311" y="287"/>
                      <a:pt x="312" y="288"/>
                    </a:cubicBezTo>
                    <a:cubicBezTo>
                      <a:pt x="311" y="288"/>
                      <a:pt x="310" y="288"/>
                      <a:pt x="310" y="289"/>
                    </a:cubicBezTo>
                    <a:moveTo>
                      <a:pt x="196" y="284"/>
                    </a:moveTo>
                    <a:cubicBezTo>
                      <a:pt x="196" y="283"/>
                      <a:pt x="195" y="283"/>
                      <a:pt x="195" y="283"/>
                    </a:cubicBezTo>
                    <a:cubicBezTo>
                      <a:pt x="195" y="282"/>
                      <a:pt x="195" y="282"/>
                      <a:pt x="196" y="281"/>
                    </a:cubicBezTo>
                    <a:cubicBezTo>
                      <a:pt x="196" y="282"/>
                      <a:pt x="196" y="283"/>
                      <a:pt x="196" y="284"/>
                    </a:cubicBezTo>
                    <a:moveTo>
                      <a:pt x="53" y="282"/>
                    </a:moveTo>
                    <a:cubicBezTo>
                      <a:pt x="53" y="280"/>
                      <a:pt x="53" y="280"/>
                      <a:pt x="53" y="280"/>
                    </a:cubicBezTo>
                    <a:cubicBezTo>
                      <a:pt x="54" y="282"/>
                      <a:pt x="54" y="282"/>
                      <a:pt x="54" y="282"/>
                    </a:cubicBezTo>
                    <a:cubicBezTo>
                      <a:pt x="53" y="282"/>
                      <a:pt x="53" y="282"/>
                      <a:pt x="53" y="282"/>
                    </a:cubicBezTo>
                    <a:moveTo>
                      <a:pt x="182" y="278"/>
                    </a:moveTo>
                    <a:cubicBezTo>
                      <a:pt x="182" y="278"/>
                      <a:pt x="182" y="277"/>
                      <a:pt x="181" y="277"/>
                    </a:cubicBezTo>
                    <a:cubicBezTo>
                      <a:pt x="182" y="277"/>
                      <a:pt x="182" y="276"/>
                      <a:pt x="182" y="276"/>
                    </a:cubicBezTo>
                    <a:cubicBezTo>
                      <a:pt x="182" y="276"/>
                      <a:pt x="182" y="276"/>
                      <a:pt x="182" y="276"/>
                    </a:cubicBezTo>
                    <a:cubicBezTo>
                      <a:pt x="183" y="276"/>
                      <a:pt x="183" y="277"/>
                      <a:pt x="184" y="277"/>
                    </a:cubicBezTo>
                    <a:cubicBezTo>
                      <a:pt x="183" y="278"/>
                      <a:pt x="183" y="278"/>
                      <a:pt x="182" y="278"/>
                    </a:cubicBezTo>
                    <a:moveTo>
                      <a:pt x="43" y="270"/>
                    </a:moveTo>
                    <a:cubicBezTo>
                      <a:pt x="42" y="269"/>
                      <a:pt x="41" y="268"/>
                      <a:pt x="39" y="268"/>
                    </a:cubicBezTo>
                    <a:cubicBezTo>
                      <a:pt x="41" y="266"/>
                      <a:pt x="42" y="264"/>
                      <a:pt x="44" y="262"/>
                    </a:cubicBezTo>
                    <a:cubicBezTo>
                      <a:pt x="45" y="263"/>
                      <a:pt x="46" y="264"/>
                      <a:pt x="46" y="265"/>
                    </a:cubicBezTo>
                    <a:cubicBezTo>
                      <a:pt x="45" y="267"/>
                      <a:pt x="44" y="268"/>
                      <a:pt x="43" y="270"/>
                    </a:cubicBezTo>
                    <a:moveTo>
                      <a:pt x="554" y="263"/>
                    </a:moveTo>
                    <a:cubicBezTo>
                      <a:pt x="554" y="262"/>
                      <a:pt x="553" y="262"/>
                      <a:pt x="553" y="262"/>
                    </a:cubicBezTo>
                    <a:cubicBezTo>
                      <a:pt x="553" y="261"/>
                      <a:pt x="553" y="261"/>
                      <a:pt x="553" y="260"/>
                    </a:cubicBezTo>
                    <a:cubicBezTo>
                      <a:pt x="554" y="261"/>
                      <a:pt x="554" y="262"/>
                      <a:pt x="554" y="263"/>
                    </a:cubicBezTo>
                    <a:moveTo>
                      <a:pt x="26" y="257"/>
                    </a:moveTo>
                    <a:cubicBezTo>
                      <a:pt x="25" y="256"/>
                      <a:pt x="25" y="256"/>
                      <a:pt x="25" y="256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6" y="257"/>
                      <a:pt x="26" y="257"/>
                      <a:pt x="26" y="257"/>
                    </a:cubicBezTo>
                    <a:moveTo>
                      <a:pt x="339" y="254"/>
                    </a:moveTo>
                    <a:cubicBezTo>
                      <a:pt x="338" y="254"/>
                      <a:pt x="338" y="254"/>
                      <a:pt x="338" y="254"/>
                    </a:cubicBezTo>
                    <a:cubicBezTo>
                      <a:pt x="339" y="253"/>
                      <a:pt x="339" y="253"/>
                      <a:pt x="339" y="253"/>
                    </a:cubicBezTo>
                    <a:cubicBezTo>
                      <a:pt x="339" y="254"/>
                      <a:pt x="339" y="254"/>
                      <a:pt x="339" y="254"/>
                    </a:cubicBezTo>
                    <a:moveTo>
                      <a:pt x="268" y="232"/>
                    </a:moveTo>
                    <a:cubicBezTo>
                      <a:pt x="268" y="231"/>
                      <a:pt x="268" y="231"/>
                      <a:pt x="267" y="230"/>
                    </a:cubicBezTo>
                    <a:cubicBezTo>
                      <a:pt x="268" y="230"/>
                      <a:pt x="268" y="230"/>
                      <a:pt x="269" y="230"/>
                    </a:cubicBezTo>
                    <a:cubicBezTo>
                      <a:pt x="269" y="230"/>
                      <a:pt x="269" y="230"/>
                      <a:pt x="269" y="230"/>
                    </a:cubicBezTo>
                    <a:cubicBezTo>
                      <a:pt x="269" y="230"/>
                      <a:pt x="269" y="231"/>
                      <a:pt x="270" y="231"/>
                    </a:cubicBezTo>
                    <a:cubicBezTo>
                      <a:pt x="269" y="232"/>
                      <a:pt x="269" y="232"/>
                      <a:pt x="268" y="232"/>
                    </a:cubicBezTo>
                    <a:moveTo>
                      <a:pt x="592" y="228"/>
                    </a:moveTo>
                    <a:cubicBezTo>
                      <a:pt x="591" y="228"/>
                      <a:pt x="591" y="228"/>
                      <a:pt x="591" y="228"/>
                    </a:cubicBezTo>
                    <a:cubicBezTo>
                      <a:pt x="591" y="227"/>
                      <a:pt x="591" y="227"/>
                      <a:pt x="591" y="227"/>
                    </a:cubicBezTo>
                    <a:cubicBezTo>
                      <a:pt x="592" y="228"/>
                      <a:pt x="592" y="228"/>
                      <a:pt x="592" y="228"/>
                    </a:cubicBezTo>
                    <a:moveTo>
                      <a:pt x="552" y="226"/>
                    </a:moveTo>
                    <a:cubicBezTo>
                      <a:pt x="552" y="226"/>
                      <a:pt x="552" y="226"/>
                      <a:pt x="552" y="226"/>
                    </a:cubicBezTo>
                    <a:cubicBezTo>
                      <a:pt x="552" y="226"/>
                      <a:pt x="551" y="225"/>
                      <a:pt x="551" y="225"/>
                    </a:cubicBezTo>
                    <a:cubicBezTo>
                      <a:pt x="552" y="225"/>
                      <a:pt x="553" y="225"/>
                      <a:pt x="553" y="225"/>
                    </a:cubicBezTo>
                    <a:cubicBezTo>
                      <a:pt x="553" y="226"/>
                      <a:pt x="553" y="226"/>
                      <a:pt x="552" y="226"/>
                    </a:cubicBezTo>
                    <a:moveTo>
                      <a:pt x="591" y="227"/>
                    </a:moveTo>
                    <a:cubicBezTo>
                      <a:pt x="590" y="227"/>
                      <a:pt x="589" y="226"/>
                      <a:pt x="588" y="225"/>
                    </a:cubicBezTo>
                    <a:cubicBezTo>
                      <a:pt x="589" y="225"/>
                      <a:pt x="589" y="224"/>
                      <a:pt x="590" y="224"/>
                    </a:cubicBezTo>
                    <a:cubicBezTo>
                      <a:pt x="591" y="224"/>
                      <a:pt x="591" y="226"/>
                      <a:pt x="591" y="227"/>
                    </a:cubicBezTo>
                    <a:cubicBezTo>
                      <a:pt x="591" y="227"/>
                      <a:pt x="591" y="227"/>
                      <a:pt x="591" y="227"/>
                    </a:cubicBezTo>
                    <a:cubicBezTo>
                      <a:pt x="591" y="228"/>
                      <a:pt x="591" y="228"/>
                      <a:pt x="591" y="228"/>
                    </a:cubicBezTo>
                    <a:cubicBezTo>
                      <a:pt x="591" y="228"/>
                      <a:pt x="591" y="227"/>
                      <a:pt x="591" y="227"/>
                    </a:cubicBezTo>
                    <a:moveTo>
                      <a:pt x="83" y="226"/>
                    </a:moveTo>
                    <a:cubicBezTo>
                      <a:pt x="83" y="225"/>
                      <a:pt x="82" y="225"/>
                      <a:pt x="81" y="224"/>
                    </a:cubicBezTo>
                    <a:cubicBezTo>
                      <a:pt x="82" y="224"/>
                      <a:pt x="82" y="224"/>
                      <a:pt x="83" y="224"/>
                    </a:cubicBezTo>
                    <a:cubicBezTo>
                      <a:pt x="83" y="224"/>
                      <a:pt x="83" y="225"/>
                      <a:pt x="83" y="226"/>
                    </a:cubicBezTo>
                    <a:moveTo>
                      <a:pt x="122" y="227"/>
                    </a:moveTo>
                    <a:cubicBezTo>
                      <a:pt x="121" y="227"/>
                      <a:pt x="120" y="226"/>
                      <a:pt x="119" y="225"/>
                    </a:cubicBezTo>
                    <a:cubicBezTo>
                      <a:pt x="120" y="224"/>
                      <a:pt x="121" y="223"/>
                      <a:pt x="121" y="222"/>
                    </a:cubicBezTo>
                    <a:cubicBezTo>
                      <a:pt x="122" y="223"/>
                      <a:pt x="122" y="224"/>
                      <a:pt x="123" y="226"/>
                    </a:cubicBezTo>
                    <a:cubicBezTo>
                      <a:pt x="122" y="227"/>
                      <a:pt x="122" y="227"/>
                      <a:pt x="122" y="227"/>
                    </a:cubicBezTo>
                    <a:moveTo>
                      <a:pt x="99" y="211"/>
                    </a:moveTo>
                    <a:cubicBezTo>
                      <a:pt x="99" y="210"/>
                      <a:pt x="99" y="209"/>
                      <a:pt x="100" y="209"/>
                    </a:cubicBezTo>
                    <a:cubicBezTo>
                      <a:pt x="100" y="209"/>
                      <a:pt x="100" y="209"/>
                      <a:pt x="100" y="209"/>
                    </a:cubicBezTo>
                    <a:cubicBezTo>
                      <a:pt x="100" y="209"/>
                      <a:pt x="101" y="209"/>
                      <a:pt x="101" y="209"/>
                    </a:cubicBezTo>
                    <a:cubicBezTo>
                      <a:pt x="101" y="209"/>
                      <a:pt x="101" y="210"/>
                      <a:pt x="101" y="210"/>
                    </a:cubicBezTo>
                    <a:cubicBezTo>
                      <a:pt x="101" y="210"/>
                      <a:pt x="100" y="210"/>
                      <a:pt x="99" y="211"/>
                    </a:cubicBezTo>
                    <a:moveTo>
                      <a:pt x="30" y="210"/>
                    </a:moveTo>
                    <a:cubicBezTo>
                      <a:pt x="30" y="210"/>
                      <a:pt x="29" y="210"/>
                      <a:pt x="29" y="210"/>
                    </a:cubicBezTo>
                    <a:cubicBezTo>
                      <a:pt x="29" y="209"/>
                      <a:pt x="29" y="208"/>
                      <a:pt x="29" y="208"/>
                    </a:cubicBezTo>
                    <a:cubicBezTo>
                      <a:pt x="29" y="208"/>
                      <a:pt x="29" y="208"/>
                      <a:pt x="29" y="208"/>
                    </a:cubicBezTo>
                    <a:cubicBezTo>
                      <a:pt x="30" y="208"/>
                      <a:pt x="30" y="209"/>
                      <a:pt x="31" y="209"/>
                    </a:cubicBezTo>
                    <a:cubicBezTo>
                      <a:pt x="30" y="209"/>
                      <a:pt x="30" y="210"/>
                      <a:pt x="30" y="210"/>
                    </a:cubicBezTo>
                    <a:cubicBezTo>
                      <a:pt x="30" y="210"/>
                      <a:pt x="30" y="210"/>
                      <a:pt x="30" y="210"/>
                    </a:cubicBezTo>
                    <a:moveTo>
                      <a:pt x="515" y="200"/>
                    </a:moveTo>
                    <a:cubicBezTo>
                      <a:pt x="513" y="199"/>
                      <a:pt x="513" y="199"/>
                      <a:pt x="513" y="199"/>
                    </a:cubicBezTo>
                    <a:cubicBezTo>
                      <a:pt x="515" y="198"/>
                      <a:pt x="515" y="198"/>
                      <a:pt x="515" y="198"/>
                    </a:cubicBezTo>
                    <a:cubicBezTo>
                      <a:pt x="515" y="200"/>
                      <a:pt x="515" y="200"/>
                      <a:pt x="515" y="200"/>
                    </a:cubicBezTo>
                    <a:moveTo>
                      <a:pt x="68" y="196"/>
                    </a:moveTo>
                    <a:cubicBezTo>
                      <a:pt x="68" y="195"/>
                      <a:pt x="69" y="194"/>
                      <a:pt x="69" y="193"/>
                    </a:cubicBezTo>
                    <a:cubicBezTo>
                      <a:pt x="69" y="193"/>
                      <a:pt x="69" y="194"/>
                      <a:pt x="69" y="195"/>
                    </a:cubicBezTo>
                    <a:cubicBezTo>
                      <a:pt x="69" y="195"/>
                      <a:pt x="69" y="195"/>
                      <a:pt x="68" y="196"/>
                    </a:cubicBezTo>
                    <a:moveTo>
                      <a:pt x="74" y="184"/>
                    </a:moveTo>
                    <a:cubicBezTo>
                      <a:pt x="74" y="184"/>
                      <a:pt x="74" y="184"/>
                      <a:pt x="74" y="184"/>
                    </a:cubicBezTo>
                    <a:cubicBezTo>
                      <a:pt x="73" y="184"/>
                      <a:pt x="73" y="184"/>
                      <a:pt x="72" y="183"/>
                    </a:cubicBezTo>
                    <a:cubicBezTo>
                      <a:pt x="73" y="183"/>
                      <a:pt x="74" y="183"/>
                      <a:pt x="75" y="183"/>
                    </a:cubicBezTo>
                    <a:cubicBezTo>
                      <a:pt x="74" y="184"/>
                      <a:pt x="74" y="184"/>
                      <a:pt x="74" y="184"/>
                    </a:cubicBezTo>
                    <a:moveTo>
                      <a:pt x="463" y="185"/>
                    </a:moveTo>
                    <a:cubicBezTo>
                      <a:pt x="462" y="185"/>
                      <a:pt x="461" y="184"/>
                      <a:pt x="461" y="183"/>
                    </a:cubicBezTo>
                    <a:cubicBezTo>
                      <a:pt x="461" y="183"/>
                      <a:pt x="462" y="182"/>
                      <a:pt x="462" y="182"/>
                    </a:cubicBezTo>
                    <a:cubicBezTo>
                      <a:pt x="462" y="182"/>
                      <a:pt x="462" y="182"/>
                      <a:pt x="462" y="182"/>
                    </a:cubicBezTo>
                    <a:cubicBezTo>
                      <a:pt x="462" y="182"/>
                      <a:pt x="463" y="183"/>
                      <a:pt x="463" y="183"/>
                    </a:cubicBezTo>
                    <a:cubicBezTo>
                      <a:pt x="463" y="184"/>
                      <a:pt x="463" y="185"/>
                      <a:pt x="463" y="185"/>
                    </a:cubicBezTo>
                    <a:moveTo>
                      <a:pt x="180" y="176"/>
                    </a:moveTo>
                    <a:cubicBezTo>
                      <a:pt x="180" y="175"/>
                      <a:pt x="179" y="175"/>
                      <a:pt x="179" y="174"/>
                    </a:cubicBezTo>
                    <a:cubicBezTo>
                      <a:pt x="180" y="174"/>
                      <a:pt x="181" y="173"/>
                      <a:pt x="181" y="173"/>
                    </a:cubicBezTo>
                    <a:cubicBezTo>
                      <a:pt x="182" y="173"/>
                      <a:pt x="182" y="174"/>
                      <a:pt x="182" y="175"/>
                    </a:cubicBezTo>
                    <a:cubicBezTo>
                      <a:pt x="182" y="175"/>
                      <a:pt x="181" y="175"/>
                      <a:pt x="180" y="176"/>
                    </a:cubicBezTo>
                    <a:moveTo>
                      <a:pt x="470" y="175"/>
                    </a:moveTo>
                    <a:cubicBezTo>
                      <a:pt x="470" y="175"/>
                      <a:pt x="470" y="174"/>
                      <a:pt x="470" y="173"/>
                    </a:cubicBezTo>
                    <a:cubicBezTo>
                      <a:pt x="470" y="173"/>
                      <a:pt x="471" y="173"/>
                      <a:pt x="471" y="172"/>
                    </a:cubicBezTo>
                    <a:cubicBezTo>
                      <a:pt x="471" y="173"/>
                      <a:pt x="472" y="174"/>
                      <a:pt x="472" y="174"/>
                    </a:cubicBezTo>
                    <a:cubicBezTo>
                      <a:pt x="471" y="175"/>
                      <a:pt x="471" y="175"/>
                      <a:pt x="470" y="175"/>
                    </a:cubicBezTo>
                    <a:moveTo>
                      <a:pt x="530" y="174"/>
                    </a:moveTo>
                    <a:cubicBezTo>
                      <a:pt x="530" y="174"/>
                      <a:pt x="530" y="174"/>
                      <a:pt x="530" y="174"/>
                    </a:cubicBezTo>
                    <a:cubicBezTo>
                      <a:pt x="530" y="174"/>
                      <a:pt x="530" y="173"/>
                      <a:pt x="530" y="172"/>
                    </a:cubicBezTo>
                    <a:cubicBezTo>
                      <a:pt x="530" y="172"/>
                      <a:pt x="531" y="173"/>
                      <a:pt x="532" y="173"/>
                    </a:cubicBezTo>
                    <a:cubicBezTo>
                      <a:pt x="531" y="173"/>
                      <a:pt x="531" y="174"/>
                      <a:pt x="530" y="174"/>
                    </a:cubicBezTo>
                    <a:moveTo>
                      <a:pt x="463" y="159"/>
                    </a:moveTo>
                    <a:cubicBezTo>
                      <a:pt x="463" y="159"/>
                      <a:pt x="462" y="159"/>
                      <a:pt x="462" y="158"/>
                    </a:cubicBezTo>
                    <a:cubicBezTo>
                      <a:pt x="461" y="158"/>
                      <a:pt x="461" y="157"/>
                      <a:pt x="461" y="156"/>
                    </a:cubicBezTo>
                    <a:cubicBezTo>
                      <a:pt x="462" y="156"/>
                      <a:pt x="462" y="156"/>
                      <a:pt x="463" y="156"/>
                    </a:cubicBezTo>
                    <a:cubicBezTo>
                      <a:pt x="463" y="157"/>
                      <a:pt x="463" y="158"/>
                      <a:pt x="463" y="159"/>
                    </a:cubicBezTo>
                    <a:moveTo>
                      <a:pt x="91" y="154"/>
                    </a:moveTo>
                    <a:cubicBezTo>
                      <a:pt x="91" y="154"/>
                      <a:pt x="91" y="154"/>
                      <a:pt x="91" y="154"/>
                    </a:cubicBezTo>
                    <a:cubicBezTo>
                      <a:pt x="90" y="153"/>
                      <a:pt x="90" y="151"/>
                      <a:pt x="90" y="150"/>
                    </a:cubicBezTo>
                    <a:cubicBezTo>
                      <a:pt x="91" y="150"/>
                      <a:pt x="91" y="150"/>
                      <a:pt x="92" y="150"/>
                    </a:cubicBezTo>
                    <a:cubicBezTo>
                      <a:pt x="92" y="151"/>
                      <a:pt x="92" y="152"/>
                      <a:pt x="92" y="153"/>
                    </a:cubicBezTo>
                    <a:cubicBezTo>
                      <a:pt x="92" y="154"/>
                      <a:pt x="91" y="154"/>
                      <a:pt x="91" y="154"/>
                    </a:cubicBezTo>
                    <a:moveTo>
                      <a:pt x="611" y="125"/>
                    </a:moveTo>
                    <a:cubicBezTo>
                      <a:pt x="611" y="124"/>
                      <a:pt x="611" y="123"/>
                      <a:pt x="612" y="123"/>
                    </a:cubicBezTo>
                    <a:cubicBezTo>
                      <a:pt x="612" y="122"/>
                      <a:pt x="613" y="122"/>
                      <a:pt x="613" y="122"/>
                    </a:cubicBezTo>
                    <a:cubicBezTo>
                      <a:pt x="613" y="123"/>
                      <a:pt x="613" y="124"/>
                      <a:pt x="614" y="124"/>
                    </a:cubicBezTo>
                    <a:cubicBezTo>
                      <a:pt x="613" y="124"/>
                      <a:pt x="612" y="125"/>
                      <a:pt x="611" y="125"/>
                    </a:cubicBezTo>
                    <a:moveTo>
                      <a:pt x="107" y="118"/>
                    </a:moveTo>
                    <a:cubicBezTo>
                      <a:pt x="106" y="115"/>
                      <a:pt x="102" y="113"/>
                      <a:pt x="105" y="108"/>
                    </a:cubicBezTo>
                    <a:cubicBezTo>
                      <a:pt x="105" y="108"/>
                      <a:pt x="106" y="108"/>
                      <a:pt x="106" y="108"/>
                    </a:cubicBezTo>
                    <a:cubicBezTo>
                      <a:pt x="106" y="108"/>
                      <a:pt x="107" y="108"/>
                      <a:pt x="107" y="108"/>
                    </a:cubicBezTo>
                    <a:cubicBezTo>
                      <a:pt x="112" y="112"/>
                      <a:pt x="108" y="115"/>
                      <a:pt x="107" y="118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07" y="119"/>
                      <a:pt x="107" y="119"/>
                      <a:pt x="106" y="119"/>
                    </a:cubicBezTo>
                    <a:cubicBezTo>
                      <a:pt x="106" y="120"/>
                      <a:pt x="105" y="121"/>
                      <a:pt x="104" y="122"/>
                    </a:cubicBezTo>
                    <a:cubicBezTo>
                      <a:pt x="104" y="122"/>
                      <a:pt x="103" y="122"/>
                      <a:pt x="103" y="122"/>
                    </a:cubicBezTo>
                    <a:cubicBezTo>
                      <a:pt x="103" y="122"/>
                      <a:pt x="102" y="122"/>
                      <a:pt x="102" y="122"/>
                    </a:cubicBezTo>
                    <a:cubicBezTo>
                      <a:pt x="103" y="121"/>
                      <a:pt x="103" y="119"/>
                      <a:pt x="103" y="119"/>
                    </a:cubicBezTo>
                    <a:cubicBezTo>
                      <a:pt x="104" y="119"/>
                      <a:pt x="104" y="118"/>
                      <a:pt x="104" y="118"/>
                    </a:cubicBezTo>
                    <a:cubicBezTo>
                      <a:pt x="105" y="118"/>
                      <a:pt x="106" y="119"/>
                      <a:pt x="106" y="119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07" y="119"/>
                      <a:pt x="107" y="119"/>
                      <a:pt x="107" y="118"/>
                    </a:cubicBezTo>
                    <a:moveTo>
                      <a:pt x="493" y="111"/>
                    </a:moveTo>
                    <a:cubicBezTo>
                      <a:pt x="493" y="110"/>
                      <a:pt x="493" y="109"/>
                      <a:pt x="493" y="108"/>
                    </a:cubicBezTo>
                    <a:cubicBezTo>
                      <a:pt x="493" y="108"/>
                      <a:pt x="494" y="108"/>
                      <a:pt x="494" y="108"/>
                    </a:cubicBezTo>
                    <a:cubicBezTo>
                      <a:pt x="494" y="109"/>
                      <a:pt x="495" y="109"/>
                      <a:pt x="495" y="110"/>
                    </a:cubicBezTo>
                    <a:cubicBezTo>
                      <a:pt x="494" y="110"/>
                      <a:pt x="493" y="110"/>
                      <a:pt x="493" y="111"/>
                    </a:cubicBezTo>
                    <a:moveTo>
                      <a:pt x="557" y="96"/>
                    </a:moveTo>
                    <a:cubicBezTo>
                      <a:pt x="556" y="95"/>
                      <a:pt x="556" y="95"/>
                      <a:pt x="556" y="95"/>
                    </a:cubicBezTo>
                    <a:cubicBezTo>
                      <a:pt x="557" y="94"/>
                      <a:pt x="557" y="94"/>
                      <a:pt x="557" y="94"/>
                    </a:cubicBezTo>
                    <a:cubicBezTo>
                      <a:pt x="557" y="96"/>
                      <a:pt x="557" y="96"/>
                      <a:pt x="557" y="96"/>
                    </a:cubicBezTo>
                    <a:moveTo>
                      <a:pt x="69" y="91"/>
                    </a:moveTo>
                    <a:cubicBezTo>
                      <a:pt x="69" y="90"/>
                      <a:pt x="69" y="88"/>
                      <a:pt x="69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8"/>
                      <a:pt x="72" y="89"/>
                      <a:pt x="72" y="90"/>
                    </a:cubicBezTo>
                    <a:cubicBezTo>
                      <a:pt x="71" y="90"/>
                      <a:pt x="70" y="91"/>
                      <a:pt x="69" y="91"/>
                    </a:cubicBezTo>
                    <a:moveTo>
                      <a:pt x="597" y="79"/>
                    </a:moveTo>
                    <a:cubicBezTo>
                      <a:pt x="597" y="78"/>
                      <a:pt x="596" y="76"/>
                      <a:pt x="595" y="75"/>
                    </a:cubicBezTo>
                    <a:cubicBezTo>
                      <a:pt x="595" y="75"/>
                      <a:pt x="596" y="74"/>
                      <a:pt x="596" y="73"/>
                    </a:cubicBezTo>
                    <a:cubicBezTo>
                      <a:pt x="597" y="74"/>
                      <a:pt x="598" y="75"/>
                      <a:pt x="599" y="76"/>
                    </a:cubicBezTo>
                    <a:cubicBezTo>
                      <a:pt x="598" y="77"/>
                      <a:pt x="598" y="78"/>
                      <a:pt x="597" y="79"/>
                    </a:cubicBezTo>
                    <a:moveTo>
                      <a:pt x="197" y="75"/>
                    </a:moveTo>
                    <a:cubicBezTo>
                      <a:pt x="196" y="75"/>
                      <a:pt x="196" y="74"/>
                      <a:pt x="196" y="74"/>
                    </a:cubicBezTo>
                    <a:cubicBezTo>
                      <a:pt x="196" y="73"/>
                      <a:pt x="196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8" y="74"/>
                      <a:pt x="198" y="74"/>
                    </a:cubicBezTo>
                    <a:cubicBezTo>
                      <a:pt x="198" y="74"/>
                      <a:pt x="197" y="75"/>
                      <a:pt x="197" y="75"/>
                    </a:cubicBezTo>
                    <a:moveTo>
                      <a:pt x="209" y="73"/>
                    </a:moveTo>
                    <a:cubicBezTo>
                      <a:pt x="208" y="71"/>
                      <a:pt x="207" y="70"/>
                      <a:pt x="207" y="69"/>
                    </a:cubicBezTo>
                    <a:cubicBezTo>
                      <a:pt x="207" y="69"/>
                      <a:pt x="207" y="68"/>
                      <a:pt x="208" y="68"/>
                    </a:cubicBezTo>
                    <a:cubicBezTo>
                      <a:pt x="209" y="69"/>
                      <a:pt x="209" y="70"/>
                      <a:pt x="210" y="71"/>
                    </a:cubicBezTo>
                    <a:cubicBezTo>
                      <a:pt x="209" y="72"/>
                      <a:pt x="209" y="72"/>
                      <a:pt x="209" y="73"/>
                    </a:cubicBezTo>
                    <a:moveTo>
                      <a:pt x="390" y="70"/>
                    </a:moveTo>
                    <a:cubicBezTo>
                      <a:pt x="389" y="68"/>
                      <a:pt x="389" y="68"/>
                      <a:pt x="389" y="68"/>
                    </a:cubicBezTo>
                    <a:cubicBezTo>
                      <a:pt x="390" y="68"/>
                      <a:pt x="390" y="68"/>
                      <a:pt x="390" y="68"/>
                    </a:cubicBezTo>
                    <a:cubicBezTo>
                      <a:pt x="390" y="70"/>
                      <a:pt x="390" y="70"/>
                      <a:pt x="390" y="70"/>
                    </a:cubicBezTo>
                    <a:moveTo>
                      <a:pt x="232" y="64"/>
                    </a:moveTo>
                    <a:cubicBezTo>
                      <a:pt x="232" y="63"/>
                      <a:pt x="232" y="63"/>
                      <a:pt x="232" y="63"/>
                    </a:cubicBezTo>
                    <a:cubicBezTo>
                      <a:pt x="234" y="64"/>
                      <a:pt x="234" y="64"/>
                      <a:pt x="234" y="64"/>
                    </a:cubicBezTo>
                    <a:cubicBezTo>
                      <a:pt x="232" y="64"/>
                      <a:pt x="232" y="64"/>
                      <a:pt x="232" y="64"/>
                    </a:cubicBezTo>
                    <a:moveTo>
                      <a:pt x="289" y="235"/>
                    </a:moveTo>
                    <a:cubicBezTo>
                      <a:pt x="249" y="224"/>
                      <a:pt x="220" y="187"/>
                      <a:pt x="220" y="144"/>
                    </a:cubicBezTo>
                    <a:cubicBezTo>
                      <a:pt x="220" y="92"/>
                      <a:pt x="262" y="50"/>
                      <a:pt x="314" y="50"/>
                    </a:cubicBezTo>
                    <a:cubicBezTo>
                      <a:pt x="366" y="50"/>
                      <a:pt x="408" y="92"/>
                      <a:pt x="408" y="144"/>
                    </a:cubicBezTo>
                    <a:cubicBezTo>
                      <a:pt x="408" y="196"/>
                      <a:pt x="366" y="238"/>
                      <a:pt x="314" y="238"/>
                    </a:cubicBezTo>
                    <a:cubicBezTo>
                      <a:pt x="306" y="238"/>
                      <a:pt x="298" y="237"/>
                      <a:pt x="291" y="235"/>
                    </a:cubicBezTo>
                    <a:cubicBezTo>
                      <a:pt x="291" y="236"/>
                      <a:pt x="291" y="236"/>
                      <a:pt x="291" y="236"/>
                    </a:cubicBezTo>
                    <a:cubicBezTo>
                      <a:pt x="290" y="236"/>
                      <a:pt x="290" y="237"/>
                      <a:pt x="289" y="237"/>
                    </a:cubicBezTo>
                    <a:cubicBezTo>
                      <a:pt x="289" y="236"/>
                      <a:pt x="289" y="235"/>
                      <a:pt x="289" y="235"/>
                    </a:cubicBezTo>
                    <a:moveTo>
                      <a:pt x="445" y="45"/>
                    </a:moveTo>
                    <a:cubicBezTo>
                      <a:pt x="445" y="45"/>
                      <a:pt x="445" y="45"/>
                      <a:pt x="445" y="45"/>
                    </a:cubicBezTo>
                    <a:cubicBezTo>
                      <a:pt x="445" y="45"/>
                      <a:pt x="445" y="45"/>
                      <a:pt x="445" y="46"/>
                    </a:cubicBezTo>
                    <a:cubicBezTo>
                      <a:pt x="445" y="47"/>
                      <a:pt x="446" y="48"/>
                      <a:pt x="446" y="48"/>
                    </a:cubicBezTo>
                    <a:cubicBezTo>
                      <a:pt x="446" y="48"/>
                      <a:pt x="445" y="48"/>
                      <a:pt x="445" y="47"/>
                    </a:cubicBezTo>
                    <a:cubicBezTo>
                      <a:pt x="445" y="47"/>
                      <a:pt x="445" y="46"/>
                      <a:pt x="445" y="46"/>
                    </a:cubicBezTo>
                    <a:cubicBezTo>
                      <a:pt x="445" y="45"/>
                      <a:pt x="445" y="45"/>
                      <a:pt x="445" y="45"/>
                    </a:cubicBezTo>
                    <a:cubicBezTo>
                      <a:pt x="445" y="45"/>
                      <a:pt x="445" y="45"/>
                      <a:pt x="445" y="45"/>
                    </a:cubicBezTo>
                    <a:moveTo>
                      <a:pt x="445" y="45"/>
                    </a:moveTo>
                    <a:cubicBezTo>
                      <a:pt x="444" y="45"/>
                      <a:pt x="443" y="44"/>
                      <a:pt x="442" y="44"/>
                    </a:cubicBezTo>
                    <a:cubicBezTo>
                      <a:pt x="443" y="44"/>
                      <a:pt x="444" y="44"/>
                      <a:pt x="445" y="45"/>
                    </a:cubicBezTo>
                    <a:cubicBezTo>
                      <a:pt x="445" y="45"/>
                      <a:pt x="445" y="45"/>
                      <a:pt x="445" y="45"/>
                    </a:cubicBezTo>
                    <a:moveTo>
                      <a:pt x="98" y="41"/>
                    </a:moveTo>
                    <a:cubicBezTo>
                      <a:pt x="98" y="41"/>
                      <a:pt x="97" y="41"/>
                      <a:pt x="97" y="41"/>
                    </a:cubicBezTo>
                    <a:cubicBezTo>
                      <a:pt x="96" y="41"/>
                      <a:pt x="96" y="39"/>
                      <a:pt x="95" y="37"/>
                    </a:cubicBezTo>
                    <a:cubicBezTo>
                      <a:pt x="96" y="37"/>
                      <a:pt x="97" y="36"/>
                      <a:pt x="98" y="36"/>
                    </a:cubicBezTo>
                    <a:cubicBezTo>
                      <a:pt x="98" y="36"/>
                      <a:pt x="98" y="36"/>
                      <a:pt x="98" y="37"/>
                    </a:cubicBezTo>
                    <a:cubicBezTo>
                      <a:pt x="99" y="37"/>
                      <a:pt x="100" y="39"/>
                      <a:pt x="100" y="41"/>
                    </a:cubicBezTo>
                    <a:cubicBezTo>
                      <a:pt x="99" y="41"/>
                      <a:pt x="98" y="41"/>
                      <a:pt x="98" y="41"/>
                    </a:cubicBezTo>
                    <a:moveTo>
                      <a:pt x="199" y="33"/>
                    </a:moveTo>
                    <a:cubicBezTo>
                      <a:pt x="198" y="32"/>
                      <a:pt x="198" y="32"/>
                      <a:pt x="198" y="32"/>
                    </a:cubicBezTo>
                    <a:cubicBezTo>
                      <a:pt x="199" y="31"/>
                      <a:pt x="199" y="31"/>
                      <a:pt x="199" y="31"/>
                    </a:cubicBezTo>
                    <a:cubicBezTo>
                      <a:pt x="199" y="33"/>
                      <a:pt x="199" y="33"/>
                      <a:pt x="199" y="33"/>
                    </a:cubicBezTo>
                    <a:moveTo>
                      <a:pt x="368" y="23"/>
                    </a:moveTo>
                    <a:cubicBezTo>
                      <a:pt x="368" y="21"/>
                      <a:pt x="368" y="21"/>
                      <a:pt x="368" y="21"/>
                    </a:cubicBezTo>
                    <a:cubicBezTo>
                      <a:pt x="370" y="22"/>
                      <a:pt x="370" y="22"/>
                      <a:pt x="370" y="22"/>
                    </a:cubicBezTo>
                    <a:cubicBezTo>
                      <a:pt x="368" y="23"/>
                      <a:pt x="368" y="23"/>
                      <a:pt x="368" y="23"/>
                    </a:cubicBezTo>
                    <a:moveTo>
                      <a:pt x="501" y="19"/>
                    </a:moveTo>
                    <a:cubicBezTo>
                      <a:pt x="501" y="18"/>
                      <a:pt x="500" y="18"/>
                      <a:pt x="500" y="18"/>
                    </a:cubicBezTo>
                    <a:cubicBezTo>
                      <a:pt x="500" y="17"/>
                      <a:pt x="500" y="16"/>
                      <a:pt x="500" y="16"/>
                    </a:cubicBezTo>
                    <a:cubicBezTo>
                      <a:pt x="500" y="16"/>
                      <a:pt x="500" y="16"/>
                      <a:pt x="500" y="16"/>
                    </a:cubicBezTo>
                    <a:cubicBezTo>
                      <a:pt x="501" y="16"/>
                      <a:pt x="501" y="16"/>
                      <a:pt x="502" y="17"/>
                    </a:cubicBezTo>
                    <a:cubicBezTo>
                      <a:pt x="502" y="17"/>
                      <a:pt x="501" y="18"/>
                      <a:pt x="501" y="19"/>
                    </a:cubicBezTo>
                    <a:moveTo>
                      <a:pt x="455" y="18"/>
                    </a:moveTo>
                    <a:cubicBezTo>
                      <a:pt x="454" y="18"/>
                      <a:pt x="454" y="18"/>
                      <a:pt x="454" y="17"/>
                    </a:cubicBezTo>
                    <a:cubicBezTo>
                      <a:pt x="454" y="17"/>
                      <a:pt x="454" y="16"/>
                      <a:pt x="454" y="16"/>
                    </a:cubicBezTo>
                    <a:cubicBezTo>
                      <a:pt x="454" y="16"/>
                      <a:pt x="454" y="16"/>
                      <a:pt x="454" y="16"/>
                    </a:cubicBezTo>
                    <a:cubicBezTo>
                      <a:pt x="455" y="16"/>
                      <a:pt x="455" y="16"/>
                      <a:pt x="455" y="16"/>
                    </a:cubicBezTo>
                    <a:cubicBezTo>
                      <a:pt x="455" y="16"/>
                      <a:pt x="455" y="17"/>
                      <a:pt x="455" y="18"/>
                    </a:cubicBezTo>
                    <a:cubicBezTo>
                      <a:pt x="455" y="18"/>
                      <a:pt x="455" y="18"/>
                      <a:pt x="455" y="18"/>
                    </a:cubicBezTo>
                    <a:moveTo>
                      <a:pt x="435" y="2"/>
                    </a:moveTo>
                    <a:cubicBezTo>
                      <a:pt x="434" y="1"/>
                      <a:pt x="434" y="1"/>
                      <a:pt x="434" y="1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435" y="2"/>
                      <a:pt x="435" y="2"/>
                      <a:pt x="435" y="2"/>
                    </a:cubicBezTo>
                    <a:moveTo>
                      <a:pt x="383" y="2"/>
                    </a:moveTo>
                    <a:cubicBezTo>
                      <a:pt x="383" y="0"/>
                      <a:pt x="383" y="0"/>
                      <a:pt x="383" y="0"/>
                    </a:cubicBezTo>
                    <a:cubicBezTo>
                      <a:pt x="384" y="1"/>
                      <a:pt x="384" y="1"/>
                      <a:pt x="384" y="1"/>
                    </a:cubicBezTo>
                    <a:cubicBezTo>
                      <a:pt x="383" y="2"/>
                      <a:pt x="383" y="2"/>
                      <a:pt x="383" y="2"/>
                    </a:cubicBezTo>
                    <a:moveTo>
                      <a:pt x="616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1"/>
                      <a:pt x="89" y="1"/>
                      <a:pt x="88" y="1"/>
                    </a:cubicBezTo>
                    <a:cubicBezTo>
                      <a:pt x="88" y="1"/>
                      <a:pt x="88" y="0"/>
                      <a:pt x="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616" y="456"/>
                      <a:pt x="616" y="456"/>
                      <a:pt x="616" y="456"/>
                    </a:cubicBezTo>
                    <a:cubicBezTo>
                      <a:pt x="616" y="402"/>
                      <a:pt x="616" y="402"/>
                      <a:pt x="616" y="402"/>
                    </a:cubicBezTo>
                    <a:cubicBezTo>
                      <a:pt x="616" y="402"/>
                      <a:pt x="616" y="402"/>
                      <a:pt x="616" y="402"/>
                    </a:cubicBezTo>
                    <a:cubicBezTo>
                      <a:pt x="616" y="402"/>
                      <a:pt x="616" y="402"/>
                      <a:pt x="616" y="402"/>
                    </a:cubicBezTo>
                    <a:cubicBezTo>
                      <a:pt x="616" y="248"/>
                      <a:pt x="616" y="248"/>
                      <a:pt x="616" y="248"/>
                    </a:cubicBezTo>
                    <a:cubicBezTo>
                      <a:pt x="616" y="248"/>
                      <a:pt x="616" y="248"/>
                      <a:pt x="615" y="248"/>
                    </a:cubicBezTo>
                    <a:cubicBezTo>
                      <a:pt x="615" y="247"/>
                      <a:pt x="614" y="245"/>
                      <a:pt x="614" y="244"/>
                    </a:cubicBezTo>
                    <a:cubicBezTo>
                      <a:pt x="614" y="243"/>
                      <a:pt x="615" y="242"/>
                      <a:pt x="616" y="241"/>
                    </a:cubicBezTo>
                    <a:cubicBezTo>
                      <a:pt x="616" y="0"/>
                      <a:pt x="616" y="0"/>
                      <a:pt x="61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88" name="Freeform 84"/>
              <p:cNvSpPr>
                <a:spLocks noEditPoints="1"/>
              </p:cNvSpPr>
              <p:nvPr/>
            </p:nvSpPr>
            <p:spPr bwMode="auto">
              <a:xfrm>
                <a:off x="1624942" y="1803144"/>
                <a:ext cx="1722256" cy="1292317"/>
              </a:xfrm>
              <a:custGeom>
                <a:avLst/>
                <a:gdLst>
                  <a:gd name="T0" fmla="*/ 614 w 640"/>
                  <a:gd name="T1" fmla="*/ 478 h 480"/>
                  <a:gd name="T2" fmla="*/ 612 w 640"/>
                  <a:gd name="T3" fmla="*/ 478 h 480"/>
                  <a:gd name="T4" fmla="*/ 613 w 640"/>
                  <a:gd name="T5" fmla="*/ 476 h 480"/>
                  <a:gd name="T6" fmla="*/ 614 w 640"/>
                  <a:gd name="T7" fmla="*/ 478 h 480"/>
                  <a:gd name="T8" fmla="*/ 331 w 640"/>
                  <a:gd name="T9" fmla="*/ 475 h 480"/>
                  <a:gd name="T10" fmla="*/ 330 w 640"/>
                  <a:gd name="T11" fmla="*/ 475 h 480"/>
                  <a:gd name="T12" fmla="*/ 331 w 640"/>
                  <a:gd name="T13" fmla="*/ 473 h 480"/>
                  <a:gd name="T14" fmla="*/ 331 w 640"/>
                  <a:gd name="T15" fmla="*/ 475 h 480"/>
                  <a:gd name="T16" fmla="*/ 629 w 640"/>
                  <a:gd name="T17" fmla="*/ 342 h 480"/>
                  <a:gd name="T18" fmla="*/ 629 w 640"/>
                  <a:gd name="T19" fmla="*/ 342 h 480"/>
                  <a:gd name="T20" fmla="*/ 628 w 640"/>
                  <a:gd name="T21" fmla="*/ 341 h 480"/>
                  <a:gd name="T22" fmla="*/ 629 w 640"/>
                  <a:gd name="T23" fmla="*/ 340 h 480"/>
                  <a:gd name="T24" fmla="*/ 629 w 640"/>
                  <a:gd name="T25" fmla="*/ 340 h 480"/>
                  <a:gd name="T26" fmla="*/ 631 w 640"/>
                  <a:gd name="T27" fmla="*/ 341 h 480"/>
                  <a:gd name="T28" fmla="*/ 629 w 640"/>
                  <a:gd name="T29" fmla="*/ 342 h 480"/>
                  <a:gd name="T30" fmla="*/ 6 w 640"/>
                  <a:gd name="T31" fmla="*/ 134 h 480"/>
                  <a:gd name="T32" fmla="*/ 4 w 640"/>
                  <a:gd name="T33" fmla="*/ 131 h 480"/>
                  <a:gd name="T34" fmla="*/ 5 w 640"/>
                  <a:gd name="T35" fmla="*/ 131 h 480"/>
                  <a:gd name="T36" fmla="*/ 5 w 640"/>
                  <a:gd name="T37" fmla="*/ 131 h 480"/>
                  <a:gd name="T38" fmla="*/ 6 w 640"/>
                  <a:gd name="T39" fmla="*/ 132 h 480"/>
                  <a:gd name="T40" fmla="*/ 6 w 640"/>
                  <a:gd name="T41" fmla="*/ 134 h 480"/>
                  <a:gd name="T42" fmla="*/ 637 w 640"/>
                  <a:gd name="T43" fmla="*/ 113 h 480"/>
                  <a:gd name="T44" fmla="*/ 637 w 640"/>
                  <a:gd name="T45" fmla="*/ 113 h 480"/>
                  <a:gd name="T46" fmla="*/ 636 w 640"/>
                  <a:gd name="T47" fmla="*/ 112 h 480"/>
                  <a:gd name="T48" fmla="*/ 637 w 640"/>
                  <a:gd name="T49" fmla="*/ 111 h 480"/>
                  <a:gd name="T50" fmla="*/ 637 w 640"/>
                  <a:gd name="T51" fmla="*/ 111 h 480"/>
                  <a:gd name="T52" fmla="*/ 639 w 640"/>
                  <a:gd name="T53" fmla="*/ 112 h 480"/>
                  <a:gd name="T54" fmla="*/ 637 w 640"/>
                  <a:gd name="T55" fmla="*/ 113 h 480"/>
                  <a:gd name="T56" fmla="*/ 99 w 640"/>
                  <a:gd name="T57" fmla="*/ 12 h 480"/>
                  <a:gd name="T58" fmla="*/ 99 w 640"/>
                  <a:gd name="T59" fmla="*/ 12 h 480"/>
                  <a:gd name="T60" fmla="*/ 101 w 640"/>
                  <a:gd name="T61" fmla="*/ 10 h 480"/>
                  <a:gd name="T62" fmla="*/ 102 w 640"/>
                  <a:gd name="T63" fmla="*/ 12 h 480"/>
                  <a:gd name="T64" fmla="*/ 628 w 640"/>
                  <a:gd name="T65" fmla="*/ 12 h 480"/>
                  <a:gd name="T66" fmla="*/ 628 w 640"/>
                  <a:gd name="T67" fmla="*/ 253 h 480"/>
                  <a:gd name="T68" fmla="*/ 630 w 640"/>
                  <a:gd name="T69" fmla="*/ 252 h 480"/>
                  <a:gd name="T70" fmla="*/ 632 w 640"/>
                  <a:gd name="T71" fmla="*/ 257 h 480"/>
                  <a:gd name="T72" fmla="*/ 628 w 640"/>
                  <a:gd name="T73" fmla="*/ 260 h 480"/>
                  <a:gd name="T74" fmla="*/ 628 w 640"/>
                  <a:gd name="T75" fmla="*/ 414 h 480"/>
                  <a:gd name="T76" fmla="*/ 629 w 640"/>
                  <a:gd name="T77" fmla="*/ 413 h 480"/>
                  <a:gd name="T78" fmla="*/ 630 w 640"/>
                  <a:gd name="T79" fmla="*/ 416 h 480"/>
                  <a:gd name="T80" fmla="*/ 629 w 640"/>
                  <a:gd name="T81" fmla="*/ 417 h 480"/>
                  <a:gd name="T82" fmla="*/ 628 w 640"/>
                  <a:gd name="T83" fmla="*/ 414 h 480"/>
                  <a:gd name="T84" fmla="*/ 628 w 640"/>
                  <a:gd name="T85" fmla="*/ 468 h 480"/>
                  <a:gd name="T86" fmla="*/ 12 w 640"/>
                  <a:gd name="T87" fmla="*/ 468 h 480"/>
                  <a:gd name="T88" fmla="*/ 12 w 640"/>
                  <a:gd name="T89" fmla="*/ 12 h 480"/>
                  <a:gd name="T90" fmla="*/ 99 w 640"/>
                  <a:gd name="T91" fmla="*/ 12 h 480"/>
                  <a:gd name="T92" fmla="*/ 6 w 640"/>
                  <a:gd name="T93" fmla="*/ 8 h 480"/>
                  <a:gd name="T94" fmla="*/ 7 w 640"/>
                  <a:gd name="T95" fmla="*/ 5 h 480"/>
                  <a:gd name="T96" fmla="*/ 8 w 640"/>
                  <a:gd name="T97" fmla="*/ 6 h 480"/>
                  <a:gd name="T98" fmla="*/ 8 w 640"/>
                  <a:gd name="T99" fmla="*/ 8 h 480"/>
                  <a:gd name="T100" fmla="*/ 6 w 640"/>
                  <a:gd name="T101" fmla="*/ 8 h 480"/>
                  <a:gd name="T102" fmla="*/ 640 w 640"/>
                  <a:gd name="T103" fmla="*/ 0 h 480"/>
                  <a:gd name="T104" fmla="*/ 0 w 640"/>
                  <a:gd name="T105" fmla="*/ 0 h 480"/>
                  <a:gd name="T106" fmla="*/ 0 w 640"/>
                  <a:gd name="T107" fmla="*/ 480 h 480"/>
                  <a:gd name="T108" fmla="*/ 414 w 640"/>
                  <a:gd name="T109" fmla="*/ 480 h 480"/>
                  <a:gd name="T110" fmla="*/ 414 w 640"/>
                  <a:gd name="T111" fmla="*/ 479 h 480"/>
                  <a:gd name="T112" fmla="*/ 415 w 640"/>
                  <a:gd name="T113" fmla="*/ 479 h 480"/>
                  <a:gd name="T114" fmla="*/ 415 w 640"/>
                  <a:gd name="T115" fmla="*/ 480 h 480"/>
                  <a:gd name="T116" fmla="*/ 640 w 640"/>
                  <a:gd name="T117" fmla="*/ 480 h 480"/>
                  <a:gd name="T118" fmla="*/ 640 w 640"/>
                  <a:gd name="T11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0" h="480">
                    <a:moveTo>
                      <a:pt x="614" y="478"/>
                    </a:moveTo>
                    <a:cubicBezTo>
                      <a:pt x="612" y="478"/>
                      <a:pt x="612" y="478"/>
                      <a:pt x="612" y="478"/>
                    </a:cubicBezTo>
                    <a:cubicBezTo>
                      <a:pt x="613" y="476"/>
                      <a:pt x="613" y="476"/>
                      <a:pt x="613" y="476"/>
                    </a:cubicBezTo>
                    <a:cubicBezTo>
                      <a:pt x="614" y="478"/>
                      <a:pt x="614" y="478"/>
                      <a:pt x="614" y="478"/>
                    </a:cubicBezTo>
                    <a:moveTo>
                      <a:pt x="331" y="475"/>
                    </a:moveTo>
                    <a:cubicBezTo>
                      <a:pt x="330" y="475"/>
                      <a:pt x="330" y="475"/>
                      <a:pt x="330" y="475"/>
                    </a:cubicBezTo>
                    <a:cubicBezTo>
                      <a:pt x="331" y="473"/>
                      <a:pt x="331" y="473"/>
                      <a:pt x="331" y="473"/>
                    </a:cubicBezTo>
                    <a:cubicBezTo>
                      <a:pt x="331" y="475"/>
                      <a:pt x="331" y="475"/>
                      <a:pt x="331" y="475"/>
                    </a:cubicBezTo>
                    <a:moveTo>
                      <a:pt x="629" y="342"/>
                    </a:moveTo>
                    <a:cubicBezTo>
                      <a:pt x="629" y="342"/>
                      <a:pt x="629" y="342"/>
                      <a:pt x="629" y="342"/>
                    </a:cubicBezTo>
                    <a:cubicBezTo>
                      <a:pt x="629" y="342"/>
                      <a:pt x="629" y="342"/>
                      <a:pt x="628" y="341"/>
                    </a:cubicBezTo>
                    <a:cubicBezTo>
                      <a:pt x="629" y="341"/>
                      <a:pt x="629" y="340"/>
                      <a:pt x="629" y="340"/>
                    </a:cubicBezTo>
                    <a:cubicBezTo>
                      <a:pt x="629" y="340"/>
                      <a:pt x="629" y="340"/>
                      <a:pt x="629" y="340"/>
                    </a:cubicBezTo>
                    <a:cubicBezTo>
                      <a:pt x="630" y="340"/>
                      <a:pt x="630" y="341"/>
                      <a:pt x="631" y="341"/>
                    </a:cubicBezTo>
                    <a:cubicBezTo>
                      <a:pt x="630" y="342"/>
                      <a:pt x="630" y="342"/>
                      <a:pt x="629" y="342"/>
                    </a:cubicBezTo>
                    <a:moveTo>
                      <a:pt x="6" y="134"/>
                    </a:moveTo>
                    <a:cubicBezTo>
                      <a:pt x="5" y="133"/>
                      <a:pt x="4" y="132"/>
                      <a:pt x="4" y="131"/>
                    </a:cubicBezTo>
                    <a:cubicBezTo>
                      <a:pt x="4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6" y="131"/>
                      <a:pt x="6" y="132"/>
                      <a:pt x="6" y="132"/>
                    </a:cubicBezTo>
                    <a:cubicBezTo>
                      <a:pt x="6" y="133"/>
                      <a:pt x="6" y="133"/>
                      <a:pt x="6" y="134"/>
                    </a:cubicBezTo>
                    <a:moveTo>
                      <a:pt x="637" y="113"/>
                    </a:moveTo>
                    <a:cubicBezTo>
                      <a:pt x="637" y="113"/>
                      <a:pt x="637" y="113"/>
                      <a:pt x="637" y="113"/>
                    </a:cubicBezTo>
                    <a:cubicBezTo>
                      <a:pt x="637" y="113"/>
                      <a:pt x="636" y="112"/>
                      <a:pt x="636" y="112"/>
                    </a:cubicBezTo>
                    <a:cubicBezTo>
                      <a:pt x="636" y="111"/>
                      <a:pt x="637" y="111"/>
                      <a:pt x="637" y="111"/>
                    </a:cubicBezTo>
                    <a:cubicBezTo>
                      <a:pt x="637" y="111"/>
                      <a:pt x="637" y="111"/>
                      <a:pt x="637" y="111"/>
                    </a:cubicBezTo>
                    <a:cubicBezTo>
                      <a:pt x="638" y="111"/>
                      <a:pt x="638" y="112"/>
                      <a:pt x="639" y="112"/>
                    </a:cubicBezTo>
                    <a:cubicBezTo>
                      <a:pt x="638" y="112"/>
                      <a:pt x="638" y="113"/>
                      <a:pt x="637" y="113"/>
                    </a:cubicBezTo>
                    <a:moveTo>
                      <a:pt x="99" y="12"/>
                    </a:moveTo>
                    <a:cubicBezTo>
                      <a:pt x="99" y="12"/>
                      <a:pt x="99" y="12"/>
                      <a:pt x="99" y="12"/>
                    </a:cubicBezTo>
                    <a:cubicBezTo>
                      <a:pt x="100" y="11"/>
                      <a:pt x="101" y="10"/>
                      <a:pt x="101" y="10"/>
                    </a:cubicBezTo>
                    <a:cubicBezTo>
                      <a:pt x="102" y="11"/>
                      <a:pt x="102" y="11"/>
                      <a:pt x="102" y="12"/>
                    </a:cubicBezTo>
                    <a:cubicBezTo>
                      <a:pt x="628" y="12"/>
                      <a:pt x="628" y="12"/>
                      <a:pt x="628" y="12"/>
                    </a:cubicBezTo>
                    <a:cubicBezTo>
                      <a:pt x="628" y="253"/>
                      <a:pt x="628" y="253"/>
                      <a:pt x="628" y="253"/>
                    </a:cubicBezTo>
                    <a:cubicBezTo>
                      <a:pt x="629" y="253"/>
                      <a:pt x="629" y="252"/>
                      <a:pt x="630" y="252"/>
                    </a:cubicBezTo>
                    <a:cubicBezTo>
                      <a:pt x="630" y="253"/>
                      <a:pt x="631" y="255"/>
                      <a:pt x="632" y="257"/>
                    </a:cubicBezTo>
                    <a:cubicBezTo>
                      <a:pt x="630" y="258"/>
                      <a:pt x="629" y="259"/>
                      <a:pt x="628" y="260"/>
                    </a:cubicBezTo>
                    <a:cubicBezTo>
                      <a:pt x="628" y="414"/>
                      <a:pt x="628" y="414"/>
                      <a:pt x="628" y="414"/>
                    </a:cubicBezTo>
                    <a:cubicBezTo>
                      <a:pt x="628" y="413"/>
                      <a:pt x="629" y="413"/>
                      <a:pt x="629" y="413"/>
                    </a:cubicBezTo>
                    <a:cubicBezTo>
                      <a:pt x="630" y="414"/>
                      <a:pt x="630" y="415"/>
                      <a:pt x="630" y="416"/>
                    </a:cubicBezTo>
                    <a:cubicBezTo>
                      <a:pt x="630" y="417"/>
                      <a:pt x="629" y="417"/>
                      <a:pt x="629" y="417"/>
                    </a:cubicBezTo>
                    <a:cubicBezTo>
                      <a:pt x="629" y="416"/>
                      <a:pt x="628" y="415"/>
                      <a:pt x="628" y="414"/>
                    </a:cubicBezTo>
                    <a:cubicBezTo>
                      <a:pt x="628" y="468"/>
                      <a:pt x="628" y="468"/>
                      <a:pt x="628" y="468"/>
                    </a:cubicBezTo>
                    <a:cubicBezTo>
                      <a:pt x="12" y="468"/>
                      <a:pt x="12" y="468"/>
                      <a:pt x="12" y="46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9" y="12"/>
                      <a:pt x="99" y="12"/>
                      <a:pt x="99" y="12"/>
                    </a:cubicBezTo>
                    <a:moveTo>
                      <a:pt x="6" y="8"/>
                    </a:moveTo>
                    <a:cubicBezTo>
                      <a:pt x="7" y="7"/>
                      <a:pt x="7" y="6"/>
                      <a:pt x="7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8" y="8"/>
                    </a:cubicBezTo>
                    <a:cubicBezTo>
                      <a:pt x="7" y="8"/>
                      <a:pt x="7" y="8"/>
                      <a:pt x="6" y="8"/>
                    </a:cubicBezTo>
                    <a:moveTo>
                      <a:pt x="6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414" y="480"/>
                      <a:pt x="414" y="480"/>
                      <a:pt x="414" y="480"/>
                    </a:cubicBezTo>
                    <a:cubicBezTo>
                      <a:pt x="414" y="479"/>
                      <a:pt x="414" y="479"/>
                      <a:pt x="414" y="479"/>
                    </a:cubicBezTo>
                    <a:cubicBezTo>
                      <a:pt x="415" y="479"/>
                      <a:pt x="415" y="479"/>
                      <a:pt x="415" y="479"/>
                    </a:cubicBezTo>
                    <a:cubicBezTo>
                      <a:pt x="415" y="480"/>
                      <a:pt x="415" y="480"/>
                      <a:pt x="415" y="480"/>
                    </a:cubicBezTo>
                    <a:cubicBezTo>
                      <a:pt x="640" y="480"/>
                      <a:pt x="640" y="480"/>
                      <a:pt x="640" y="480"/>
                    </a:cubicBezTo>
                    <a:cubicBezTo>
                      <a:pt x="640" y="0"/>
                      <a:pt x="640" y="0"/>
                      <a:pt x="640" y="0"/>
                    </a:cubicBezTo>
                  </a:path>
                </a:pathLst>
              </a:custGeom>
              <a:solidFill>
                <a:srgbClr val="E1D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89" name="Rectangle 85"/>
              <p:cNvSpPr>
                <a:spLocks noChangeArrowheads="1"/>
              </p:cNvSpPr>
              <p:nvPr/>
            </p:nvSpPr>
            <p:spPr bwMode="auto">
              <a:xfrm>
                <a:off x="4424544" y="2880491"/>
                <a:ext cx="1722256" cy="214969"/>
              </a:xfrm>
              <a:prstGeom prst="rect">
                <a:avLst/>
              </a:prstGeom>
              <a:solidFill>
                <a:srgbClr val="B9ED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90" name="Rectangle 86"/>
              <p:cNvSpPr>
                <a:spLocks noChangeArrowheads="1"/>
              </p:cNvSpPr>
              <p:nvPr/>
            </p:nvSpPr>
            <p:spPr bwMode="auto">
              <a:xfrm>
                <a:off x="4424544" y="2880491"/>
                <a:ext cx="1722256" cy="214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91" name="Freeform 87"/>
              <p:cNvSpPr>
                <a:spLocks noEditPoints="1"/>
              </p:cNvSpPr>
              <p:nvPr/>
            </p:nvSpPr>
            <p:spPr bwMode="auto">
              <a:xfrm>
                <a:off x="4457039" y="3127955"/>
                <a:ext cx="1657265" cy="1864735"/>
              </a:xfrm>
              <a:custGeom>
                <a:avLst/>
                <a:gdLst>
                  <a:gd name="T0" fmla="*/ 377 w 616"/>
                  <a:gd name="T1" fmla="*/ 576 h 692"/>
                  <a:gd name="T2" fmla="*/ 209 w 616"/>
                  <a:gd name="T3" fmla="*/ 256 h 692"/>
                  <a:gd name="T4" fmla="*/ 506 w 616"/>
                  <a:gd name="T5" fmla="*/ 83 h 692"/>
                  <a:gd name="T6" fmla="*/ 411 w 616"/>
                  <a:gd name="T7" fmla="*/ 683 h 692"/>
                  <a:gd name="T8" fmla="*/ 311 w 616"/>
                  <a:gd name="T9" fmla="*/ 680 h 692"/>
                  <a:gd name="T10" fmla="*/ 533 w 616"/>
                  <a:gd name="T11" fmla="*/ 658 h 692"/>
                  <a:gd name="T12" fmla="*/ 21 w 616"/>
                  <a:gd name="T13" fmla="*/ 653 h 692"/>
                  <a:gd name="T14" fmla="*/ 47 w 616"/>
                  <a:gd name="T15" fmla="*/ 642 h 692"/>
                  <a:gd name="T16" fmla="*/ 167 w 616"/>
                  <a:gd name="T17" fmla="*/ 602 h 692"/>
                  <a:gd name="T18" fmla="*/ 423 w 616"/>
                  <a:gd name="T19" fmla="*/ 588 h 692"/>
                  <a:gd name="T20" fmla="*/ 168 w 616"/>
                  <a:gd name="T21" fmla="*/ 581 h 692"/>
                  <a:gd name="T22" fmla="*/ 180 w 616"/>
                  <a:gd name="T23" fmla="*/ 573 h 692"/>
                  <a:gd name="T24" fmla="*/ 292 w 616"/>
                  <a:gd name="T25" fmla="*/ 581 h 692"/>
                  <a:gd name="T26" fmla="*/ 330 w 616"/>
                  <a:gd name="T27" fmla="*/ 598 h 692"/>
                  <a:gd name="T28" fmla="*/ 300 w 616"/>
                  <a:gd name="T29" fmla="*/ 578 h 692"/>
                  <a:gd name="T30" fmla="*/ 377 w 616"/>
                  <a:gd name="T31" fmla="*/ 595 h 692"/>
                  <a:gd name="T32" fmla="*/ 420 w 616"/>
                  <a:gd name="T33" fmla="*/ 576 h 692"/>
                  <a:gd name="T34" fmla="*/ 136 w 616"/>
                  <a:gd name="T35" fmla="*/ 574 h 692"/>
                  <a:gd name="T36" fmla="*/ 478 w 616"/>
                  <a:gd name="T37" fmla="*/ 565 h 692"/>
                  <a:gd name="T38" fmla="*/ 565 w 616"/>
                  <a:gd name="T39" fmla="*/ 558 h 692"/>
                  <a:gd name="T40" fmla="*/ 390 w 616"/>
                  <a:gd name="T41" fmla="*/ 543 h 692"/>
                  <a:gd name="T42" fmla="*/ 6 w 616"/>
                  <a:gd name="T43" fmla="*/ 522 h 692"/>
                  <a:gd name="T44" fmla="*/ 129 w 616"/>
                  <a:gd name="T45" fmla="*/ 534 h 692"/>
                  <a:gd name="T46" fmla="*/ 126 w 616"/>
                  <a:gd name="T47" fmla="*/ 508 h 692"/>
                  <a:gd name="T48" fmla="*/ 451 w 616"/>
                  <a:gd name="T49" fmla="*/ 484 h 692"/>
                  <a:gd name="T50" fmla="*/ 213 w 616"/>
                  <a:gd name="T51" fmla="*/ 453 h 692"/>
                  <a:gd name="T52" fmla="*/ 473 w 616"/>
                  <a:gd name="T53" fmla="*/ 458 h 692"/>
                  <a:gd name="T54" fmla="*/ 218 w 616"/>
                  <a:gd name="T55" fmla="*/ 446 h 692"/>
                  <a:gd name="T56" fmla="*/ 388 w 616"/>
                  <a:gd name="T57" fmla="*/ 446 h 692"/>
                  <a:gd name="T58" fmla="*/ 176 w 616"/>
                  <a:gd name="T59" fmla="*/ 435 h 692"/>
                  <a:gd name="T60" fmla="*/ 90 w 616"/>
                  <a:gd name="T61" fmla="*/ 403 h 692"/>
                  <a:gd name="T62" fmla="*/ 413 w 616"/>
                  <a:gd name="T63" fmla="*/ 406 h 692"/>
                  <a:gd name="T64" fmla="*/ 450 w 616"/>
                  <a:gd name="T65" fmla="*/ 395 h 692"/>
                  <a:gd name="T66" fmla="*/ 116 w 616"/>
                  <a:gd name="T67" fmla="*/ 374 h 692"/>
                  <a:gd name="T68" fmla="*/ 119 w 616"/>
                  <a:gd name="T69" fmla="*/ 401 h 692"/>
                  <a:gd name="T70" fmla="*/ 245 w 616"/>
                  <a:gd name="T71" fmla="*/ 335 h 692"/>
                  <a:gd name="T72" fmla="*/ 541 w 616"/>
                  <a:gd name="T73" fmla="*/ 299 h 692"/>
                  <a:gd name="T74" fmla="*/ 90 w 616"/>
                  <a:gd name="T75" fmla="*/ 287 h 692"/>
                  <a:gd name="T76" fmla="*/ 234 w 616"/>
                  <a:gd name="T77" fmla="*/ 255 h 692"/>
                  <a:gd name="T78" fmla="*/ 230 w 616"/>
                  <a:gd name="T79" fmla="*/ 266 h 692"/>
                  <a:gd name="T80" fmla="*/ 215 w 616"/>
                  <a:gd name="T81" fmla="*/ 278 h 692"/>
                  <a:gd name="T82" fmla="*/ 116 w 616"/>
                  <a:gd name="T83" fmla="*/ 240 h 692"/>
                  <a:gd name="T84" fmla="*/ 200 w 616"/>
                  <a:gd name="T85" fmla="*/ 217 h 692"/>
                  <a:gd name="T86" fmla="*/ 207 w 616"/>
                  <a:gd name="T87" fmla="*/ 189 h 692"/>
                  <a:gd name="T88" fmla="*/ 326 w 616"/>
                  <a:gd name="T89" fmla="*/ 214 h 692"/>
                  <a:gd name="T90" fmla="*/ 310 w 616"/>
                  <a:gd name="T91" fmla="*/ 191 h 692"/>
                  <a:gd name="T92" fmla="*/ 271 w 616"/>
                  <a:gd name="T93" fmla="*/ 214 h 692"/>
                  <a:gd name="T94" fmla="*/ 59 w 616"/>
                  <a:gd name="T95" fmla="*/ 178 h 692"/>
                  <a:gd name="T96" fmla="*/ 182 w 616"/>
                  <a:gd name="T97" fmla="*/ 136 h 692"/>
                  <a:gd name="T98" fmla="*/ 171 w 616"/>
                  <a:gd name="T99" fmla="*/ 126 h 692"/>
                  <a:gd name="T100" fmla="*/ 495 w 616"/>
                  <a:gd name="T101" fmla="*/ 126 h 692"/>
                  <a:gd name="T102" fmla="*/ 138 w 616"/>
                  <a:gd name="T103" fmla="*/ 153 h 692"/>
                  <a:gd name="T104" fmla="*/ 376 w 616"/>
                  <a:gd name="T105" fmla="*/ 120 h 692"/>
                  <a:gd name="T106" fmla="*/ 48 w 616"/>
                  <a:gd name="T107" fmla="*/ 84 h 692"/>
                  <a:gd name="T108" fmla="*/ 140 w 616"/>
                  <a:gd name="T109" fmla="*/ 81 h 692"/>
                  <a:gd name="T110" fmla="*/ 128 w 616"/>
                  <a:gd name="T111" fmla="*/ 74 h 692"/>
                  <a:gd name="T112" fmla="*/ 428 w 616"/>
                  <a:gd name="T113" fmla="*/ 71 h 692"/>
                  <a:gd name="T114" fmla="*/ 513 w 616"/>
                  <a:gd name="T115" fmla="*/ 69 h 692"/>
                  <a:gd name="T116" fmla="*/ 472 w 616"/>
                  <a:gd name="T117" fmla="*/ 74 h 692"/>
                  <a:gd name="T118" fmla="*/ 19 w 616"/>
                  <a:gd name="T119" fmla="*/ 38 h 692"/>
                  <a:gd name="T120" fmla="*/ 22 w 616"/>
                  <a:gd name="T121" fmla="*/ 23 h 692"/>
                  <a:gd name="T122" fmla="*/ 616 w 616"/>
                  <a:gd name="T123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6" h="692">
                    <a:moveTo>
                      <a:pt x="184" y="586"/>
                    </a:moveTo>
                    <a:cubicBezTo>
                      <a:pt x="177" y="586"/>
                      <a:pt x="177" y="586"/>
                      <a:pt x="177" y="586"/>
                    </a:cubicBezTo>
                    <a:cubicBezTo>
                      <a:pt x="174" y="587"/>
                      <a:pt x="173" y="588"/>
                      <a:pt x="173" y="591"/>
                    </a:cubicBezTo>
                    <a:cubicBezTo>
                      <a:pt x="173" y="593"/>
                      <a:pt x="174" y="595"/>
                      <a:pt x="177" y="595"/>
                    </a:cubicBezTo>
                    <a:cubicBezTo>
                      <a:pt x="180" y="595"/>
                      <a:pt x="184" y="594"/>
                      <a:pt x="184" y="594"/>
                    </a:cubicBezTo>
                    <a:cubicBezTo>
                      <a:pt x="184" y="586"/>
                      <a:pt x="184" y="586"/>
                      <a:pt x="184" y="586"/>
                    </a:cubicBezTo>
                    <a:moveTo>
                      <a:pt x="288" y="586"/>
                    </a:moveTo>
                    <a:cubicBezTo>
                      <a:pt x="281" y="586"/>
                      <a:pt x="281" y="586"/>
                      <a:pt x="281" y="586"/>
                    </a:cubicBezTo>
                    <a:cubicBezTo>
                      <a:pt x="278" y="587"/>
                      <a:pt x="277" y="588"/>
                      <a:pt x="277" y="591"/>
                    </a:cubicBezTo>
                    <a:cubicBezTo>
                      <a:pt x="277" y="593"/>
                      <a:pt x="278" y="595"/>
                      <a:pt x="281" y="595"/>
                    </a:cubicBezTo>
                    <a:cubicBezTo>
                      <a:pt x="284" y="595"/>
                      <a:pt x="288" y="594"/>
                      <a:pt x="288" y="594"/>
                    </a:cubicBezTo>
                    <a:cubicBezTo>
                      <a:pt x="288" y="586"/>
                      <a:pt x="288" y="586"/>
                      <a:pt x="288" y="586"/>
                    </a:cubicBezTo>
                    <a:moveTo>
                      <a:pt x="377" y="576"/>
                    </a:moveTo>
                    <a:cubicBezTo>
                      <a:pt x="373" y="576"/>
                      <a:pt x="371" y="579"/>
                      <a:pt x="371" y="584"/>
                    </a:cubicBezTo>
                    <a:cubicBezTo>
                      <a:pt x="383" y="584"/>
                      <a:pt x="383" y="584"/>
                      <a:pt x="383" y="584"/>
                    </a:cubicBezTo>
                    <a:cubicBezTo>
                      <a:pt x="383" y="578"/>
                      <a:pt x="381" y="576"/>
                      <a:pt x="377" y="576"/>
                    </a:cubicBezTo>
                    <a:moveTo>
                      <a:pt x="407" y="394"/>
                    </a:moveTo>
                    <a:cubicBezTo>
                      <a:pt x="400" y="394"/>
                      <a:pt x="400" y="394"/>
                      <a:pt x="400" y="394"/>
                    </a:cubicBezTo>
                    <a:cubicBezTo>
                      <a:pt x="397" y="395"/>
                      <a:pt x="396" y="396"/>
                      <a:pt x="396" y="399"/>
                    </a:cubicBezTo>
                    <a:cubicBezTo>
                      <a:pt x="396" y="401"/>
                      <a:pt x="397" y="403"/>
                      <a:pt x="400" y="403"/>
                    </a:cubicBezTo>
                    <a:cubicBezTo>
                      <a:pt x="403" y="403"/>
                      <a:pt x="407" y="402"/>
                      <a:pt x="407" y="402"/>
                    </a:cubicBezTo>
                    <a:cubicBezTo>
                      <a:pt x="407" y="394"/>
                      <a:pt x="407" y="394"/>
                      <a:pt x="407" y="394"/>
                    </a:cubicBezTo>
                    <a:moveTo>
                      <a:pt x="456" y="384"/>
                    </a:moveTo>
                    <a:cubicBezTo>
                      <a:pt x="452" y="384"/>
                      <a:pt x="450" y="387"/>
                      <a:pt x="450" y="392"/>
                    </a:cubicBezTo>
                    <a:cubicBezTo>
                      <a:pt x="462" y="392"/>
                      <a:pt x="462" y="392"/>
                      <a:pt x="462" y="392"/>
                    </a:cubicBezTo>
                    <a:cubicBezTo>
                      <a:pt x="462" y="386"/>
                      <a:pt x="460" y="384"/>
                      <a:pt x="456" y="384"/>
                    </a:cubicBezTo>
                    <a:moveTo>
                      <a:pt x="209" y="256"/>
                    </a:moveTo>
                    <a:cubicBezTo>
                      <a:pt x="204" y="256"/>
                      <a:pt x="203" y="260"/>
                      <a:pt x="203" y="266"/>
                    </a:cubicBezTo>
                    <a:cubicBezTo>
                      <a:pt x="203" y="273"/>
                      <a:pt x="205" y="275"/>
                      <a:pt x="208" y="275"/>
                    </a:cubicBezTo>
                    <a:cubicBezTo>
                      <a:pt x="211" y="275"/>
                      <a:pt x="215" y="273"/>
                      <a:pt x="215" y="273"/>
                    </a:cubicBezTo>
                    <a:cubicBezTo>
                      <a:pt x="215" y="257"/>
                      <a:pt x="215" y="257"/>
                      <a:pt x="215" y="257"/>
                    </a:cubicBezTo>
                    <a:cubicBezTo>
                      <a:pt x="214" y="257"/>
                      <a:pt x="211" y="256"/>
                      <a:pt x="209" y="256"/>
                    </a:cubicBezTo>
                    <a:moveTo>
                      <a:pt x="211" y="202"/>
                    </a:moveTo>
                    <a:cubicBezTo>
                      <a:pt x="204" y="202"/>
                      <a:pt x="204" y="202"/>
                      <a:pt x="204" y="202"/>
                    </a:cubicBezTo>
                    <a:cubicBezTo>
                      <a:pt x="201" y="203"/>
                      <a:pt x="200" y="204"/>
                      <a:pt x="200" y="207"/>
                    </a:cubicBezTo>
                    <a:cubicBezTo>
                      <a:pt x="200" y="209"/>
                      <a:pt x="201" y="211"/>
                      <a:pt x="204" y="211"/>
                    </a:cubicBezTo>
                    <a:cubicBezTo>
                      <a:pt x="207" y="211"/>
                      <a:pt x="211" y="210"/>
                      <a:pt x="211" y="210"/>
                    </a:cubicBezTo>
                    <a:cubicBezTo>
                      <a:pt x="211" y="202"/>
                      <a:pt x="211" y="202"/>
                      <a:pt x="211" y="202"/>
                    </a:cubicBezTo>
                    <a:moveTo>
                      <a:pt x="428" y="74"/>
                    </a:moveTo>
                    <a:cubicBezTo>
                      <a:pt x="421" y="74"/>
                      <a:pt x="421" y="74"/>
                      <a:pt x="421" y="74"/>
                    </a:cubicBezTo>
                    <a:cubicBezTo>
                      <a:pt x="418" y="75"/>
                      <a:pt x="416" y="76"/>
                      <a:pt x="416" y="79"/>
                    </a:cubicBezTo>
                    <a:cubicBezTo>
                      <a:pt x="416" y="81"/>
                      <a:pt x="418" y="83"/>
                      <a:pt x="420" y="83"/>
                    </a:cubicBezTo>
                    <a:cubicBezTo>
                      <a:pt x="423" y="83"/>
                      <a:pt x="428" y="82"/>
                      <a:pt x="428" y="82"/>
                    </a:cubicBezTo>
                    <a:cubicBezTo>
                      <a:pt x="428" y="74"/>
                      <a:pt x="428" y="74"/>
                      <a:pt x="428" y="74"/>
                    </a:cubicBezTo>
                    <a:moveTo>
                      <a:pt x="513" y="74"/>
                    </a:moveTo>
                    <a:cubicBezTo>
                      <a:pt x="506" y="74"/>
                      <a:pt x="506" y="74"/>
                      <a:pt x="506" y="74"/>
                    </a:cubicBezTo>
                    <a:cubicBezTo>
                      <a:pt x="503" y="75"/>
                      <a:pt x="502" y="76"/>
                      <a:pt x="502" y="79"/>
                    </a:cubicBezTo>
                    <a:cubicBezTo>
                      <a:pt x="502" y="81"/>
                      <a:pt x="503" y="83"/>
                      <a:pt x="506" y="83"/>
                    </a:cubicBezTo>
                    <a:cubicBezTo>
                      <a:pt x="506" y="83"/>
                      <a:pt x="507" y="83"/>
                      <a:pt x="507" y="83"/>
                    </a:cubicBezTo>
                    <a:cubicBezTo>
                      <a:pt x="507" y="82"/>
                      <a:pt x="506" y="82"/>
                      <a:pt x="506" y="81"/>
                    </a:cubicBezTo>
                    <a:cubicBezTo>
                      <a:pt x="506" y="80"/>
                      <a:pt x="507" y="79"/>
                      <a:pt x="508" y="79"/>
                    </a:cubicBezTo>
                    <a:cubicBezTo>
                      <a:pt x="508" y="79"/>
                      <a:pt x="508" y="79"/>
                      <a:pt x="508" y="79"/>
                    </a:cubicBezTo>
                    <a:cubicBezTo>
                      <a:pt x="509" y="79"/>
                      <a:pt x="510" y="81"/>
                      <a:pt x="511" y="82"/>
                    </a:cubicBezTo>
                    <a:cubicBezTo>
                      <a:pt x="511" y="82"/>
                      <a:pt x="511" y="82"/>
                      <a:pt x="511" y="82"/>
                    </a:cubicBezTo>
                    <a:cubicBezTo>
                      <a:pt x="512" y="82"/>
                      <a:pt x="513" y="82"/>
                      <a:pt x="513" y="82"/>
                    </a:cubicBezTo>
                    <a:cubicBezTo>
                      <a:pt x="513" y="74"/>
                      <a:pt x="513" y="74"/>
                      <a:pt x="513" y="74"/>
                    </a:cubicBezTo>
                    <a:moveTo>
                      <a:pt x="483" y="64"/>
                    </a:moveTo>
                    <a:cubicBezTo>
                      <a:pt x="478" y="64"/>
                      <a:pt x="476" y="68"/>
                      <a:pt x="476" y="74"/>
                    </a:cubicBezTo>
                    <a:cubicBezTo>
                      <a:pt x="476" y="81"/>
                      <a:pt x="479" y="83"/>
                      <a:pt x="481" y="83"/>
                    </a:cubicBezTo>
                    <a:cubicBezTo>
                      <a:pt x="485" y="83"/>
                      <a:pt x="488" y="81"/>
                      <a:pt x="488" y="81"/>
                    </a:cubicBezTo>
                    <a:cubicBezTo>
                      <a:pt x="488" y="65"/>
                      <a:pt x="488" y="65"/>
                      <a:pt x="488" y="65"/>
                    </a:cubicBezTo>
                    <a:cubicBezTo>
                      <a:pt x="487" y="65"/>
                      <a:pt x="484" y="64"/>
                      <a:pt x="483" y="64"/>
                    </a:cubicBezTo>
                    <a:moveTo>
                      <a:pt x="411" y="685"/>
                    </a:moveTo>
                    <a:cubicBezTo>
                      <a:pt x="411" y="683"/>
                      <a:pt x="411" y="683"/>
                      <a:pt x="411" y="683"/>
                    </a:cubicBezTo>
                    <a:cubicBezTo>
                      <a:pt x="412" y="685"/>
                      <a:pt x="412" y="685"/>
                      <a:pt x="412" y="685"/>
                    </a:cubicBezTo>
                    <a:cubicBezTo>
                      <a:pt x="411" y="685"/>
                      <a:pt x="411" y="685"/>
                      <a:pt x="411" y="685"/>
                    </a:cubicBezTo>
                    <a:moveTo>
                      <a:pt x="364" y="682"/>
                    </a:moveTo>
                    <a:cubicBezTo>
                      <a:pt x="364" y="681"/>
                      <a:pt x="364" y="680"/>
                      <a:pt x="364" y="679"/>
                    </a:cubicBezTo>
                    <a:cubicBezTo>
                      <a:pt x="364" y="679"/>
                      <a:pt x="365" y="680"/>
                      <a:pt x="365" y="680"/>
                    </a:cubicBezTo>
                    <a:cubicBezTo>
                      <a:pt x="365" y="681"/>
                      <a:pt x="364" y="681"/>
                      <a:pt x="364" y="682"/>
                    </a:cubicBezTo>
                    <a:moveTo>
                      <a:pt x="311" y="680"/>
                    </a:moveTo>
                    <a:cubicBezTo>
                      <a:pt x="312" y="679"/>
                      <a:pt x="313" y="678"/>
                      <a:pt x="314" y="678"/>
                    </a:cubicBezTo>
                    <a:cubicBezTo>
                      <a:pt x="314" y="678"/>
                      <a:pt x="314" y="678"/>
                      <a:pt x="315" y="678"/>
                    </a:cubicBezTo>
                    <a:cubicBezTo>
                      <a:pt x="316" y="678"/>
                      <a:pt x="317" y="679"/>
                      <a:pt x="317" y="680"/>
                    </a:cubicBezTo>
                    <a:cubicBezTo>
                      <a:pt x="317" y="683"/>
                      <a:pt x="317" y="683"/>
                      <a:pt x="317" y="683"/>
                    </a:cubicBezTo>
                    <a:cubicBezTo>
                      <a:pt x="316" y="683"/>
                      <a:pt x="315" y="684"/>
                      <a:pt x="314" y="684"/>
                    </a:cubicBezTo>
                    <a:cubicBezTo>
                      <a:pt x="314" y="684"/>
                      <a:pt x="314" y="684"/>
                      <a:pt x="314" y="683"/>
                    </a:cubicBezTo>
                    <a:cubicBezTo>
                      <a:pt x="313" y="683"/>
                      <a:pt x="312" y="681"/>
                      <a:pt x="311" y="680"/>
                    </a:cubicBezTo>
                    <a:cubicBezTo>
                      <a:pt x="311" y="680"/>
                      <a:pt x="311" y="680"/>
                      <a:pt x="311" y="680"/>
                    </a:cubicBezTo>
                    <a:cubicBezTo>
                      <a:pt x="311" y="680"/>
                      <a:pt x="311" y="680"/>
                      <a:pt x="311" y="680"/>
                    </a:cubicBezTo>
                    <a:cubicBezTo>
                      <a:pt x="310" y="679"/>
                      <a:pt x="310" y="679"/>
                      <a:pt x="310" y="679"/>
                    </a:cubicBezTo>
                    <a:cubicBezTo>
                      <a:pt x="310" y="679"/>
                      <a:pt x="311" y="679"/>
                      <a:pt x="311" y="680"/>
                    </a:cubicBezTo>
                    <a:moveTo>
                      <a:pt x="141" y="674"/>
                    </a:moveTo>
                    <a:cubicBezTo>
                      <a:pt x="141" y="673"/>
                      <a:pt x="141" y="672"/>
                      <a:pt x="141" y="672"/>
                    </a:cubicBezTo>
                    <a:cubicBezTo>
                      <a:pt x="141" y="671"/>
                      <a:pt x="142" y="671"/>
                      <a:pt x="142" y="671"/>
                    </a:cubicBezTo>
                    <a:cubicBezTo>
                      <a:pt x="143" y="672"/>
                      <a:pt x="143" y="672"/>
                      <a:pt x="143" y="673"/>
                    </a:cubicBezTo>
                    <a:cubicBezTo>
                      <a:pt x="142" y="673"/>
                      <a:pt x="142" y="674"/>
                      <a:pt x="141" y="674"/>
                    </a:cubicBezTo>
                    <a:moveTo>
                      <a:pt x="570" y="668"/>
                    </a:moveTo>
                    <a:cubicBezTo>
                      <a:pt x="569" y="666"/>
                      <a:pt x="569" y="666"/>
                      <a:pt x="569" y="666"/>
                    </a:cubicBezTo>
                    <a:cubicBezTo>
                      <a:pt x="571" y="667"/>
                      <a:pt x="571" y="667"/>
                      <a:pt x="571" y="667"/>
                    </a:cubicBezTo>
                    <a:cubicBezTo>
                      <a:pt x="570" y="668"/>
                      <a:pt x="570" y="668"/>
                      <a:pt x="570" y="668"/>
                    </a:cubicBezTo>
                    <a:moveTo>
                      <a:pt x="458" y="663"/>
                    </a:moveTo>
                    <a:cubicBezTo>
                      <a:pt x="457" y="662"/>
                      <a:pt x="457" y="662"/>
                      <a:pt x="457" y="662"/>
                    </a:cubicBezTo>
                    <a:cubicBezTo>
                      <a:pt x="458" y="661"/>
                      <a:pt x="458" y="661"/>
                      <a:pt x="458" y="661"/>
                    </a:cubicBezTo>
                    <a:cubicBezTo>
                      <a:pt x="458" y="663"/>
                      <a:pt x="458" y="663"/>
                      <a:pt x="458" y="663"/>
                    </a:cubicBezTo>
                    <a:moveTo>
                      <a:pt x="533" y="658"/>
                    </a:moveTo>
                    <a:cubicBezTo>
                      <a:pt x="534" y="657"/>
                      <a:pt x="534" y="656"/>
                      <a:pt x="534" y="655"/>
                    </a:cubicBezTo>
                    <a:cubicBezTo>
                      <a:pt x="534" y="655"/>
                      <a:pt x="535" y="656"/>
                      <a:pt x="535" y="656"/>
                    </a:cubicBezTo>
                    <a:cubicBezTo>
                      <a:pt x="535" y="657"/>
                      <a:pt x="535" y="658"/>
                      <a:pt x="535" y="658"/>
                    </a:cubicBezTo>
                    <a:cubicBezTo>
                      <a:pt x="535" y="658"/>
                      <a:pt x="534" y="658"/>
                      <a:pt x="533" y="658"/>
                    </a:cubicBezTo>
                    <a:moveTo>
                      <a:pt x="567" y="659"/>
                    </a:moveTo>
                    <a:cubicBezTo>
                      <a:pt x="566" y="659"/>
                      <a:pt x="565" y="657"/>
                      <a:pt x="564" y="656"/>
                    </a:cubicBezTo>
                    <a:cubicBezTo>
                      <a:pt x="566" y="654"/>
                      <a:pt x="568" y="652"/>
                      <a:pt x="570" y="650"/>
                    </a:cubicBezTo>
                    <a:cubicBezTo>
                      <a:pt x="570" y="650"/>
                      <a:pt x="570" y="650"/>
                      <a:pt x="570" y="650"/>
                    </a:cubicBezTo>
                    <a:cubicBezTo>
                      <a:pt x="570" y="650"/>
                      <a:pt x="572" y="653"/>
                      <a:pt x="575" y="656"/>
                    </a:cubicBezTo>
                    <a:cubicBezTo>
                      <a:pt x="571" y="658"/>
                      <a:pt x="569" y="659"/>
                      <a:pt x="567" y="659"/>
                    </a:cubicBezTo>
                    <a:cubicBezTo>
                      <a:pt x="567" y="659"/>
                      <a:pt x="567" y="659"/>
                      <a:pt x="567" y="659"/>
                    </a:cubicBezTo>
                    <a:moveTo>
                      <a:pt x="21" y="653"/>
                    </a:moveTo>
                    <a:cubicBezTo>
                      <a:pt x="20" y="652"/>
                      <a:pt x="20" y="652"/>
                      <a:pt x="20" y="652"/>
                    </a:cubicBezTo>
                    <a:cubicBezTo>
                      <a:pt x="20" y="650"/>
                      <a:pt x="21" y="649"/>
                      <a:pt x="22" y="648"/>
                    </a:cubicBezTo>
                    <a:cubicBezTo>
                      <a:pt x="22" y="649"/>
                      <a:pt x="23" y="650"/>
                      <a:pt x="24" y="651"/>
                    </a:cubicBezTo>
                    <a:cubicBezTo>
                      <a:pt x="23" y="652"/>
                      <a:pt x="22" y="653"/>
                      <a:pt x="21" y="653"/>
                    </a:cubicBezTo>
                    <a:moveTo>
                      <a:pt x="386" y="647"/>
                    </a:moveTo>
                    <a:cubicBezTo>
                      <a:pt x="385" y="646"/>
                      <a:pt x="385" y="646"/>
                      <a:pt x="385" y="646"/>
                    </a:cubicBezTo>
                    <a:cubicBezTo>
                      <a:pt x="386" y="645"/>
                      <a:pt x="386" y="645"/>
                      <a:pt x="386" y="645"/>
                    </a:cubicBezTo>
                    <a:cubicBezTo>
                      <a:pt x="386" y="647"/>
                      <a:pt x="386" y="647"/>
                      <a:pt x="386" y="647"/>
                    </a:cubicBezTo>
                    <a:moveTo>
                      <a:pt x="236" y="648"/>
                    </a:moveTo>
                    <a:cubicBezTo>
                      <a:pt x="235" y="648"/>
                      <a:pt x="234" y="647"/>
                      <a:pt x="234" y="647"/>
                    </a:cubicBezTo>
                    <a:cubicBezTo>
                      <a:pt x="234" y="646"/>
                      <a:pt x="234" y="645"/>
                      <a:pt x="234" y="645"/>
                    </a:cubicBezTo>
                    <a:cubicBezTo>
                      <a:pt x="235" y="645"/>
                      <a:pt x="235" y="645"/>
                      <a:pt x="235" y="645"/>
                    </a:cubicBezTo>
                    <a:cubicBezTo>
                      <a:pt x="235" y="645"/>
                      <a:pt x="236" y="646"/>
                      <a:pt x="236" y="646"/>
                    </a:cubicBezTo>
                    <a:cubicBezTo>
                      <a:pt x="236" y="646"/>
                      <a:pt x="236" y="648"/>
                      <a:pt x="236" y="648"/>
                    </a:cubicBezTo>
                    <a:cubicBezTo>
                      <a:pt x="236" y="648"/>
                      <a:pt x="236" y="648"/>
                      <a:pt x="236" y="648"/>
                    </a:cubicBezTo>
                    <a:moveTo>
                      <a:pt x="47" y="642"/>
                    </a:moveTo>
                    <a:cubicBezTo>
                      <a:pt x="47" y="642"/>
                      <a:pt x="46" y="642"/>
                      <a:pt x="46" y="642"/>
                    </a:cubicBezTo>
                    <a:cubicBezTo>
                      <a:pt x="46" y="641"/>
                      <a:pt x="46" y="641"/>
                      <a:pt x="46" y="640"/>
                    </a:cubicBezTo>
                    <a:cubicBezTo>
                      <a:pt x="47" y="640"/>
                      <a:pt x="47" y="641"/>
                      <a:pt x="48" y="641"/>
                    </a:cubicBezTo>
                    <a:cubicBezTo>
                      <a:pt x="47" y="641"/>
                      <a:pt x="47" y="642"/>
                      <a:pt x="47" y="642"/>
                    </a:cubicBezTo>
                    <a:cubicBezTo>
                      <a:pt x="47" y="642"/>
                      <a:pt x="47" y="642"/>
                      <a:pt x="47" y="642"/>
                    </a:cubicBezTo>
                    <a:moveTo>
                      <a:pt x="207" y="621"/>
                    </a:moveTo>
                    <a:cubicBezTo>
                      <a:pt x="206" y="621"/>
                      <a:pt x="206" y="621"/>
                      <a:pt x="205" y="621"/>
                    </a:cubicBezTo>
                    <a:cubicBezTo>
                      <a:pt x="205" y="620"/>
                      <a:pt x="205" y="619"/>
                      <a:pt x="206" y="619"/>
                    </a:cubicBezTo>
                    <a:cubicBezTo>
                      <a:pt x="206" y="619"/>
                      <a:pt x="206" y="619"/>
                      <a:pt x="206" y="619"/>
                    </a:cubicBezTo>
                    <a:cubicBezTo>
                      <a:pt x="206" y="619"/>
                      <a:pt x="207" y="620"/>
                      <a:pt x="207" y="620"/>
                    </a:cubicBezTo>
                    <a:cubicBezTo>
                      <a:pt x="207" y="620"/>
                      <a:pt x="207" y="621"/>
                      <a:pt x="207" y="621"/>
                    </a:cubicBezTo>
                    <a:cubicBezTo>
                      <a:pt x="207" y="621"/>
                      <a:pt x="207" y="621"/>
                      <a:pt x="207" y="621"/>
                    </a:cubicBezTo>
                    <a:moveTo>
                      <a:pt x="1" y="611"/>
                    </a:moveTo>
                    <a:cubicBezTo>
                      <a:pt x="1" y="609"/>
                      <a:pt x="1" y="609"/>
                      <a:pt x="1" y="609"/>
                    </a:cubicBezTo>
                    <a:cubicBezTo>
                      <a:pt x="2" y="610"/>
                      <a:pt x="2" y="610"/>
                      <a:pt x="2" y="610"/>
                    </a:cubicBezTo>
                    <a:cubicBezTo>
                      <a:pt x="1" y="611"/>
                      <a:pt x="1" y="611"/>
                      <a:pt x="1" y="611"/>
                    </a:cubicBezTo>
                    <a:moveTo>
                      <a:pt x="164" y="604"/>
                    </a:moveTo>
                    <a:cubicBezTo>
                      <a:pt x="164" y="603"/>
                      <a:pt x="163" y="601"/>
                      <a:pt x="163" y="600"/>
                    </a:cubicBezTo>
                    <a:cubicBezTo>
                      <a:pt x="163" y="599"/>
                      <a:pt x="165" y="599"/>
                      <a:pt x="166" y="598"/>
                    </a:cubicBezTo>
                    <a:cubicBezTo>
                      <a:pt x="166" y="600"/>
                      <a:pt x="167" y="601"/>
                      <a:pt x="167" y="602"/>
                    </a:cubicBezTo>
                    <a:cubicBezTo>
                      <a:pt x="166" y="603"/>
                      <a:pt x="165" y="603"/>
                      <a:pt x="164" y="604"/>
                    </a:cubicBezTo>
                    <a:moveTo>
                      <a:pt x="527" y="594"/>
                    </a:moveTo>
                    <a:cubicBezTo>
                      <a:pt x="527" y="594"/>
                      <a:pt x="526" y="593"/>
                      <a:pt x="526" y="593"/>
                    </a:cubicBezTo>
                    <a:cubicBezTo>
                      <a:pt x="526" y="593"/>
                      <a:pt x="526" y="592"/>
                      <a:pt x="526" y="591"/>
                    </a:cubicBezTo>
                    <a:cubicBezTo>
                      <a:pt x="526" y="591"/>
                      <a:pt x="526" y="591"/>
                      <a:pt x="526" y="591"/>
                    </a:cubicBezTo>
                    <a:cubicBezTo>
                      <a:pt x="527" y="591"/>
                      <a:pt x="527" y="592"/>
                      <a:pt x="528" y="592"/>
                    </a:cubicBezTo>
                    <a:cubicBezTo>
                      <a:pt x="527" y="593"/>
                      <a:pt x="527" y="593"/>
                      <a:pt x="527" y="594"/>
                    </a:cubicBezTo>
                    <a:moveTo>
                      <a:pt x="344" y="593"/>
                    </a:moveTo>
                    <a:cubicBezTo>
                      <a:pt x="344" y="593"/>
                      <a:pt x="344" y="593"/>
                      <a:pt x="344" y="593"/>
                    </a:cubicBezTo>
                    <a:cubicBezTo>
                      <a:pt x="343" y="592"/>
                      <a:pt x="343" y="591"/>
                      <a:pt x="343" y="590"/>
                    </a:cubicBezTo>
                    <a:cubicBezTo>
                      <a:pt x="344" y="590"/>
                      <a:pt x="344" y="590"/>
                      <a:pt x="345" y="590"/>
                    </a:cubicBezTo>
                    <a:cubicBezTo>
                      <a:pt x="345" y="590"/>
                      <a:pt x="345" y="591"/>
                      <a:pt x="345" y="592"/>
                    </a:cubicBezTo>
                    <a:cubicBezTo>
                      <a:pt x="345" y="592"/>
                      <a:pt x="344" y="593"/>
                      <a:pt x="344" y="593"/>
                    </a:cubicBezTo>
                    <a:moveTo>
                      <a:pt x="423" y="592"/>
                    </a:moveTo>
                    <a:cubicBezTo>
                      <a:pt x="423" y="591"/>
                      <a:pt x="422" y="590"/>
                      <a:pt x="423" y="590"/>
                    </a:cubicBezTo>
                    <a:cubicBezTo>
                      <a:pt x="423" y="589"/>
                      <a:pt x="423" y="589"/>
                      <a:pt x="423" y="588"/>
                    </a:cubicBezTo>
                    <a:cubicBezTo>
                      <a:pt x="424" y="589"/>
                      <a:pt x="424" y="589"/>
                      <a:pt x="424" y="590"/>
                    </a:cubicBezTo>
                    <a:cubicBezTo>
                      <a:pt x="424" y="590"/>
                      <a:pt x="424" y="591"/>
                      <a:pt x="423" y="592"/>
                    </a:cubicBezTo>
                    <a:moveTo>
                      <a:pt x="125" y="590"/>
                    </a:moveTo>
                    <a:cubicBezTo>
                      <a:pt x="125" y="589"/>
                      <a:pt x="124" y="588"/>
                      <a:pt x="124" y="587"/>
                    </a:cubicBezTo>
                    <a:cubicBezTo>
                      <a:pt x="124" y="587"/>
                      <a:pt x="125" y="586"/>
                      <a:pt x="125" y="585"/>
                    </a:cubicBezTo>
                    <a:cubicBezTo>
                      <a:pt x="126" y="586"/>
                      <a:pt x="127" y="587"/>
                      <a:pt x="127" y="587"/>
                    </a:cubicBezTo>
                    <a:cubicBezTo>
                      <a:pt x="126" y="588"/>
                      <a:pt x="126" y="589"/>
                      <a:pt x="125" y="590"/>
                    </a:cubicBezTo>
                    <a:moveTo>
                      <a:pt x="28" y="585"/>
                    </a:moveTo>
                    <a:cubicBezTo>
                      <a:pt x="29" y="583"/>
                      <a:pt x="29" y="583"/>
                      <a:pt x="29" y="583"/>
                    </a:cubicBezTo>
                    <a:cubicBezTo>
                      <a:pt x="30" y="584"/>
                      <a:pt x="30" y="584"/>
                      <a:pt x="30" y="584"/>
                    </a:cubicBezTo>
                    <a:cubicBezTo>
                      <a:pt x="28" y="585"/>
                      <a:pt x="28" y="585"/>
                      <a:pt x="28" y="585"/>
                    </a:cubicBezTo>
                    <a:moveTo>
                      <a:pt x="168" y="581"/>
                    </a:moveTo>
                    <a:cubicBezTo>
                      <a:pt x="168" y="580"/>
                      <a:pt x="168" y="578"/>
                      <a:pt x="168" y="577"/>
                    </a:cubicBezTo>
                    <a:cubicBezTo>
                      <a:pt x="169" y="577"/>
                      <a:pt x="169" y="577"/>
                      <a:pt x="169" y="577"/>
                    </a:cubicBezTo>
                    <a:cubicBezTo>
                      <a:pt x="170" y="577"/>
                      <a:pt x="171" y="579"/>
                      <a:pt x="171" y="580"/>
                    </a:cubicBezTo>
                    <a:cubicBezTo>
                      <a:pt x="170" y="580"/>
                      <a:pt x="169" y="581"/>
                      <a:pt x="168" y="581"/>
                    </a:cubicBezTo>
                    <a:moveTo>
                      <a:pt x="147" y="575"/>
                    </a:moveTo>
                    <a:cubicBezTo>
                      <a:pt x="147" y="575"/>
                      <a:pt x="151" y="573"/>
                      <a:pt x="155" y="573"/>
                    </a:cubicBezTo>
                    <a:cubicBezTo>
                      <a:pt x="161" y="573"/>
                      <a:pt x="163" y="576"/>
                      <a:pt x="163" y="585"/>
                    </a:cubicBezTo>
                    <a:cubicBezTo>
                      <a:pt x="163" y="598"/>
                      <a:pt x="163" y="598"/>
                      <a:pt x="163" y="598"/>
                    </a:cubicBezTo>
                    <a:cubicBezTo>
                      <a:pt x="159" y="598"/>
                      <a:pt x="159" y="598"/>
                      <a:pt x="159" y="598"/>
                    </a:cubicBezTo>
                    <a:cubicBezTo>
                      <a:pt x="159" y="585"/>
                      <a:pt x="159" y="585"/>
                      <a:pt x="159" y="585"/>
                    </a:cubicBezTo>
                    <a:cubicBezTo>
                      <a:pt x="159" y="579"/>
                      <a:pt x="159" y="576"/>
                      <a:pt x="154" y="576"/>
                    </a:cubicBezTo>
                    <a:cubicBezTo>
                      <a:pt x="151" y="576"/>
                      <a:pt x="147" y="578"/>
                      <a:pt x="147" y="578"/>
                    </a:cubicBezTo>
                    <a:cubicBezTo>
                      <a:pt x="147" y="598"/>
                      <a:pt x="147" y="598"/>
                      <a:pt x="147" y="598"/>
                    </a:cubicBezTo>
                    <a:cubicBezTo>
                      <a:pt x="144" y="598"/>
                      <a:pt x="144" y="598"/>
                      <a:pt x="144" y="598"/>
                    </a:cubicBezTo>
                    <a:cubicBezTo>
                      <a:pt x="144" y="574"/>
                      <a:pt x="144" y="574"/>
                      <a:pt x="144" y="574"/>
                    </a:cubicBezTo>
                    <a:cubicBezTo>
                      <a:pt x="147" y="574"/>
                      <a:pt x="147" y="574"/>
                      <a:pt x="147" y="574"/>
                    </a:cubicBezTo>
                    <a:cubicBezTo>
                      <a:pt x="147" y="575"/>
                      <a:pt x="147" y="575"/>
                      <a:pt x="147" y="575"/>
                    </a:cubicBezTo>
                    <a:moveTo>
                      <a:pt x="171" y="577"/>
                    </a:moveTo>
                    <a:cubicBezTo>
                      <a:pt x="171" y="574"/>
                      <a:pt x="171" y="574"/>
                      <a:pt x="171" y="574"/>
                    </a:cubicBezTo>
                    <a:cubicBezTo>
                      <a:pt x="171" y="574"/>
                      <a:pt x="176" y="573"/>
                      <a:pt x="180" y="573"/>
                    </a:cubicBezTo>
                    <a:cubicBezTo>
                      <a:pt x="185" y="573"/>
                      <a:pt x="188" y="576"/>
                      <a:pt x="188" y="581"/>
                    </a:cubicBezTo>
                    <a:cubicBezTo>
                      <a:pt x="188" y="593"/>
                      <a:pt x="188" y="593"/>
                      <a:pt x="188" y="593"/>
                    </a:cubicBezTo>
                    <a:cubicBezTo>
                      <a:pt x="188" y="594"/>
                      <a:pt x="189" y="595"/>
                      <a:pt x="190" y="595"/>
                    </a:cubicBezTo>
                    <a:cubicBezTo>
                      <a:pt x="190" y="598"/>
                      <a:pt x="190" y="598"/>
                      <a:pt x="190" y="598"/>
                    </a:cubicBezTo>
                    <a:cubicBezTo>
                      <a:pt x="188" y="598"/>
                      <a:pt x="186" y="598"/>
                      <a:pt x="185" y="596"/>
                    </a:cubicBezTo>
                    <a:cubicBezTo>
                      <a:pt x="185" y="596"/>
                      <a:pt x="180" y="598"/>
                      <a:pt x="176" y="598"/>
                    </a:cubicBezTo>
                    <a:cubicBezTo>
                      <a:pt x="172" y="598"/>
                      <a:pt x="169" y="596"/>
                      <a:pt x="169" y="591"/>
                    </a:cubicBezTo>
                    <a:cubicBezTo>
                      <a:pt x="169" y="586"/>
                      <a:pt x="172" y="584"/>
                      <a:pt x="177" y="584"/>
                    </a:cubicBezTo>
                    <a:cubicBezTo>
                      <a:pt x="184" y="583"/>
                      <a:pt x="184" y="583"/>
                      <a:pt x="184" y="583"/>
                    </a:cubicBezTo>
                    <a:cubicBezTo>
                      <a:pt x="184" y="581"/>
                      <a:pt x="184" y="581"/>
                      <a:pt x="184" y="581"/>
                    </a:cubicBezTo>
                    <a:cubicBezTo>
                      <a:pt x="184" y="578"/>
                      <a:pt x="183" y="576"/>
                      <a:pt x="180" y="576"/>
                    </a:cubicBezTo>
                    <a:cubicBezTo>
                      <a:pt x="176" y="576"/>
                      <a:pt x="171" y="577"/>
                      <a:pt x="171" y="577"/>
                    </a:cubicBezTo>
                    <a:moveTo>
                      <a:pt x="275" y="577"/>
                    </a:moveTo>
                    <a:cubicBezTo>
                      <a:pt x="275" y="574"/>
                      <a:pt x="275" y="574"/>
                      <a:pt x="275" y="574"/>
                    </a:cubicBezTo>
                    <a:cubicBezTo>
                      <a:pt x="275" y="574"/>
                      <a:pt x="280" y="573"/>
                      <a:pt x="284" y="573"/>
                    </a:cubicBezTo>
                    <a:cubicBezTo>
                      <a:pt x="289" y="573"/>
                      <a:pt x="292" y="576"/>
                      <a:pt x="292" y="581"/>
                    </a:cubicBezTo>
                    <a:cubicBezTo>
                      <a:pt x="292" y="593"/>
                      <a:pt x="292" y="593"/>
                      <a:pt x="292" y="593"/>
                    </a:cubicBezTo>
                    <a:cubicBezTo>
                      <a:pt x="292" y="594"/>
                      <a:pt x="293" y="595"/>
                      <a:pt x="294" y="595"/>
                    </a:cubicBezTo>
                    <a:cubicBezTo>
                      <a:pt x="294" y="598"/>
                      <a:pt x="294" y="598"/>
                      <a:pt x="294" y="598"/>
                    </a:cubicBezTo>
                    <a:cubicBezTo>
                      <a:pt x="292" y="598"/>
                      <a:pt x="290" y="598"/>
                      <a:pt x="289" y="596"/>
                    </a:cubicBezTo>
                    <a:cubicBezTo>
                      <a:pt x="289" y="596"/>
                      <a:pt x="284" y="598"/>
                      <a:pt x="280" y="598"/>
                    </a:cubicBezTo>
                    <a:cubicBezTo>
                      <a:pt x="276" y="598"/>
                      <a:pt x="273" y="596"/>
                      <a:pt x="273" y="591"/>
                    </a:cubicBezTo>
                    <a:cubicBezTo>
                      <a:pt x="273" y="586"/>
                      <a:pt x="276" y="584"/>
                      <a:pt x="281" y="584"/>
                    </a:cubicBezTo>
                    <a:cubicBezTo>
                      <a:pt x="288" y="583"/>
                      <a:pt x="288" y="583"/>
                      <a:pt x="288" y="583"/>
                    </a:cubicBezTo>
                    <a:cubicBezTo>
                      <a:pt x="288" y="581"/>
                      <a:pt x="288" y="581"/>
                      <a:pt x="288" y="581"/>
                    </a:cubicBezTo>
                    <a:cubicBezTo>
                      <a:pt x="288" y="578"/>
                      <a:pt x="287" y="576"/>
                      <a:pt x="284" y="576"/>
                    </a:cubicBezTo>
                    <a:cubicBezTo>
                      <a:pt x="280" y="576"/>
                      <a:pt x="275" y="577"/>
                      <a:pt x="275" y="577"/>
                    </a:cubicBezTo>
                    <a:moveTo>
                      <a:pt x="317" y="575"/>
                    </a:moveTo>
                    <a:cubicBezTo>
                      <a:pt x="318" y="575"/>
                      <a:pt x="322" y="573"/>
                      <a:pt x="325" y="573"/>
                    </a:cubicBezTo>
                    <a:cubicBezTo>
                      <a:pt x="332" y="573"/>
                      <a:pt x="334" y="576"/>
                      <a:pt x="334" y="585"/>
                    </a:cubicBezTo>
                    <a:cubicBezTo>
                      <a:pt x="334" y="598"/>
                      <a:pt x="334" y="598"/>
                      <a:pt x="334" y="598"/>
                    </a:cubicBezTo>
                    <a:cubicBezTo>
                      <a:pt x="330" y="598"/>
                      <a:pt x="330" y="598"/>
                      <a:pt x="330" y="598"/>
                    </a:cubicBezTo>
                    <a:cubicBezTo>
                      <a:pt x="330" y="586"/>
                      <a:pt x="330" y="586"/>
                      <a:pt x="330" y="586"/>
                    </a:cubicBezTo>
                    <a:cubicBezTo>
                      <a:pt x="330" y="579"/>
                      <a:pt x="329" y="576"/>
                      <a:pt x="325" y="576"/>
                    </a:cubicBezTo>
                    <a:cubicBezTo>
                      <a:pt x="322" y="576"/>
                      <a:pt x="318" y="578"/>
                      <a:pt x="318" y="578"/>
                    </a:cubicBezTo>
                    <a:cubicBezTo>
                      <a:pt x="319" y="579"/>
                      <a:pt x="319" y="582"/>
                      <a:pt x="319" y="585"/>
                    </a:cubicBezTo>
                    <a:cubicBezTo>
                      <a:pt x="319" y="598"/>
                      <a:pt x="319" y="598"/>
                      <a:pt x="319" y="598"/>
                    </a:cubicBezTo>
                    <a:cubicBezTo>
                      <a:pt x="315" y="598"/>
                      <a:pt x="315" y="598"/>
                      <a:pt x="315" y="598"/>
                    </a:cubicBezTo>
                    <a:cubicBezTo>
                      <a:pt x="315" y="585"/>
                      <a:pt x="315" y="585"/>
                      <a:pt x="315" y="585"/>
                    </a:cubicBezTo>
                    <a:cubicBezTo>
                      <a:pt x="315" y="579"/>
                      <a:pt x="315" y="576"/>
                      <a:pt x="310" y="576"/>
                    </a:cubicBezTo>
                    <a:cubicBezTo>
                      <a:pt x="307" y="576"/>
                      <a:pt x="304" y="578"/>
                      <a:pt x="304" y="578"/>
                    </a:cubicBezTo>
                    <a:cubicBezTo>
                      <a:pt x="304" y="598"/>
                      <a:pt x="304" y="598"/>
                      <a:pt x="304" y="598"/>
                    </a:cubicBezTo>
                    <a:cubicBezTo>
                      <a:pt x="300" y="598"/>
                      <a:pt x="300" y="598"/>
                      <a:pt x="300" y="598"/>
                    </a:cubicBezTo>
                    <a:cubicBezTo>
                      <a:pt x="300" y="581"/>
                      <a:pt x="300" y="581"/>
                      <a:pt x="300" y="581"/>
                    </a:cubicBezTo>
                    <a:cubicBezTo>
                      <a:pt x="299" y="581"/>
                      <a:pt x="298" y="581"/>
                      <a:pt x="297" y="581"/>
                    </a:cubicBezTo>
                    <a:cubicBezTo>
                      <a:pt x="297" y="581"/>
                      <a:pt x="297" y="581"/>
                      <a:pt x="297" y="581"/>
                    </a:cubicBezTo>
                    <a:cubicBezTo>
                      <a:pt x="297" y="581"/>
                      <a:pt x="297" y="580"/>
                      <a:pt x="297" y="579"/>
                    </a:cubicBezTo>
                    <a:cubicBezTo>
                      <a:pt x="298" y="579"/>
                      <a:pt x="299" y="578"/>
                      <a:pt x="300" y="578"/>
                    </a:cubicBezTo>
                    <a:cubicBezTo>
                      <a:pt x="300" y="578"/>
                      <a:pt x="300" y="578"/>
                      <a:pt x="300" y="578"/>
                    </a:cubicBezTo>
                    <a:cubicBezTo>
                      <a:pt x="300" y="579"/>
                      <a:pt x="300" y="580"/>
                      <a:pt x="300" y="580"/>
                    </a:cubicBezTo>
                    <a:cubicBezTo>
                      <a:pt x="300" y="574"/>
                      <a:pt x="300" y="574"/>
                      <a:pt x="300" y="574"/>
                    </a:cubicBezTo>
                    <a:cubicBezTo>
                      <a:pt x="304" y="574"/>
                      <a:pt x="304" y="574"/>
                      <a:pt x="304" y="574"/>
                    </a:cubicBezTo>
                    <a:cubicBezTo>
                      <a:pt x="304" y="575"/>
                      <a:pt x="304" y="575"/>
                      <a:pt x="304" y="575"/>
                    </a:cubicBezTo>
                    <a:cubicBezTo>
                      <a:pt x="304" y="575"/>
                      <a:pt x="307" y="574"/>
                      <a:pt x="310" y="573"/>
                    </a:cubicBezTo>
                    <a:cubicBezTo>
                      <a:pt x="310" y="573"/>
                      <a:pt x="311" y="573"/>
                      <a:pt x="311" y="573"/>
                    </a:cubicBezTo>
                    <a:cubicBezTo>
                      <a:pt x="312" y="573"/>
                      <a:pt x="312" y="573"/>
                      <a:pt x="312" y="573"/>
                    </a:cubicBezTo>
                    <a:cubicBezTo>
                      <a:pt x="314" y="573"/>
                      <a:pt x="316" y="574"/>
                      <a:pt x="317" y="575"/>
                    </a:cubicBezTo>
                    <a:moveTo>
                      <a:pt x="377" y="598"/>
                    </a:moveTo>
                    <a:cubicBezTo>
                      <a:pt x="369" y="598"/>
                      <a:pt x="367" y="594"/>
                      <a:pt x="367" y="586"/>
                    </a:cubicBezTo>
                    <a:cubicBezTo>
                      <a:pt x="367" y="577"/>
                      <a:pt x="371" y="573"/>
                      <a:pt x="377" y="573"/>
                    </a:cubicBezTo>
                    <a:cubicBezTo>
                      <a:pt x="384" y="573"/>
                      <a:pt x="387" y="576"/>
                      <a:pt x="387" y="584"/>
                    </a:cubicBezTo>
                    <a:cubicBezTo>
                      <a:pt x="387" y="587"/>
                      <a:pt x="387" y="587"/>
                      <a:pt x="387" y="587"/>
                    </a:cubicBezTo>
                    <a:cubicBezTo>
                      <a:pt x="371" y="587"/>
                      <a:pt x="371" y="587"/>
                      <a:pt x="371" y="587"/>
                    </a:cubicBezTo>
                    <a:cubicBezTo>
                      <a:pt x="371" y="592"/>
                      <a:pt x="372" y="595"/>
                      <a:pt x="377" y="595"/>
                    </a:cubicBezTo>
                    <a:cubicBezTo>
                      <a:pt x="381" y="595"/>
                      <a:pt x="386" y="594"/>
                      <a:pt x="386" y="594"/>
                    </a:cubicBezTo>
                    <a:cubicBezTo>
                      <a:pt x="386" y="597"/>
                      <a:pt x="386" y="597"/>
                      <a:pt x="386" y="597"/>
                    </a:cubicBezTo>
                    <a:cubicBezTo>
                      <a:pt x="386" y="597"/>
                      <a:pt x="381" y="598"/>
                      <a:pt x="377" y="598"/>
                    </a:cubicBezTo>
                    <a:moveTo>
                      <a:pt x="427" y="575"/>
                    </a:moveTo>
                    <a:cubicBezTo>
                      <a:pt x="428" y="575"/>
                      <a:pt x="432" y="573"/>
                      <a:pt x="436" y="573"/>
                    </a:cubicBezTo>
                    <a:cubicBezTo>
                      <a:pt x="442" y="573"/>
                      <a:pt x="444" y="576"/>
                      <a:pt x="444" y="585"/>
                    </a:cubicBezTo>
                    <a:cubicBezTo>
                      <a:pt x="444" y="598"/>
                      <a:pt x="444" y="598"/>
                      <a:pt x="444" y="598"/>
                    </a:cubicBezTo>
                    <a:cubicBezTo>
                      <a:pt x="440" y="598"/>
                      <a:pt x="440" y="598"/>
                      <a:pt x="440" y="598"/>
                    </a:cubicBezTo>
                    <a:cubicBezTo>
                      <a:pt x="440" y="586"/>
                      <a:pt x="440" y="586"/>
                      <a:pt x="440" y="586"/>
                    </a:cubicBezTo>
                    <a:cubicBezTo>
                      <a:pt x="440" y="579"/>
                      <a:pt x="440" y="576"/>
                      <a:pt x="435" y="576"/>
                    </a:cubicBezTo>
                    <a:cubicBezTo>
                      <a:pt x="432" y="576"/>
                      <a:pt x="429" y="578"/>
                      <a:pt x="428" y="578"/>
                    </a:cubicBezTo>
                    <a:cubicBezTo>
                      <a:pt x="429" y="579"/>
                      <a:pt x="429" y="582"/>
                      <a:pt x="429" y="585"/>
                    </a:cubicBezTo>
                    <a:cubicBezTo>
                      <a:pt x="429" y="598"/>
                      <a:pt x="429" y="598"/>
                      <a:pt x="429" y="598"/>
                    </a:cubicBezTo>
                    <a:cubicBezTo>
                      <a:pt x="425" y="598"/>
                      <a:pt x="425" y="598"/>
                      <a:pt x="425" y="598"/>
                    </a:cubicBezTo>
                    <a:cubicBezTo>
                      <a:pt x="425" y="585"/>
                      <a:pt x="425" y="585"/>
                      <a:pt x="425" y="585"/>
                    </a:cubicBezTo>
                    <a:cubicBezTo>
                      <a:pt x="425" y="579"/>
                      <a:pt x="425" y="576"/>
                      <a:pt x="420" y="576"/>
                    </a:cubicBezTo>
                    <a:cubicBezTo>
                      <a:pt x="417" y="576"/>
                      <a:pt x="414" y="578"/>
                      <a:pt x="414" y="578"/>
                    </a:cubicBezTo>
                    <a:cubicBezTo>
                      <a:pt x="414" y="598"/>
                      <a:pt x="414" y="598"/>
                      <a:pt x="414" y="598"/>
                    </a:cubicBezTo>
                    <a:cubicBezTo>
                      <a:pt x="410" y="598"/>
                      <a:pt x="410" y="598"/>
                      <a:pt x="410" y="598"/>
                    </a:cubicBezTo>
                    <a:cubicBezTo>
                      <a:pt x="410" y="574"/>
                      <a:pt x="410" y="574"/>
                      <a:pt x="410" y="574"/>
                    </a:cubicBezTo>
                    <a:cubicBezTo>
                      <a:pt x="414" y="574"/>
                      <a:pt x="414" y="574"/>
                      <a:pt x="414" y="574"/>
                    </a:cubicBezTo>
                    <a:cubicBezTo>
                      <a:pt x="414" y="575"/>
                      <a:pt x="414" y="575"/>
                      <a:pt x="414" y="575"/>
                    </a:cubicBezTo>
                    <a:cubicBezTo>
                      <a:pt x="414" y="575"/>
                      <a:pt x="417" y="574"/>
                      <a:pt x="420" y="573"/>
                    </a:cubicBezTo>
                    <a:cubicBezTo>
                      <a:pt x="421" y="573"/>
                      <a:pt x="421" y="573"/>
                      <a:pt x="422" y="573"/>
                    </a:cubicBezTo>
                    <a:cubicBezTo>
                      <a:pt x="422" y="573"/>
                      <a:pt x="422" y="573"/>
                      <a:pt x="423" y="573"/>
                    </a:cubicBezTo>
                    <a:cubicBezTo>
                      <a:pt x="425" y="573"/>
                      <a:pt x="426" y="574"/>
                      <a:pt x="427" y="575"/>
                    </a:cubicBezTo>
                    <a:moveTo>
                      <a:pt x="133" y="575"/>
                    </a:moveTo>
                    <a:cubicBezTo>
                      <a:pt x="133" y="575"/>
                      <a:pt x="133" y="574"/>
                      <a:pt x="132" y="573"/>
                    </a:cubicBezTo>
                    <a:cubicBezTo>
                      <a:pt x="133" y="573"/>
                      <a:pt x="134" y="572"/>
                      <a:pt x="135" y="572"/>
                    </a:cubicBezTo>
                    <a:cubicBezTo>
                      <a:pt x="135" y="572"/>
                      <a:pt x="135" y="572"/>
                      <a:pt x="135" y="572"/>
                    </a:cubicBezTo>
                    <a:cubicBezTo>
                      <a:pt x="135" y="572"/>
                      <a:pt x="136" y="573"/>
                      <a:pt x="136" y="574"/>
                    </a:cubicBezTo>
                    <a:cubicBezTo>
                      <a:pt x="136" y="574"/>
                      <a:pt x="136" y="574"/>
                      <a:pt x="136" y="574"/>
                    </a:cubicBezTo>
                    <a:cubicBezTo>
                      <a:pt x="137" y="574"/>
                      <a:pt x="138" y="573"/>
                      <a:pt x="139" y="573"/>
                    </a:cubicBezTo>
                    <a:cubicBezTo>
                      <a:pt x="139" y="577"/>
                      <a:pt x="139" y="577"/>
                      <a:pt x="139" y="577"/>
                    </a:cubicBezTo>
                    <a:cubicBezTo>
                      <a:pt x="134" y="578"/>
                      <a:pt x="130" y="580"/>
                      <a:pt x="130" y="580"/>
                    </a:cubicBezTo>
                    <a:cubicBezTo>
                      <a:pt x="130" y="598"/>
                      <a:pt x="130" y="598"/>
                      <a:pt x="130" y="598"/>
                    </a:cubicBezTo>
                    <a:cubicBezTo>
                      <a:pt x="127" y="598"/>
                      <a:pt x="127" y="598"/>
                      <a:pt x="127" y="598"/>
                    </a:cubicBezTo>
                    <a:cubicBezTo>
                      <a:pt x="127" y="574"/>
                      <a:pt x="127" y="574"/>
                      <a:pt x="127" y="574"/>
                    </a:cubicBezTo>
                    <a:cubicBezTo>
                      <a:pt x="130" y="574"/>
                      <a:pt x="130" y="574"/>
                      <a:pt x="130" y="574"/>
                    </a:cubicBezTo>
                    <a:cubicBezTo>
                      <a:pt x="130" y="577"/>
                      <a:pt x="130" y="577"/>
                      <a:pt x="130" y="577"/>
                    </a:cubicBezTo>
                    <a:cubicBezTo>
                      <a:pt x="130" y="577"/>
                      <a:pt x="131" y="576"/>
                      <a:pt x="133" y="575"/>
                    </a:cubicBezTo>
                    <a:moveTo>
                      <a:pt x="253" y="570"/>
                    </a:moveTo>
                    <a:cubicBezTo>
                      <a:pt x="253" y="569"/>
                      <a:pt x="253" y="568"/>
                      <a:pt x="253" y="567"/>
                    </a:cubicBezTo>
                    <a:cubicBezTo>
                      <a:pt x="253" y="567"/>
                      <a:pt x="254" y="567"/>
                      <a:pt x="254" y="567"/>
                    </a:cubicBezTo>
                    <a:cubicBezTo>
                      <a:pt x="254" y="568"/>
                      <a:pt x="255" y="569"/>
                      <a:pt x="254" y="569"/>
                    </a:cubicBezTo>
                    <a:cubicBezTo>
                      <a:pt x="254" y="569"/>
                      <a:pt x="253" y="569"/>
                      <a:pt x="253" y="570"/>
                    </a:cubicBezTo>
                    <a:moveTo>
                      <a:pt x="480" y="565"/>
                    </a:moveTo>
                    <a:cubicBezTo>
                      <a:pt x="478" y="565"/>
                      <a:pt x="478" y="565"/>
                      <a:pt x="478" y="565"/>
                    </a:cubicBezTo>
                    <a:cubicBezTo>
                      <a:pt x="479" y="563"/>
                      <a:pt x="479" y="563"/>
                      <a:pt x="479" y="563"/>
                    </a:cubicBezTo>
                    <a:cubicBezTo>
                      <a:pt x="480" y="565"/>
                      <a:pt x="480" y="565"/>
                      <a:pt x="480" y="565"/>
                    </a:cubicBezTo>
                    <a:moveTo>
                      <a:pt x="88" y="564"/>
                    </a:moveTo>
                    <a:cubicBezTo>
                      <a:pt x="88" y="562"/>
                      <a:pt x="88" y="562"/>
                      <a:pt x="88" y="562"/>
                    </a:cubicBezTo>
                    <a:cubicBezTo>
                      <a:pt x="89" y="563"/>
                      <a:pt x="89" y="563"/>
                      <a:pt x="89" y="563"/>
                    </a:cubicBezTo>
                    <a:cubicBezTo>
                      <a:pt x="88" y="564"/>
                      <a:pt x="88" y="564"/>
                      <a:pt x="88" y="564"/>
                    </a:cubicBezTo>
                    <a:moveTo>
                      <a:pt x="382" y="559"/>
                    </a:moveTo>
                    <a:cubicBezTo>
                      <a:pt x="382" y="557"/>
                      <a:pt x="382" y="557"/>
                      <a:pt x="382" y="557"/>
                    </a:cubicBezTo>
                    <a:cubicBezTo>
                      <a:pt x="384" y="558"/>
                      <a:pt x="384" y="558"/>
                      <a:pt x="384" y="558"/>
                    </a:cubicBezTo>
                    <a:cubicBezTo>
                      <a:pt x="382" y="559"/>
                      <a:pt x="382" y="559"/>
                      <a:pt x="382" y="559"/>
                    </a:cubicBezTo>
                    <a:moveTo>
                      <a:pt x="564" y="560"/>
                    </a:moveTo>
                    <a:cubicBezTo>
                      <a:pt x="564" y="560"/>
                      <a:pt x="564" y="560"/>
                      <a:pt x="564" y="560"/>
                    </a:cubicBezTo>
                    <a:cubicBezTo>
                      <a:pt x="563" y="559"/>
                      <a:pt x="562" y="558"/>
                      <a:pt x="561" y="557"/>
                    </a:cubicBezTo>
                    <a:cubicBezTo>
                      <a:pt x="562" y="557"/>
                      <a:pt x="563" y="556"/>
                      <a:pt x="564" y="556"/>
                    </a:cubicBezTo>
                    <a:cubicBezTo>
                      <a:pt x="564" y="556"/>
                      <a:pt x="564" y="556"/>
                      <a:pt x="564" y="556"/>
                    </a:cubicBezTo>
                    <a:cubicBezTo>
                      <a:pt x="564" y="556"/>
                      <a:pt x="565" y="557"/>
                      <a:pt x="565" y="558"/>
                    </a:cubicBezTo>
                    <a:cubicBezTo>
                      <a:pt x="565" y="559"/>
                      <a:pt x="564" y="560"/>
                      <a:pt x="564" y="560"/>
                    </a:cubicBezTo>
                    <a:moveTo>
                      <a:pt x="58" y="557"/>
                    </a:moveTo>
                    <a:cubicBezTo>
                      <a:pt x="57" y="555"/>
                      <a:pt x="57" y="555"/>
                      <a:pt x="57" y="555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7"/>
                      <a:pt x="58" y="557"/>
                      <a:pt x="58" y="557"/>
                    </a:cubicBezTo>
                    <a:moveTo>
                      <a:pt x="423" y="554"/>
                    </a:moveTo>
                    <a:cubicBezTo>
                      <a:pt x="423" y="554"/>
                      <a:pt x="423" y="554"/>
                      <a:pt x="423" y="554"/>
                    </a:cubicBezTo>
                    <a:cubicBezTo>
                      <a:pt x="422" y="554"/>
                      <a:pt x="422" y="553"/>
                      <a:pt x="422" y="552"/>
                    </a:cubicBezTo>
                    <a:cubicBezTo>
                      <a:pt x="423" y="552"/>
                      <a:pt x="423" y="553"/>
                      <a:pt x="424" y="553"/>
                    </a:cubicBezTo>
                    <a:cubicBezTo>
                      <a:pt x="424" y="553"/>
                      <a:pt x="423" y="554"/>
                      <a:pt x="423" y="554"/>
                    </a:cubicBezTo>
                    <a:moveTo>
                      <a:pt x="61" y="543"/>
                    </a:moveTo>
                    <a:cubicBezTo>
                      <a:pt x="61" y="543"/>
                      <a:pt x="61" y="543"/>
                      <a:pt x="61" y="543"/>
                    </a:cubicBezTo>
                    <a:cubicBezTo>
                      <a:pt x="61" y="543"/>
                      <a:pt x="60" y="542"/>
                      <a:pt x="60" y="542"/>
                    </a:cubicBezTo>
                    <a:cubicBezTo>
                      <a:pt x="61" y="542"/>
                      <a:pt x="61" y="542"/>
                      <a:pt x="63" y="542"/>
                    </a:cubicBezTo>
                    <a:cubicBezTo>
                      <a:pt x="62" y="543"/>
                      <a:pt x="61" y="543"/>
                      <a:pt x="61" y="543"/>
                    </a:cubicBezTo>
                    <a:moveTo>
                      <a:pt x="390" y="543"/>
                    </a:moveTo>
                    <a:cubicBezTo>
                      <a:pt x="390" y="543"/>
                      <a:pt x="390" y="543"/>
                      <a:pt x="390" y="543"/>
                    </a:cubicBezTo>
                    <a:cubicBezTo>
                      <a:pt x="389" y="543"/>
                      <a:pt x="389" y="542"/>
                      <a:pt x="389" y="542"/>
                    </a:cubicBezTo>
                    <a:cubicBezTo>
                      <a:pt x="390" y="542"/>
                      <a:pt x="391" y="542"/>
                      <a:pt x="392" y="543"/>
                    </a:cubicBezTo>
                    <a:cubicBezTo>
                      <a:pt x="391" y="543"/>
                      <a:pt x="390" y="543"/>
                      <a:pt x="390" y="543"/>
                    </a:cubicBezTo>
                    <a:moveTo>
                      <a:pt x="567" y="538"/>
                    </a:moveTo>
                    <a:cubicBezTo>
                      <a:pt x="566" y="537"/>
                      <a:pt x="566" y="536"/>
                      <a:pt x="565" y="535"/>
                    </a:cubicBezTo>
                    <a:cubicBezTo>
                      <a:pt x="566" y="535"/>
                      <a:pt x="566" y="534"/>
                      <a:pt x="566" y="534"/>
                    </a:cubicBezTo>
                    <a:cubicBezTo>
                      <a:pt x="566" y="534"/>
                      <a:pt x="566" y="534"/>
                      <a:pt x="567" y="534"/>
                    </a:cubicBezTo>
                    <a:cubicBezTo>
                      <a:pt x="567" y="535"/>
                      <a:pt x="567" y="535"/>
                      <a:pt x="568" y="536"/>
                    </a:cubicBezTo>
                    <a:cubicBezTo>
                      <a:pt x="567" y="537"/>
                      <a:pt x="567" y="537"/>
                      <a:pt x="567" y="538"/>
                    </a:cubicBezTo>
                    <a:moveTo>
                      <a:pt x="6" y="522"/>
                    </a:moveTo>
                    <a:cubicBezTo>
                      <a:pt x="5" y="522"/>
                      <a:pt x="5" y="522"/>
                      <a:pt x="4" y="522"/>
                    </a:cubicBezTo>
                    <a:cubicBezTo>
                      <a:pt x="4" y="521"/>
                      <a:pt x="5" y="520"/>
                      <a:pt x="5" y="520"/>
                    </a:cubicBezTo>
                    <a:cubicBezTo>
                      <a:pt x="5" y="520"/>
                      <a:pt x="5" y="520"/>
                      <a:pt x="5" y="520"/>
                    </a:cubicBezTo>
                    <a:cubicBezTo>
                      <a:pt x="5" y="520"/>
                      <a:pt x="6" y="521"/>
                      <a:pt x="6" y="521"/>
                    </a:cubicBezTo>
                    <a:cubicBezTo>
                      <a:pt x="6" y="521"/>
                      <a:pt x="6" y="522"/>
                      <a:pt x="6" y="522"/>
                    </a:cubicBezTo>
                    <a:cubicBezTo>
                      <a:pt x="6" y="522"/>
                      <a:pt x="6" y="522"/>
                      <a:pt x="6" y="522"/>
                    </a:cubicBezTo>
                    <a:moveTo>
                      <a:pt x="142" y="511"/>
                    </a:moveTo>
                    <a:cubicBezTo>
                      <a:pt x="143" y="511"/>
                      <a:pt x="147" y="509"/>
                      <a:pt x="150" y="509"/>
                    </a:cubicBezTo>
                    <a:cubicBezTo>
                      <a:pt x="157" y="509"/>
                      <a:pt x="158" y="512"/>
                      <a:pt x="158" y="521"/>
                    </a:cubicBezTo>
                    <a:cubicBezTo>
                      <a:pt x="158" y="534"/>
                      <a:pt x="158" y="534"/>
                      <a:pt x="158" y="534"/>
                    </a:cubicBezTo>
                    <a:cubicBezTo>
                      <a:pt x="155" y="534"/>
                      <a:pt x="155" y="534"/>
                      <a:pt x="155" y="534"/>
                    </a:cubicBezTo>
                    <a:cubicBezTo>
                      <a:pt x="155" y="522"/>
                      <a:pt x="155" y="522"/>
                      <a:pt x="155" y="522"/>
                    </a:cubicBezTo>
                    <a:cubicBezTo>
                      <a:pt x="155" y="515"/>
                      <a:pt x="154" y="512"/>
                      <a:pt x="150" y="512"/>
                    </a:cubicBezTo>
                    <a:cubicBezTo>
                      <a:pt x="146" y="512"/>
                      <a:pt x="143" y="514"/>
                      <a:pt x="143" y="514"/>
                    </a:cubicBezTo>
                    <a:cubicBezTo>
                      <a:pt x="143" y="515"/>
                      <a:pt x="144" y="518"/>
                      <a:pt x="144" y="521"/>
                    </a:cubicBezTo>
                    <a:cubicBezTo>
                      <a:pt x="144" y="534"/>
                      <a:pt x="144" y="534"/>
                      <a:pt x="144" y="534"/>
                    </a:cubicBezTo>
                    <a:cubicBezTo>
                      <a:pt x="140" y="534"/>
                      <a:pt x="140" y="534"/>
                      <a:pt x="140" y="534"/>
                    </a:cubicBezTo>
                    <a:cubicBezTo>
                      <a:pt x="140" y="521"/>
                      <a:pt x="140" y="521"/>
                      <a:pt x="140" y="521"/>
                    </a:cubicBezTo>
                    <a:cubicBezTo>
                      <a:pt x="140" y="515"/>
                      <a:pt x="139" y="512"/>
                      <a:pt x="135" y="512"/>
                    </a:cubicBezTo>
                    <a:cubicBezTo>
                      <a:pt x="132" y="512"/>
                      <a:pt x="129" y="514"/>
                      <a:pt x="129" y="514"/>
                    </a:cubicBezTo>
                    <a:cubicBezTo>
                      <a:pt x="129" y="534"/>
                      <a:pt x="129" y="534"/>
                      <a:pt x="129" y="534"/>
                    </a:cubicBezTo>
                    <a:cubicBezTo>
                      <a:pt x="125" y="534"/>
                      <a:pt x="125" y="534"/>
                      <a:pt x="125" y="534"/>
                    </a:cubicBezTo>
                    <a:cubicBezTo>
                      <a:pt x="125" y="510"/>
                      <a:pt x="125" y="510"/>
                      <a:pt x="125" y="510"/>
                    </a:cubicBezTo>
                    <a:cubicBezTo>
                      <a:pt x="129" y="510"/>
                      <a:pt x="129" y="510"/>
                      <a:pt x="129" y="510"/>
                    </a:cubicBezTo>
                    <a:cubicBezTo>
                      <a:pt x="129" y="511"/>
                      <a:pt x="129" y="511"/>
                      <a:pt x="129" y="511"/>
                    </a:cubicBezTo>
                    <a:cubicBezTo>
                      <a:pt x="129" y="511"/>
                      <a:pt x="131" y="510"/>
                      <a:pt x="135" y="509"/>
                    </a:cubicBezTo>
                    <a:cubicBezTo>
                      <a:pt x="135" y="509"/>
                      <a:pt x="136" y="509"/>
                      <a:pt x="136" y="509"/>
                    </a:cubicBezTo>
                    <a:cubicBezTo>
                      <a:pt x="137" y="509"/>
                      <a:pt x="137" y="509"/>
                      <a:pt x="137" y="509"/>
                    </a:cubicBezTo>
                    <a:cubicBezTo>
                      <a:pt x="139" y="509"/>
                      <a:pt x="141" y="510"/>
                      <a:pt x="142" y="511"/>
                    </a:cubicBezTo>
                    <a:moveTo>
                      <a:pt x="126" y="510"/>
                    </a:moveTo>
                    <a:cubicBezTo>
                      <a:pt x="126" y="508"/>
                      <a:pt x="126" y="508"/>
                      <a:pt x="126" y="508"/>
                    </a:cubicBezTo>
                    <a:cubicBezTo>
                      <a:pt x="127" y="508"/>
                      <a:pt x="127" y="508"/>
                      <a:pt x="127" y="508"/>
                    </a:cubicBezTo>
                    <a:cubicBezTo>
                      <a:pt x="126" y="510"/>
                      <a:pt x="126" y="510"/>
                      <a:pt x="126" y="510"/>
                    </a:cubicBezTo>
                    <a:moveTo>
                      <a:pt x="128" y="508"/>
                    </a:moveTo>
                    <a:cubicBezTo>
                      <a:pt x="128" y="508"/>
                      <a:pt x="128" y="508"/>
                      <a:pt x="128" y="508"/>
                    </a:cubicBezTo>
                    <a:cubicBezTo>
                      <a:pt x="127" y="508"/>
                      <a:pt x="127" y="508"/>
                      <a:pt x="127" y="508"/>
                    </a:cubicBezTo>
                    <a:cubicBezTo>
                      <a:pt x="126" y="508"/>
                      <a:pt x="126" y="508"/>
                      <a:pt x="126" y="508"/>
                    </a:cubicBezTo>
                    <a:cubicBezTo>
                      <a:pt x="128" y="508"/>
                      <a:pt x="128" y="508"/>
                      <a:pt x="128" y="508"/>
                    </a:cubicBezTo>
                    <a:moveTo>
                      <a:pt x="234" y="503"/>
                    </a:moveTo>
                    <a:cubicBezTo>
                      <a:pt x="234" y="503"/>
                      <a:pt x="234" y="502"/>
                      <a:pt x="234" y="501"/>
                    </a:cubicBezTo>
                    <a:cubicBezTo>
                      <a:pt x="235" y="501"/>
                      <a:pt x="235" y="500"/>
                      <a:pt x="235" y="500"/>
                    </a:cubicBezTo>
                    <a:cubicBezTo>
                      <a:pt x="236" y="500"/>
                      <a:pt x="236" y="500"/>
                      <a:pt x="236" y="500"/>
                    </a:cubicBezTo>
                    <a:cubicBezTo>
                      <a:pt x="236" y="501"/>
                      <a:pt x="236" y="502"/>
                      <a:pt x="237" y="502"/>
                    </a:cubicBezTo>
                    <a:cubicBezTo>
                      <a:pt x="236" y="503"/>
                      <a:pt x="235" y="503"/>
                      <a:pt x="234" y="503"/>
                    </a:cubicBezTo>
                    <a:moveTo>
                      <a:pt x="265" y="492"/>
                    </a:moveTo>
                    <a:cubicBezTo>
                      <a:pt x="265" y="492"/>
                      <a:pt x="264" y="492"/>
                      <a:pt x="263" y="492"/>
                    </a:cubicBezTo>
                    <a:cubicBezTo>
                      <a:pt x="264" y="491"/>
                      <a:pt x="264" y="490"/>
                      <a:pt x="264" y="490"/>
                    </a:cubicBezTo>
                    <a:cubicBezTo>
                      <a:pt x="264" y="490"/>
                      <a:pt x="265" y="490"/>
                      <a:pt x="265" y="490"/>
                    </a:cubicBezTo>
                    <a:cubicBezTo>
                      <a:pt x="265" y="491"/>
                      <a:pt x="265" y="491"/>
                      <a:pt x="265" y="492"/>
                    </a:cubicBezTo>
                    <a:moveTo>
                      <a:pt x="451" y="484"/>
                    </a:moveTo>
                    <a:cubicBezTo>
                      <a:pt x="451" y="482"/>
                      <a:pt x="451" y="482"/>
                      <a:pt x="451" y="482"/>
                    </a:cubicBezTo>
                    <a:cubicBezTo>
                      <a:pt x="452" y="482"/>
                      <a:pt x="452" y="482"/>
                      <a:pt x="452" y="482"/>
                    </a:cubicBezTo>
                    <a:cubicBezTo>
                      <a:pt x="451" y="484"/>
                      <a:pt x="451" y="484"/>
                      <a:pt x="451" y="484"/>
                    </a:cubicBezTo>
                    <a:moveTo>
                      <a:pt x="290" y="465"/>
                    </a:moveTo>
                    <a:cubicBezTo>
                      <a:pt x="289" y="464"/>
                      <a:pt x="289" y="464"/>
                      <a:pt x="289" y="464"/>
                    </a:cubicBezTo>
                    <a:cubicBezTo>
                      <a:pt x="290" y="463"/>
                      <a:pt x="290" y="463"/>
                      <a:pt x="290" y="463"/>
                    </a:cubicBezTo>
                    <a:cubicBezTo>
                      <a:pt x="290" y="465"/>
                      <a:pt x="290" y="465"/>
                      <a:pt x="290" y="465"/>
                    </a:cubicBezTo>
                    <a:moveTo>
                      <a:pt x="180" y="460"/>
                    </a:moveTo>
                    <a:cubicBezTo>
                      <a:pt x="180" y="460"/>
                      <a:pt x="180" y="460"/>
                      <a:pt x="180" y="460"/>
                    </a:cubicBezTo>
                    <a:cubicBezTo>
                      <a:pt x="180" y="460"/>
                      <a:pt x="180" y="459"/>
                      <a:pt x="179" y="459"/>
                    </a:cubicBezTo>
                    <a:cubicBezTo>
                      <a:pt x="180" y="459"/>
                      <a:pt x="181" y="459"/>
                      <a:pt x="182" y="459"/>
                    </a:cubicBezTo>
                    <a:cubicBezTo>
                      <a:pt x="181" y="460"/>
                      <a:pt x="181" y="460"/>
                      <a:pt x="180" y="460"/>
                    </a:cubicBezTo>
                    <a:moveTo>
                      <a:pt x="613" y="461"/>
                    </a:moveTo>
                    <a:cubicBezTo>
                      <a:pt x="613" y="461"/>
                      <a:pt x="613" y="461"/>
                      <a:pt x="613" y="461"/>
                    </a:cubicBezTo>
                    <a:cubicBezTo>
                      <a:pt x="613" y="461"/>
                      <a:pt x="612" y="460"/>
                      <a:pt x="612" y="459"/>
                    </a:cubicBezTo>
                    <a:cubicBezTo>
                      <a:pt x="613" y="459"/>
                      <a:pt x="613" y="458"/>
                      <a:pt x="614" y="458"/>
                    </a:cubicBezTo>
                    <a:cubicBezTo>
                      <a:pt x="614" y="459"/>
                      <a:pt x="614" y="460"/>
                      <a:pt x="614" y="460"/>
                    </a:cubicBezTo>
                    <a:cubicBezTo>
                      <a:pt x="614" y="460"/>
                      <a:pt x="613" y="461"/>
                      <a:pt x="613" y="461"/>
                    </a:cubicBezTo>
                    <a:moveTo>
                      <a:pt x="213" y="453"/>
                    </a:moveTo>
                    <a:cubicBezTo>
                      <a:pt x="212" y="452"/>
                      <a:pt x="212" y="452"/>
                      <a:pt x="212" y="452"/>
                    </a:cubicBezTo>
                    <a:cubicBezTo>
                      <a:pt x="214" y="451"/>
                      <a:pt x="214" y="451"/>
                      <a:pt x="214" y="451"/>
                    </a:cubicBezTo>
                    <a:cubicBezTo>
                      <a:pt x="213" y="453"/>
                      <a:pt x="213" y="453"/>
                      <a:pt x="213" y="453"/>
                    </a:cubicBezTo>
                    <a:moveTo>
                      <a:pt x="480" y="449"/>
                    </a:moveTo>
                    <a:cubicBezTo>
                      <a:pt x="480" y="447"/>
                      <a:pt x="480" y="447"/>
                      <a:pt x="480" y="447"/>
                    </a:cubicBezTo>
                    <a:cubicBezTo>
                      <a:pt x="481" y="448"/>
                      <a:pt x="481" y="448"/>
                      <a:pt x="481" y="448"/>
                    </a:cubicBezTo>
                    <a:cubicBezTo>
                      <a:pt x="480" y="449"/>
                      <a:pt x="480" y="449"/>
                      <a:pt x="480" y="449"/>
                    </a:cubicBezTo>
                    <a:moveTo>
                      <a:pt x="482" y="467"/>
                    </a:moveTo>
                    <a:cubicBezTo>
                      <a:pt x="485" y="467"/>
                      <a:pt x="488" y="465"/>
                      <a:pt x="488" y="465"/>
                    </a:cubicBezTo>
                    <a:cubicBezTo>
                      <a:pt x="488" y="446"/>
                      <a:pt x="488" y="446"/>
                      <a:pt x="488" y="446"/>
                    </a:cubicBezTo>
                    <a:cubicBezTo>
                      <a:pt x="492" y="446"/>
                      <a:pt x="492" y="446"/>
                      <a:pt x="492" y="446"/>
                    </a:cubicBezTo>
                    <a:cubicBezTo>
                      <a:pt x="492" y="470"/>
                      <a:pt x="492" y="470"/>
                      <a:pt x="492" y="470"/>
                    </a:cubicBezTo>
                    <a:cubicBezTo>
                      <a:pt x="488" y="470"/>
                      <a:pt x="488" y="470"/>
                      <a:pt x="488" y="470"/>
                    </a:cubicBezTo>
                    <a:cubicBezTo>
                      <a:pt x="488" y="468"/>
                      <a:pt x="488" y="468"/>
                      <a:pt x="488" y="468"/>
                    </a:cubicBezTo>
                    <a:cubicBezTo>
                      <a:pt x="488" y="468"/>
                      <a:pt x="485" y="470"/>
                      <a:pt x="481" y="470"/>
                    </a:cubicBezTo>
                    <a:cubicBezTo>
                      <a:pt x="475" y="470"/>
                      <a:pt x="473" y="467"/>
                      <a:pt x="473" y="458"/>
                    </a:cubicBezTo>
                    <a:cubicBezTo>
                      <a:pt x="473" y="446"/>
                      <a:pt x="473" y="446"/>
                      <a:pt x="473" y="446"/>
                    </a:cubicBezTo>
                    <a:cubicBezTo>
                      <a:pt x="477" y="446"/>
                      <a:pt x="477" y="446"/>
                      <a:pt x="477" y="446"/>
                    </a:cubicBezTo>
                    <a:cubicBezTo>
                      <a:pt x="477" y="458"/>
                      <a:pt x="477" y="458"/>
                      <a:pt x="477" y="458"/>
                    </a:cubicBezTo>
                    <a:cubicBezTo>
                      <a:pt x="477" y="465"/>
                      <a:pt x="477" y="467"/>
                      <a:pt x="482" y="467"/>
                    </a:cubicBezTo>
                    <a:moveTo>
                      <a:pt x="218" y="447"/>
                    </a:moveTo>
                    <a:cubicBezTo>
                      <a:pt x="218" y="447"/>
                      <a:pt x="222" y="445"/>
                      <a:pt x="226" y="445"/>
                    </a:cubicBezTo>
                    <a:cubicBezTo>
                      <a:pt x="232" y="445"/>
                      <a:pt x="234" y="448"/>
                      <a:pt x="234" y="457"/>
                    </a:cubicBezTo>
                    <a:cubicBezTo>
                      <a:pt x="234" y="470"/>
                      <a:pt x="234" y="470"/>
                      <a:pt x="234" y="470"/>
                    </a:cubicBezTo>
                    <a:cubicBezTo>
                      <a:pt x="230" y="470"/>
                      <a:pt x="230" y="470"/>
                      <a:pt x="230" y="470"/>
                    </a:cubicBezTo>
                    <a:cubicBezTo>
                      <a:pt x="230" y="457"/>
                      <a:pt x="230" y="457"/>
                      <a:pt x="230" y="457"/>
                    </a:cubicBezTo>
                    <a:cubicBezTo>
                      <a:pt x="230" y="451"/>
                      <a:pt x="230" y="448"/>
                      <a:pt x="225" y="448"/>
                    </a:cubicBezTo>
                    <a:cubicBezTo>
                      <a:pt x="222" y="448"/>
                      <a:pt x="218" y="450"/>
                      <a:pt x="218" y="450"/>
                    </a:cubicBezTo>
                    <a:cubicBezTo>
                      <a:pt x="218" y="470"/>
                      <a:pt x="218" y="470"/>
                      <a:pt x="218" y="470"/>
                    </a:cubicBezTo>
                    <a:cubicBezTo>
                      <a:pt x="215" y="470"/>
                      <a:pt x="215" y="470"/>
                      <a:pt x="215" y="470"/>
                    </a:cubicBezTo>
                    <a:cubicBezTo>
                      <a:pt x="215" y="446"/>
                      <a:pt x="215" y="446"/>
                      <a:pt x="215" y="446"/>
                    </a:cubicBezTo>
                    <a:cubicBezTo>
                      <a:pt x="218" y="446"/>
                      <a:pt x="218" y="446"/>
                      <a:pt x="218" y="446"/>
                    </a:cubicBezTo>
                    <a:cubicBezTo>
                      <a:pt x="218" y="447"/>
                      <a:pt x="218" y="447"/>
                      <a:pt x="218" y="447"/>
                    </a:cubicBezTo>
                    <a:moveTo>
                      <a:pt x="392" y="447"/>
                    </a:moveTo>
                    <a:cubicBezTo>
                      <a:pt x="392" y="447"/>
                      <a:pt x="395" y="445"/>
                      <a:pt x="399" y="445"/>
                    </a:cubicBezTo>
                    <a:cubicBezTo>
                      <a:pt x="406" y="445"/>
                      <a:pt x="407" y="448"/>
                      <a:pt x="407" y="457"/>
                    </a:cubicBezTo>
                    <a:cubicBezTo>
                      <a:pt x="407" y="470"/>
                      <a:pt x="407" y="470"/>
                      <a:pt x="407" y="470"/>
                    </a:cubicBezTo>
                    <a:cubicBezTo>
                      <a:pt x="403" y="470"/>
                      <a:pt x="403" y="470"/>
                      <a:pt x="403" y="470"/>
                    </a:cubicBezTo>
                    <a:cubicBezTo>
                      <a:pt x="403" y="457"/>
                      <a:pt x="403" y="457"/>
                      <a:pt x="403" y="457"/>
                    </a:cubicBezTo>
                    <a:cubicBezTo>
                      <a:pt x="403" y="451"/>
                      <a:pt x="403" y="448"/>
                      <a:pt x="398" y="448"/>
                    </a:cubicBezTo>
                    <a:cubicBezTo>
                      <a:pt x="395" y="448"/>
                      <a:pt x="392" y="450"/>
                      <a:pt x="392" y="450"/>
                    </a:cubicBezTo>
                    <a:cubicBezTo>
                      <a:pt x="392" y="470"/>
                      <a:pt x="392" y="470"/>
                      <a:pt x="392" y="470"/>
                    </a:cubicBezTo>
                    <a:cubicBezTo>
                      <a:pt x="388" y="470"/>
                      <a:pt x="388" y="470"/>
                      <a:pt x="388" y="470"/>
                    </a:cubicBezTo>
                    <a:cubicBezTo>
                      <a:pt x="388" y="470"/>
                      <a:pt x="388" y="470"/>
                      <a:pt x="388" y="471"/>
                    </a:cubicBezTo>
                    <a:cubicBezTo>
                      <a:pt x="387" y="470"/>
                      <a:pt x="387" y="470"/>
                      <a:pt x="386" y="470"/>
                    </a:cubicBezTo>
                    <a:cubicBezTo>
                      <a:pt x="386" y="469"/>
                      <a:pt x="387" y="468"/>
                      <a:pt x="387" y="468"/>
                    </a:cubicBezTo>
                    <a:cubicBezTo>
                      <a:pt x="387" y="468"/>
                      <a:pt x="388" y="468"/>
                      <a:pt x="388" y="468"/>
                    </a:cubicBezTo>
                    <a:cubicBezTo>
                      <a:pt x="388" y="446"/>
                      <a:pt x="388" y="446"/>
                      <a:pt x="388" y="446"/>
                    </a:cubicBezTo>
                    <a:cubicBezTo>
                      <a:pt x="392" y="446"/>
                      <a:pt x="392" y="446"/>
                      <a:pt x="392" y="446"/>
                    </a:cubicBezTo>
                    <a:cubicBezTo>
                      <a:pt x="392" y="447"/>
                      <a:pt x="392" y="447"/>
                      <a:pt x="392" y="447"/>
                    </a:cubicBezTo>
                    <a:moveTo>
                      <a:pt x="288" y="445"/>
                    </a:moveTo>
                    <a:cubicBezTo>
                      <a:pt x="288" y="444"/>
                      <a:pt x="288" y="443"/>
                      <a:pt x="288" y="442"/>
                    </a:cubicBezTo>
                    <a:cubicBezTo>
                      <a:pt x="289" y="442"/>
                      <a:pt x="289" y="442"/>
                      <a:pt x="290" y="442"/>
                    </a:cubicBezTo>
                    <a:cubicBezTo>
                      <a:pt x="290" y="443"/>
                      <a:pt x="290" y="444"/>
                      <a:pt x="290" y="444"/>
                    </a:cubicBezTo>
                    <a:cubicBezTo>
                      <a:pt x="289" y="444"/>
                      <a:pt x="289" y="445"/>
                      <a:pt x="288" y="445"/>
                    </a:cubicBezTo>
                    <a:moveTo>
                      <a:pt x="499" y="441"/>
                    </a:moveTo>
                    <a:cubicBezTo>
                      <a:pt x="498" y="440"/>
                      <a:pt x="498" y="439"/>
                      <a:pt x="497" y="438"/>
                    </a:cubicBezTo>
                    <a:cubicBezTo>
                      <a:pt x="497" y="437"/>
                      <a:pt x="498" y="437"/>
                      <a:pt x="499" y="436"/>
                    </a:cubicBezTo>
                    <a:cubicBezTo>
                      <a:pt x="499" y="437"/>
                      <a:pt x="500" y="439"/>
                      <a:pt x="500" y="440"/>
                    </a:cubicBezTo>
                    <a:cubicBezTo>
                      <a:pt x="500" y="440"/>
                      <a:pt x="499" y="441"/>
                      <a:pt x="499" y="441"/>
                    </a:cubicBezTo>
                    <a:moveTo>
                      <a:pt x="175" y="438"/>
                    </a:moveTo>
                    <a:cubicBezTo>
                      <a:pt x="174" y="437"/>
                      <a:pt x="173" y="436"/>
                      <a:pt x="172" y="435"/>
                    </a:cubicBezTo>
                    <a:cubicBezTo>
                      <a:pt x="172" y="435"/>
                      <a:pt x="173" y="434"/>
                      <a:pt x="173" y="433"/>
                    </a:cubicBezTo>
                    <a:cubicBezTo>
                      <a:pt x="174" y="434"/>
                      <a:pt x="175" y="435"/>
                      <a:pt x="176" y="435"/>
                    </a:cubicBezTo>
                    <a:cubicBezTo>
                      <a:pt x="175" y="436"/>
                      <a:pt x="175" y="437"/>
                      <a:pt x="175" y="438"/>
                    </a:cubicBezTo>
                    <a:moveTo>
                      <a:pt x="492" y="434"/>
                    </a:moveTo>
                    <a:cubicBezTo>
                      <a:pt x="491" y="434"/>
                      <a:pt x="490" y="434"/>
                      <a:pt x="490" y="434"/>
                    </a:cubicBezTo>
                    <a:cubicBezTo>
                      <a:pt x="490" y="433"/>
                      <a:pt x="490" y="432"/>
                      <a:pt x="490" y="432"/>
                    </a:cubicBezTo>
                    <a:cubicBezTo>
                      <a:pt x="491" y="432"/>
                      <a:pt x="491" y="432"/>
                      <a:pt x="492" y="432"/>
                    </a:cubicBezTo>
                    <a:cubicBezTo>
                      <a:pt x="492" y="433"/>
                      <a:pt x="492" y="433"/>
                      <a:pt x="492" y="434"/>
                    </a:cubicBezTo>
                    <a:moveTo>
                      <a:pt x="530" y="419"/>
                    </a:moveTo>
                    <a:cubicBezTo>
                      <a:pt x="530" y="418"/>
                      <a:pt x="530" y="417"/>
                      <a:pt x="530" y="415"/>
                    </a:cubicBezTo>
                    <a:cubicBezTo>
                      <a:pt x="530" y="416"/>
                      <a:pt x="531" y="416"/>
                      <a:pt x="531" y="416"/>
                    </a:cubicBezTo>
                    <a:cubicBezTo>
                      <a:pt x="532" y="417"/>
                      <a:pt x="531" y="417"/>
                      <a:pt x="531" y="418"/>
                    </a:cubicBezTo>
                    <a:cubicBezTo>
                      <a:pt x="531" y="418"/>
                      <a:pt x="530" y="419"/>
                      <a:pt x="530" y="419"/>
                    </a:cubicBezTo>
                    <a:moveTo>
                      <a:pt x="90" y="403"/>
                    </a:moveTo>
                    <a:cubicBezTo>
                      <a:pt x="90" y="402"/>
                      <a:pt x="90" y="401"/>
                      <a:pt x="90" y="400"/>
                    </a:cubicBezTo>
                    <a:cubicBezTo>
                      <a:pt x="90" y="400"/>
                      <a:pt x="91" y="400"/>
                      <a:pt x="91" y="401"/>
                    </a:cubicBezTo>
                    <a:cubicBezTo>
                      <a:pt x="91" y="401"/>
                      <a:pt x="91" y="402"/>
                      <a:pt x="91" y="402"/>
                    </a:cubicBezTo>
                    <a:cubicBezTo>
                      <a:pt x="91" y="403"/>
                      <a:pt x="90" y="403"/>
                      <a:pt x="90" y="403"/>
                    </a:cubicBezTo>
                    <a:moveTo>
                      <a:pt x="442" y="392"/>
                    </a:moveTo>
                    <a:cubicBezTo>
                      <a:pt x="442" y="392"/>
                      <a:pt x="442" y="391"/>
                      <a:pt x="442" y="390"/>
                    </a:cubicBezTo>
                    <a:cubicBezTo>
                      <a:pt x="442" y="390"/>
                      <a:pt x="443" y="390"/>
                      <a:pt x="444" y="390"/>
                    </a:cubicBezTo>
                    <a:cubicBezTo>
                      <a:pt x="444" y="390"/>
                      <a:pt x="444" y="391"/>
                      <a:pt x="444" y="392"/>
                    </a:cubicBezTo>
                    <a:cubicBezTo>
                      <a:pt x="443" y="392"/>
                      <a:pt x="443" y="392"/>
                      <a:pt x="442" y="392"/>
                    </a:cubicBezTo>
                    <a:moveTo>
                      <a:pt x="201" y="391"/>
                    </a:moveTo>
                    <a:cubicBezTo>
                      <a:pt x="200" y="390"/>
                      <a:pt x="200" y="390"/>
                      <a:pt x="200" y="390"/>
                    </a:cubicBezTo>
                    <a:cubicBezTo>
                      <a:pt x="201" y="389"/>
                      <a:pt x="201" y="389"/>
                      <a:pt x="201" y="389"/>
                    </a:cubicBezTo>
                    <a:cubicBezTo>
                      <a:pt x="201" y="391"/>
                      <a:pt x="201" y="391"/>
                      <a:pt x="201" y="391"/>
                    </a:cubicBezTo>
                    <a:moveTo>
                      <a:pt x="394" y="385"/>
                    </a:moveTo>
                    <a:cubicBezTo>
                      <a:pt x="394" y="382"/>
                      <a:pt x="394" y="382"/>
                      <a:pt x="394" y="382"/>
                    </a:cubicBezTo>
                    <a:cubicBezTo>
                      <a:pt x="394" y="382"/>
                      <a:pt x="399" y="381"/>
                      <a:pt x="403" y="381"/>
                    </a:cubicBezTo>
                    <a:cubicBezTo>
                      <a:pt x="408" y="381"/>
                      <a:pt x="411" y="384"/>
                      <a:pt x="411" y="389"/>
                    </a:cubicBezTo>
                    <a:cubicBezTo>
                      <a:pt x="411" y="401"/>
                      <a:pt x="411" y="401"/>
                      <a:pt x="411" y="401"/>
                    </a:cubicBezTo>
                    <a:cubicBezTo>
                      <a:pt x="411" y="402"/>
                      <a:pt x="412" y="403"/>
                      <a:pt x="413" y="403"/>
                    </a:cubicBezTo>
                    <a:cubicBezTo>
                      <a:pt x="413" y="406"/>
                      <a:pt x="413" y="406"/>
                      <a:pt x="413" y="406"/>
                    </a:cubicBezTo>
                    <a:cubicBezTo>
                      <a:pt x="411" y="406"/>
                      <a:pt x="409" y="406"/>
                      <a:pt x="408" y="404"/>
                    </a:cubicBezTo>
                    <a:cubicBezTo>
                      <a:pt x="408" y="404"/>
                      <a:pt x="403" y="406"/>
                      <a:pt x="399" y="406"/>
                    </a:cubicBezTo>
                    <a:cubicBezTo>
                      <a:pt x="395" y="406"/>
                      <a:pt x="392" y="404"/>
                      <a:pt x="392" y="399"/>
                    </a:cubicBezTo>
                    <a:cubicBezTo>
                      <a:pt x="392" y="394"/>
                      <a:pt x="395" y="392"/>
                      <a:pt x="400" y="392"/>
                    </a:cubicBezTo>
                    <a:cubicBezTo>
                      <a:pt x="406" y="391"/>
                      <a:pt x="406" y="391"/>
                      <a:pt x="406" y="391"/>
                    </a:cubicBezTo>
                    <a:cubicBezTo>
                      <a:pt x="406" y="391"/>
                      <a:pt x="406" y="391"/>
                      <a:pt x="406" y="391"/>
                    </a:cubicBezTo>
                    <a:cubicBezTo>
                      <a:pt x="406" y="391"/>
                      <a:pt x="407" y="390"/>
                      <a:pt x="407" y="390"/>
                    </a:cubicBezTo>
                    <a:cubicBezTo>
                      <a:pt x="407" y="389"/>
                      <a:pt x="407" y="389"/>
                      <a:pt x="407" y="389"/>
                    </a:cubicBezTo>
                    <a:cubicBezTo>
                      <a:pt x="407" y="386"/>
                      <a:pt x="406" y="384"/>
                      <a:pt x="403" y="384"/>
                    </a:cubicBezTo>
                    <a:cubicBezTo>
                      <a:pt x="399" y="384"/>
                      <a:pt x="394" y="385"/>
                      <a:pt x="394" y="385"/>
                    </a:cubicBezTo>
                    <a:moveTo>
                      <a:pt x="456" y="406"/>
                    </a:moveTo>
                    <a:cubicBezTo>
                      <a:pt x="448" y="406"/>
                      <a:pt x="446" y="402"/>
                      <a:pt x="446" y="394"/>
                    </a:cubicBezTo>
                    <a:cubicBezTo>
                      <a:pt x="446" y="385"/>
                      <a:pt x="450" y="381"/>
                      <a:pt x="456" y="381"/>
                    </a:cubicBezTo>
                    <a:cubicBezTo>
                      <a:pt x="462" y="381"/>
                      <a:pt x="466" y="384"/>
                      <a:pt x="466" y="392"/>
                    </a:cubicBezTo>
                    <a:cubicBezTo>
                      <a:pt x="466" y="395"/>
                      <a:pt x="466" y="395"/>
                      <a:pt x="466" y="395"/>
                    </a:cubicBezTo>
                    <a:cubicBezTo>
                      <a:pt x="450" y="395"/>
                      <a:pt x="450" y="395"/>
                      <a:pt x="450" y="395"/>
                    </a:cubicBezTo>
                    <a:cubicBezTo>
                      <a:pt x="450" y="400"/>
                      <a:pt x="451" y="403"/>
                      <a:pt x="456" y="403"/>
                    </a:cubicBezTo>
                    <a:cubicBezTo>
                      <a:pt x="460" y="403"/>
                      <a:pt x="465" y="402"/>
                      <a:pt x="465" y="402"/>
                    </a:cubicBezTo>
                    <a:cubicBezTo>
                      <a:pt x="465" y="405"/>
                      <a:pt x="465" y="405"/>
                      <a:pt x="465" y="405"/>
                    </a:cubicBezTo>
                    <a:cubicBezTo>
                      <a:pt x="465" y="405"/>
                      <a:pt x="459" y="406"/>
                      <a:pt x="456" y="406"/>
                    </a:cubicBezTo>
                    <a:moveTo>
                      <a:pt x="20" y="380"/>
                    </a:moveTo>
                    <a:cubicBezTo>
                      <a:pt x="20" y="379"/>
                      <a:pt x="20" y="379"/>
                      <a:pt x="20" y="379"/>
                    </a:cubicBezTo>
                    <a:cubicBezTo>
                      <a:pt x="20" y="379"/>
                      <a:pt x="20" y="379"/>
                      <a:pt x="20" y="379"/>
                    </a:cubicBezTo>
                    <a:cubicBezTo>
                      <a:pt x="20" y="380"/>
                      <a:pt x="20" y="380"/>
                      <a:pt x="20" y="380"/>
                    </a:cubicBezTo>
                    <a:moveTo>
                      <a:pt x="20" y="379"/>
                    </a:moveTo>
                    <a:cubicBezTo>
                      <a:pt x="19" y="378"/>
                      <a:pt x="19" y="378"/>
                      <a:pt x="19" y="377"/>
                    </a:cubicBezTo>
                    <a:cubicBezTo>
                      <a:pt x="19" y="378"/>
                      <a:pt x="20" y="378"/>
                      <a:pt x="20" y="379"/>
                    </a:cubicBezTo>
                    <a:cubicBezTo>
                      <a:pt x="20" y="379"/>
                      <a:pt x="20" y="379"/>
                      <a:pt x="20" y="379"/>
                    </a:cubicBezTo>
                    <a:moveTo>
                      <a:pt x="118" y="377"/>
                    </a:moveTo>
                    <a:cubicBezTo>
                      <a:pt x="118" y="377"/>
                      <a:pt x="118" y="377"/>
                      <a:pt x="118" y="377"/>
                    </a:cubicBezTo>
                    <a:cubicBezTo>
                      <a:pt x="117" y="376"/>
                      <a:pt x="116" y="376"/>
                      <a:pt x="115" y="375"/>
                    </a:cubicBezTo>
                    <a:cubicBezTo>
                      <a:pt x="115" y="375"/>
                      <a:pt x="116" y="374"/>
                      <a:pt x="116" y="374"/>
                    </a:cubicBezTo>
                    <a:cubicBezTo>
                      <a:pt x="116" y="374"/>
                      <a:pt x="116" y="374"/>
                      <a:pt x="116" y="374"/>
                    </a:cubicBezTo>
                    <a:cubicBezTo>
                      <a:pt x="117" y="374"/>
                      <a:pt x="118" y="374"/>
                      <a:pt x="119" y="375"/>
                    </a:cubicBezTo>
                    <a:cubicBezTo>
                      <a:pt x="119" y="376"/>
                      <a:pt x="118" y="377"/>
                      <a:pt x="118" y="377"/>
                    </a:cubicBezTo>
                    <a:moveTo>
                      <a:pt x="119" y="401"/>
                    </a:moveTo>
                    <a:cubicBezTo>
                      <a:pt x="121" y="401"/>
                      <a:pt x="121" y="401"/>
                      <a:pt x="121" y="401"/>
                    </a:cubicBezTo>
                    <a:cubicBezTo>
                      <a:pt x="121" y="372"/>
                      <a:pt x="121" y="372"/>
                      <a:pt x="121" y="372"/>
                    </a:cubicBez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406"/>
                      <a:pt x="124" y="406"/>
                      <a:pt x="124" y="406"/>
                    </a:cubicBezTo>
                    <a:cubicBezTo>
                      <a:pt x="118" y="406"/>
                      <a:pt x="118" y="406"/>
                      <a:pt x="118" y="406"/>
                    </a:cubicBezTo>
                    <a:cubicBezTo>
                      <a:pt x="104" y="377"/>
                      <a:pt x="104" y="377"/>
                      <a:pt x="104" y="377"/>
                    </a:cubicBezTo>
                    <a:cubicBezTo>
                      <a:pt x="103" y="377"/>
                      <a:pt x="103" y="377"/>
                      <a:pt x="103" y="377"/>
                    </a:cubicBezTo>
                    <a:cubicBezTo>
                      <a:pt x="103" y="406"/>
                      <a:pt x="103" y="406"/>
                      <a:pt x="103" y="406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100" y="372"/>
                      <a:pt x="100" y="372"/>
                      <a:pt x="100" y="372"/>
                    </a:cubicBezTo>
                    <a:cubicBezTo>
                      <a:pt x="106" y="372"/>
                      <a:pt x="106" y="372"/>
                      <a:pt x="106" y="372"/>
                    </a:cubicBezTo>
                    <a:cubicBezTo>
                      <a:pt x="119" y="401"/>
                      <a:pt x="119" y="401"/>
                      <a:pt x="119" y="401"/>
                    </a:cubicBezTo>
                    <a:moveTo>
                      <a:pt x="79" y="366"/>
                    </a:moveTo>
                    <a:cubicBezTo>
                      <a:pt x="78" y="366"/>
                      <a:pt x="78" y="366"/>
                      <a:pt x="77" y="365"/>
                    </a:cubicBezTo>
                    <a:cubicBezTo>
                      <a:pt x="78" y="365"/>
                      <a:pt x="78" y="364"/>
                      <a:pt x="78" y="364"/>
                    </a:cubicBezTo>
                    <a:cubicBezTo>
                      <a:pt x="78" y="365"/>
                      <a:pt x="78" y="365"/>
                      <a:pt x="79" y="366"/>
                    </a:cubicBezTo>
                    <a:moveTo>
                      <a:pt x="44" y="350"/>
                    </a:moveTo>
                    <a:cubicBezTo>
                      <a:pt x="43" y="350"/>
                      <a:pt x="43" y="350"/>
                      <a:pt x="43" y="350"/>
                    </a:cubicBezTo>
                    <a:cubicBezTo>
                      <a:pt x="43" y="350"/>
                      <a:pt x="43" y="349"/>
                      <a:pt x="43" y="348"/>
                    </a:cubicBezTo>
                    <a:cubicBezTo>
                      <a:pt x="43" y="349"/>
                      <a:pt x="44" y="349"/>
                      <a:pt x="45" y="350"/>
                    </a:cubicBezTo>
                    <a:cubicBezTo>
                      <a:pt x="45" y="350"/>
                      <a:pt x="44" y="350"/>
                      <a:pt x="44" y="350"/>
                    </a:cubicBezTo>
                    <a:moveTo>
                      <a:pt x="181" y="349"/>
                    </a:moveTo>
                    <a:cubicBezTo>
                      <a:pt x="180" y="348"/>
                      <a:pt x="180" y="348"/>
                      <a:pt x="180" y="348"/>
                    </a:cubicBezTo>
                    <a:cubicBezTo>
                      <a:pt x="181" y="348"/>
                      <a:pt x="181" y="348"/>
                      <a:pt x="181" y="348"/>
                    </a:cubicBezTo>
                    <a:cubicBezTo>
                      <a:pt x="181" y="349"/>
                      <a:pt x="181" y="349"/>
                      <a:pt x="181" y="349"/>
                    </a:cubicBezTo>
                    <a:moveTo>
                      <a:pt x="244" y="336"/>
                    </a:moveTo>
                    <a:cubicBezTo>
                      <a:pt x="244" y="335"/>
                      <a:pt x="244" y="335"/>
                      <a:pt x="244" y="335"/>
                    </a:cubicBezTo>
                    <a:cubicBezTo>
                      <a:pt x="245" y="335"/>
                      <a:pt x="245" y="335"/>
                      <a:pt x="245" y="335"/>
                    </a:cubicBezTo>
                    <a:cubicBezTo>
                      <a:pt x="244" y="336"/>
                      <a:pt x="244" y="336"/>
                      <a:pt x="244" y="336"/>
                    </a:cubicBezTo>
                    <a:moveTo>
                      <a:pt x="514" y="330"/>
                    </a:moveTo>
                    <a:cubicBezTo>
                      <a:pt x="513" y="329"/>
                      <a:pt x="513" y="328"/>
                      <a:pt x="513" y="327"/>
                    </a:cubicBezTo>
                    <a:cubicBezTo>
                      <a:pt x="513" y="327"/>
                      <a:pt x="514" y="327"/>
                      <a:pt x="514" y="327"/>
                    </a:cubicBezTo>
                    <a:cubicBezTo>
                      <a:pt x="514" y="327"/>
                      <a:pt x="514" y="327"/>
                      <a:pt x="514" y="327"/>
                    </a:cubicBezTo>
                    <a:cubicBezTo>
                      <a:pt x="515" y="327"/>
                      <a:pt x="515" y="328"/>
                      <a:pt x="515" y="329"/>
                    </a:cubicBezTo>
                    <a:cubicBezTo>
                      <a:pt x="515" y="329"/>
                      <a:pt x="514" y="330"/>
                      <a:pt x="514" y="330"/>
                    </a:cubicBezTo>
                    <a:moveTo>
                      <a:pt x="574" y="305"/>
                    </a:moveTo>
                    <a:cubicBezTo>
                      <a:pt x="574" y="305"/>
                      <a:pt x="573" y="305"/>
                      <a:pt x="573" y="304"/>
                    </a:cubicBezTo>
                    <a:cubicBezTo>
                      <a:pt x="573" y="303"/>
                      <a:pt x="573" y="303"/>
                      <a:pt x="573" y="302"/>
                    </a:cubicBezTo>
                    <a:cubicBezTo>
                      <a:pt x="574" y="302"/>
                      <a:pt x="574" y="303"/>
                      <a:pt x="575" y="303"/>
                    </a:cubicBezTo>
                    <a:cubicBezTo>
                      <a:pt x="574" y="304"/>
                      <a:pt x="574" y="305"/>
                      <a:pt x="574" y="305"/>
                    </a:cubicBezTo>
                    <a:moveTo>
                      <a:pt x="539" y="300"/>
                    </a:moveTo>
                    <a:cubicBezTo>
                      <a:pt x="539" y="299"/>
                      <a:pt x="539" y="299"/>
                      <a:pt x="539" y="299"/>
                    </a:cubicBezTo>
                    <a:cubicBezTo>
                      <a:pt x="540" y="299"/>
                      <a:pt x="540" y="299"/>
                      <a:pt x="540" y="299"/>
                    </a:cubicBezTo>
                    <a:cubicBezTo>
                      <a:pt x="541" y="299"/>
                      <a:pt x="541" y="299"/>
                      <a:pt x="541" y="299"/>
                    </a:cubicBezTo>
                    <a:cubicBezTo>
                      <a:pt x="540" y="299"/>
                      <a:pt x="540" y="299"/>
                      <a:pt x="540" y="299"/>
                    </a:cubicBezTo>
                    <a:cubicBezTo>
                      <a:pt x="539" y="300"/>
                      <a:pt x="539" y="300"/>
                      <a:pt x="539" y="300"/>
                    </a:cubicBezTo>
                    <a:moveTo>
                      <a:pt x="477" y="298"/>
                    </a:moveTo>
                    <a:cubicBezTo>
                      <a:pt x="476" y="297"/>
                      <a:pt x="476" y="297"/>
                      <a:pt x="476" y="297"/>
                    </a:cubicBezTo>
                    <a:cubicBezTo>
                      <a:pt x="477" y="297"/>
                      <a:pt x="477" y="297"/>
                      <a:pt x="477" y="297"/>
                    </a:cubicBezTo>
                    <a:cubicBezTo>
                      <a:pt x="477" y="298"/>
                      <a:pt x="477" y="298"/>
                      <a:pt x="477" y="298"/>
                    </a:cubicBezTo>
                    <a:moveTo>
                      <a:pt x="18" y="289"/>
                    </a:moveTo>
                    <a:cubicBezTo>
                      <a:pt x="18" y="289"/>
                      <a:pt x="17" y="288"/>
                      <a:pt x="17" y="288"/>
                    </a:cubicBezTo>
                    <a:cubicBezTo>
                      <a:pt x="17" y="287"/>
                      <a:pt x="18" y="287"/>
                      <a:pt x="18" y="286"/>
                    </a:cubicBezTo>
                    <a:cubicBezTo>
                      <a:pt x="18" y="287"/>
                      <a:pt x="19" y="287"/>
                      <a:pt x="19" y="288"/>
                    </a:cubicBezTo>
                    <a:cubicBezTo>
                      <a:pt x="19" y="288"/>
                      <a:pt x="18" y="289"/>
                      <a:pt x="18" y="289"/>
                    </a:cubicBezTo>
                    <a:moveTo>
                      <a:pt x="90" y="287"/>
                    </a:moveTo>
                    <a:cubicBezTo>
                      <a:pt x="89" y="287"/>
                      <a:pt x="89" y="286"/>
                      <a:pt x="89" y="286"/>
                    </a:cubicBezTo>
                    <a:cubicBezTo>
                      <a:pt x="89" y="285"/>
                      <a:pt x="89" y="285"/>
                      <a:pt x="89" y="284"/>
                    </a:cubicBezTo>
                    <a:cubicBezTo>
                      <a:pt x="90" y="285"/>
                      <a:pt x="90" y="285"/>
                      <a:pt x="90" y="285"/>
                    </a:cubicBezTo>
                    <a:cubicBezTo>
                      <a:pt x="90" y="286"/>
                      <a:pt x="90" y="286"/>
                      <a:pt x="90" y="287"/>
                    </a:cubicBezTo>
                    <a:moveTo>
                      <a:pt x="120" y="279"/>
                    </a:moveTo>
                    <a:cubicBezTo>
                      <a:pt x="120" y="278"/>
                      <a:pt x="119" y="276"/>
                      <a:pt x="119" y="275"/>
                    </a:cubicBezTo>
                    <a:cubicBezTo>
                      <a:pt x="121" y="274"/>
                      <a:pt x="121" y="274"/>
                      <a:pt x="121" y="274"/>
                    </a:cubicBezTo>
                    <a:cubicBezTo>
                      <a:pt x="121" y="275"/>
                      <a:pt x="122" y="276"/>
                      <a:pt x="123" y="277"/>
                    </a:cubicBezTo>
                    <a:cubicBezTo>
                      <a:pt x="122" y="278"/>
                      <a:pt x="121" y="278"/>
                      <a:pt x="120" y="279"/>
                    </a:cubicBezTo>
                    <a:moveTo>
                      <a:pt x="22" y="268"/>
                    </a:moveTo>
                    <a:cubicBezTo>
                      <a:pt x="21" y="267"/>
                      <a:pt x="20" y="267"/>
                      <a:pt x="19" y="266"/>
                    </a:cubicBezTo>
                    <a:cubicBezTo>
                      <a:pt x="19" y="265"/>
                      <a:pt x="20" y="264"/>
                      <a:pt x="20" y="262"/>
                    </a:cubicBezTo>
                    <a:cubicBezTo>
                      <a:pt x="21" y="263"/>
                      <a:pt x="23" y="263"/>
                      <a:pt x="23" y="264"/>
                    </a:cubicBezTo>
                    <a:cubicBezTo>
                      <a:pt x="24" y="265"/>
                      <a:pt x="23" y="267"/>
                      <a:pt x="22" y="268"/>
                    </a:cubicBezTo>
                    <a:moveTo>
                      <a:pt x="529" y="262"/>
                    </a:moveTo>
                    <a:cubicBezTo>
                      <a:pt x="529" y="260"/>
                      <a:pt x="529" y="260"/>
                      <a:pt x="529" y="260"/>
                    </a:cubicBezTo>
                    <a:cubicBezTo>
                      <a:pt x="530" y="261"/>
                      <a:pt x="530" y="261"/>
                      <a:pt x="530" y="261"/>
                    </a:cubicBezTo>
                    <a:cubicBezTo>
                      <a:pt x="529" y="262"/>
                      <a:pt x="529" y="262"/>
                      <a:pt x="529" y="262"/>
                    </a:cubicBezTo>
                    <a:moveTo>
                      <a:pt x="235" y="258"/>
                    </a:moveTo>
                    <a:cubicBezTo>
                      <a:pt x="235" y="257"/>
                      <a:pt x="234" y="256"/>
                      <a:pt x="234" y="255"/>
                    </a:cubicBezTo>
                    <a:cubicBezTo>
                      <a:pt x="234" y="255"/>
                      <a:pt x="235" y="255"/>
                      <a:pt x="235" y="255"/>
                    </a:cubicBezTo>
                    <a:cubicBezTo>
                      <a:pt x="235" y="255"/>
                      <a:pt x="235" y="255"/>
                      <a:pt x="235" y="255"/>
                    </a:cubicBezTo>
                    <a:cubicBezTo>
                      <a:pt x="236" y="255"/>
                      <a:pt x="236" y="256"/>
                      <a:pt x="236" y="256"/>
                    </a:cubicBezTo>
                    <a:cubicBezTo>
                      <a:pt x="236" y="257"/>
                      <a:pt x="235" y="257"/>
                      <a:pt x="235" y="258"/>
                    </a:cubicBezTo>
                    <a:moveTo>
                      <a:pt x="235" y="275"/>
                    </a:moveTo>
                    <a:cubicBezTo>
                      <a:pt x="238" y="275"/>
                      <a:pt x="242" y="273"/>
                      <a:pt x="242" y="273"/>
                    </a:cubicBezTo>
                    <a:cubicBezTo>
                      <a:pt x="242" y="254"/>
                      <a:pt x="242" y="254"/>
                      <a:pt x="242" y="254"/>
                    </a:cubicBezTo>
                    <a:cubicBezTo>
                      <a:pt x="245" y="254"/>
                      <a:pt x="245" y="254"/>
                      <a:pt x="245" y="254"/>
                    </a:cubicBezTo>
                    <a:cubicBezTo>
                      <a:pt x="245" y="278"/>
                      <a:pt x="245" y="278"/>
                      <a:pt x="245" y="278"/>
                    </a:cubicBezTo>
                    <a:cubicBezTo>
                      <a:pt x="242" y="278"/>
                      <a:pt x="242" y="278"/>
                      <a:pt x="242" y="278"/>
                    </a:cubicBezTo>
                    <a:cubicBezTo>
                      <a:pt x="242" y="276"/>
                      <a:pt x="242" y="276"/>
                      <a:pt x="242" y="276"/>
                    </a:cubicBezTo>
                    <a:cubicBezTo>
                      <a:pt x="242" y="276"/>
                      <a:pt x="238" y="278"/>
                      <a:pt x="235" y="278"/>
                    </a:cubicBezTo>
                    <a:cubicBezTo>
                      <a:pt x="228" y="278"/>
                      <a:pt x="227" y="275"/>
                      <a:pt x="227" y="266"/>
                    </a:cubicBezTo>
                    <a:cubicBezTo>
                      <a:pt x="227" y="254"/>
                      <a:pt x="227" y="254"/>
                      <a:pt x="227" y="254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230" y="266"/>
                      <a:pt x="230" y="266"/>
                      <a:pt x="230" y="266"/>
                    </a:cubicBezTo>
                    <a:cubicBezTo>
                      <a:pt x="230" y="273"/>
                      <a:pt x="231" y="275"/>
                      <a:pt x="235" y="275"/>
                    </a:cubicBezTo>
                    <a:moveTo>
                      <a:pt x="95" y="257"/>
                    </a:moveTo>
                    <a:cubicBezTo>
                      <a:pt x="94" y="257"/>
                      <a:pt x="94" y="254"/>
                      <a:pt x="94" y="252"/>
                    </a:cubicBezTo>
                    <a:cubicBezTo>
                      <a:pt x="96" y="251"/>
                      <a:pt x="99" y="250"/>
                      <a:pt x="102" y="249"/>
                    </a:cubicBezTo>
                    <a:cubicBezTo>
                      <a:pt x="102" y="251"/>
                      <a:pt x="102" y="252"/>
                      <a:pt x="103" y="255"/>
                    </a:cubicBezTo>
                    <a:cubicBezTo>
                      <a:pt x="100" y="256"/>
                      <a:pt x="97" y="256"/>
                      <a:pt x="95" y="257"/>
                    </a:cubicBezTo>
                    <a:cubicBezTo>
                      <a:pt x="95" y="257"/>
                      <a:pt x="95" y="257"/>
                      <a:pt x="95" y="257"/>
                    </a:cubicBezTo>
                    <a:moveTo>
                      <a:pt x="488" y="247"/>
                    </a:moveTo>
                    <a:cubicBezTo>
                      <a:pt x="486" y="246"/>
                      <a:pt x="486" y="246"/>
                      <a:pt x="486" y="246"/>
                    </a:cubicBezTo>
                    <a:cubicBezTo>
                      <a:pt x="487" y="245"/>
                      <a:pt x="487" y="245"/>
                      <a:pt x="487" y="245"/>
                    </a:cubicBezTo>
                    <a:cubicBezTo>
                      <a:pt x="488" y="247"/>
                      <a:pt x="488" y="247"/>
                      <a:pt x="488" y="247"/>
                    </a:cubicBezTo>
                    <a:moveTo>
                      <a:pt x="215" y="254"/>
                    </a:moveTo>
                    <a:cubicBezTo>
                      <a:pt x="215" y="244"/>
                      <a:pt x="215" y="244"/>
                      <a:pt x="215" y="244"/>
                    </a:cubicBezTo>
                    <a:cubicBezTo>
                      <a:pt x="219" y="244"/>
                      <a:pt x="219" y="244"/>
                      <a:pt x="219" y="244"/>
                    </a:cubicBezTo>
                    <a:cubicBezTo>
                      <a:pt x="219" y="278"/>
                      <a:pt x="219" y="278"/>
                      <a:pt x="219" y="278"/>
                    </a:cubicBezTo>
                    <a:cubicBezTo>
                      <a:pt x="215" y="278"/>
                      <a:pt x="215" y="278"/>
                      <a:pt x="215" y="278"/>
                    </a:cubicBezTo>
                    <a:cubicBezTo>
                      <a:pt x="215" y="276"/>
                      <a:pt x="215" y="276"/>
                      <a:pt x="215" y="276"/>
                    </a:cubicBezTo>
                    <a:cubicBezTo>
                      <a:pt x="215" y="276"/>
                      <a:pt x="211" y="278"/>
                      <a:pt x="208" y="278"/>
                    </a:cubicBezTo>
                    <a:cubicBezTo>
                      <a:pt x="203" y="278"/>
                      <a:pt x="199" y="276"/>
                      <a:pt x="199" y="266"/>
                    </a:cubicBezTo>
                    <a:cubicBezTo>
                      <a:pt x="199" y="258"/>
                      <a:pt x="202" y="254"/>
                      <a:pt x="208" y="253"/>
                    </a:cubicBezTo>
                    <a:cubicBezTo>
                      <a:pt x="208" y="253"/>
                      <a:pt x="208" y="253"/>
                      <a:pt x="208" y="252"/>
                    </a:cubicBezTo>
                    <a:cubicBezTo>
                      <a:pt x="208" y="252"/>
                      <a:pt x="209" y="252"/>
                      <a:pt x="209" y="252"/>
                    </a:cubicBezTo>
                    <a:cubicBezTo>
                      <a:pt x="209" y="252"/>
                      <a:pt x="209" y="252"/>
                      <a:pt x="209" y="252"/>
                    </a:cubicBezTo>
                    <a:cubicBezTo>
                      <a:pt x="209" y="252"/>
                      <a:pt x="209" y="253"/>
                      <a:pt x="209" y="253"/>
                    </a:cubicBezTo>
                    <a:cubicBezTo>
                      <a:pt x="211" y="253"/>
                      <a:pt x="214" y="254"/>
                      <a:pt x="215" y="254"/>
                    </a:cubicBezTo>
                    <a:moveTo>
                      <a:pt x="230" y="241"/>
                    </a:moveTo>
                    <a:cubicBezTo>
                      <a:pt x="229" y="241"/>
                      <a:pt x="229" y="241"/>
                      <a:pt x="228" y="240"/>
                    </a:cubicBezTo>
                    <a:cubicBezTo>
                      <a:pt x="229" y="240"/>
                      <a:pt x="229" y="239"/>
                      <a:pt x="229" y="239"/>
                    </a:cubicBezTo>
                    <a:cubicBezTo>
                      <a:pt x="229" y="240"/>
                      <a:pt x="229" y="240"/>
                      <a:pt x="230" y="241"/>
                    </a:cubicBezTo>
                    <a:moveTo>
                      <a:pt x="117" y="241"/>
                    </a:moveTo>
                    <a:cubicBezTo>
                      <a:pt x="117" y="241"/>
                      <a:pt x="117" y="241"/>
                      <a:pt x="117" y="241"/>
                    </a:cubicBezTo>
                    <a:cubicBezTo>
                      <a:pt x="117" y="241"/>
                      <a:pt x="116" y="240"/>
                      <a:pt x="116" y="240"/>
                    </a:cubicBezTo>
                    <a:cubicBezTo>
                      <a:pt x="117" y="239"/>
                      <a:pt x="117" y="239"/>
                      <a:pt x="118" y="239"/>
                    </a:cubicBezTo>
                    <a:cubicBezTo>
                      <a:pt x="118" y="239"/>
                      <a:pt x="118" y="239"/>
                      <a:pt x="118" y="239"/>
                    </a:cubicBezTo>
                    <a:cubicBezTo>
                      <a:pt x="118" y="239"/>
                      <a:pt x="118" y="240"/>
                      <a:pt x="119" y="240"/>
                    </a:cubicBezTo>
                    <a:cubicBezTo>
                      <a:pt x="118" y="241"/>
                      <a:pt x="118" y="241"/>
                      <a:pt x="117" y="241"/>
                    </a:cubicBezTo>
                    <a:moveTo>
                      <a:pt x="509" y="236"/>
                    </a:moveTo>
                    <a:cubicBezTo>
                      <a:pt x="509" y="234"/>
                      <a:pt x="509" y="234"/>
                      <a:pt x="509" y="234"/>
                    </a:cubicBezTo>
                    <a:cubicBezTo>
                      <a:pt x="510" y="235"/>
                      <a:pt x="510" y="235"/>
                      <a:pt x="510" y="235"/>
                    </a:cubicBezTo>
                    <a:cubicBezTo>
                      <a:pt x="509" y="236"/>
                      <a:pt x="509" y="236"/>
                      <a:pt x="509" y="236"/>
                    </a:cubicBezTo>
                    <a:moveTo>
                      <a:pt x="565" y="234"/>
                    </a:moveTo>
                    <a:cubicBezTo>
                      <a:pt x="565" y="233"/>
                      <a:pt x="565" y="232"/>
                      <a:pt x="565" y="232"/>
                    </a:cubicBezTo>
                    <a:cubicBezTo>
                      <a:pt x="565" y="231"/>
                      <a:pt x="566" y="231"/>
                      <a:pt x="567" y="230"/>
                    </a:cubicBezTo>
                    <a:cubicBezTo>
                      <a:pt x="567" y="231"/>
                      <a:pt x="567" y="231"/>
                      <a:pt x="567" y="232"/>
                    </a:cubicBezTo>
                    <a:cubicBezTo>
                      <a:pt x="567" y="233"/>
                      <a:pt x="566" y="233"/>
                      <a:pt x="565" y="234"/>
                    </a:cubicBezTo>
                    <a:moveTo>
                      <a:pt x="201" y="220"/>
                    </a:moveTo>
                    <a:cubicBezTo>
                      <a:pt x="201" y="220"/>
                      <a:pt x="200" y="220"/>
                      <a:pt x="200" y="220"/>
                    </a:cubicBezTo>
                    <a:cubicBezTo>
                      <a:pt x="200" y="219"/>
                      <a:pt x="200" y="218"/>
                      <a:pt x="200" y="217"/>
                    </a:cubicBezTo>
                    <a:cubicBezTo>
                      <a:pt x="201" y="218"/>
                      <a:pt x="201" y="218"/>
                      <a:pt x="202" y="218"/>
                    </a:cubicBezTo>
                    <a:cubicBezTo>
                      <a:pt x="202" y="219"/>
                      <a:pt x="202" y="220"/>
                      <a:pt x="201" y="220"/>
                    </a:cubicBezTo>
                    <a:cubicBezTo>
                      <a:pt x="201" y="220"/>
                      <a:pt x="201" y="220"/>
                      <a:pt x="201" y="220"/>
                    </a:cubicBezTo>
                    <a:moveTo>
                      <a:pt x="78" y="211"/>
                    </a:moveTo>
                    <a:cubicBezTo>
                      <a:pt x="78" y="211"/>
                      <a:pt x="77" y="211"/>
                      <a:pt x="76" y="210"/>
                    </a:cubicBezTo>
                    <a:cubicBezTo>
                      <a:pt x="77" y="210"/>
                      <a:pt x="77" y="209"/>
                      <a:pt x="77" y="208"/>
                    </a:cubicBezTo>
                    <a:cubicBezTo>
                      <a:pt x="78" y="209"/>
                      <a:pt x="78" y="209"/>
                      <a:pt x="78" y="209"/>
                    </a:cubicBezTo>
                    <a:cubicBezTo>
                      <a:pt x="79" y="210"/>
                      <a:pt x="78" y="211"/>
                      <a:pt x="78" y="211"/>
                    </a:cubicBezTo>
                    <a:moveTo>
                      <a:pt x="606" y="202"/>
                    </a:moveTo>
                    <a:cubicBezTo>
                      <a:pt x="606" y="202"/>
                      <a:pt x="605" y="201"/>
                      <a:pt x="605" y="200"/>
                    </a:cubicBezTo>
                    <a:cubicBezTo>
                      <a:pt x="605" y="200"/>
                      <a:pt x="606" y="199"/>
                      <a:pt x="606" y="199"/>
                    </a:cubicBezTo>
                    <a:cubicBezTo>
                      <a:pt x="607" y="199"/>
                      <a:pt x="607" y="200"/>
                      <a:pt x="607" y="201"/>
                    </a:cubicBezTo>
                    <a:cubicBezTo>
                      <a:pt x="607" y="201"/>
                      <a:pt x="606" y="202"/>
                      <a:pt x="606" y="202"/>
                    </a:cubicBezTo>
                    <a:moveTo>
                      <a:pt x="198" y="193"/>
                    </a:moveTo>
                    <a:cubicBezTo>
                      <a:pt x="198" y="190"/>
                      <a:pt x="198" y="190"/>
                      <a:pt x="198" y="190"/>
                    </a:cubicBezTo>
                    <a:cubicBezTo>
                      <a:pt x="198" y="190"/>
                      <a:pt x="204" y="189"/>
                      <a:pt x="207" y="189"/>
                    </a:cubicBezTo>
                    <a:cubicBezTo>
                      <a:pt x="213" y="189"/>
                      <a:pt x="215" y="192"/>
                      <a:pt x="215" y="197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10"/>
                      <a:pt x="216" y="211"/>
                      <a:pt x="218" y="211"/>
                    </a:cubicBezTo>
                    <a:cubicBezTo>
                      <a:pt x="218" y="214"/>
                      <a:pt x="218" y="214"/>
                      <a:pt x="218" y="214"/>
                    </a:cubicBezTo>
                    <a:cubicBezTo>
                      <a:pt x="215" y="214"/>
                      <a:pt x="213" y="214"/>
                      <a:pt x="212" y="212"/>
                    </a:cubicBezTo>
                    <a:cubicBezTo>
                      <a:pt x="212" y="212"/>
                      <a:pt x="208" y="214"/>
                      <a:pt x="203" y="214"/>
                    </a:cubicBezTo>
                    <a:cubicBezTo>
                      <a:pt x="199" y="214"/>
                      <a:pt x="197" y="212"/>
                      <a:pt x="197" y="207"/>
                    </a:cubicBezTo>
                    <a:cubicBezTo>
                      <a:pt x="197" y="202"/>
                      <a:pt x="199" y="200"/>
                      <a:pt x="204" y="200"/>
                    </a:cubicBezTo>
                    <a:cubicBezTo>
                      <a:pt x="211" y="199"/>
                      <a:pt x="211" y="199"/>
                      <a:pt x="211" y="199"/>
                    </a:cubicBezTo>
                    <a:cubicBezTo>
                      <a:pt x="211" y="197"/>
                      <a:pt x="211" y="197"/>
                      <a:pt x="211" y="197"/>
                    </a:cubicBezTo>
                    <a:cubicBezTo>
                      <a:pt x="211" y="194"/>
                      <a:pt x="210" y="192"/>
                      <a:pt x="207" y="192"/>
                    </a:cubicBezTo>
                    <a:cubicBezTo>
                      <a:pt x="204" y="192"/>
                      <a:pt x="198" y="193"/>
                      <a:pt x="198" y="193"/>
                    </a:cubicBezTo>
                    <a:moveTo>
                      <a:pt x="310" y="191"/>
                    </a:moveTo>
                    <a:cubicBezTo>
                      <a:pt x="310" y="191"/>
                      <a:pt x="314" y="189"/>
                      <a:pt x="318" y="189"/>
                    </a:cubicBezTo>
                    <a:cubicBezTo>
                      <a:pt x="324" y="189"/>
                      <a:pt x="326" y="192"/>
                      <a:pt x="326" y="201"/>
                    </a:cubicBezTo>
                    <a:cubicBezTo>
                      <a:pt x="326" y="214"/>
                      <a:pt x="326" y="214"/>
                      <a:pt x="326" y="214"/>
                    </a:cubicBezTo>
                    <a:cubicBezTo>
                      <a:pt x="322" y="214"/>
                      <a:pt x="322" y="214"/>
                      <a:pt x="322" y="214"/>
                    </a:cubicBezTo>
                    <a:cubicBezTo>
                      <a:pt x="322" y="214"/>
                      <a:pt x="323" y="214"/>
                      <a:pt x="323" y="214"/>
                    </a:cubicBezTo>
                    <a:cubicBezTo>
                      <a:pt x="322" y="214"/>
                      <a:pt x="322" y="215"/>
                      <a:pt x="321" y="215"/>
                    </a:cubicBezTo>
                    <a:cubicBezTo>
                      <a:pt x="321" y="215"/>
                      <a:pt x="321" y="215"/>
                      <a:pt x="321" y="215"/>
                    </a:cubicBezTo>
                    <a:cubicBezTo>
                      <a:pt x="321" y="215"/>
                      <a:pt x="320" y="214"/>
                      <a:pt x="320" y="214"/>
                    </a:cubicBezTo>
                    <a:cubicBezTo>
                      <a:pt x="320" y="213"/>
                      <a:pt x="321" y="213"/>
                      <a:pt x="321" y="213"/>
                    </a:cubicBezTo>
                    <a:cubicBezTo>
                      <a:pt x="321" y="213"/>
                      <a:pt x="321" y="213"/>
                      <a:pt x="321" y="213"/>
                    </a:cubicBezTo>
                    <a:cubicBezTo>
                      <a:pt x="322" y="213"/>
                      <a:pt x="322" y="213"/>
                      <a:pt x="322" y="214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2" y="195"/>
                      <a:pt x="322" y="192"/>
                      <a:pt x="317" y="192"/>
                    </a:cubicBezTo>
                    <a:cubicBezTo>
                      <a:pt x="314" y="192"/>
                      <a:pt x="310" y="194"/>
                      <a:pt x="310" y="194"/>
                    </a:cubicBezTo>
                    <a:cubicBezTo>
                      <a:pt x="310" y="214"/>
                      <a:pt x="310" y="214"/>
                      <a:pt x="310" y="214"/>
                    </a:cubicBezTo>
                    <a:cubicBezTo>
                      <a:pt x="307" y="214"/>
                      <a:pt x="307" y="214"/>
                      <a:pt x="307" y="214"/>
                    </a:cubicBezTo>
                    <a:cubicBezTo>
                      <a:pt x="307" y="190"/>
                      <a:pt x="307" y="190"/>
                      <a:pt x="307" y="190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310" y="191"/>
                      <a:pt x="310" y="191"/>
                      <a:pt x="310" y="191"/>
                    </a:cubicBezTo>
                    <a:moveTo>
                      <a:pt x="18" y="184"/>
                    </a:moveTo>
                    <a:cubicBezTo>
                      <a:pt x="18" y="184"/>
                      <a:pt x="18" y="183"/>
                      <a:pt x="17" y="182"/>
                    </a:cubicBezTo>
                    <a:cubicBezTo>
                      <a:pt x="18" y="182"/>
                      <a:pt x="18" y="181"/>
                      <a:pt x="19" y="181"/>
                    </a:cubicBezTo>
                    <a:cubicBezTo>
                      <a:pt x="19" y="181"/>
                      <a:pt x="19" y="181"/>
                      <a:pt x="19" y="181"/>
                    </a:cubicBezTo>
                    <a:cubicBezTo>
                      <a:pt x="19" y="181"/>
                      <a:pt x="20" y="182"/>
                      <a:pt x="20" y="183"/>
                    </a:cubicBezTo>
                    <a:cubicBezTo>
                      <a:pt x="19" y="183"/>
                      <a:pt x="19" y="184"/>
                      <a:pt x="18" y="184"/>
                    </a:cubicBezTo>
                    <a:moveTo>
                      <a:pt x="252" y="180"/>
                    </a:moveTo>
                    <a:cubicBezTo>
                      <a:pt x="252" y="179"/>
                      <a:pt x="252" y="179"/>
                      <a:pt x="252" y="179"/>
                    </a:cubicBezTo>
                    <a:cubicBezTo>
                      <a:pt x="253" y="179"/>
                      <a:pt x="253" y="179"/>
                      <a:pt x="253" y="179"/>
                    </a:cubicBezTo>
                    <a:cubicBezTo>
                      <a:pt x="253" y="180"/>
                      <a:pt x="253" y="180"/>
                      <a:pt x="253" y="180"/>
                    </a:cubicBezTo>
                    <a:cubicBezTo>
                      <a:pt x="253" y="180"/>
                      <a:pt x="253" y="180"/>
                      <a:pt x="253" y="180"/>
                    </a:cubicBezTo>
                    <a:cubicBezTo>
                      <a:pt x="267" y="209"/>
                      <a:pt x="267" y="209"/>
                      <a:pt x="267" y="209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68" y="180"/>
                      <a:pt x="268" y="180"/>
                      <a:pt x="268" y="180"/>
                    </a:cubicBezTo>
                    <a:cubicBezTo>
                      <a:pt x="271" y="180"/>
                      <a:pt x="271" y="180"/>
                      <a:pt x="271" y="180"/>
                    </a:cubicBezTo>
                    <a:cubicBezTo>
                      <a:pt x="271" y="214"/>
                      <a:pt x="271" y="214"/>
                      <a:pt x="271" y="214"/>
                    </a:cubicBezTo>
                    <a:cubicBezTo>
                      <a:pt x="265" y="214"/>
                      <a:pt x="265" y="214"/>
                      <a:pt x="265" y="214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0" y="185"/>
                      <a:pt x="250" y="185"/>
                      <a:pt x="250" y="185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47" y="214"/>
                      <a:pt x="247" y="214"/>
                      <a:pt x="247" y="214"/>
                    </a:cubicBezTo>
                    <a:cubicBezTo>
                      <a:pt x="247" y="180"/>
                      <a:pt x="247" y="180"/>
                      <a:pt x="247" y="180"/>
                    </a:cubicBezTo>
                    <a:cubicBezTo>
                      <a:pt x="252" y="180"/>
                      <a:pt x="252" y="180"/>
                      <a:pt x="252" y="180"/>
                    </a:cubicBezTo>
                    <a:moveTo>
                      <a:pt x="376" y="180"/>
                    </a:moveTo>
                    <a:cubicBezTo>
                      <a:pt x="376" y="179"/>
                      <a:pt x="376" y="178"/>
                      <a:pt x="377" y="177"/>
                    </a:cubicBezTo>
                    <a:cubicBezTo>
                      <a:pt x="377" y="178"/>
                      <a:pt x="377" y="179"/>
                      <a:pt x="377" y="179"/>
                    </a:cubicBezTo>
                    <a:cubicBezTo>
                      <a:pt x="377" y="180"/>
                      <a:pt x="376" y="180"/>
                      <a:pt x="376" y="180"/>
                    </a:cubicBezTo>
                    <a:moveTo>
                      <a:pt x="58" y="179"/>
                    </a:moveTo>
                    <a:cubicBezTo>
                      <a:pt x="57" y="179"/>
                      <a:pt x="56" y="178"/>
                      <a:pt x="55" y="177"/>
                    </a:cubicBezTo>
                    <a:cubicBezTo>
                      <a:pt x="56" y="177"/>
                      <a:pt x="56" y="176"/>
                      <a:pt x="56" y="176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57" y="176"/>
                      <a:pt x="58" y="177"/>
                      <a:pt x="59" y="178"/>
                    </a:cubicBezTo>
                    <a:cubicBezTo>
                      <a:pt x="59" y="178"/>
                      <a:pt x="58" y="179"/>
                      <a:pt x="58" y="179"/>
                    </a:cubicBezTo>
                    <a:moveTo>
                      <a:pt x="208" y="174"/>
                    </a:moveTo>
                    <a:cubicBezTo>
                      <a:pt x="208" y="173"/>
                      <a:pt x="208" y="172"/>
                      <a:pt x="207" y="171"/>
                    </a:cubicBezTo>
                    <a:cubicBezTo>
                      <a:pt x="208" y="171"/>
                      <a:pt x="208" y="171"/>
                      <a:pt x="209" y="172"/>
                    </a:cubicBezTo>
                    <a:cubicBezTo>
                      <a:pt x="209" y="172"/>
                      <a:pt x="208" y="173"/>
                      <a:pt x="208" y="174"/>
                    </a:cubicBezTo>
                    <a:moveTo>
                      <a:pt x="530" y="163"/>
                    </a:moveTo>
                    <a:cubicBezTo>
                      <a:pt x="530" y="163"/>
                      <a:pt x="530" y="163"/>
                      <a:pt x="530" y="163"/>
                    </a:cubicBezTo>
                    <a:cubicBezTo>
                      <a:pt x="530" y="163"/>
                      <a:pt x="529" y="162"/>
                      <a:pt x="529" y="162"/>
                    </a:cubicBezTo>
                    <a:cubicBezTo>
                      <a:pt x="530" y="162"/>
                      <a:pt x="531" y="162"/>
                      <a:pt x="531" y="162"/>
                    </a:cubicBezTo>
                    <a:cubicBezTo>
                      <a:pt x="531" y="162"/>
                      <a:pt x="531" y="163"/>
                      <a:pt x="530" y="163"/>
                    </a:cubicBezTo>
                    <a:moveTo>
                      <a:pt x="324" y="159"/>
                    </a:moveTo>
                    <a:cubicBezTo>
                      <a:pt x="324" y="158"/>
                      <a:pt x="324" y="157"/>
                      <a:pt x="324" y="156"/>
                    </a:cubicBezTo>
                    <a:cubicBezTo>
                      <a:pt x="324" y="156"/>
                      <a:pt x="325" y="156"/>
                      <a:pt x="325" y="156"/>
                    </a:cubicBezTo>
                    <a:cubicBezTo>
                      <a:pt x="326" y="157"/>
                      <a:pt x="325" y="158"/>
                      <a:pt x="325" y="159"/>
                    </a:cubicBezTo>
                    <a:cubicBezTo>
                      <a:pt x="325" y="159"/>
                      <a:pt x="324" y="159"/>
                      <a:pt x="324" y="159"/>
                    </a:cubicBezTo>
                    <a:moveTo>
                      <a:pt x="182" y="136"/>
                    </a:moveTo>
                    <a:cubicBezTo>
                      <a:pt x="181" y="136"/>
                      <a:pt x="181" y="136"/>
                      <a:pt x="180" y="136"/>
                    </a:cubicBezTo>
                    <a:cubicBezTo>
                      <a:pt x="180" y="135"/>
                      <a:pt x="180" y="135"/>
                      <a:pt x="180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34"/>
                      <a:pt x="182" y="134"/>
                      <a:pt x="182" y="134"/>
                    </a:cubicBezTo>
                    <a:cubicBezTo>
                      <a:pt x="182" y="134"/>
                      <a:pt x="182" y="135"/>
                      <a:pt x="182" y="136"/>
                    </a:cubicBezTo>
                    <a:moveTo>
                      <a:pt x="176" y="147"/>
                    </a:moveTo>
                    <a:cubicBezTo>
                      <a:pt x="179" y="147"/>
                      <a:pt x="182" y="145"/>
                      <a:pt x="182" y="145"/>
                    </a:cubicBezTo>
                    <a:cubicBezTo>
                      <a:pt x="182" y="126"/>
                      <a:pt x="182" y="126"/>
                      <a:pt x="182" y="126"/>
                    </a:cubicBezTo>
                    <a:cubicBezTo>
                      <a:pt x="186" y="126"/>
                      <a:pt x="186" y="126"/>
                      <a:pt x="186" y="126"/>
                    </a:cubicBezTo>
                    <a:cubicBezTo>
                      <a:pt x="186" y="150"/>
                      <a:pt x="186" y="150"/>
                      <a:pt x="186" y="150"/>
                    </a:cubicBezTo>
                    <a:cubicBezTo>
                      <a:pt x="182" y="150"/>
                      <a:pt x="182" y="150"/>
                      <a:pt x="182" y="150"/>
                    </a:cubicBezTo>
                    <a:cubicBezTo>
                      <a:pt x="182" y="148"/>
                      <a:pt x="182" y="148"/>
                      <a:pt x="182" y="148"/>
                    </a:cubicBezTo>
                    <a:cubicBezTo>
                      <a:pt x="182" y="148"/>
                      <a:pt x="178" y="150"/>
                      <a:pt x="175" y="150"/>
                    </a:cubicBezTo>
                    <a:cubicBezTo>
                      <a:pt x="168" y="150"/>
                      <a:pt x="167" y="147"/>
                      <a:pt x="167" y="138"/>
                    </a:cubicBezTo>
                    <a:cubicBezTo>
                      <a:pt x="167" y="126"/>
                      <a:pt x="167" y="126"/>
                      <a:pt x="167" y="126"/>
                    </a:cubicBezTo>
                    <a:cubicBezTo>
                      <a:pt x="171" y="126"/>
                      <a:pt x="171" y="126"/>
                      <a:pt x="171" y="126"/>
                    </a:cubicBezTo>
                    <a:cubicBezTo>
                      <a:pt x="171" y="138"/>
                      <a:pt x="171" y="138"/>
                      <a:pt x="171" y="138"/>
                    </a:cubicBezTo>
                    <a:cubicBezTo>
                      <a:pt x="171" y="145"/>
                      <a:pt x="171" y="147"/>
                      <a:pt x="176" y="147"/>
                    </a:cubicBezTo>
                    <a:moveTo>
                      <a:pt x="376" y="150"/>
                    </a:moveTo>
                    <a:cubicBezTo>
                      <a:pt x="376" y="126"/>
                      <a:pt x="376" y="126"/>
                      <a:pt x="376" y="126"/>
                    </a:cubicBezTo>
                    <a:cubicBezTo>
                      <a:pt x="379" y="126"/>
                      <a:pt x="379" y="126"/>
                      <a:pt x="379" y="126"/>
                    </a:cubicBezTo>
                    <a:cubicBezTo>
                      <a:pt x="379" y="130"/>
                      <a:pt x="379" y="130"/>
                      <a:pt x="379" y="130"/>
                    </a:cubicBezTo>
                    <a:cubicBezTo>
                      <a:pt x="380" y="129"/>
                      <a:pt x="380" y="129"/>
                      <a:pt x="380" y="129"/>
                    </a:cubicBezTo>
                    <a:cubicBezTo>
                      <a:pt x="380" y="129"/>
                      <a:pt x="380" y="129"/>
                      <a:pt x="380" y="129"/>
                    </a:cubicBezTo>
                    <a:cubicBezTo>
                      <a:pt x="380" y="129"/>
                      <a:pt x="381" y="130"/>
                      <a:pt x="381" y="131"/>
                    </a:cubicBezTo>
                    <a:cubicBezTo>
                      <a:pt x="381" y="131"/>
                      <a:pt x="380" y="132"/>
                      <a:pt x="380" y="132"/>
                    </a:cubicBezTo>
                    <a:cubicBezTo>
                      <a:pt x="380" y="132"/>
                      <a:pt x="380" y="132"/>
                      <a:pt x="380" y="132"/>
                    </a:cubicBezTo>
                    <a:cubicBezTo>
                      <a:pt x="380" y="132"/>
                      <a:pt x="379" y="132"/>
                      <a:pt x="379" y="132"/>
                    </a:cubicBezTo>
                    <a:cubicBezTo>
                      <a:pt x="379" y="150"/>
                      <a:pt x="379" y="150"/>
                      <a:pt x="379" y="150"/>
                    </a:cubicBezTo>
                    <a:cubicBezTo>
                      <a:pt x="376" y="150"/>
                      <a:pt x="376" y="150"/>
                      <a:pt x="376" y="150"/>
                    </a:cubicBezTo>
                    <a:moveTo>
                      <a:pt x="495" y="150"/>
                    </a:moveTo>
                    <a:cubicBezTo>
                      <a:pt x="495" y="126"/>
                      <a:pt x="495" y="126"/>
                      <a:pt x="495" y="126"/>
                    </a:cubicBezTo>
                    <a:cubicBezTo>
                      <a:pt x="498" y="126"/>
                      <a:pt x="498" y="126"/>
                      <a:pt x="498" y="126"/>
                    </a:cubicBezTo>
                    <a:cubicBezTo>
                      <a:pt x="498" y="150"/>
                      <a:pt x="498" y="150"/>
                      <a:pt x="498" y="150"/>
                    </a:cubicBezTo>
                    <a:cubicBezTo>
                      <a:pt x="495" y="150"/>
                      <a:pt x="495" y="150"/>
                      <a:pt x="495" y="150"/>
                    </a:cubicBezTo>
                    <a:moveTo>
                      <a:pt x="137" y="150"/>
                    </a:moveTo>
                    <a:cubicBezTo>
                      <a:pt x="129" y="150"/>
                      <a:pt x="127" y="147"/>
                      <a:pt x="127" y="137"/>
                    </a:cubicBezTo>
                    <a:cubicBezTo>
                      <a:pt x="127" y="128"/>
                      <a:pt x="130" y="125"/>
                      <a:pt x="137" y="125"/>
                    </a:cubicBezTo>
                    <a:cubicBezTo>
                      <a:pt x="139" y="125"/>
                      <a:pt x="144" y="126"/>
                      <a:pt x="144" y="126"/>
                    </a:cubicBezTo>
                    <a:cubicBezTo>
                      <a:pt x="144" y="129"/>
                      <a:pt x="144" y="129"/>
                      <a:pt x="144" y="129"/>
                    </a:cubicBezTo>
                    <a:cubicBezTo>
                      <a:pt x="144" y="129"/>
                      <a:pt x="140" y="129"/>
                      <a:pt x="138" y="129"/>
                    </a:cubicBezTo>
                    <a:cubicBezTo>
                      <a:pt x="132" y="129"/>
                      <a:pt x="131" y="131"/>
                      <a:pt x="131" y="137"/>
                    </a:cubicBezTo>
                    <a:cubicBezTo>
                      <a:pt x="131" y="144"/>
                      <a:pt x="132" y="147"/>
                      <a:pt x="138" y="147"/>
                    </a:cubicBezTo>
                    <a:cubicBezTo>
                      <a:pt x="140" y="147"/>
                      <a:pt x="144" y="146"/>
                      <a:pt x="144" y="146"/>
                    </a:cubicBezTo>
                    <a:cubicBezTo>
                      <a:pt x="144" y="149"/>
                      <a:pt x="144" y="149"/>
                      <a:pt x="144" y="149"/>
                    </a:cubicBezTo>
                    <a:cubicBezTo>
                      <a:pt x="144" y="149"/>
                      <a:pt x="142" y="150"/>
                      <a:pt x="140" y="150"/>
                    </a:cubicBezTo>
                    <a:cubicBezTo>
                      <a:pt x="140" y="150"/>
                      <a:pt x="140" y="150"/>
                      <a:pt x="140" y="150"/>
                    </a:cubicBezTo>
                    <a:cubicBezTo>
                      <a:pt x="139" y="151"/>
                      <a:pt x="138" y="152"/>
                      <a:pt x="138" y="153"/>
                    </a:cubicBezTo>
                    <a:cubicBezTo>
                      <a:pt x="138" y="153"/>
                      <a:pt x="138" y="153"/>
                      <a:pt x="137" y="153"/>
                    </a:cubicBezTo>
                    <a:cubicBezTo>
                      <a:pt x="137" y="153"/>
                      <a:pt x="137" y="152"/>
                      <a:pt x="136" y="152"/>
                    </a:cubicBezTo>
                    <a:cubicBezTo>
                      <a:pt x="136" y="151"/>
                      <a:pt x="137" y="151"/>
                      <a:pt x="137" y="150"/>
                    </a:cubicBezTo>
                    <a:cubicBezTo>
                      <a:pt x="137" y="150"/>
                      <a:pt x="137" y="150"/>
                      <a:pt x="137" y="150"/>
                    </a:cubicBezTo>
                    <a:moveTo>
                      <a:pt x="491" y="127"/>
                    </a:moveTo>
                    <a:cubicBezTo>
                      <a:pt x="491" y="127"/>
                      <a:pt x="491" y="127"/>
                      <a:pt x="491" y="127"/>
                    </a:cubicBezTo>
                    <a:cubicBezTo>
                      <a:pt x="490" y="127"/>
                      <a:pt x="490" y="126"/>
                      <a:pt x="489" y="125"/>
                    </a:cubicBezTo>
                    <a:cubicBezTo>
                      <a:pt x="489" y="125"/>
                      <a:pt x="490" y="124"/>
                      <a:pt x="490" y="124"/>
                    </a:cubicBezTo>
                    <a:cubicBezTo>
                      <a:pt x="490" y="124"/>
                      <a:pt x="490" y="124"/>
                      <a:pt x="490" y="124"/>
                    </a:cubicBezTo>
                    <a:cubicBezTo>
                      <a:pt x="491" y="124"/>
                      <a:pt x="492" y="125"/>
                      <a:pt x="492" y="126"/>
                    </a:cubicBezTo>
                    <a:cubicBezTo>
                      <a:pt x="492" y="126"/>
                      <a:pt x="492" y="127"/>
                      <a:pt x="491" y="127"/>
                    </a:cubicBezTo>
                    <a:moveTo>
                      <a:pt x="376" y="120"/>
                    </a:moveTo>
                    <a:cubicBezTo>
                      <a:pt x="376" y="116"/>
                      <a:pt x="376" y="116"/>
                      <a:pt x="376" y="116"/>
                    </a:cubicBezTo>
                    <a:cubicBezTo>
                      <a:pt x="379" y="116"/>
                      <a:pt x="379" y="116"/>
                      <a:pt x="379" y="116"/>
                    </a:cubicBezTo>
                    <a:cubicBezTo>
                      <a:pt x="379" y="120"/>
                      <a:pt x="379" y="120"/>
                      <a:pt x="379" y="120"/>
                    </a:cubicBezTo>
                    <a:cubicBezTo>
                      <a:pt x="376" y="120"/>
                      <a:pt x="376" y="120"/>
                      <a:pt x="376" y="120"/>
                    </a:cubicBezTo>
                    <a:moveTo>
                      <a:pt x="495" y="120"/>
                    </a:moveTo>
                    <a:cubicBezTo>
                      <a:pt x="495" y="116"/>
                      <a:pt x="495" y="116"/>
                      <a:pt x="495" y="116"/>
                    </a:cubicBezTo>
                    <a:cubicBezTo>
                      <a:pt x="498" y="116"/>
                      <a:pt x="498" y="116"/>
                      <a:pt x="498" y="116"/>
                    </a:cubicBezTo>
                    <a:cubicBezTo>
                      <a:pt x="498" y="120"/>
                      <a:pt x="498" y="120"/>
                      <a:pt x="498" y="120"/>
                    </a:cubicBezTo>
                    <a:cubicBezTo>
                      <a:pt x="495" y="120"/>
                      <a:pt x="495" y="120"/>
                      <a:pt x="495" y="120"/>
                    </a:cubicBezTo>
                    <a:moveTo>
                      <a:pt x="478" y="106"/>
                    </a:moveTo>
                    <a:cubicBezTo>
                      <a:pt x="478" y="106"/>
                      <a:pt x="478" y="106"/>
                      <a:pt x="478" y="106"/>
                    </a:cubicBezTo>
                    <a:cubicBezTo>
                      <a:pt x="477" y="106"/>
                      <a:pt x="477" y="105"/>
                      <a:pt x="477" y="104"/>
                    </a:cubicBezTo>
                    <a:cubicBezTo>
                      <a:pt x="478" y="104"/>
                      <a:pt x="478" y="105"/>
                      <a:pt x="479" y="105"/>
                    </a:cubicBezTo>
                    <a:cubicBezTo>
                      <a:pt x="479" y="105"/>
                      <a:pt x="478" y="106"/>
                      <a:pt x="478" y="106"/>
                    </a:cubicBezTo>
                    <a:moveTo>
                      <a:pt x="303" y="100"/>
                    </a:moveTo>
                    <a:cubicBezTo>
                      <a:pt x="301" y="99"/>
                      <a:pt x="301" y="99"/>
                      <a:pt x="301" y="99"/>
                    </a:cubicBezTo>
                    <a:cubicBezTo>
                      <a:pt x="303" y="99"/>
                      <a:pt x="303" y="99"/>
                      <a:pt x="303" y="99"/>
                    </a:cubicBezTo>
                    <a:cubicBezTo>
                      <a:pt x="303" y="100"/>
                      <a:pt x="303" y="100"/>
                      <a:pt x="303" y="100"/>
                    </a:cubicBezTo>
                    <a:moveTo>
                      <a:pt x="50" y="85"/>
                    </a:moveTo>
                    <a:cubicBezTo>
                      <a:pt x="49" y="85"/>
                      <a:pt x="49" y="84"/>
                      <a:pt x="48" y="84"/>
                    </a:cubicBezTo>
                    <a:cubicBezTo>
                      <a:pt x="48" y="84"/>
                      <a:pt x="49" y="83"/>
                      <a:pt x="49" y="83"/>
                    </a:cubicBezTo>
                    <a:cubicBezTo>
                      <a:pt x="49" y="83"/>
                      <a:pt x="50" y="83"/>
                      <a:pt x="50" y="83"/>
                    </a:cubicBezTo>
                    <a:cubicBezTo>
                      <a:pt x="50" y="83"/>
                      <a:pt x="50" y="84"/>
                      <a:pt x="50" y="85"/>
                    </a:cubicBezTo>
                    <a:moveTo>
                      <a:pt x="79" y="70"/>
                    </a:moveTo>
                    <a:cubicBezTo>
                      <a:pt x="78" y="69"/>
                      <a:pt x="78" y="68"/>
                      <a:pt x="77" y="67"/>
                    </a:cubicBezTo>
                    <a:cubicBezTo>
                      <a:pt x="79" y="66"/>
                      <a:pt x="80" y="66"/>
                      <a:pt x="81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1" y="66"/>
                      <a:pt x="81" y="67"/>
                      <a:pt x="82" y="68"/>
                    </a:cubicBezTo>
                    <a:cubicBezTo>
                      <a:pt x="81" y="68"/>
                      <a:pt x="80" y="69"/>
                      <a:pt x="79" y="70"/>
                    </a:cubicBezTo>
                    <a:moveTo>
                      <a:pt x="494" y="64"/>
                    </a:moveTo>
                    <a:cubicBezTo>
                      <a:pt x="494" y="64"/>
                      <a:pt x="494" y="64"/>
                      <a:pt x="494" y="64"/>
                    </a:cubicBezTo>
                    <a:cubicBezTo>
                      <a:pt x="493" y="66"/>
                      <a:pt x="493" y="66"/>
                      <a:pt x="493" y="66"/>
                    </a:cubicBezTo>
                    <a:cubicBezTo>
                      <a:pt x="493" y="65"/>
                      <a:pt x="493" y="65"/>
                      <a:pt x="493" y="65"/>
                    </a:cubicBezTo>
                    <a:cubicBezTo>
                      <a:pt x="494" y="64"/>
                      <a:pt x="494" y="64"/>
                      <a:pt x="494" y="64"/>
                    </a:cubicBezTo>
                    <a:moveTo>
                      <a:pt x="133" y="83"/>
                    </a:moveTo>
                    <a:cubicBezTo>
                      <a:pt x="136" y="83"/>
                      <a:pt x="140" y="81"/>
                      <a:pt x="140" y="81"/>
                    </a:cubicBezTo>
                    <a:cubicBezTo>
                      <a:pt x="140" y="62"/>
                      <a:pt x="140" y="62"/>
                      <a:pt x="140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0" y="86"/>
                      <a:pt x="140" y="86"/>
                      <a:pt x="140" y="86"/>
                    </a:cubicBezTo>
                    <a:cubicBezTo>
                      <a:pt x="140" y="86"/>
                      <a:pt x="141" y="86"/>
                      <a:pt x="141" y="86"/>
                    </a:cubicBezTo>
                    <a:cubicBezTo>
                      <a:pt x="141" y="86"/>
                      <a:pt x="142" y="88"/>
                      <a:pt x="142" y="89"/>
                    </a:cubicBezTo>
                    <a:cubicBezTo>
                      <a:pt x="141" y="90"/>
                      <a:pt x="140" y="90"/>
                      <a:pt x="140" y="90"/>
                    </a:cubicBezTo>
                    <a:cubicBezTo>
                      <a:pt x="140" y="90"/>
                      <a:pt x="139" y="90"/>
                      <a:pt x="139" y="90"/>
                    </a:cubicBezTo>
                    <a:cubicBezTo>
                      <a:pt x="138" y="90"/>
                      <a:pt x="138" y="88"/>
                      <a:pt x="137" y="86"/>
                    </a:cubicBezTo>
                    <a:cubicBezTo>
                      <a:pt x="138" y="86"/>
                      <a:pt x="139" y="86"/>
                      <a:pt x="140" y="86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40" y="84"/>
                      <a:pt x="136" y="86"/>
                      <a:pt x="133" y="86"/>
                    </a:cubicBezTo>
                    <a:cubicBezTo>
                      <a:pt x="126" y="86"/>
                      <a:pt x="124" y="83"/>
                      <a:pt x="124" y="74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8" y="62"/>
                      <a:pt x="128" y="62"/>
                      <a:pt x="128" y="62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128" y="81"/>
                      <a:pt x="129" y="83"/>
                      <a:pt x="133" y="83"/>
                    </a:cubicBezTo>
                    <a:moveTo>
                      <a:pt x="414" y="65"/>
                    </a:moveTo>
                    <a:cubicBezTo>
                      <a:pt x="414" y="62"/>
                      <a:pt x="414" y="62"/>
                      <a:pt x="414" y="62"/>
                    </a:cubicBezTo>
                    <a:cubicBezTo>
                      <a:pt x="414" y="62"/>
                      <a:pt x="420" y="61"/>
                      <a:pt x="424" y="61"/>
                    </a:cubicBezTo>
                    <a:cubicBezTo>
                      <a:pt x="426" y="61"/>
                      <a:pt x="428" y="62"/>
                      <a:pt x="429" y="63"/>
                    </a:cubicBezTo>
                    <a:cubicBezTo>
                      <a:pt x="430" y="63"/>
                      <a:pt x="430" y="63"/>
                      <a:pt x="431" y="63"/>
                    </a:cubicBezTo>
                    <a:cubicBezTo>
                      <a:pt x="431" y="63"/>
                      <a:pt x="430" y="64"/>
                      <a:pt x="430" y="64"/>
                    </a:cubicBezTo>
                    <a:cubicBezTo>
                      <a:pt x="431" y="65"/>
                      <a:pt x="431" y="67"/>
                      <a:pt x="431" y="69"/>
                    </a:cubicBezTo>
                    <a:cubicBezTo>
                      <a:pt x="431" y="81"/>
                      <a:pt x="431" y="81"/>
                      <a:pt x="431" y="81"/>
                    </a:cubicBezTo>
                    <a:cubicBezTo>
                      <a:pt x="431" y="82"/>
                      <a:pt x="432" y="83"/>
                      <a:pt x="434" y="83"/>
                    </a:cubicBezTo>
                    <a:cubicBezTo>
                      <a:pt x="434" y="86"/>
                      <a:pt x="434" y="86"/>
                      <a:pt x="434" y="86"/>
                    </a:cubicBezTo>
                    <a:cubicBezTo>
                      <a:pt x="431" y="86"/>
                      <a:pt x="430" y="86"/>
                      <a:pt x="428" y="84"/>
                    </a:cubicBezTo>
                    <a:cubicBezTo>
                      <a:pt x="428" y="84"/>
                      <a:pt x="424" y="86"/>
                      <a:pt x="420" y="86"/>
                    </a:cubicBezTo>
                    <a:cubicBezTo>
                      <a:pt x="415" y="86"/>
                      <a:pt x="413" y="84"/>
                      <a:pt x="413" y="79"/>
                    </a:cubicBezTo>
                    <a:cubicBezTo>
                      <a:pt x="413" y="74"/>
                      <a:pt x="415" y="72"/>
                      <a:pt x="420" y="72"/>
                    </a:cubicBezTo>
                    <a:cubicBezTo>
                      <a:pt x="428" y="71"/>
                      <a:pt x="428" y="71"/>
                      <a:pt x="428" y="71"/>
                    </a:cubicBezTo>
                    <a:cubicBezTo>
                      <a:pt x="428" y="69"/>
                      <a:pt x="428" y="69"/>
                      <a:pt x="428" y="69"/>
                    </a:cubicBezTo>
                    <a:cubicBezTo>
                      <a:pt x="428" y="66"/>
                      <a:pt x="426" y="64"/>
                      <a:pt x="423" y="64"/>
                    </a:cubicBezTo>
                    <a:cubicBezTo>
                      <a:pt x="420" y="64"/>
                      <a:pt x="414" y="65"/>
                      <a:pt x="414" y="65"/>
                    </a:cubicBezTo>
                    <a:moveTo>
                      <a:pt x="500" y="65"/>
                    </a:moveTo>
                    <a:cubicBezTo>
                      <a:pt x="500" y="62"/>
                      <a:pt x="500" y="62"/>
                      <a:pt x="500" y="62"/>
                    </a:cubicBezTo>
                    <a:cubicBezTo>
                      <a:pt x="500" y="62"/>
                      <a:pt x="505" y="61"/>
                      <a:pt x="509" y="61"/>
                    </a:cubicBezTo>
                    <a:cubicBezTo>
                      <a:pt x="514" y="61"/>
                      <a:pt x="517" y="64"/>
                      <a:pt x="517" y="69"/>
                    </a:cubicBezTo>
                    <a:cubicBezTo>
                      <a:pt x="517" y="81"/>
                      <a:pt x="517" y="81"/>
                      <a:pt x="517" y="81"/>
                    </a:cubicBezTo>
                    <a:cubicBezTo>
                      <a:pt x="517" y="82"/>
                      <a:pt x="518" y="83"/>
                      <a:pt x="520" y="83"/>
                    </a:cubicBezTo>
                    <a:cubicBezTo>
                      <a:pt x="519" y="86"/>
                      <a:pt x="519" y="86"/>
                      <a:pt x="519" y="86"/>
                    </a:cubicBezTo>
                    <a:cubicBezTo>
                      <a:pt x="517" y="86"/>
                      <a:pt x="515" y="86"/>
                      <a:pt x="514" y="84"/>
                    </a:cubicBezTo>
                    <a:cubicBezTo>
                      <a:pt x="514" y="84"/>
                      <a:pt x="509" y="86"/>
                      <a:pt x="505" y="86"/>
                    </a:cubicBezTo>
                    <a:cubicBezTo>
                      <a:pt x="501" y="86"/>
                      <a:pt x="498" y="84"/>
                      <a:pt x="498" y="79"/>
                    </a:cubicBezTo>
                    <a:cubicBezTo>
                      <a:pt x="498" y="74"/>
                      <a:pt x="501" y="72"/>
                      <a:pt x="506" y="72"/>
                    </a:cubicBezTo>
                    <a:cubicBezTo>
                      <a:pt x="513" y="71"/>
                      <a:pt x="513" y="71"/>
                      <a:pt x="513" y="71"/>
                    </a:cubicBezTo>
                    <a:cubicBezTo>
                      <a:pt x="513" y="69"/>
                      <a:pt x="513" y="69"/>
                      <a:pt x="513" y="69"/>
                    </a:cubicBezTo>
                    <a:cubicBezTo>
                      <a:pt x="513" y="66"/>
                      <a:pt x="512" y="64"/>
                      <a:pt x="509" y="64"/>
                    </a:cubicBezTo>
                    <a:cubicBezTo>
                      <a:pt x="505" y="64"/>
                      <a:pt x="500" y="65"/>
                      <a:pt x="500" y="65"/>
                    </a:cubicBezTo>
                    <a:moveTo>
                      <a:pt x="488" y="62"/>
                    </a:moveTo>
                    <a:cubicBezTo>
                      <a:pt x="488" y="52"/>
                      <a:pt x="488" y="52"/>
                      <a:pt x="488" y="52"/>
                    </a:cubicBezTo>
                    <a:cubicBezTo>
                      <a:pt x="492" y="52"/>
                      <a:pt x="492" y="52"/>
                      <a:pt x="492" y="52"/>
                    </a:cubicBezTo>
                    <a:cubicBezTo>
                      <a:pt x="492" y="66"/>
                      <a:pt x="492" y="66"/>
                      <a:pt x="492" y="66"/>
                    </a:cubicBezTo>
                    <a:cubicBezTo>
                      <a:pt x="492" y="66"/>
                      <a:pt x="492" y="66"/>
                      <a:pt x="493" y="66"/>
                    </a:cubicBezTo>
                    <a:cubicBezTo>
                      <a:pt x="493" y="66"/>
                      <a:pt x="493" y="66"/>
                      <a:pt x="493" y="65"/>
                    </a:cubicBezTo>
                    <a:cubicBezTo>
                      <a:pt x="493" y="66"/>
                      <a:pt x="493" y="66"/>
                      <a:pt x="493" y="66"/>
                    </a:cubicBezTo>
                    <a:cubicBezTo>
                      <a:pt x="493" y="66"/>
                      <a:pt x="493" y="66"/>
                      <a:pt x="493" y="66"/>
                    </a:cubicBezTo>
                    <a:cubicBezTo>
                      <a:pt x="492" y="66"/>
                      <a:pt x="492" y="67"/>
                      <a:pt x="492" y="67"/>
                    </a:cubicBezTo>
                    <a:cubicBezTo>
                      <a:pt x="492" y="86"/>
                      <a:pt x="492" y="86"/>
                      <a:pt x="492" y="86"/>
                    </a:cubicBezTo>
                    <a:cubicBezTo>
                      <a:pt x="488" y="86"/>
                      <a:pt x="488" y="86"/>
                      <a:pt x="488" y="86"/>
                    </a:cubicBezTo>
                    <a:cubicBezTo>
                      <a:pt x="488" y="84"/>
                      <a:pt x="488" y="84"/>
                      <a:pt x="488" y="84"/>
                    </a:cubicBezTo>
                    <a:cubicBezTo>
                      <a:pt x="488" y="84"/>
                      <a:pt x="485" y="86"/>
                      <a:pt x="481" y="86"/>
                    </a:cubicBezTo>
                    <a:cubicBezTo>
                      <a:pt x="476" y="86"/>
                      <a:pt x="472" y="84"/>
                      <a:pt x="472" y="74"/>
                    </a:cubicBezTo>
                    <a:cubicBezTo>
                      <a:pt x="472" y="65"/>
                      <a:pt x="475" y="61"/>
                      <a:pt x="482" y="61"/>
                    </a:cubicBezTo>
                    <a:cubicBezTo>
                      <a:pt x="484" y="61"/>
                      <a:pt x="487" y="62"/>
                      <a:pt x="488" y="62"/>
                    </a:cubicBezTo>
                    <a:moveTo>
                      <a:pt x="590" y="53"/>
                    </a:moveTo>
                    <a:cubicBezTo>
                      <a:pt x="588" y="52"/>
                      <a:pt x="588" y="52"/>
                      <a:pt x="588" y="52"/>
                    </a:cubicBezTo>
                    <a:cubicBezTo>
                      <a:pt x="590" y="52"/>
                      <a:pt x="590" y="52"/>
                      <a:pt x="590" y="52"/>
                    </a:cubicBezTo>
                    <a:cubicBezTo>
                      <a:pt x="590" y="53"/>
                      <a:pt x="590" y="53"/>
                      <a:pt x="590" y="53"/>
                    </a:cubicBezTo>
                    <a:moveTo>
                      <a:pt x="257" y="43"/>
                    </a:moveTo>
                    <a:cubicBezTo>
                      <a:pt x="256" y="42"/>
                      <a:pt x="256" y="42"/>
                      <a:pt x="255" y="41"/>
                    </a:cubicBezTo>
                    <a:cubicBezTo>
                      <a:pt x="256" y="40"/>
                      <a:pt x="256" y="40"/>
                      <a:pt x="257" y="40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7" y="41"/>
                      <a:pt x="258" y="41"/>
                    </a:cubicBezTo>
                    <a:cubicBezTo>
                      <a:pt x="257" y="42"/>
                      <a:pt x="257" y="43"/>
                      <a:pt x="257" y="43"/>
                    </a:cubicBezTo>
                    <a:moveTo>
                      <a:pt x="19" y="40"/>
                    </a:moveTo>
                    <a:cubicBezTo>
                      <a:pt x="18" y="40"/>
                      <a:pt x="17" y="39"/>
                      <a:pt x="17" y="38"/>
                    </a:cubicBezTo>
                    <a:cubicBezTo>
                      <a:pt x="17" y="38"/>
                      <a:pt x="18" y="37"/>
                      <a:pt x="18" y="36"/>
                    </a:cubicBezTo>
                    <a:cubicBezTo>
                      <a:pt x="18" y="37"/>
                      <a:pt x="19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moveTo>
                      <a:pt x="82" y="28"/>
                    </a:moveTo>
                    <a:cubicBezTo>
                      <a:pt x="81" y="27"/>
                      <a:pt x="81" y="27"/>
                      <a:pt x="81" y="26"/>
                    </a:cubicBezTo>
                    <a:cubicBezTo>
                      <a:pt x="81" y="26"/>
                      <a:pt x="82" y="25"/>
                      <a:pt x="82" y="25"/>
                    </a:cubicBezTo>
                    <a:cubicBezTo>
                      <a:pt x="83" y="25"/>
                      <a:pt x="83" y="26"/>
                      <a:pt x="84" y="26"/>
                    </a:cubicBezTo>
                    <a:cubicBezTo>
                      <a:pt x="83" y="27"/>
                      <a:pt x="82" y="27"/>
                      <a:pt x="82" y="28"/>
                    </a:cubicBezTo>
                    <a:moveTo>
                      <a:pt x="245" y="25"/>
                    </a:moveTo>
                    <a:cubicBezTo>
                      <a:pt x="244" y="25"/>
                      <a:pt x="244" y="25"/>
                      <a:pt x="244" y="25"/>
                    </a:cubicBezTo>
                    <a:cubicBezTo>
                      <a:pt x="245" y="23"/>
                      <a:pt x="245" y="23"/>
                      <a:pt x="245" y="23"/>
                    </a:cubicBezTo>
                    <a:cubicBezTo>
                      <a:pt x="245" y="25"/>
                      <a:pt x="245" y="25"/>
                      <a:pt x="245" y="25"/>
                    </a:cubicBezTo>
                    <a:moveTo>
                      <a:pt x="431" y="26"/>
                    </a:moveTo>
                    <a:cubicBezTo>
                      <a:pt x="431" y="25"/>
                      <a:pt x="431" y="24"/>
                      <a:pt x="431" y="22"/>
                    </a:cubicBezTo>
                    <a:cubicBezTo>
                      <a:pt x="431" y="22"/>
                      <a:pt x="432" y="22"/>
                      <a:pt x="433" y="22"/>
                    </a:cubicBezTo>
                    <a:cubicBezTo>
                      <a:pt x="433" y="23"/>
                      <a:pt x="433" y="24"/>
                      <a:pt x="432" y="26"/>
                    </a:cubicBezTo>
                    <a:cubicBezTo>
                      <a:pt x="432" y="26"/>
                      <a:pt x="432" y="26"/>
                      <a:pt x="431" y="26"/>
                    </a:cubicBezTo>
                    <a:moveTo>
                      <a:pt x="22" y="23"/>
                    </a:moveTo>
                    <a:cubicBezTo>
                      <a:pt x="21" y="22"/>
                      <a:pt x="21" y="21"/>
                      <a:pt x="21" y="20"/>
                    </a:cubicBezTo>
                    <a:cubicBezTo>
                      <a:pt x="21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3" y="21"/>
                      <a:pt x="23" y="22"/>
                    </a:cubicBezTo>
                    <a:cubicBezTo>
                      <a:pt x="23" y="22"/>
                      <a:pt x="22" y="22"/>
                      <a:pt x="22" y="23"/>
                    </a:cubicBezTo>
                    <a:moveTo>
                      <a:pt x="586" y="24"/>
                    </a:moveTo>
                    <a:cubicBezTo>
                      <a:pt x="586" y="23"/>
                      <a:pt x="585" y="21"/>
                      <a:pt x="585" y="20"/>
                    </a:cubicBezTo>
                    <a:cubicBezTo>
                      <a:pt x="586" y="19"/>
                      <a:pt x="587" y="19"/>
                      <a:pt x="588" y="19"/>
                    </a:cubicBezTo>
                    <a:cubicBezTo>
                      <a:pt x="589" y="20"/>
                      <a:pt x="590" y="21"/>
                      <a:pt x="591" y="22"/>
                    </a:cubicBezTo>
                    <a:cubicBezTo>
                      <a:pt x="589" y="23"/>
                      <a:pt x="588" y="23"/>
                      <a:pt x="586" y="24"/>
                    </a:cubicBezTo>
                    <a:moveTo>
                      <a:pt x="549" y="12"/>
                    </a:moveTo>
                    <a:cubicBezTo>
                      <a:pt x="549" y="10"/>
                      <a:pt x="549" y="9"/>
                      <a:pt x="549" y="8"/>
                    </a:cubicBezTo>
                    <a:cubicBezTo>
                      <a:pt x="550" y="7"/>
                      <a:pt x="550" y="7"/>
                      <a:pt x="550" y="7"/>
                    </a:cubicBezTo>
                    <a:cubicBezTo>
                      <a:pt x="551" y="8"/>
                      <a:pt x="551" y="9"/>
                      <a:pt x="552" y="10"/>
                    </a:cubicBezTo>
                    <a:cubicBezTo>
                      <a:pt x="551" y="11"/>
                      <a:pt x="550" y="11"/>
                      <a:pt x="549" y="12"/>
                    </a:cubicBezTo>
                    <a:moveTo>
                      <a:pt x="616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1"/>
                      <a:pt x="322" y="2"/>
                      <a:pt x="321" y="3"/>
                    </a:cubicBezTo>
                    <a:cubicBezTo>
                      <a:pt x="320" y="3"/>
                      <a:pt x="320" y="2"/>
                      <a:pt x="319" y="1"/>
                    </a:cubicBezTo>
                    <a:cubicBezTo>
                      <a:pt x="319" y="0"/>
                      <a:pt x="319" y="0"/>
                      <a:pt x="3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2"/>
                      <a:pt x="0" y="692"/>
                      <a:pt x="0" y="692"/>
                    </a:cubicBezTo>
                    <a:cubicBezTo>
                      <a:pt x="616" y="692"/>
                      <a:pt x="616" y="692"/>
                      <a:pt x="616" y="692"/>
                    </a:cubicBezTo>
                    <a:cubicBezTo>
                      <a:pt x="616" y="58"/>
                      <a:pt x="616" y="58"/>
                      <a:pt x="616" y="58"/>
                    </a:cubicBezTo>
                    <a:cubicBezTo>
                      <a:pt x="615" y="58"/>
                      <a:pt x="615" y="58"/>
                      <a:pt x="615" y="58"/>
                    </a:cubicBezTo>
                    <a:cubicBezTo>
                      <a:pt x="615" y="57"/>
                      <a:pt x="615" y="57"/>
                      <a:pt x="615" y="57"/>
                    </a:cubicBezTo>
                    <a:cubicBezTo>
                      <a:pt x="616" y="58"/>
                      <a:pt x="616" y="58"/>
                      <a:pt x="616" y="58"/>
                    </a:cubicBezTo>
                    <a:cubicBezTo>
                      <a:pt x="616" y="0"/>
                      <a:pt x="616" y="0"/>
                      <a:pt x="61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92" name="Freeform 88"/>
              <p:cNvSpPr>
                <a:spLocks noEditPoints="1"/>
              </p:cNvSpPr>
              <p:nvPr/>
            </p:nvSpPr>
            <p:spPr bwMode="auto">
              <a:xfrm>
                <a:off x="4424544" y="3095461"/>
                <a:ext cx="1722256" cy="1939724"/>
              </a:xfrm>
              <a:custGeom>
                <a:avLst/>
                <a:gdLst>
                  <a:gd name="T0" fmla="*/ 631 w 640"/>
                  <a:gd name="T1" fmla="*/ 560 h 720"/>
                  <a:gd name="T2" fmla="*/ 629 w 640"/>
                  <a:gd name="T3" fmla="*/ 557 h 720"/>
                  <a:gd name="T4" fmla="*/ 631 w 640"/>
                  <a:gd name="T5" fmla="*/ 557 h 720"/>
                  <a:gd name="T6" fmla="*/ 631 w 640"/>
                  <a:gd name="T7" fmla="*/ 557 h 720"/>
                  <a:gd name="T8" fmla="*/ 632 w 640"/>
                  <a:gd name="T9" fmla="*/ 559 h 720"/>
                  <a:gd name="T10" fmla="*/ 631 w 640"/>
                  <a:gd name="T11" fmla="*/ 560 h 720"/>
                  <a:gd name="T12" fmla="*/ 638 w 640"/>
                  <a:gd name="T13" fmla="*/ 362 h 720"/>
                  <a:gd name="T14" fmla="*/ 636 w 640"/>
                  <a:gd name="T15" fmla="*/ 360 h 720"/>
                  <a:gd name="T16" fmla="*/ 638 w 640"/>
                  <a:gd name="T17" fmla="*/ 359 h 720"/>
                  <a:gd name="T18" fmla="*/ 638 w 640"/>
                  <a:gd name="T19" fmla="*/ 359 h 720"/>
                  <a:gd name="T20" fmla="*/ 639 w 640"/>
                  <a:gd name="T21" fmla="*/ 360 h 720"/>
                  <a:gd name="T22" fmla="*/ 638 w 640"/>
                  <a:gd name="T23" fmla="*/ 362 h 720"/>
                  <a:gd name="T24" fmla="*/ 640 w 640"/>
                  <a:gd name="T25" fmla="*/ 0 h 720"/>
                  <a:gd name="T26" fmla="*/ 640 w 640"/>
                  <a:gd name="T27" fmla="*/ 0 h 720"/>
                  <a:gd name="T28" fmla="*/ 571 w 640"/>
                  <a:gd name="T29" fmla="*/ 0 h 720"/>
                  <a:gd name="T30" fmla="*/ 571 w 640"/>
                  <a:gd name="T31" fmla="*/ 2 h 720"/>
                  <a:gd name="T32" fmla="*/ 570 w 640"/>
                  <a:gd name="T33" fmla="*/ 2 h 720"/>
                  <a:gd name="T34" fmla="*/ 570 w 640"/>
                  <a:gd name="T35" fmla="*/ 2 h 720"/>
                  <a:gd name="T36" fmla="*/ 570 w 640"/>
                  <a:gd name="T37" fmla="*/ 0 h 720"/>
                  <a:gd name="T38" fmla="*/ 570 w 640"/>
                  <a:gd name="T39" fmla="*/ 0 h 720"/>
                  <a:gd name="T40" fmla="*/ 63 w 640"/>
                  <a:gd name="T41" fmla="*/ 0 h 720"/>
                  <a:gd name="T42" fmla="*/ 64 w 640"/>
                  <a:gd name="T43" fmla="*/ 1 h 720"/>
                  <a:gd name="T44" fmla="*/ 62 w 640"/>
                  <a:gd name="T45" fmla="*/ 4 h 720"/>
                  <a:gd name="T46" fmla="*/ 60 w 640"/>
                  <a:gd name="T47" fmla="*/ 1 h 720"/>
                  <a:gd name="T48" fmla="*/ 61 w 640"/>
                  <a:gd name="T49" fmla="*/ 0 h 720"/>
                  <a:gd name="T50" fmla="*/ 0 w 640"/>
                  <a:gd name="T51" fmla="*/ 0 h 720"/>
                  <a:gd name="T52" fmla="*/ 0 w 640"/>
                  <a:gd name="T53" fmla="*/ 720 h 720"/>
                  <a:gd name="T54" fmla="*/ 0 w 640"/>
                  <a:gd name="T55" fmla="*/ 704 h 720"/>
                  <a:gd name="T56" fmla="*/ 12 w 640"/>
                  <a:gd name="T57" fmla="*/ 704 h 720"/>
                  <a:gd name="T58" fmla="*/ 12 w 640"/>
                  <a:gd name="T59" fmla="*/ 12 h 720"/>
                  <a:gd name="T60" fmla="*/ 331 w 640"/>
                  <a:gd name="T61" fmla="*/ 12 h 720"/>
                  <a:gd name="T62" fmla="*/ 332 w 640"/>
                  <a:gd name="T63" fmla="*/ 11 h 720"/>
                  <a:gd name="T64" fmla="*/ 335 w 640"/>
                  <a:gd name="T65" fmla="*/ 12 h 720"/>
                  <a:gd name="T66" fmla="*/ 628 w 640"/>
                  <a:gd name="T67" fmla="*/ 12 h 720"/>
                  <a:gd name="T68" fmla="*/ 628 w 640"/>
                  <a:gd name="T69" fmla="*/ 70 h 720"/>
                  <a:gd name="T70" fmla="*/ 628 w 640"/>
                  <a:gd name="T71" fmla="*/ 70 h 720"/>
                  <a:gd name="T72" fmla="*/ 628 w 640"/>
                  <a:gd name="T73" fmla="*/ 70 h 720"/>
                  <a:gd name="T74" fmla="*/ 628 w 640"/>
                  <a:gd name="T75" fmla="*/ 704 h 720"/>
                  <a:gd name="T76" fmla="*/ 640 w 640"/>
                  <a:gd name="T77" fmla="*/ 704 h 720"/>
                  <a:gd name="T78" fmla="*/ 640 w 640"/>
                  <a:gd name="T79" fmla="*/ 665 h 720"/>
                  <a:gd name="T80" fmla="*/ 639 w 640"/>
                  <a:gd name="T81" fmla="*/ 665 h 720"/>
                  <a:gd name="T82" fmla="*/ 639 w 640"/>
                  <a:gd name="T83" fmla="*/ 662 h 720"/>
                  <a:gd name="T84" fmla="*/ 640 w 640"/>
                  <a:gd name="T85" fmla="*/ 663 h 720"/>
                  <a:gd name="T86" fmla="*/ 640 w 640"/>
                  <a:gd name="T87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0" h="720">
                    <a:moveTo>
                      <a:pt x="631" y="560"/>
                    </a:moveTo>
                    <a:cubicBezTo>
                      <a:pt x="630" y="559"/>
                      <a:pt x="630" y="558"/>
                      <a:pt x="629" y="557"/>
                    </a:cubicBezTo>
                    <a:cubicBezTo>
                      <a:pt x="630" y="557"/>
                      <a:pt x="630" y="557"/>
                      <a:pt x="631" y="557"/>
                    </a:cubicBezTo>
                    <a:cubicBezTo>
                      <a:pt x="631" y="557"/>
                      <a:pt x="631" y="557"/>
                      <a:pt x="631" y="557"/>
                    </a:cubicBezTo>
                    <a:cubicBezTo>
                      <a:pt x="631" y="557"/>
                      <a:pt x="632" y="558"/>
                      <a:pt x="632" y="559"/>
                    </a:cubicBezTo>
                    <a:cubicBezTo>
                      <a:pt x="632" y="559"/>
                      <a:pt x="631" y="560"/>
                      <a:pt x="631" y="560"/>
                    </a:cubicBezTo>
                    <a:moveTo>
                      <a:pt x="638" y="362"/>
                    </a:moveTo>
                    <a:cubicBezTo>
                      <a:pt x="638" y="361"/>
                      <a:pt x="637" y="360"/>
                      <a:pt x="636" y="360"/>
                    </a:cubicBezTo>
                    <a:cubicBezTo>
                      <a:pt x="637" y="359"/>
                      <a:pt x="637" y="359"/>
                      <a:pt x="638" y="359"/>
                    </a:cubicBezTo>
                    <a:cubicBezTo>
                      <a:pt x="638" y="359"/>
                      <a:pt x="638" y="359"/>
                      <a:pt x="638" y="359"/>
                    </a:cubicBezTo>
                    <a:cubicBezTo>
                      <a:pt x="638" y="359"/>
                      <a:pt x="639" y="359"/>
                      <a:pt x="639" y="360"/>
                    </a:cubicBezTo>
                    <a:cubicBezTo>
                      <a:pt x="639" y="360"/>
                      <a:pt x="639" y="361"/>
                      <a:pt x="638" y="362"/>
                    </a:cubicBezTo>
                    <a:moveTo>
                      <a:pt x="640" y="0"/>
                    </a:moveTo>
                    <a:cubicBezTo>
                      <a:pt x="640" y="0"/>
                      <a:pt x="640" y="0"/>
                      <a:pt x="640" y="0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571" y="0"/>
                      <a:pt x="571" y="1"/>
                      <a:pt x="571" y="2"/>
                    </a:cubicBezTo>
                    <a:cubicBezTo>
                      <a:pt x="571" y="2"/>
                      <a:pt x="571" y="2"/>
                      <a:pt x="570" y="2"/>
                    </a:cubicBezTo>
                    <a:cubicBezTo>
                      <a:pt x="570" y="2"/>
                      <a:pt x="570" y="2"/>
                      <a:pt x="570" y="2"/>
                    </a:cubicBezTo>
                    <a:cubicBezTo>
                      <a:pt x="570" y="2"/>
                      <a:pt x="570" y="1"/>
                      <a:pt x="570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64" y="1"/>
                      <a:pt x="64" y="1"/>
                    </a:cubicBezTo>
                    <a:cubicBezTo>
                      <a:pt x="63" y="2"/>
                      <a:pt x="63" y="3"/>
                      <a:pt x="62" y="4"/>
                    </a:cubicBezTo>
                    <a:cubicBezTo>
                      <a:pt x="61" y="3"/>
                      <a:pt x="61" y="2"/>
                      <a:pt x="60" y="1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12" y="704"/>
                      <a:pt x="12" y="704"/>
                      <a:pt x="12" y="70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331" y="12"/>
                      <a:pt x="331" y="12"/>
                      <a:pt x="331" y="12"/>
                    </a:cubicBezTo>
                    <a:cubicBezTo>
                      <a:pt x="332" y="11"/>
                      <a:pt x="332" y="11"/>
                      <a:pt x="332" y="11"/>
                    </a:cubicBezTo>
                    <a:cubicBezTo>
                      <a:pt x="333" y="11"/>
                      <a:pt x="334" y="12"/>
                      <a:pt x="335" y="12"/>
                    </a:cubicBezTo>
                    <a:cubicBezTo>
                      <a:pt x="628" y="12"/>
                      <a:pt x="628" y="12"/>
                      <a:pt x="628" y="12"/>
                    </a:cubicBezTo>
                    <a:cubicBezTo>
                      <a:pt x="628" y="70"/>
                      <a:pt x="628" y="70"/>
                      <a:pt x="628" y="70"/>
                    </a:cubicBezTo>
                    <a:cubicBezTo>
                      <a:pt x="628" y="70"/>
                      <a:pt x="628" y="70"/>
                      <a:pt x="628" y="70"/>
                    </a:cubicBezTo>
                    <a:cubicBezTo>
                      <a:pt x="628" y="70"/>
                      <a:pt x="628" y="70"/>
                      <a:pt x="628" y="70"/>
                    </a:cubicBezTo>
                    <a:cubicBezTo>
                      <a:pt x="628" y="704"/>
                      <a:pt x="628" y="704"/>
                      <a:pt x="628" y="704"/>
                    </a:cubicBezTo>
                    <a:cubicBezTo>
                      <a:pt x="640" y="704"/>
                      <a:pt x="640" y="704"/>
                      <a:pt x="640" y="704"/>
                    </a:cubicBezTo>
                    <a:cubicBezTo>
                      <a:pt x="640" y="665"/>
                      <a:pt x="640" y="665"/>
                      <a:pt x="640" y="665"/>
                    </a:cubicBezTo>
                    <a:cubicBezTo>
                      <a:pt x="640" y="665"/>
                      <a:pt x="640" y="665"/>
                      <a:pt x="639" y="665"/>
                    </a:cubicBezTo>
                    <a:cubicBezTo>
                      <a:pt x="639" y="664"/>
                      <a:pt x="639" y="663"/>
                      <a:pt x="639" y="662"/>
                    </a:cubicBezTo>
                    <a:cubicBezTo>
                      <a:pt x="639" y="662"/>
                      <a:pt x="640" y="662"/>
                      <a:pt x="640" y="663"/>
                    </a:cubicBezTo>
                    <a:cubicBezTo>
                      <a:pt x="640" y="0"/>
                      <a:pt x="640" y="0"/>
                      <a:pt x="640" y="0"/>
                    </a:cubicBezTo>
                  </a:path>
                </a:pathLst>
              </a:custGeom>
              <a:solidFill>
                <a:srgbClr val="E1D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93" name="Rectangle 89"/>
              <p:cNvSpPr>
                <a:spLocks noChangeArrowheads="1"/>
              </p:cNvSpPr>
              <p:nvPr/>
            </p:nvSpPr>
            <p:spPr bwMode="auto">
              <a:xfrm>
                <a:off x="1624942" y="4172807"/>
                <a:ext cx="1722256" cy="21496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94" name="Rectangle 90"/>
              <p:cNvSpPr>
                <a:spLocks noChangeArrowheads="1"/>
              </p:cNvSpPr>
              <p:nvPr/>
            </p:nvSpPr>
            <p:spPr bwMode="auto">
              <a:xfrm>
                <a:off x="1624942" y="4172807"/>
                <a:ext cx="1722256" cy="214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95" name="Freeform 91"/>
              <p:cNvSpPr>
                <a:spLocks noEditPoints="1"/>
              </p:cNvSpPr>
              <p:nvPr/>
            </p:nvSpPr>
            <p:spPr bwMode="auto">
              <a:xfrm>
                <a:off x="1657437" y="4420273"/>
                <a:ext cx="1657265" cy="1229825"/>
              </a:xfrm>
              <a:custGeom>
                <a:avLst/>
                <a:gdLst>
                  <a:gd name="T0" fmla="*/ 119 w 616"/>
                  <a:gd name="T1" fmla="*/ 130 h 456"/>
                  <a:gd name="T2" fmla="*/ 118 w 616"/>
                  <a:gd name="T3" fmla="*/ 136 h 456"/>
                  <a:gd name="T4" fmla="*/ 20 w 616"/>
                  <a:gd name="T5" fmla="*/ 379 h 456"/>
                  <a:gd name="T6" fmla="*/ 9 w 616"/>
                  <a:gd name="T7" fmla="*/ 376 h 456"/>
                  <a:gd name="T8" fmla="*/ 322 w 616"/>
                  <a:gd name="T9" fmla="*/ 345 h 456"/>
                  <a:gd name="T10" fmla="*/ 269 w 616"/>
                  <a:gd name="T11" fmla="*/ 298 h 456"/>
                  <a:gd name="T12" fmla="*/ 149 w 616"/>
                  <a:gd name="T13" fmla="*/ 274 h 456"/>
                  <a:gd name="T14" fmla="*/ 240 w 616"/>
                  <a:gd name="T15" fmla="*/ 259 h 456"/>
                  <a:gd name="T16" fmla="*/ 177 w 616"/>
                  <a:gd name="T17" fmla="*/ 245 h 456"/>
                  <a:gd name="T18" fmla="*/ 338 w 616"/>
                  <a:gd name="T19" fmla="*/ 238 h 456"/>
                  <a:gd name="T20" fmla="*/ 604 w 616"/>
                  <a:gd name="T21" fmla="*/ 230 h 456"/>
                  <a:gd name="T22" fmla="*/ 74 w 616"/>
                  <a:gd name="T23" fmla="*/ 224 h 456"/>
                  <a:gd name="T24" fmla="*/ 120 w 616"/>
                  <a:gd name="T25" fmla="*/ 214 h 456"/>
                  <a:gd name="T26" fmla="*/ 586 w 616"/>
                  <a:gd name="T27" fmla="*/ 208 h 456"/>
                  <a:gd name="T28" fmla="*/ 19 w 616"/>
                  <a:gd name="T29" fmla="*/ 197 h 456"/>
                  <a:gd name="T30" fmla="*/ 394 w 616"/>
                  <a:gd name="T31" fmla="*/ 193 h 456"/>
                  <a:gd name="T32" fmla="*/ 208 w 616"/>
                  <a:gd name="T33" fmla="*/ 184 h 456"/>
                  <a:gd name="T34" fmla="*/ 149 w 616"/>
                  <a:gd name="T35" fmla="*/ 181 h 456"/>
                  <a:gd name="T36" fmla="*/ 105 w 616"/>
                  <a:gd name="T37" fmla="*/ 176 h 456"/>
                  <a:gd name="T38" fmla="*/ 207 w 616"/>
                  <a:gd name="T39" fmla="*/ 176 h 456"/>
                  <a:gd name="T40" fmla="*/ 363 w 616"/>
                  <a:gd name="T41" fmla="*/ 170 h 456"/>
                  <a:gd name="T42" fmla="*/ 247 w 616"/>
                  <a:gd name="T43" fmla="*/ 161 h 456"/>
                  <a:gd name="T44" fmla="*/ 560 w 616"/>
                  <a:gd name="T45" fmla="*/ 144 h 456"/>
                  <a:gd name="T46" fmla="*/ 47 w 616"/>
                  <a:gd name="T47" fmla="*/ 135 h 456"/>
                  <a:gd name="T48" fmla="*/ 310 w 616"/>
                  <a:gd name="T49" fmla="*/ 120 h 456"/>
                  <a:gd name="T50" fmla="*/ 142 w 616"/>
                  <a:gd name="T51" fmla="*/ 142 h 456"/>
                  <a:gd name="T52" fmla="*/ 145 w 616"/>
                  <a:gd name="T53" fmla="*/ 118 h 456"/>
                  <a:gd name="T54" fmla="*/ 321 w 616"/>
                  <a:gd name="T55" fmla="*/ 142 h 456"/>
                  <a:gd name="T56" fmla="*/ 305 w 616"/>
                  <a:gd name="T57" fmla="*/ 118 h 456"/>
                  <a:gd name="T58" fmla="*/ 122 w 616"/>
                  <a:gd name="T59" fmla="*/ 125 h 456"/>
                  <a:gd name="T60" fmla="*/ 104 w 616"/>
                  <a:gd name="T61" fmla="*/ 135 h 456"/>
                  <a:gd name="T62" fmla="*/ 5 w 616"/>
                  <a:gd name="T63" fmla="*/ 118 h 456"/>
                  <a:gd name="T64" fmla="*/ 21 w 616"/>
                  <a:gd name="T65" fmla="*/ 114 h 456"/>
                  <a:gd name="T66" fmla="*/ 518 w 616"/>
                  <a:gd name="T67" fmla="*/ 110 h 456"/>
                  <a:gd name="T68" fmla="*/ 24 w 616"/>
                  <a:gd name="T69" fmla="*/ 105 h 456"/>
                  <a:gd name="T70" fmla="*/ 431 w 616"/>
                  <a:gd name="T71" fmla="*/ 87 h 456"/>
                  <a:gd name="T72" fmla="*/ 45 w 616"/>
                  <a:gd name="T73" fmla="*/ 88 h 456"/>
                  <a:gd name="T74" fmla="*/ 578 w 616"/>
                  <a:gd name="T75" fmla="*/ 78 h 456"/>
                  <a:gd name="T76" fmla="*/ 109 w 616"/>
                  <a:gd name="T77" fmla="*/ 68 h 456"/>
                  <a:gd name="T78" fmla="*/ 473 w 616"/>
                  <a:gd name="T79" fmla="*/ 62 h 456"/>
                  <a:gd name="T80" fmla="*/ 569 w 616"/>
                  <a:gd name="T81" fmla="*/ 61 h 456"/>
                  <a:gd name="T82" fmla="*/ 555 w 616"/>
                  <a:gd name="T83" fmla="*/ 58 h 456"/>
                  <a:gd name="T84" fmla="*/ 121 w 616"/>
                  <a:gd name="T85" fmla="*/ 78 h 456"/>
                  <a:gd name="T86" fmla="*/ 106 w 616"/>
                  <a:gd name="T87" fmla="*/ 54 h 456"/>
                  <a:gd name="T88" fmla="*/ 56 w 616"/>
                  <a:gd name="T89" fmla="*/ 50 h 456"/>
                  <a:gd name="T90" fmla="*/ 167 w 616"/>
                  <a:gd name="T91" fmla="*/ 39 h 456"/>
                  <a:gd name="T92" fmla="*/ 573 w 616"/>
                  <a:gd name="T93" fmla="*/ 37 h 456"/>
                  <a:gd name="T94" fmla="*/ 171 w 616"/>
                  <a:gd name="T95" fmla="*/ 23 h 456"/>
                  <a:gd name="T96" fmla="*/ 453 w 616"/>
                  <a:gd name="T97" fmla="*/ 17 h 456"/>
                  <a:gd name="T98" fmla="*/ 141 w 616"/>
                  <a:gd name="T99" fmla="*/ 22 h 456"/>
                  <a:gd name="T100" fmla="*/ 544 w 616"/>
                  <a:gd name="T101" fmla="*/ 6 h 456"/>
                  <a:gd name="T102" fmla="*/ 0 w 616"/>
                  <a:gd name="T103" fmla="*/ 104 h 456"/>
                  <a:gd name="T104" fmla="*/ 0 w 616"/>
                  <a:gd name="T105" fmla="*/ 456 h 456"/>
                  <a:gd name="T106" fmla="*/ 471 w 616"/>
                  <a:gd name="T107" fmla="*/ 147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6" h="456">
                    <a:moveTo>
                      <a:pt x="149" y="184"/>
                    </a:moveTo>
                    <a:cubicBezTo>
                      <a:pt x="144" y="184"/>
                      <a:pt x="143" y="187"/>
                      <a:pt x="143" y="193"/>
                    </a:cubicBezTo>
                    <a:cubicBezTo>
                      <a:pt x="143" y="200"/>
                      <a:pt x="144" y="203"/>
                      <a:pt x="149" y="203"/>
                    </a:cubicBezTo>
                    <a:cubicBezTo>
                      <a:pt x="155" y="203"/>
                      <a:pt x="156" y="200"/>
                      <a:pt x="156" y="193"/>
                    </a:cubicBezTo>
                    <a:cubicBezTo>
                      <a:pt x="156" y="187"/>
                      <a:pt x="154" y="184"/>
                      <a:pt x="149" y="184"/>
                    </a:cubicBezTo>
                    <a:moveTo>
                      <a:pt x="119" y="130"/>
                    </a:moveTo>
                    <a:cubicBezTo>
                      <a:pt x="112" y="130"/>
                      <a:pt x="112" y="130"/>
                      <a:pt x="112" y="130"/>
                    </a:cubicBezTo>
                    <a:cubicBezTo>
                      <a:pt x="109" y="131"/>
                      <a:pt x="108" y="132"/>
                      <a:pt x="108" y="135"/>
                    </a:cubicBezTo>
                    <a:cubicBezTo>
                      <a:pt x="108" y="137"/>
                      <a:pt x="109" y="139"/>
                      <a:pt x="111" y="139"/>
                    </a:cubicBezTo>
                    <a:cubicBezTo>
                      <a:pt x="115" y="139"/>
                      <a:pt x="119" y="138"/>
                      <a:pt x="119" y="138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9" y="136"/>
                      <a:pt x="118" y="136"/>
                      <a:pt x="118" y="136"/>
                    </a:cubicBezTo>
                    <a:cubicBezTo>
                      <a:pt x="117" y="135"/>
                      <a:pt x="117" y="134"/>
                      <a:pt x="117" y="133"/>
                    </a:cubicBezTo>
                    <a:cubicBezTo>
                      <a:pt x="117" y="133"/>
                      <a:pt x="118" y="133"/>
                      <a:pt x="118" y="133"/>
                    </a:cubicBezTo>
                    <a:cubicBezTo>
                      <a:pt x="118" y="134"/>
                      <a:pt x="119" y="134"/>
                      <a:pt x="119" y="135"/>
                    </a:cubicBezTo>
                    <a:cubicBezTo>
                      <a:pt x="119" y="130"/>
                      <a:pt x="119" y="130"/>
                      <a:pt x="119" y="130"/>
                    </a:cubicBezTo>
                    <a:moveTo>
                      <a:pt x="22" y="382"/>
                    </a:moveTo>
                    <a:cubicBezTo>
                      <a:pt x="21" y="381"/>
                      <a:pt x="20" y="380"/>
                      <a:pt x="20" y="379"/>
                    </a:cubicBezTo>
                    <a:cubicBezTo>
                      <a:pt x="21" y="377"/>
                      <a:pt x="21" y="377"/>
                      <a:pt x="21" y="377"/>
                    </a:cubicBezTo>
                    <a:cubicBezTo>
                      <a:pt x="22" y="378"/>
                      <a:pt x="23" y="378"/>
                      <a:pt x="24" y="379"/>
                    </a:cubicBezTo>
                    <a:cubicBezTo>
                      <a:pt x="23" y="380"/>
                      <a:pt x="22" y="381"/>
                      <a:pt x="22" y="382"/>
                    </a:cubicBezTo>
                    <a:moveTo>
                      <a:pt x="9" y="378"/>
                    </a:moveTo>
                    <a:cubicBezTo>
                      <a:pt x="8" y="376"/>
                      <a:pt x="8" y="376"/>
                      <a:pt x="8" y="376"/>
                    </a:cubicBezTo>
                    <a:cubicBezTo>
                      <a:pt x="9" y="376"/>
                      <a:pt x="9" y="376"/>
                      <a:pt x="9" y="376"/>
                    </a:cubicBezTo>
                    <a:cubicBezTo>
                      <a:pt x="9" y="378"/>
                      <a:pt x="9" y="378"/>
                      <a:pt x="9" y="378"/>
                    </a:cubicBezTo>
                    <a:moveTo>
                      <a:pt x="322" y="345"/>
                    </a:moveTo>
                    <a:cubicBezTo>
                      <a:pt x="322" y="344"/>
                      <a:pt x="322" y="343"/>
                      <a:pt x="322" y="342"/>
                    </a:cubicBezTo>
                    <a:cubicBezTo>
                      <a:pt x="323" y="342"/>
                      <a:pt x="323" y="342"/>
                      <a:pt x="324" y="343"/>
                    </a:cubicBezTo>
                    <a:cubicBezTo>
                      <a:pt x="323" y="343"/>
                      <a:pt x="324" y="344"/>
                      <a:pt x="323" y="345"/>
                    </a:cubicBezTo>
                    <a:cubicBezTo>
                      <a:pt x="323" y="345"/>
                      <a:pt x="322" y="345"/>
                      <a:pt x="322" y="345"/>
                    </a:cubicBezTo>
                    <a:moveTo>
                      <a:pt x="109" y="318"/>
                    </a:moveTo>
                    <a:cubicBezTo>
                      <a:pt x="107" y="318"/>
                      <a:pt x="107" y="318"/>
                      <a:pt x="107" y="318"/>
                    </a:cubicBezTo>
                    <a:cubicBezTo>
                      <a:pt x="108" y="317"/>
                      <a:pt x="108" y="317"/>
                      <a:pt x="108" y="317"/>
                    </a:cubicBezTo>
                    <a:cubicBezTo>
                      <a:pt x="109" y="318"/>
                      <a:pt x="109" y="318"/>
                      <a:pt x="109" y="318"/>
                    </a:cubicBezTo>
                    <a:moveTo>
                      <a:pt x="270" y="302"/>
                    </a:moveTo>
                    <a:cubicBezTo>
                      <a:pt x="269" y="301"/>
                      <a:pt x="269" y="299"/>
                      <a:pt x="269" y="298"/>
                    </a:cubicBezTo>
                    <a:cubicBezTo>
                      <a:pt x="269" y="297"/>
                      <a:pt x="271" y="296"/>
                      <a:pt x="272" y="296"/>
                    </a:cubicBezTo>
                    <a:cubicBezTo>
                      <a:pt x="272" y="297"/>
                      <a:pt x="272" y="299"/>
                      <a:pt x="273" y="300"/>
                    </a:cubicBezTo>
                    <a:cubicBezTo>
                      <a:pt x="272" y="301"/>
                      <a:pt x="271" y="301"/>
                      <a:pt x="270" y="302"/>
                    </a:cubicBezTo>
                    <a:moveTo>
                      <a:pt x="148" y="276"/>
                    </a:moveTo>
                    <a:cubicBezTo>
                      <a:pt x="147" y="274"/>
                      <a:pt x="147" y="274"/>
                      <a:pt x="147" y="274"/>
                    </a:cubicBezTo>
                    <a:cubicBezTo>
                      <a:pt x="149" y="274"/>
                      <a:pt x="149" y="274"/>
                      <a:pt x="149" y="274"/>
                    </a:cubicBezTo>
                    <a:cubicBezTo>
                      <a:pt x="148" y="276"/>
                      <a:pt x="148" y="276"/>
                      <a:pt x="148" y="276"/>
                    </a:cubicBezTo>
                    <a:moveTo>
                      <a:pt x="386" y="266"/>
                    </a:moveTo>
                    <a:cubicBezTo>
                      <a:pt x="385" y="265"/>
                      <a:pt x="385" y="265"/>
                      <a:pt x="385" y="265"/>
                    </a:cubicBezTo>
                    <a:cubicBezTo>
                      <a:pt x="386" y="265"/>
                      <a:pt x="386" y="265"/>
                      <a:pt x="386" y="265"/>
                    </a:cubicBezTo>
                    <a:cubicBezTo>
                      <a:pt x="386" y="266"/>
                      <a:pt x="386" y="266"/>
                      <a:pt x="386" y="266"/>
                    </a:cubicBezTo>
                    <a:moveTo>
                      <a:pt x="240" y="259"/>
                    </a:moveTo>
                    <a:cubicBezTo>
                      <a:pt x="239" y="257"/>
                      <a:pt x="239" y="256"/>
                      <a:pt x="238" y="255"/>
                    </a:cubicBezTo>
                    <a:cubicBezTo>
                      <a:pt x="238" y="255"/>
                      <a:pt x="239" y="254"/>
                      <a:pt x="239" y="253"/>
                    </a:cubicBezTo>
                    <a:cubicBezTo>
                      <a:pt x="240" y="254"/>
                      <a:pt x="241" y="256"/>
                      <a:pt x="241" y="257"/>
                    </a:cubicBezTo>
                    <a:cubicBezTo>
                      <a:pt x="241" y="257"/>
                      <a:pt x="240" y="258"/>
                      <a:pt x="240" y="259"/>
                    </a:cubicBezTo>
                    <a:moveTo>
                      <a:pt x="179" y="246"/>
                    </a:moveTo>
                    <a:cubicBezTo>
                      <a:pt x="178" y="245"/>
                      <a:pt x="177" y="245"/>
                      <a:pt x="177" y="245"/>
                    </a:cubicBezTo>
                    <a:cubicBezTo>
                      <a:pt x="177" y="244"/>
                      <a:pt x="178" y="243"/>
                      <a:pt x="178" y="243"/>
                    </a:cubicBezTo>
                    <a:cubicBezTo>
                      <a:pt x="179" y="243"/>
                      <a:pt x="180" y="244"/>
                      <a:pt x="180" y="245"/>
                    </a:cubicBezTo>
                    <a:cubicBezTo>
                      <a:pt x="180" y="245"/>
                      <a:pt x="179" y="246"/>
                      <a:pt x="179" y="246"/>
                    </a:cubicBezTo>
                    <a:moveTo>
                      <a:pt x="337" y="240"/>
                    </a:moveTo>
                    <a:cubicBezTo>
                      <a:pt x="337" y="240"/>
                      <a:pt x="337" y="239"/>
                      <a:pt x="337" y="239"/>
                    </a:cubicBezTo>
                    <a:cubicBezTo>
                      <a:pt x="337" y="238"/>
                      <a:pt x="338" y="238"/>
                      <a:pt x="338" y="238"/>
                    </a:cubicBezTo>
                    <a:cubicBezTo>
                      <a:pt x="339" y="239"/>
                      <a:pt x="339" y="239"/>
                      <a:pt x="339" y="240"/>
                    </a:cubicBezTo>
                    <a:cubicBezTo>
                      <a:pt x="339" y="240"/>
                      <a:pt x="338" y="240"/>
                      <a:pt x="337" y="240"/>
                    </a:cubicBezTo>
                    <a:moveTo>
                      <a:pt x="604" y="230"/>
                    </a:moveTo>
                    <a:cubicBezTo>
                      <a:pt x="603" y="229"/>
                      <a:pt x="603" y="229"/>
                      <a:pt x="603" y="229"/>
                    </a:cubicBezTo>
                    <a:cubicBezTo>
                      <a:pt x="604" y="228"/>
                      <a:pt x="604" y="228"/>
                      <a:pt x="604" y="228"/>
                    </a:cubicBezTo>
                    <a:cubicBezTo>
                      <a:pt x="604" y="230"/>
                      <a:pt x="604" y="230"/>
                      <a:pt x="604" y="230"/>
                    </a:cubicBezTo>
                    <a:moveTo>
                      <a:pt x="333" y="225"/>
                    </a:moveTo>
                    <a:cubicBezTo>
                      <a:pt x="333" y="225"/>
                      <a:pt x="333" y="225"/>
                      <a:pt x="333" y="225"/>
                    </a:cubicBezTo>
                    <a:cubicBezTo>
                      <a:pt x="332" y="225"/>
                      <a:pt x="332" y="224"/>
                      <a:pt x="332" y="224"/>
                    </a:cubicBezTo>
                    <a:cubicBezTo>
                      <a:pt x="332" y="224"/>
                      <a:pt x="333" y="224"/>
                      <a:pt x="334" y="224"/>
                    </a:cubicBezTo>
                    <a:cubicBezTo>
                      <a:pt x="334" y="224"/>
                      <a:pt x="333" y="225"/>
                      <a:pt x="333" y="225"/>
                    </a:cubicBezTo>
                    <a:moveTo>
                      <a:pt x="74" y="224"/>
                    </a:moveTo>
                    <a:cubicBezTo>
                      <a:pt x="73" y="223"/>
                      <a:pt x="72" y="221"/>
                      <a:pt x="71" y="220"/>
                    </a:cubicBezTo>
                    <a:cubicBezTo>
                      <a:pt x="72" y="219"/>
                      <a:pt x="73" y="218"/>
                      <a:pt x="74" y="218"/>
                    </a:cubicBezTo>
                    <a:cubicBezTo>
                      <a:pt x="74" y="218"/>
                      <a:pt x="74" y="218"/>
                      <a:pt x="74" y="218"/>
                    </a:cubicBezTo>
                    <a:cubicBezTo>
                      <a:pt x="74" y="218"/>
                      <a:pt x="75" y="220"/>
                      <a:pt x="75" y="221"/>
                    </a:cubicBezTo>
                    <a:cubicBezTo>
                      <a:pt x="75" y="222"/>
                      <a:pt x="74" y="223"/>
                      <a:pt x="74" y="224"/>
                    </a:cubicBezTo>
                    <a:moveTo>
                      <a:pt x="120" y="214"/>
                    </a:moveTo>
                    <a:cubicBezTo>
                      <a:pt x="120" y="212"/>
                      <a:pt x="120" y="212"/>
                      <a:pt x="120" y="212"/>
                    </a:cubicBezTo>
                    <a:cubicBezTo>
                      <a:pt x="122" y="213"/>
                      <a:pt x="122" y="213"/>
                      <a:pt x="122" y="213"/>
                    </a:cubicBezTo>
                    <a:cubicBezTo>
                      <a:pt x="120" y="214"/>
                      <a:pt x="120" y="214"/>
                      <a:pt x="120" y="214"/>
                    </a:cubicBezTo>
                    <a:moveTo>
                      <a:pt x="588" y="211"/>
                    </a:moveTo>
                    <a:cubicBezTo>
                      <a:pt x="588" y="211"/>
                      <a:pt x="588" y="211"/>
                      <a:pt x="588" y="211"/>
                    </a:cubicBezTo>
                    <a:cubicBezTo>
                      <a:pt x="587" y="211"/>
                      <a:pt x="587" y="209"/>
                      <a:pt x="586" y="208"/>
                    </a:cubicBezTo>
                    <a:cubicBezTo>
                      <a:pt x="587" y="207"/>
                      <a:pt x="587" y="206"/>
                      <a:pt x="588" y="205"/>
                    </a:cubicBezTo>
                    <a:cubicBezTo>
                      <a:pt x="589" y="206"/>
                      <a:pt x="590" y="207"/>
                      <a:pt x="591" y="208"/>
                    </a:cubicBezTo>
                    <a:cubicBezTo>
                      <a:pt x="590" y="209"/>
                      <a:pt x="589" y="211"/>
                      <a:pt x="588" y="211"/>
                    </a:cubicBezTo>
                    <a:moveTo>
                      <a:pt x="18" y="198"/>
                    </a:moveTo>
                    <a:cubicBezTo>
                      <a:pt x="18" y="196"/>
                      <a:pt x="18" y="196"/>
                      <a:pt x="18" y="196"/>
                    </a:cubicBezTo>
                    <a:cubicBezTo>
                      <a:pt x="19" y="197"/>
                      <a:pt x="19" y="197"/>
                      <a:pt x="19" y="197"/>
                    </a:cubicBezTo>
                    <a:cubicBezTo>
                      <a:pt x="18" y="198"/>
                      <a:pt x="18" y="198"/>
                      <a:pt x="18" y="198"/>
                    </a:cubicBezTo>
                    <a:moveTo>
                      <a:pt x="394" y="193"/>
                    </a:moveTo>
                    <a:cubicBezTo>
                      <a:pt x="394" y="192"/>
                      <a:pt x="393" y="191"/>
                      <a:pt x="393" y="191"/>
                    </a:cubicBezTo>
                    <a:cubicBezTo>
                      <a:pt x="393" y="190"/>
                      <a:pt x="394" y="190"/>
                      <a:pt x="394" y="189"/>
                    </a:cubicBezTo>
                    <a:cubicBezTo>
                      <a:pt x="395" y="190"/>
                      <a:pt x="395" y="191"/>
                      <a:pt x="395" y="191"/>
                    </a:cubicBezTo>
                    <a:cubicBezTo>
                      <a:pt x="395" y="192"/>
                      <a:pt x="394" y="192"/>
                      <a:pt x="394" y="193"/>
                    </a:cubicBezTo>
                    <a:moveTo>
                      <a:pt x="204" y="206"/>
                    </a:moveTo>
                    <a:cubicBezTo>
                      <a:pt x="204" y="182"/>
                      <a:pt x="204" y="182"/>
                      <a:pt x="204" y="182"/>
                    </a:cubicBezTo>
                    <a:cubicBezTo>
                      <a:pt x="207" y="182"/>
                      <a:pt x="207" y="182"/>
                      <a:pt x="207" y="182"/>
                    </a:cubicBezTo>
                    <a:cubicBezTo>
                      <a:pt x="207" y="183"/>
                      <a:pt x="207" y="183"/>
                      <a:pt x="207" y="183"/>
                    </a:cubicBezTo>
                    <a:cubicBezTo>
                      <a:pt x="208" y="182"/>
                      <a:pt x="208" y="182"/>
                      <a:pt x="208" y="182"/>
                    </a:cubicBezTo>
                    <a:cubicBezTo>
                      <a:pt x="208" y="184"/>
                      <a:pt x="208" y="184"/>
                      <a:pt x="208" y="184"/>
                    </a:cubicBezTo>
                    <a:cubicBezTo>
                      <a:pt x="207" y="184"/>
                      <a:pt x="207" y="184"/>
                      <a:pt x="207" y="184"/>
                    </a:cubicBezTo>
                    <a:cubicBezTo>
                      <a:pt x="207" y="206"/>
                      <a:pt x="207" y="206"/>
                      <a:pt x="207" y="206"/>
                    </a:cubicBezTo>
                    <a:cubicBezTo>
                      <a:pt x="204" y="206"/>
                      <a:pt x="204" y="206"/>
                      <a:pt x="204" y="206"/>
                    </a:cubicBezTo>
                    <a:moveTo>
                      <a:pt x="149" y="206"/>
                    </a:moveTo>
                    <a:cubicBezTo>
                      <a:pt x="141" y="206"/>
                      <a:pt x="139" y="202"/>
                      <a:pt x="139" y="193"/>
                    </a:cubicBezTo>
                    <a:cubicBezTo>
                      <a:pt x="139" y="185"/>
                      <a:pt x="142" y="181"/>
                      <a:pt x="149" y="181"/>
                    </a:cubicBezTo>
                    <a:cubicBezTo>
                      <a:pt x="157" y="181"/>
                      <a:pt x="160" y="185"/>
                      <a:pt x="160" y="193"/>
                    </a:cubicBezTo>
                    <a:cubicBezTo>
                      <a:pt x="160" y="202"/>
                      <a:pt x="157" y="206"/>
                      <a:pt x="149" y="206"/>
                    </a:cubicBezTo>
                    <a:moveTo>
                      <a:pt x="104" y="179"/>
                    </a:moveTo>
                    <a:cubicBezTo>
                      <a:pt x="104" y="178"/>
                      <a:pt x="103" y="177"/>
                      <a:pt x="103" y="176"/>
                    </a:cubicBezTo>
                    <a:cubicBezTo>
                      <a:pt x="104" y="176"/>
                      <a:pt x="104" y="175"/>
                      <a:pt x="104" y="175"/>
                    </a:cubicBezTo>
                    <a:cubicBezTo>
                      <a:pt x="105" y="175"/>
                      <a:pt x="105" y="175"/>
                      <a:pt x="105" y="176"/>
                    </a:cubicBezTo>
                    <a:cubicBezTo>
                      <a:pt x="105" y="176"/>
                      <a:pt x="105" y="177"/>
                      <a:pt x="105" y="177"/>
                    </a:cubicBezTo>
                    <a:cubicBezTo>
                      <a:pt x="105" y="178"/>
                      <a:pt x="104" y="178"/>
                      <a:pt x="104" y="179"/>
                    </a:cubicBezTo>
                    <a:moveTo>
                      <a:pt x="204" y="176"/>
                    </a:moveTo>
                    <a:cubicBezTo>
                      <a:pt x="204" y="172"/>
                      <a:pt x="204" y="172"/>
                      <a:pt x="204" y="172"/>
                    </a:cubicBezTo>
                    <a:cubicBezTo>
                      <a:pt x="207" y="172"/>
                      <a:pt x="207" y="172"/>
                      <a:pt x="207" y="172"/>
                    </a:cubicBezTo>
                    <a:cubicBezTo>
                      <a:pt x="207" y="176"/>
                      <a:pt x="207" y="176"/>
                      <a:pt x="207" y="176"/>
                    </a:cubicBezTo>
                    <a:cubicBezTo>
                      <a:pt x="204" y="176"/>
                      <a:pt x="204" y="176"/>
                      <a:pt x="204" y="176"/>
                    </a:cubicBezTo>
                    <a:moveTo>
                      <a:pt x="361" y="172"/>
                    </a:moveTo>
                    <a:cubicBezTo>
                      <a:pt x="361" y="172"/>
                      <a:pt x="361" y="172"/>
                      <a:pt x="361" y="172"/>
                    </a:cubicBezTo>
                    <a:cubicBezTo>
                      <a:pt x="360" y="172"/>
                      <a:pt x="360" y="171"/>
                      <a:pt x="360" y="170"/>
                    </a:cubicBezTo>
                    <a:cubicBezTo>
                      <a:pt x="361" y="170"/>
                      <a:pt x="362" y="170"/>
                      <a:pt x="363" y="170"/>
                    </a:cubicBezTo>
                    <a:cubicBezTo>
                      <a:pt x="363" y="170"/>
                      <a:pt x="363" y="170"/>
                      <a:pt x="363" y="170"/>
                    </a:cubicBezTo>
                    <a:cubicBezTo>
                      <a:pt x="364" y="170"/>
                      <a:pt x="364" y="171"/>
                      <a:pt x="364" y="172"/>
                    </a:cubicBezTo>
                    <a:cubicBezTo>
                      <a:pt x="363" y="172"/>
                      <a:pt x="362" y="172"/>
                      <a:pt x="361" y="172"/>
                    </a:cubicBezTo>
                    <a:moveTo>
                      <a:pt x="247" y="161"/>
                    </a:moveTo>
                    <a:cubicBezTo>
                      <a:pt x="248" y="159"/>
                      <a:pt x="248" y="159"/>
                      <a:pt x="248" y="159"/>
                    </a:cubicBezTo>
                    <a:cubicBezTo>
                      <a:pt x="249" y="161"/>
                      <a:pt x="249" y="161"/>
                      <a:pt x="249" y="161"/>
                    </a:cubicBezTo>
                    <a:cubicBezTo>
                      <a:pt x="247" y="161"/>
                      <a:pt x="247" y="161"/>
                      <a:pt x="247" y="161"/>
                    </a:cubicBezTo>
                    <a:moveTo>
                      <a:pt x="445" y="146"/>
                    </a:moveTo>
                    <a:cubicBezTo>
                      <a:pt x="443" y="145"/>
                      <a:pt x="443" y="145"/>
                      <a:pt x="443" y="145"/>
                    </a:cubicBezTo>
                    <a:cubicBezTo>
                      <a:pt x="445" y="145"/>
                      <a:pt x="445" y="145"/>
                      <a:pt x="445" y="145"/>
                    </a:cubicBezTo>
                    <a:cubicBezTo>
                      <a:pt x="445" y="146"/>
                      <a:pt x="445" y="146"/>
                      <a:pt x="445" y="146"/>
                    </a:cubicBezTo>
                    <a:moveTo>
                      <a:pt x="561" y="148"/>
                    </a:moveTo>
                    <a:cubicBezTo>
                      <a:pt x="561" y="147"/>
                      <a:pt x="560" y="145"/>
                      <a:pt x="560" y="144"/>
                    </a:cubicBezTo>
                    <a:cubicBezTo>
                      <a:pt x="560" y="143"/>
                      <a:pt x="561" y="142"/>
                      <a:pt x="562" y="140"/>
                    </a:cubicBezTo>
                    <a:cubicBezTo>
                      <a:pt x="562" y="142"/>
                      <a:pt x="563" y="143"/>
                      <a:pt x="563" y="144"/>
                    </a:cubicBezTo>
                    <a:cubicBezTo>
                      <a:pt x="563" y="145"/>
                      <a:pt x="562" y="147"/>
                      <a:pt x="561" y="148"/>
                    </a:cubicBezTo>
                    <a:moveTo>
                      <a:pt x="46" y="136"/>
                    </a:moveTo>
                    <a:cubicBezTo>
                      <a:pt x="46" y="134"/>
                      <a:pt x="46" y="134"/>
                      <a:pt x="46" y="134"/>
                    </a:cubicBezTo>
                    <a:cubicBezTo>
                      <a:pt x="47" y="135"/>
                      <a:pt x="47" y="135"/>
                      <a:pt x="47" y="135"/>
                    </a:cubicBezTo>
                    <a:cubicBezTo>
                      <a:pt x="46" y="136"/>
                      <a:pt x="46" y="136"/>
                      <a:pt x="46" y="136"/>
                    </a:cubicBezTo>
                    <a:moveTo>
                      <a:pt x="149" y="121"/>
                    </a:move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49" y="121"/>
                      <a:pt x="149" y="121"/>
                      <a:pt x="149" y="121"/>
                    </a:cubicBezTo>
                    <a:moveTo>
                      <a:pt x="310" y="120"/>
                    </a:moveTo>
                    <a:cubicBezTo>
                      <a:pt x="310" y="118"/>
                      <a:pt x="310" y="118"/>
                      <a:pt x="310" y="118"/>
                    </a:cubicBezTo>
                    <a:cubicBezTo>
                      <a:pt x="311" y="120"/>
                      <a:pt x="311" y="120"/>
                      <a:pt x="311" y="120"/>
                    </a:cubicBezTo>
                    <a:cubicBezTo>
                      <a:pt x="310" y="120"/>
                      <a:pt x="310" y="120"/>
                      <a:pt x="310" y="120"/>
                    </a:cubicBezTo>
                    <a:moveTo>
                      <a:pt x="149" y="118"/>
                    </a:moveTo>
                    <a:cubicBezTo>
                      <a:pt x="149" y="118"/>
                      <a:pt x="149" y="118"/>
                      <a:pt x="149" y="118"/>
                    </a:cubicBezTo>
                    <a:cubicBezTo>
                      <a:pt x="142" y="142"/>
                      <a:pt x="142" y="142"/>
                      <a:pt x="142" y="142"/>
                    </a:cubicBezTo>
                    <a:cubicBezTo>
                      <a:pt x="135" y="142"/>
                      <a:pt x="135" y="142"/>
                      <a:pt x="135" y="142"/>
                    </a:cubicBezTo>
                    <a:cubicBezTo>
                      <a:pt x="128" y="118"/>
                      <a:pt x="128" y="118"/>
                      <a:pt x="128" y="118"/>
                    </a:cubicBezTo>
                    <a:cubicBezTo>
                      <a:pt x="132" y="118"/>
                      <a:pt x="132" y="118"/>
                      <a:pt x="132" y="118"/>
                    </a:cubicBezTo>
                    <a:cubicBezTo>
                      <a:pt x="137" y="139"/>
                      <a:pt x="137" y="139"/>
                      <a:pt x="137" y="139"/>
                    </a:cubicBezTo>
                    <a:cubicBezTo>
                      <a:pt x="139" y="139"/>
                      <a:pt x="139" y="139"/>
                      <a:pt x="139" y="139"/>
                    </a:cubicBezTo>
                    <a:cubicBezTo>
                      <a:pt x="145" y="118"/>
                      <a:pt x="145" y="118"/>
                      <a:pt x="145" y="118"/>
                    </a:cubicBezTo>
                    <a:cubicBezTo>
                      <a:pt x="149" y="118"/>
                      <a:pt x="149" y="118"/>
                      <a:pt x="149" y="118"/>
                    </a:cubicBezTo>
                    <a:moveTo>
                      <a:pt x="310" y="139"/>
                    </a:moveTo>
                    <a:cubicBezTo>
                      <a:pt x="314" y="139"/>
                      <a:pt x="317" y="137"/>
                      <a:pt x="317" y="137"/>
                    </a:cubicBezTo>
                    <a:cubicBezTo>
                      <a:pt x="317" y="118"/>
                      <a:pt x="317" y="118"/>
                      <a:pt x="317" y="118"/>
                    </a:cubicBezTo>
                    <a:cubicBezTo>
                      <a:pt x="321" y="118"/>
                      <a:pt x="321" y="118"/>
                      <a:pt x="321" y="118"/>
                    </a:cubicBezTo>
                    <a:cubicBezTo>
                      <a:pt x="321" y="142"/>
                      <a:pt x="321" y="142"/>
                      <a:pt x="321" y="142"/>
                    </a:cubicBezTo>
                    <a:cubicBezTo>
                      <a:pt x="317" y="142"/>
                      <a:pt x="317" y="142"/>
                      <a:pt x="317" y="142"/>
                    </a:cubicBezTo>
                    <a:cubicBezTo>
                      <a:pt x="317" y="140"/>
                      <a:pt x="317" y="140"/>
                      <a:pt x="317" y="140"/>
                    </a:cubicBezTo>
                    <a:cubicBezTo>
                      <a:pt x="317" y="140"/>
                      <a:pt x="313" y="142"/>
                      <a:pt x="310" y="142"/>
                    </a:cubicBezTo>
                    <a:cubicBezTo>
                      <a:pt x="303" y="142"/>
                      <a:pt x="302" y="139"/>
                      <a:pt x="302" y="130"/>
                    </a:cubicBezTo>
                    <a:cubicBezTo>
                      <a:pt x="302" y="118"/>
                      <a:pt x="302" y="118"/>
                      <a:pt x="302" y="118"/>
                    </a:cubicBezTo>
                    <a:cubicBezTo>
                      <a:pt x="305" y="118"/>
                      <a:pt x="305" y="118"/>
                      <a:pt x="305" y="118"/>
                    </a:cubicBezTo>
                    <a:cubicBezTo>
                      <a:pt x="305" y="130"/>
                      <a:pt x="305" y="130"/>
                      <a:pt x="305" y="130"/>
                    </a:cubicBezTo>
                    <a:cubicBezTo>
                      <a:pt x="305" y="137"/>
                      <a:pt x="306" y="139"/>
                      <a:pt x="310" y="139"/>
                    </a:cubicBezTo>
                    <a:moveTo>
                      <a:pt x="106" y="121"/>
                    </a:moveTo>
                    <a:cubicBezTo>
                      <a:pt x="105" y="118"/>
                      <a:pt x="105" y="118"/>
                      <a:pt x="105" y="118"/>
                    </a:cubicBezTo>
                    <a:cubicBezTo>
                      <a:pt x="105" y="118"/>
                      <a:pt x="111" y="117"/>
                      <a:pt x="115" y="117"/>
                    </a:cubicBezTo>
                    <a:cubicBezTo>
                      <a:pt x="120" y="117"/>
                      <a:pt x="122" y="120"/>
                      <a:pt x="122" y="125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23" y="138"/>
                      <a:pt x="124" y="139"/>
                      <a:pt x="125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3" y="142"/>
                      <a:pt x="121" y="142"/>
                      <a:pt x="119" y="140"/>
                    </a:cubicBezTo>
                    <a:cubicBezTo>
                      <a:pt x="119" y="140"/>
                      <a:pt x="115" y="142"/>
                      <a:pt x="111" y="142"/>
                    </a:cubicBezTo>
                    <a:cubicBezTo>
                      <a:pt x="106" y="142"/>
                      <a:pt x="104" y="140"/>
                      <a:pt x="104" y="135"/>
                    </a:cubicBezTo>
                    <a:cubicBezTo>
                      <a:pt x="104" y="130"/>
                      <a:pt x="106" y="128"/>
                      <a:pt x="111" y="128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9" y="122"/>
                      <a:pt x="117" y="120"/>
                      <a:pt x="115" y="120"/>
                    </a:cubicBezTo>
                    <a:cubicBezTo>
                      <a:pt x="111" y="120"/>
                      <a:pt x="106" y="121"/>
                      <a:pt x="106" y="121"/>
                    </a:cubicBezTo>
                    <a:moveTo>
                      <a:pt x="5" y="118"/>
                    </a:move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8"/>
                      <a:pt x="5" y="118"/>
                      <a:pt x="5" y="118"/>
                    </a:cubicBezTo>
                    <a:moveTo>
                      <a:pt x="21" y="120"/>
                    </a:moveTo>
                    <a:cubicBezTo>
                      <a:pt x="20" y="119"/>
                      <a:pt x="20" y="117"/>
                      <a:pt x="20" y="116"/>
                    </a:cubicBezTo>
                    <a:cubicBezTo>
                      <a:pt x="19" y="115"/>
                      <a:pt x="20" y="115"/>
                      <a:pt x="21" y="114"/>
                    </a:cubicBezTo>
                    <a:cubicBezTo>
                      <a:pt x="21" y="115"/>
                      <a:pt x="22" y="117"/>
                      <a:pt x="22" y="118"/>
                    </a:cubicBezTo>
                    <a:cubicBezTo>
                      <a:pt x="22" y="119"/>
                      <a:pt x="21" y="119"/>
                      <a:pt x="21" y="120"/>
                    </a:cubicBezTo>
                    <a:moveTo>
                      <a:pt x="517" y="111"/>
                    </a:moveTo>
                    <a:cubicBezTo>
                      <a:pt x="517" y="110"/>
                      <a:pt x="517" y="109"/>
                      <a:pt x="517" y="107"/>
                    </a:cubicBezTo>
                    <a:cubicBezTo>
                      <a:pt x="517" y="108"/>
                      <a:pt x="518" y="108"/>
                      <a:pt x="519" y="108"/>
                    </a:cubicBezTo>
                    <a:cubicBezTo>
                      <a:pt x="518" y="109"/>
                      <a:pt x="519" y="110"/>
                      <a:pt x="518" y="110"/>
                    </a:cubicBezTo>
                    <a:cubicBezTo>
                      <a:pt x="518" y="111"/>
                      <a:pt x="517" y="111"/>
                      <a:pt x="517" y="111"/>
                    </a:cubicBezTo>
                    <a:moveTo>
                      <a:pt x="307" y="106"/>
                    </a:moveTo>
                    <a:cubicBezTo>
                      <a:pt x="306" y="105"/>
                      <a:pt x="306" y="105"/>
                      <a:pt x="306" y="105"/>
                    </a:cubicBezTo>
                    <a:cubicBezTo>
                      <a:pt x="307" y="104"/>
                      <a:pt x="307" y="104"/>
                      <a:pt x="307" y="104"/>
                    </a:cubicBezTo>
                    <a:cubicBezTo>
                      <a:pt x="307" y="106"/>
                      <a:pt x="307" y="106"/>
                      <a:pt x="307" y="106"/>
                    </a:cubicBezTo>
                    <a:moveTo>
                      <a:pt x="24" y="105"/>
                    </a:moveTo>
                    <a:cubicBezTo>
                      <a:pt x="23" y="104"/>
                      <a:pt x="23" y="104"/>
                      <a:pt x="23" y="104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5"/>
                      <a:pt x="24" y="105"/>
                      <a:pt x="24" y="105"/>
                    </a:cubicBezTo>
                    <a:moveTo>
                      <a:pt x="432" y="89"/>
                    </a:moveTo>
                    <a:cubicBezTo>
                      <a:pt x="432" y="89"/>
                      <a:pt x="431" y="89"/>
                      <a:pt x="431" y="89"/>
                    </a:cubicBezTo>
                    <a:cubicBezTo>
                      <a:pt x="431" y="88"/>
                      <a:pt x="431" y="87"/>
                      <a:pt x="431" y="87"/>
                    </a:cubicBezTo>
                    <a:cubicBezTo>
                      <a:pt x="432" y="88"/>
                      <a:pt x="432" y="88"/>
                      <a:pt x="432" y="89"/>
                    </a:cubicBezTo>
                    <a:moveTo>
                      <a:pt x="45" y="88"/>
                    </a:move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5"/>
                      <a:pt x="43" y="84"/>
                      <a:pt x="44" y="83"/>
                    </a:cubicBezTo>
                    <a:cubicBezTo>
                      <a:pt x="44" y="84"/>
                      <a:pt x="45" y="85"/>
                      <a:pt x="46" y="86"/>
                    </a:cubicBezTo>
                    <a:cubicBezTo>
                      <a:pt x="45" y="86"/>
                      <a:pt x="45" y="87"/>
                      <a:pt x="45" y="88"/>
                    </a:cubicBezTo>
                    <a:moveTo>
                      <a:pt x="537" y="83"/>
                    </a:moveTo>
                    <a:cubicBezTo>
                      <a:pt x="537" y="81"/>
                      <a:pt x="537" y="81"/>
                      <a:pt x="537" y="80"/>
                    </a:cubicBezTo>
                    <a:cubicBezTo>
                      <a:pt x="537" y="80"/>
                      <a:pt x="537" y="80"/>
                      <a:pt x="538" y="80"/>
                    </a:cubicBezTo>
                    <a:cubicBezTo>
                      <a:pt x="538" y="81"/>
                      <a:pt x="537" y="81"/>
                      <a:pt x="537" y="83"/>
                    </a:cubicBezTo>
                    <a:moveTo>
                      <a:pt x="579" y="80"/>
                    </a:moveTo>
                    <a:cubicBezTo>
                      <a:pt x="579" y="80"/>
                      <a:pt x="579" y="78"/>
                      <a:pt x="578" y="78"/>
                    </a:cubicBezTo>
                    <a:cubicBezTo>
                      <a:pt x="580" y="77"/>
                      <a:pt x="581" y="76"/>
                      <a:pt x="582" y="76"/>
                    </a:cubicBezTo>
                    <a:cubicBezTo>
                      <a:pt x="582" y="76"/>
                      <a:pt x="582" y="76"/>
                      <a:pt x="582" y="76"/>
                    </a:cubicBezTo>
                    <a:cubicBezTo>
                      <a:pt x="582" y="76"/>
                      <a:pt x="582" y="77"/>
                      <a:pt x="583" y="78"/>
                    </a:cubicBezTo>
                    <a:cubicBezTo>
                      <a:pt x="581" y="79"/>
                      <a:pt x="580" y="79"/>
                      <a:pt x="579" y="80"/>
                    </a:cubicBezTo>
                    <a:cubicBezTo>
                      <a:pt x="579" y="80"/>
                      <a:pt x="579" y="80"/>
                      <a:pt x="579" y="80"/>
                    </a:cubicBezTo>
                    <a:moveTo>
                      <a:pt x="109" y="68"/>
                    </a:moveTo>
                    <a:cubicBezTo>
                      <a:pt x="110" y="67"/>
                      <a:pt x="110" y="67"/>
                      <a:pt x="110" y="67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09" y="68"/>
                      <a:pt x="109" y="68"/>
                      <a:pt x="109" y="68"/>
                    </a:cubicBezTo>
                    <a:moveTo>
                      <a:pt x="474" y="63"/>
                    </a:moveTo>
                    <a:cubicBezTo>
                      <a:pt x="474" y="63"/>
                      <a:pt x="474" y="63"/>
                      <a:pt x="474" y="63"/>
                    </a:cubicBezTo>
                    <a:cubicBezTo>
                      <a:pt x="474" y="63"/>
                      <a:pt x="473" y="62"/>
                      <a:pt x="473" y="62"/>
                    </a:cubicBezTo>
                    <a:cubicBezTo>
                      <a:pt x="473" y="62"/>
                      <a:pt x="474" y="61"/>
                      <a:pt x="474" y="61"/>
                    </a:cubicBezTo>
                    <a:cubicBezTo>
                      <a:pt x="474" y="61"/>
                      <a:pt x="474" y="61"/>
                      <a:pt x="474" y="61"/>
                    </a:cubicBezTo>
                    <a:cubicBezTo>
                      <a:pt x="475" y="61"/>
                      <a:pt x="475" y="62"/>
                      <a:pt x="476" y="62"/>
                    </a:cubicBezTo>
                    <a:cubicBezTo>
                      <a:pt x="475" y="63"/>
                      <a:pt x="475" y="63"/>
                      <a:pt x="474" y="63"/>
                    </a:cubicBezTo>
                    <a:moveTo>
                      <a:pt x="569" y="62"/>
                    </a:moveTo>
                    <a:cubicBezTo>
                      <a:pt x="569" y="61"/>
                      <a:pt x="569" y="61"/>
                      <a:pt x="569" y="61"/>
                    </a:cubicBezTo>
                    <a:cubicBezTo>
                      <a:pt x="570" y="61"/>
                      <a:pt x="570" y="61"/>
                      <a:pt x="570" y="61"/>
                    </a:cubicBezTo>
                    <a:cubicBezTo>
                      <a:pt x="569" y="62"/>
                      <a:pt x="569" y="62"/>
                      <a:pt x="569" y="62"/>
                    </a:cubicBezTo>
                    <a:moveTo>
                      <a:pt x="554" y="58"/>
                    </a:moveTo>
                    <a:cubicBezTo>
                      <a:pt x="554" y="57"/>
                      <a:pt x="553" y="56"/>
                      <a:pt x="553" y="55"/>
                    </a:cubicBezTo>
                    <a:cubicBezTo>
                      <a:pt x="554" y="56"/>
                      <a:pt x="554" y="56"/>
                      <a:pt x="555" y="56"/>
                    </a:cubicBezTo>
                    <a:cubicBezTo>
                      <a:pt x="555" y="56"/>
                      <a:pt x="555" y="57"/>
                      <a:pt x="555" y="58"/>
                    </a:cubicBezTo>
                    <a:cubicBezTo>
                      <a:pt x="555" y="58"/>
                      <a:pt x="554" y="58"/>
                      <a:pt x="554" y="58"/>
                    </a:cubicBezTo>
                    <a:moveTo>
                      <a:pt x="111" y="75"/>
                    </a:moveTo>
                    <a:cubicBezTo>
                      <a:pt x="114" y="75"/>
                      <a:pt x="118" y="73"/>
                      <a:pt x="118" y="73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6"/>
                      <a:pt x="118" y="76"/>
                      <a:pt x="118" y="76"/>
                    </a:cubicBezTo>
                    <a:cubicBezTo>
                      <a:pt x="118" y="76"/>
                      <a:pt x="114" y="78"/>
                      <a:pt x="110" y="78"/>
                    </a:cubicBezTo>
                    <a:cubicBezTo>
                      <a:pt x="104" y="78"/>
                      <a:pt x="102" y="75"/>
                      <a:pt x="102" y="66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73"/>
                      <a:pt x="106" y="75"/>
                      <a:pt x="111" y="75"/>
                    </a:cubicBezTo>
                    <a:moveTo>
                      <a:pt x="54" y="53"/>
                    </a:moveTo>
                    <a:cubicBezTo>
                      <a:pt x="53" y="53"/>
                      <a:pt x="53" y="52"/>
                      <a:pt x="52" y="52"/>
                    </a:cubicBezTo>
                    <a:cubicBezTo>
                      <a:pt x="54" y="51"/>
                      <a:pt x="55" y="50"/>
                      <a:pt x="56" y="50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50"/>
                      <a:pt x="57" y="51"/>
                      <a:pt x="57" y="52"/>
                    </a:cubicBezTo>
                    <a:cubicBezTo>
                      <a:pt x="56" y="53"/>
                      <a:pt x="55" y="53"/>
                      <a:pt x="54" y="53"/>
                    </a:cubicBezTo>
                    <a:cubicBezTo>
                      <a:pt x="54" y="53"/>
                      <a:pt x="54" y="53"/>
                      <a:pt x="54" y="53"/>
                    </a:cubicBezTo>
                    <a:moveTo>
                      <a:pt x="169" y="43"/>
                    </a:moveTo>
                    <a:cubicBezTo>
                      <a:pt x="168" y="43"/>
                      <a:pt x="167" y="42"/>
                      <a:pt x="166" y="41"/>
                    </a:cubicBezTo>
                    <a:cubicBezTo>
                      <a:pt x="167" y="41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8" y="40"/>
                      <a:pt x="169" y="41"/>
                      <a:pt x="170" y="42"/>
                    </a:cubicBezTo>
                    <a:cubicBezTo>
                      <a:pt x="170" y="42"/>
                      <a:pt x="169" y="43"/>
                      <a:pt x="169" y="43"/>
                    </a:cubicBezTo>
                    <a:moveTo>
                      <a:pt x="574" y="39"/>
                    </a:moveTo>
                    <a:cubicBezTo>
                      <a:pt x="573" y="39"/>
                      <a:pt x="573" y="39"/>
                      <a:pt x="573" y="39"/>
                    </a:cubicBezTo>
                    <a:cubicBezTo>
                      <a:pt x="573" y="38"/>
                      <a:pt x="573" y="38"/>
                      <a:pt x="573" y="37"/>
                    </a:cubicBezTo>
                    <a:cubicBezTo>
                      <a:pt x="573" y="37"/>
                      <a:pt x="573" y="37"/>
                      <a:pt x="573" y="37"/>
                    </a:cubicBezTo>
                    <a:cubicBezTo>
                      <a:pt x="573" y="37"/>
                      <a:pt x="574" y="38"/>
                      <a:pt x="574" y="38"/>
                    </a:cubicBezTo>
                    <a:cubicBezTo>
                      <a:pt x="574" y="38"/>
                      <a:pt x="574" y="39"/>
                      <a:pt x="574" y="39"/>
                    </a:cubicBezTo>
                    <a:moveTo>
                      <a:pt x="172" y="27"/>
                    </a:moveTo>
                    <a:cubicBezTo>
                      <a:pt x="172" y="27"/>
                      <a:pt x="172" y="27"/>
                      <a:pt x="172" y="27"/>
                    </a:cubicBezTo>
                    <a:cubicBezTo>
                      <a:pt x="171" y="27"/>
                      <a:pt x="171" y="25"/>
                      <a:pt x="171" y="23"/>
                    </a:cubicBezTo>
                    <a:cubicBezTo>
                      <a:pt x="171" y="23"/>
                      <a:pt x="173" y="22"/>
                      <a:pt x="173" y="22"/>
                    </a:cubicBezTo>
                    <a:cubicBezTo>
                      <a:pt x="173" y="22"/>
                      <a:pt x="173" y="22"/>
                      <a:pt x="174" y="22"/>
                    </a:cubicBezTo>
                    <a:cubicBezTo>
                      <a:pt x="174" y="23"/>
                      <a:pt x="174" y="25"/>
                      <a:pt x="175" y="26"/>
                    </a:cubicBezTo>
                    <a:cubicBezTo>
                      <a:pt x="174" y="27"/>
                      <a:pt x="173" y="27"/>
                      <a:pt x="172" y="27"/>
                    </a:cubicBezTo>
                    <a:moveTo>
                      <a:pt x="453" y="17"/>
                    </a:moveTo>
                    <a:cubicBezTo>
                      <a:pt x="453" y="17"/>
                      <a:pt x="453" y="17"/>
                      <a:pt x="453" y="17"/>
                    </a:cubicBezTo>
                    <a:cubicBezTo>
                      <a:pt x="452" y="17"/>
                      <a:pt x="451" y="16"/>
                      <a:pt x="450" y="16"/>
                    </a:cubicBezTo>
                    <a:cubicBezTo>
                      <a:pt x="451" y="15"/>
                      <a:pt x="452" y="13"/>
                      <a:pt x="452" y="13"/>
                    </a:cubicBezTo>
                    <a:cubicBezTo>
                      <a:pt x="452" y="13"/>
                      <a:pt x="452" y="13"/>
                      <a:pt x="452" y="13"/>
                    </a:cubicBezTo>
                    <a:cubicBezTo>
                      <a:pt x="453" y="14"/>
                      <a:pt x="454" y="15"/>
                      <a:pt x="455" y="16"/>
                    </a:cubicBezTo>
                    <a:cubicBezTo>
                      <a:pt x="454" y="16"/>
                      <a:pt x="454" y="17"/>
                      <a:pt x="453" y="17"/>
                    </a:cubicBezTo>
                    <a:moveTo>
                      <a:pt x="141" y="22"/>
                    </a:moveTo>
                    <a:cubicBezTo>
                      <a:pt x="141" y="22"/>
                      <a:pt x="141" y="22"/>
                      <a:pt x="141" y="22"/>
                    </a:cubicBezTo>
                    <a:cubicBezTo>
                      <a:pt x="140" y="20"/>
                      <a:pt x="139" y="19"/>
                      <a:pt x="138" y="17"/>
                    </a:cubicBezTo>
                    <a:cubicBezTo>
                      <a:pt x="138" y="16"/>
                      <a:pt x="139" y="14"/>
                      <a:pt x="140" y="12"/>
                    </a:cubicBezTo>
                    <a:cubicBezTo>
                      <a:pt x="142" y="15"/>
                      <a:pt x="143" y="18"/>
                      <a:pt x="144" y="20"/>
                    </a:cubicBezTo>
                    <a:cubicBezTo>
                      <a:pt x="143" y="21"/>
                      <a:pt x="142" y="22"/>
                      <a:pt x="141" y="22"/>
                    </a:cubicBezTo>
                    <a:moveTo>
                      <a:pt x="544" y="6"/>
                    </a:moveTo>
                    <a:cubicBezTo>
                      <a:pt x="542" y="5"/>
                      <a:pt x="542" y="5"/>
                      <a:pt x="542" y="5"/>
                    </a:cubicBezTo>
                    <a:cubicBezTo>
                      <a:pt x="544" y="4"/>
                      <a:pt x="544" y="4"/>
                      <a:pt x="544" y="4"/>
                    </a:cubicBezTo>
                    <a:cubicBezTo>
                      <a:pt x="544" y="6"/>
                      <a:pt x="544" y="6"/>
                      <a:pt x="544" y="6"/>
                    </a:cubicBezTo>
                    <a:moveTo>
                      <a:pt x="6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3"/>
                      <a:pt x="1" y="103"/>
                      <a:pt x="1" y="102"/>
                    </a:cubicBezTo>
                    <a:cubicBezTo>
                      <a:pt x="2" y="103"/>
                      <a:pt x="3" y="103"/>
                      <a:pt x="4" y="104"/>
                    </a:cubicBezTo>
                    <a:cubicBezTo>
                      <a:pt x="4" y="104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2" y="105"/>
                      <a:pt x="1" y="104"/>
                      <a:pt x="0" y="104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515" y="456"/>
                      <a:pt x="515" y="456"/>
                      <a:pt x="515" y="456"/>
                    </a:cubicBezTo>
                    <a:cubicBezTo>
                      <a:pt x="515" y="456"/>
                      <a:pt x="515" y="456"/>
                      <a:pt x="515" y="456"/>
                    </a:cubicBezTo>
                    <a:cubicBezTo>
                      <a:pt x="1" y="456"/>
                      <a:pt x="1" y="456"/>
                      <a:pt x="1" y="456"/>
                    </a:cubicBezTo>
                    <a:cubicBezTo>
                      <a:pt x="172" y="260"/>
                      <a:pt x="172" y="260"/>
                      <a:pt x="172" y="260"/>
                    </a:cubicBezTo>
                    <a:cubicBezTo>
                      <a:pt x="326" y="353"/>
                      <a:pt x="326" y="353"/>
                      <a:pt x="326" y="353"/>
                    </a:cubicBezTo>
                    <a:cubicBezTo>
                      <a:pt x="471" y="147"/>
                      <a:pt x="471" y="147"/>
                      <a:pt x="471" y="147"/>
                    </a:cubicBezTo>
                    <a:cubicBezTo>
                      <a:pt x="616" y="247"/>
                      <a:pt x="616" y="247"/>
                      <a:pt x="616" y="247"/>
                    </a:cubicBezTo>
                    <a:cubicBezTo>
                      <a:pt x="616" y="0"/>
                      <a:pt x="616" y="0"/>
                      <a:pt x="61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96" name="Freeform 92"/>
              <p:cNvSpPr>
                <a:spLocks noEditPoints="1"/>
              </p:cNvSpPr>
              <p:nvPr/>
            </p:nvSpPr>
            <p:spPr bwMode="auto">
              <a:xfrm>
                <a:off x="1624942" y="4387776"/>
                <a:ext cx="1722256" cy="1294816"/>
              </a:xfrm>
              <a:custGeom>
                <a:avLst/>
                <a:gdLst>
                  <a:gd name="T0" fmla="*/ 16 w 640"/>
                  <a:gd name="T1" fmla="*/ 477 h 480"/>
                  <a:gd name="T2" fmla="*/ 16 w 640"/>
                  <a:gd name="T3" fmla="*/ 474 h 480"/>
                  <a:gd name="T4" fmla="*/ 17 w 640"/>
                  <a:gd name="T5" fmla="*/ 475 h 480"/>
                  <a:gd name="T6" fmla="*/ 16 w 640"/>
                  <a:gd name="T7" fmla="*/ 477 h 480"/>
                  <a:gd name="T8" fmla="*/ 3 w 640"/>
                  <a:gd name="T9" fmla="*/ 273 h 480"/>
                  <a:gd name="T10" fmla="*/ 3 w 640"/>
                  <a:gd name="T11" fmla="*/ 271 h 480"/>
                  <a:gd name="T12" fmla="*/ 4 w 640"/>
                  <a:gd name="T13" fmla="*/ 272 h 480"/>
                  <a:gd name="T14" fmla="*/ 3 w 640"/>
                  <a:gd name="T15" fmla="*/ 273 h 480"/>
                  <a:gd name="T16" fmla="*/ 12 w 640"/>
                  <a:gd name="T17" fmla="*/ 116 h 480"/>
                  <a:gd name="T18" fmla="*/ 12 w 640"/>
                  <a:gd name="T19" fmla="*/ 12 h 480"/>
                  <a:gd name="T20" fmla="*/ 628 w 640"/>
                  <a:gd name="T21" fmla="*/ 12 h 480"/>
                  <a:gd name="T22" fmla="*/ 628 w 640"/>
                  <a:gd name="T23" fmla="*/ 259 h 480"/>
                  <a:gd name="T24" fmla="*/ 628 w 640"/>
                  <a:gd name="T25" fmla="*/ 468 h 480"/>
                  <a:gd name="T26" fmla="*/ 532 w 640"/>
                  <a:gd name="T27" fmla="*/ 468 h 480"/>
                  <a:gd name="T28" fmla="*/ 531 w 640"/>
                  <a:gd name="T29" fmla="*/ 472 h 480"/>
                  <a:gd name="T30" fmla="*/ 527 w 640"/>
                  <a:gd name="T31" fmla="*/ 468 h 480"/>
                  <a:gd name="T32" fmla="*/ 12 w 640"/>
                  <a:gd name="T33" fmla="*/ 468 h 480"/>
                  <a:gd name="T34" fmla="*/ 12 w 640"/>
                  <a:gd name="T35" fmla="*/ 116 h 480"/>
                  <a:gd name="T36" fmla="*/ 12 w 640"/>
                  <a:gd name="T37" fmla="*/ 116 h 480"/>
                  <a:gd name="T38" fmla="*/ 12 w 640"/>
                  <a:gd name="T39" fmla="*/ 116 h 480"/>
                  <a:gd name="T40" fmla="*/ 292 w 640"/>
                  <a:gd name="T41" fmla="*/ 8 h 480"/>
                  <a:gd name="T42" fmla="*/ 292 w 640"/>
                  <a:gd name="T43" fmla="*/ 8 h 480"/>
                  <a:gd name="T44" fmla="*/ 291 w 640"/>
                  <a:gd name="T45" fmla="*/ 6 h 480"/>
                  <a:gd name="T46" fmla="*/ 292 w 640"/>
                  <a:gd name="T47" fmla="*/ 5 h 480"/>
                  <a:gd name="T48" fmla="*/ 292 w 640"/>
                  <a:gd name="T49" fmla="*/ 5 h 480"/>
                  <a:gd name="T50" fmla="*/ 293 w 640"/>
                  <a:gd name="T51" fmla="*/ 6 h 480"/>
                  <a:gd name="T52" fmla="*/ 292 w 640"/>
                  <a:gd name="T53" fmla="*/ 8 h 480"/>
                  <a:gd name="T54" fmla="*/ 207 w 640"/>
                  <a:gd name="T55" fmla="*/ 8 h 480"/>
                  <a:gd name="T56" fmla="*/ 207 w 640"/>
                  <a:gd name="T57" fmla="*/ 6 h 480"/>
                  <a:gd name="T58" fmla="*/ 210 w 640"/>
                  <a:gd name="T59" fmla="*/ 4 h 480"/>
                  <a:gd name="T60" fmla="*/ 210 w 640"/>
                  <a:gd name="T61" fmla="*/ 4 h 480"/>
                  <a:gd name="T62" fmla="*/ 210 w 640"/>
                  <a:gd name="T63" fmla="*/ 6 h 480"/>
                  <a:gd name="T64" fmla="*/ 207 w 640"/>
                  <a:gd name="T65" fmla="*/ 8 h 480"/>
                  <a:gd name="T66" fmla="*/ 207 w 640"/>
                  <a:gd name="T67" fmla="*/ 8 h 480"/>
                  <a:gd name="T68" fmla="*/ 327 w 640"/>
                  <a:gd name="T69" fmla="*/ 4 h 480"/>
                  <a:gd name="T70" fmla="*/ 326 w 640"/>
                  <a:gd name="T71" fmla="*/ 2 h 480"/>
                  <a:gd name="T72" fmla="*/ 328 w 640"/>
                  <a:gd name="T73" fmla="*/ 2 h 480"/>
                  <a:gd name="T74" fmla="*/ 327 w 640"/>
                  <a:gd name="T75" fmla="*/ 4 h 480"/>
                  <a:gd name="T76" fmla="*/ 640 w 640"/>
                  <a:gd name="T77" fmla="*/ 0 h 480"/>
                  <a:gd name="T78" fmla="*/ 640 w 640"/>
                  <a:gd name="T79" fmla="*/ 0 h 480"/>
                  <a:gd name="T80" fmla="*/ 76 w 640"/>
                  <a:gd name="T81" fmla="*/ 0 h 480"/>
                  <a:gd name="T82" fmla="*/ 77 w 640"/>
                  <a:gd name="T83" fmla="*/ 1 h 480"/>
                  <a:gd name="T84" fmla="*/ 76 w 640"/>
                  <a:gd name="T85" fmla="*/ 3 h 480"/>
                  <a:gd name="T86" fmla="*/ 76 w 640"/>
                  <a:gd name="T87" fmla="*/ 0 h 480"/>
                  <a:gd name="T88" fmla="*/ 0 w 640"/>
                  <a:gd name="T89" fmla="*/ 0 h 480"/>
                  <a:gd name="T90" fmla="*/ 0 w 640"/>
                  <a:gd name="T91" fmla="*/ 480 h 480"/>
                  <a:gd name="T92" fmla="*/ 352 w 640"/>
                  <a:gd name="T93" fmla="*/ 480 h 480"/>
                  <a:gd name="T94" fmla="*/ 352 w 640"/>
                  <a:gd name="T95" fmla="*/ 479 h 480"/>
                  <a:gd name="T96" fmla="*/ 354 w 640"/>
                  <a:gd name="T97" fmla="*/ 479 h 480"/>
                  <a:gd name="T98" fmla="*/ 354 w 640"/>
                  <a:gd name="T99" fmla="*/ 480 h 480"/>
                  <a:gd name="T100" fmla="*/ 640 w 640"/>
                  <a:gd name="T101" fmla="*/ 480 h 480"/>
                  <a:gd name="T102" fmla="*/ 640 w 640"/>
                  <a:gd name="T10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0" h="480">
                    <a:moveTo>
                      <a:pt x="16" y="477"/>
                    </a:moveTo>
                    <a:cubicBezTo>
                      <a:pt x="16" y="476"/>
                      <a:pt x="16" y="475"/>
                      <a:pt x="16" y="474"/>
                    </a:cubicBezTo>
                    <a:cubicBezTo>
                      <a:pt x="16" y="474"/>
                      <a:pt x="17" y="475"/>
                      <a:pt x="17" y="475"/>
                    </a:cubicBezTo>
                    <a:cubicBezTo>
                      <a:pt x="17" y="476"/>
                      <a:pt x="17" y="476"/>
                      <a:pt x="16" y="477"/>
                    </a:cubicBezTo>
                    <a:moveTo>
                      <a:pt x="3" y="273"/>
                    </a:moveTo>
                    <a:cubicBezTo>
                      <a:pt x="3" y="271"/>
                      <a:pt x="3" y="271"/>
                      <a:pt x="3" y="271"/>
                    </a:cubicBezTo>
                    <a:cubicBezTo>
                      <a:pt x="4" y="272"/>
                      <a:pt x="4" y="272"/>
                      <a:pt x="4" y="272"/>
                    </a:cubicBezTo>
                    <a:cubicBezTo>
                      <a:pt x="3" y="273"/>
                      <a:pt x="3" y="273"/>
                      <a:pt x="3" y="273"/>
                    </a:cubicBezTo>
                    <a:moveTo>
                      <a:pt x="12" y="116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628" y="12"/>
                      <a:pt x="628" y="12"/>
                      <a:pt x="628" y="12"/>
                    </a:cubicBezTo>
                    <a:cubicBezTo>
                      <a:pt x="628" y="259"/>
                      <a:pt x="628" y="259"/>
                      <a:pt x="628" y="259"/>
                    </a:cubicBezTo>
                    <a:cubicBezTo>
                      <a:pt x="628" y="468"/>
                      <a:pt x="628" y="468"/>
                      <a:pt x="628" y="468"/>
                    </a:cubicBezTo>
                    <a:cubicBezTo>
                      <a:pt x="532" y="468"/>
                      <a:pt x="532" y="468"/>
                      <a:pt x="532" y="468"/>
                    </a:cubicBezTo>
                    <a:cubicBezTo>
                      <a:pt x="532" y="469"/>
                      <a:pt x="531" y="471"/>
                      <a:pt x="531" y="472"/>
                    </a:cubicBezTo>
                    <a:cubicBezTo>
                      <a:pt x="529" y="470"/>
                      <a:pt x="528" y="469"/>
                      <a:pt x="527" y="468"/>
                    </a:cubicBezTo>
                    <a:cubicBezTo>
                      <a:pt x="12" y="468"/>
                      <a:pt x="12" y="468"/>
                      <a:pt x="12" y="468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2" y="116"/>
                      <a:pt x="12" y="116"/>
                      <a:pt x="12" y="116"/>
                    </a:cubicBezTo>
                    <a:moveTo>
                      <a:pt x="292" y="8"/>
                    </a:moveTo>
                    <a:cubicBezTo>
                      <a:pt x="292" y="8"/>
                      <a:pt x="292" y="8"/>
                      <a:pt x="292" y="8"/>
                    </a:cubicBezTo>
                    <a:cubicBezTo>
                      <a:pt x="291" y="7"/>
                      <a:pt x="291" y="7"/>
                      <a:pt x="291" y="6"/>
                    </a:cubicBezTo>
                    <a:cubicBezTo>
                      <a:pt x="291" y="6"/>
                      <a:pt x="291" y="5"/>
                      <a:pt x="292" y="5"/>
                    </a:cubicBezTo>
                    <a:cubicBezTo>
                      <a:pt x="292" y="5"/>
                      <a:pt x="292" y="5"/>
                      <a:pt x="292" y="5"/>
                    </a:cubicBezTo>
                    <a:cubicBezTo>
                      <a:pt x="292" y="5"/>
                      <a:pt x="293" y="6"/>
                      <a:pt x="293" y="6"/>
                    </a:cubicBezTo>
                    <a:cubicBezTo>
                      <a:pt x="293" y="7"/>
                      <a:pt x="292" y="8"/>
                      <a:pt x="292" y="8"/>
                    </a:cubicBezTo>
                    <a:moveTo>
                      <a:pt x="207" y="8"/>
                    </a:moveTo>
                    <a:cubicBezTo>
                      <a:pt x="207" y="8"/>
                      <a:pt x="207" y="6"/>
                      <a:pt x="207" y="6"/>
                    </a:cubicBezTo>
                    <a:cubicBezTo>
                      <a:pt x="208" y="5"/>
                      <a:pt x="209" y="5"/>
                      <a:pt x="210" y="4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10" y="4"/>
                      <a:pt x="210" y="6"/>
                      <a:pt x="210" y="6"/>
                    </a:cubicBezTo>
                    <a:cubicBezTo>
                      <a:pt x="209" y="7"/>
                      <a:pt x="208" y="7"/>
                      <a:pt x="207" y="8"/>
                    </a:cubicBezTo>
                    <a:cubicBezTo>
                      <a:pt x="207" y="8"/>
                      <a:pt x="207" y="8"/>
                      <a:pt x="207" y="8"/>
                    </a:cubicBezTo>
                    <a:moveTo>
                      <a:pt x="327" y="4"/>
                    </a:moveTo>
                    <a:cubicBezTo>
                      <a:pt x="326" y="2"/>
                      <a:pt x="326" y="2"/>
                      <a:pt x="326" y="2"/>
                    </a:cubicBezTo>
                    <a:cubicBezTo>
                      <a:pt x="328" y="2"/>
                      <a:pt x="328" y="2"/>
                      <a:pt x="328" y="2"/>
                    </a:cubicBezTo>
                    <a:cubicBezTo>
                      <a:pt x="327" y="4"/>
                      <a:pt x="327" y="4"/>
                      <a:pt x="327" y="4"/>
                    </a:cubicBezTo>
                    <a:moveTo>
                      <a:pt x="640" y="0"/>
                    </a:moveTo>
                    <a:cubicBezTo>
                      <a:pt x="640" y="0"/>
                      <a:pt x="640" y="0"/>
                      <a:pt x="640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7" y="1"/>
                      <a:pt x="77" y="1"/>
                    </a:cubicBezTo>
                    <a:cubicBezTo>
                      <a:pt x="77" y="1"/>
                      <a:pt x="77" y="2"/>
                      <a:pt x="76" y="3"/>
                    </a:cubicBezTo>
                    <a:cubicBezTo>
                      <a:pt x="76" y="2"/>
                      <a:pt x="76" y="1"/>
                      <a:pt x="7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352" y="480"/>
                      <a:pt x="352" y="480"/>
                      <a:pt x="352" y="480"/>
                    </a:cubicBezTo>
                    <a:cubicBezTo>
                      <a:pt x="352" y="480"/>
                      <a:pt x="352" y="479"/>
                      <a:pt x="352" y="479"/>
                    </a:cubicBezTo>
                    <a:cubicBezTo>
                      <a:pt x="353" y="479"/>
                      <a:pt x="353" y="479"/>
                      <a:pt x="354" y="479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640" y="480"/>
                      <a:pt x="640" y="480"/>
                      <a:pt x="640" y="480"/>
                    </a:cubicBezTo>
                    <a:cubicBezTo>
                      <a:pt x="640" y="0"/>
                      <a:pt x="640" y="0"/>
                      <a:pt x="64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97" name="Rectangle 93"/>
              <p:cNvSpPr>
                <a:spLocks noChangeArrowheads="1"/>
              </p:cNvSpPr>
              <p:nvPr/>
            </p:nvSpPr>
            <p:spPr bwMode="auto">
              <a:xfrm>
                <a:off x="1624942" y="1588174"/>
                <a:ext cx="1722256" cy="21496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98" name="Rectangle 94"/>
              <p:cNvSpPr>
                <a:spLocks noChangeArrowheads="1"/>
              </p:cNvSpPr>
              <p:nvPr/>
            </p:nvSpPr>
            <p:spPr bwMode="auto">
              <a:xfrm>
                <a:off x="1624942" y="1588174"/>
                <a:ext cx="1722256" cy="214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99" name="Rectangle 95"/>
              <p:cNvSpPr>
                <a:spLocks noChangeArrowheads="1"/>
              </p:cNvSpPr>
              <p:nvPr/>
            </p:nvSpPr>
            <p:spPr bwMode="auto">
              <a:xfrm>
                <a:off x="1624942" y="3095461"/>
                <a:ext cx="1722256" cy="217470"/>
              </a:xfrm>
              <a:prstGeom prst="rect">
                <a:avLst/>
              </a:pr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100" name="Rectangle 96"/>
              <p:cNvSpPr>
                <a:spLocks noChangeArrowheads="1"/>
              </p:cNvSpPr>
              <p:nvPr/>
            </p:nvSpPr>
            <p:spPr bwMode="auto">
              <a:xfrm>
                <a:off x="1624942" y="3095461"/>
                <a:ext cx="1722256" cy="217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101" name="Rectangle 97"/>
              <p:cNvSpPr>
                <a:spLocks noChangeArrowheads="1"/>
              </p:cNvSpPr>
              <p:nvPr/>
            </p:nvSpPr>
            <p:spPr bwMode="auto">
              <a:xfrm>
                <a:off x="4424544" y="4992691"/>
                <a:ext cx="1722256" cy="214969"/>
              </a:xfrm>
              <a:prstGeom prst="rect">
                <a:avLst/>
              </a:pr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102" name="Rectangle 98"/>
              <p:cNvSpPr>
                <a:spLocks noChangeArrowheads="1"/>
              </p:cNvSpPr>
              <p:nvPr/>
            </p:nvSpPr>
            <p:spPr bwMode="auto">
              <a:xfrm>
                <a:off x="4424544" y="4992691"/>
                <a:ext cx="1722256" cy="214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103" name="Rectangle 99"/>
              <p:cNvSpPr>
                <a:spLocks noChangeArrowheads="1"/>
              </p:cNvSpPr>
              <p:nvPr/>
            </p:nvSpPr>
            <p:spPr bwMode="auto">
              <a:xfrm>
                <a:off x="1624942" y="5682593"/>
                <a:ext cx="1722256" cy="214969"/>
              </a:xfrm>
              <a:prstGeom prst="rect">
                <a:avLst/>
              </a:pr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104" name="Rectangle 100"/>
              <p:cNvSpPr>
                <a:spLocks noChangeArrowheads="1"/>
              </p:cNvSpPr>
              <p:nvPr/>
            </p:nvSpPr>
            <p:spPr bwMode="auto">
              <a:xfrm>
                <a:off x="1624942" y="5682593"/>
                <a:ext cx="1722256" cy="214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09" name="Freeform 1064"/>
              <p:cNvSpPr/>
              <p:nvPr/>
            </p:nvSpPr>
            <p:spPr bwMode="auto">
              <a:xfrm>
                <a:off x="1702432" y="4227801"/>
                <a:ext cx="57493" cy="104985"/>
              </a:xfrm>
              <a:custGeom>
                <a:avLst/>
                <a:gdLst>
                  <a:gd name="T0" fmla="*/ 0 w 23"/>
                  <a:gd name="T1" fmla="*/ 42 h 42"/>
                  <a:gd name="T2" fmla="*/ 0 w 23"/>
                  <a:gd name="T3" fmla="*/ 0 h 42"/>
                  <a:gd name="T4" fmla="*/ 5 w 23"/>
                  <a:gd name="T5" fmla="*/ 0 h 42"/>
                  <a:gd name="T6" fmla="*/ 5 w 23"/>
                  <a:gd name="T7" fmla="*/ 36 h 42"/>
                  <a:gd name="T8" fmla="*/ 23 w 23"/>
                  <a:gd name="T9" fmla="*/ 36 h 42"/>
                  <a:gd name="T10" fmla="*/ 23 w 23"/>
                  <a:gd name="T11" fmla="*/ 42 h 42"/>
                  <a:gd name="T12" fmla="*/ 0 w 23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2">
                    <a:moveTo>
                      <a:pt x="0" y="42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36"/>
                    </a:lnTo>
                    <a:lnTo>
                      <a:pt x="23" y="36"/>
                    </a:lnTo>
                    <a:lnTo>
                      <a:pt x="23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10" name="Freeform 1065"/>
              <p:cNvSpPr>
                <a:spLocks noEditPoints="1"/>
              </p:cNvSpPr>
              <p:nvPr/>
            </p:nvSpPr>
            <p:spPr bwMode="auto">
              <a:xfrm>
                <a:off x="1772422" y="4255298"/>
                <a:ext cx="64991" cy="77490"/>
              </a:xfrm>
              <a:custGeom>
                <a:avLst/>
                <a:gdLst>
                  <a:gd name="T0" fmla="*/ 24 w 24"/>
                  <a:gd name="T1" fmla="*/ 15 h 29"/>
                  <a:gd name="T2" fmla="*/ 12 w 24"/>
                  <a:gd name="T3" fmla="*/ 29 h 29"/>
                  <a:gd name="T4" fmla="*/ 0 w 24"/>
                  <a:gd name="T5" fmla="*/ 15 h 29"/>
                  <a:gd name="T6" fmla="*/ 12 w 24"/>
                  <a:gd name="T7" fmla="*/ 0 h 29"/>
                  <a:gd name="T8" fmla="*/ 24 w 24"/>
                  <a:gd name="T9" fmla="*/ 15 h 29"/>
                  <a:gd name="T10" fmla="*/ 19 w 24"/>
                  <a:gd name="T11" fmla="*/ 15 h 29"/>
                  <a:gd name="T12" fmla="*/ 12 w 24"/>
                  <a:gd name="T13" fmla="*/ 5 h 29"/>
                  <a:gd name="T14" fmla="*/ 5 w 24"/>
                  <a:gd name="T15" fmla="*/ 15 h 29"/>
                  <a:gd name="T16" fmla="*/ 12 w 24"/>
                  <a:gd name="T17" fmla="*/ 25 h 29"/>
                  <a:gd name="T18" fmla="*/ 19 w 24"/>
                  <a:gd name="T1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8">
                    <a:moveTo>
                      <a:pt x="24" y="15"/>
                    </a:moveTo>
                    <a:cubicBezTo>
                      <a:pt x="24" y="24"/>
                      <a:pt x="22" y="29"/>
                      <a:pt x="12" y="29"/>
                    </a:cubicBezTo>
                    <a:cubicBezTo>
                      <a:pt x="3" y="29"/>
                      <a:pt x="0" y="24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1" y="0"/>
                      <a:pt x="24" y="5"/>
                      <a:pt x="24" y="15"/>
                    </a:cubicBezTo>
                    <a:close/>
                    <a:moveTo>
                      <a:pt x="19" y="15"/>
                    </a:moveTo>
                    <a:cubicBezTo>
                      <a:pt x="19" y="8"/>
                      <a:pt x="17" y="5"/>
                      <a:pt x="12" y="5"/>
                    </a:cubicBezTo>
                    <a:cubicBezTo>
                      <a:pt x="7" y="5"/>
                      <a:pt x="5" y="8"/>
                      <a:pt x="5" y="15"/>
                    </a:cubicBezTo>
                    <a:cubicBezTo>
                      <a:pt x="5" y="22"/>
                      <a:pt x="6" y="25"/>
                      <a:pt x="12" y="25"/>
                    </a:cubicBezTo>
                    <a:cubicBezTo>
                      <a:pt x="18" y="25"/>
                      <a:pt x="19" y="21"/>
                      <a:pt x="19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11" name="Freeform 1066"/>
              <p:cNvSpPr/>
              <p:nvPr/>
            </p:nvSpPr>
            <p:spPr bwMode="auto">
              <a:xfrm>
                <a:off x="1854909" y="4255298"/>
                <a:ext cx="39994" cy="77490"/>
              </a:xfrm>
              <a:custGeom>
                <a:avLst/>
                <a:gdLst>
                  <a:gd name="T0" fmla="*/ 0 w 15"/>
                  <a:gd name="T1" fmla="*/ 1 h 29"/>
                  <a:gd name="T2" fmla="*/ 6 w 15"/>
                  <a:gd name="T3" fmla="*/ 1 h 29"/>
                  <a:gd name="T4" fmla="*/ 6 w 15"/>
                  <a:gd name="T5" fmla="*/ 4 h 29"/>
                  <a:gd name="T6" fmla="*/ 15 w 15"/>
                  <a:gd name="T7" fmla="*/ 0 h 29"/>
                  <a:gd name="T8" fmla="*/ 15 w 15"/>
                  <a:gd name="T9" fmla="*/ 6 h 29"/>
                  <a:gd name="T10" fmla="*/ 6 w 15"/>
                  <a:gd name="T11" fmla="*/ 9 h 29"/>
                  <a:gd name="T12" fmla="*/ 6 w 15"/>
                  <a:gd name="T13" fmla="*/ 29 h 29"/>
                  <a:gd name="T14" fmla="*/ 0 w 15"/>
                  <a:gd name="T15" fmla="*/ 29 h 29"/>
                  <a:gd name="T16" fmla="*/ 0 w 15"/>
                  <a:gd name="T1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8">
                    <a:moveTo>
                      <a:pt x="0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10" y="1"/>
                      <a:pt x="15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0" y="7"/>
                      <a:pt x="6" y="9"/>
                      <a:pt x="6" y="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0" y="29"/>
                      <a:pt x="0" y="29"/>
                      <a:pt x="0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12" name="Freeform 1067"/>
              <p:cNvSpPr>
                <a:spLocks noEditPoints="1"/>
              </p:cNvSpPr>
              <p:nvPr/>
            </p:nvSpPr>
            <p:spPr bwMode="auto">
              <a:xfrm>
                <a:off x="1904902" y="4255298"/>
                <a:ext cx="64991" cy="77490"/>
              </a:xfrm>
              <a:custGeom>
                <a:avLst/>
                <a:gdLst>
                  <a:gd name="T0" fmla="*/ 23 w 24"/>
                  <a:gd name="T1" fmla="*/ 24 h 29"/>
                  <a:gd name="T2" fmla="*/ 23 w 24"/>
                  <a:gd name="T3" fmla="*/ 28 h 29"/>
                  <a:gd name="T4" fmla="*/ 12 w 24"/>
                  <a:gd name="T5" fmla="*/ 29 h 29"/>
                  <a:gd name="T6" fmla="*/ 0 w 24"/>
                  <a:gd name="T7" fmla="*/ 15 h 29"/>
                  <a:gd name="T8" fmla="*/ 12 w 24"/>
                  <a:gd name="T9" fmla="*/ 0 h 29"/>
                  <a:gd name="T10" fmla="*/ 24 w 24"/>
                  <a:gd name="T11" fmla="*/ 13 h 29"/>
                  <a:gd name="T12" fmla="*/ 24 w 24"/>
                  <a:gd name="T13" fmla="*/ 17 h 29"/>
                  <a:gd name="T14" fmla="*/ 6 w 24"/>
                  <a:gd name="T15" fmla="*/ 17 h 29"/>
                  <a:gd name="T16" fmla="*/ 13 w 24"/>
                  <a:gd name="T17" fmla="*/ 25 h 29"/>
                  <a:gd name="T18" fmla="*/ 23 w 24"/>
                  <a:gd name="T19" fmla="*/ 24 h 29"/>
                  <a:gd name="T20" fmla="*/ 19 w 24"/>
                  <a:gd name="T21" fmla="*/ 13 h 29"/>
                  <a:gd name="T22" fmla="*/ 12 w 24"/>
                  <a:gd name="T23" fmla="*/ 5 h 29"/>
                  <a:gd name="T24" fmla="*/ 6 w 24"/>
                  <a:gd name="T25" fmla="*/ 13 h 29"/>
                  <a:gd name="T26" fmla="*/ 19 w 24"/>
                  <a:gd name="T27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28">
                    <a:moveTo>
                      <a:pt x="23" y="24"/>
                    </a:move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17" y="29"/>
                      <a:pt x="12" y="29"/>
                    </a:cubicBezTo>
                    <a:cubicBezTo>
                      <a:pt x="3" y="29"/>
                      <a:pt x="0" y="25"/>
                      <a:pt x="0" y="15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0" y="0"/>
                      <a:pt x="24" y="4"/>
                      <a:pt x="24" y="13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22"/>
                      <a:pt x="8" y="25"/>
                      <a:pt x="13" y="25"/>
                    </a:cubicBezTo>
                    <a:cubicBezTo>
                      <a:pt x="17" y="25"/>
                      <a:pt x="23" y="24"/>
                      <a:pt x="23" y="24"/>
                    </a:cubicBezTo>
                    <a:moveTo>
                      <a:pt x="19" y="13"/>
                    </a:moveTo>
                    <a:cubicBezTo>
                      <a:pt x="19" y="7"/>
                      <a:pt x="17" y="5"/>
                      <a:pt x="12" y="5"/>
                    </a:cubicBezTo>
                    <a:cubicBezTo>
                      <a:pt x="8" y="5"/>
                      <a:pt x="6" y="7"/>
                      <a:pt x="6" y="13"/>
                    </a:cubicBezTo>
                    <a:cubicBezTo>
                      <a:pt x="19" y="13"/>
                      <a:pt x="19" y="13"/>
                      <a:pt x="19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13" name="Freeform 1068"/>
              <p:cNvSpPr/>
              <p:nvPr/>
            </p:nvSpPr>
            <p:spPr bwMode="auto">
              <a:xfrm>
                <a:off x="1987391" y="4255298"/>
                <a:ext cx="104985" cy="77490"/>
              </a:xfrm>
              <a:custGeom>
                <a:avLst/>
                <a:gdLst>
                  <a:gd name="T0" fmla="*/ 0 w 39"/>
                  <a:gd name="T1" fmla="*/ 29 h 29"/>
                  <a:gd name="T2" fmla="*/ 0 w 39"/>
                  <a:gd name="T3" fmla="*/ 1 h 29"/>
                  <a:gd name="T4" fmla="*/ 5 w 39"/>
                  <a:gd name="T5" fmla="*/ 1 h 29"/>
                  <a:gd name="T6" fmla="*/ 5 w 39"/>
                  <a:gd name="T7" fmla="*/ 3 h 29"/>
                  <a:gd name="T8" fmla="*/ 11 w 39"/>
                  <a:gd name="T9" fmla="*/ 1 h 29"/>
                  <a:gd name="T10" fmla="*/ 14 w 39"/>
                  <a:gd name="T11" fmla="*/ 0 h 29"/>
                  <a:gd name="T12" fmla="*/ 20 w 39"/>
                  <a:gd name="T13" fmla="*/ 3 h 29"/>
                  <a:gd name="T14" fmla="*/ 30 w 39"/>
                  <a:gd name="T15" fmla="*/ 0 h 29"/>
                  <a:gd name="T16" fmla="*/ 39 w 39"/>
                  <a:gd name="T17" fmla="*/ 14 h 29"/>
                  <a:gd name="T18" fmla="*/ 39 w 39"/>
                  <a:gd name="T19" fmla="*/ 29 h 29"/>
                  <a:gd name="T20" fmla="*/ 34 w 39"/>
                  <a:gd name="T21" fmla="*/ 29 h 29"/>
                  <a:gd name="T22" fmla="*/ 34 w 39"/>
                  <a:gd name="T23" fmla="*/ 16 h 29"/>
                  <a:gd name="T24" fmla="*/ 29 w 39"/>
                  <a:gd name="T25" fmla="*/ 5 h 29"/>
                  <a:gd name="T26" fmla="*/ 22 w 39"/>
                  <a:gd name="T27" fmla="*/ 7 h 29"/>
                  <a:gd name="T28" fmla="*/ 22 w 39"/>
                  <a:gd name="T29" fmla="*/ 14 h 29"/>
                  <a:gd name="T30" fmla="*/ 22 w 39"/>
                  <a:gd name="T31" fmla="*/ 29 h 29"/>
                  <a:gd name="T32" fmla="*/ 17 w 39"/>
                  <a:gd name="T33" fmla="*/ 29 h 29"/>
                  <a:gd name="T34" fmla="*/ 17 w 39"/>
                  <a:gd name="T35" fmla="*/ 14 h 29"/>
                  <a:gd name="T36" fmla="*/ 12 w 39"/>
                  <a:gd name="T37" fmla="*/ 5 h 29"/>
                  <a:gd name="T38" fmla="*/ 5 w 39"/>
                  <a:gd name="T39" fmla="*/ 7 h 29"/>
                  <a:gd name="T40" fmla="*/ 5 w 39"/>
                  <a:gd name="T41" fmla="*/ 29 h 29"/>
                  <a:gd name="T42" fmla="*/ 0 w 39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28">
                    <a:moveTo>
                      <a:pt x="0" y="29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8" y="1"/>
                      <a:pt x="11" y="1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7" y="0"/>
                      <a:pt x="18" y="1"/>
                      <a:pt x="20" y="3"/>
                    </a:cubicBezTo>
                    <a:cubicBezTo>
                      <a:pt x="22" y="2"/>
                      <a:pt x="26" y="0"/>
                      <a:pt x="30" y="0"/>
                    </a:cubicBezTo>
                    <a:cubicBezTo>
                      <a:pt x="37" y="0"/>
                      <a:pt x="39" y="4"/>
                      <a:pt x="39" y="14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8"/>
                      <a:pt x="34" y="5"/>
                      <a:pt x="29" y="5"/>
                    </a:cubicBezTo>
                    <a:cubicBezTo>
                      <a:pt x="25" y="5"/>
                      <a:pt x="22" y="7"/>
                      <a:pt x="22" y="7"/>
                    </a:cubicBezTo>
                    <a:cubicBezTo>
                      <a:pt x="22" y="8"/>
                      <a:pt x="22" y="11"/>
                      <a:pt x="22" y="14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8"/>
                      <a:pt x="16" y="5"/>
                      <a:pt x="12" y="5"/>
                    </a:cubicBezTo>
                    <a:cubicBezTo>
                      <a:pt x="9" y="5"/>
                      <a:pt x="5" y="7"/>
                      <a:pt x="5" y="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0" y="29"/>
                      <a:pt x="0" y="29"/>
                      <a:pt x="0" y="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14" name="Freeform 1069"/>
              <p:cNvSpPr>
                <a:spLocks noEditPoints="1"/>
              </p:cNvSpPr>
              <p:nvPr/>
            </p:nvSpPr>
            <p:spPr bwMode="auto">
              <a:xfrm>
                <a:off x="2152368" y="4227801"/>
                <a:ext cx="12499" cy="104985"/>
              </a:xfrm>
              <a:custGeom>
                <a:avLst/>
                <a:gdLst>
                  <a:gd name="T0" fmla="*/ 0 w 5"/>
                  <a:gd name="T1" fmla="*/ 0 h 42"/>
                  <a:gd name="T2" fmla="*/ 5 w 5"/>
                  <a:gd name="T3" fmla="*/ 0 h 42"/>
                  <a:gd name="T4" fmla="*/ 5 w 5"/>
                  <a:gd name="T5" fmla="*/ 5 h 42"/>
                  <a:gd name="T6" fmla="*/ 0 w 5"/>
                  <a:gd name="T7" fmla="*/ 5 h 42"/>
                  <a:gd name="T8" fmla="*/ 0 w 5"/>
                  <a:gd name="T9" fmla="*/ 0 h 42"/>
                  <a:gd name="T10" fmla="*/ 0 w 5"/>
                  <a:gd name="T11" fmla="*/ 12 h 42"/>
                  <a:gd name="T12" fmla="*/ 5 w 5"/>
                  <a:gd name="T13" fmla="*/ 12 h 42"/>
                  <a:gd name="T14" fmla="*/ 5 w 5"/>
                  <a:gd name="T15" fmla="*/ 42 h 42"/>
                  <a:gd name="T16" fmla="*/ 0 w 5"/>
                  <a:gd name="T17" fmla="*/ 42 h 42"/>
                  <a:gd name="T18" fmla="*/ 0 w 5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2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12"/>
                    </a:moveTo>
                    <a:lnTo>
                      <a:pt x="5" y="12"/>
                    </a:lnTo>
                    <a:lnTo>
                      <a:pt x="5" y="42"/>
                    </a:lnTo>
                    <a:lnTo>
                      <a:pt x="0" y="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15" name="Freeform 1070"/>
              <p:cNvSpPr>
                <a:spLocks noEditPoints="1"/>
              </p:cNvSpPr>
              <p:nvPr/>
            </p:nvSpPr>
            <p:spPr bwMode="auto">
              <a:xfrm>
                <a:off x="2152368" y="4227801"/>
                <a:ext cx="12499" cy="104985"/>
              </a:xfrm>
              <a:custGeom>
                <a:avLst/>
                <a:gdLst>
                  <a:gd name="T0" fmla="*/ 0 w 5"/>
                  <a:gd name="T1" fmla="*/ 0 h 42"/>
                  <a:gd name="T2" fmla="*/ 5 w 5"/>
                  <a:gd name="T3" fmla="*/ 0 h 42"/>
                  <a:gd name="T4" fmla="*/ 5 w 5"/>
                  <a:gd name="T5" fmla="*/ 5 h 42"/>
                  <a:gd name="T6" fmla="*/ 0 w 5"/>
                  <a:gd name="T7" fmla="*/ 5 h 42"/>
                  <a:gd name="T8" fmla="*/ 0 w 5"/>
                  <a:gd name="T9" fmla="*/ 0 h 42"/>
                  <a:gd name="T10" fmla="*/ 0 w 5"/>
                  <a:gd name="T11" fmla="*/ 12 h 42"/>
                  <a:gd name="T12" fmla="*/ 5 w 5"/>
                  <a:gd name="T13" fmla="*/ 12 h 42"/>
                  <a:gd name="T14" fmla="*/ 5 w 5"/>
                  <a:gd name="T15" fmla="*/ 42 h 42"/>
                  <a:gd name="T16" fmla="*/ 0 w 5"/>
                  <a:gd name="T17" fmla="*/ 42 h 42"/>
                  <a:gd name="T18" fmla="*/ 0 w 5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2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moveTo>
                      <a:pt x="0" y="12"/>
                    </a:moveTo>
                    <a:lnTo>
                      <a:pt x="5" y="12"/>
                    </a:lnTo>
                    <a:lnTo>
                      <a:pt x="5" y="42"/>
                    </a:lnTo>
                    <a:lnTo>
                      <a:pt x="0" y="42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16" name="Freeform 1071"/>
              <p:cNvSpPr>
                <a:spLocks noEditPoints="1"/>
              </p:cNvSpPr>
              <p:nvPr/>
            </p:nvSpPr>
            <p:spPr bwMode="auto">
              <a:xfrm>
                <a:off x="2189862" y="4255298"/>
                <a:ext cx="62492" cy="109984"/>
              </a:xfrm>
              <a:custGeom>
                <a:avLst/>
                <a:gdLst>
                  <a:gd name="T0" fmla="*/ 0 w 23"/>
                  <a:gd name="T1" fmla="*/ 1 h 41"/>
                  <a:gd name="T2" fmla="*/ 5 w 23"/>
                  <a:gd name="T3" fmla="*/ 1 h 41"/>
                  <a:gd name="T4" fmla="*/ 5 w 23"/>
                  <a:gd name="T5" fmla="*/ 3 h 41"/>
                  <a:gd name="T6" fmla="*/ 13 w 23"/>
                  <a:gd name="T7" fmla="*/ 0 h 41"/>
                  <a:gd name="T8" fmla="*/ 23 w 23"/>
                  <a:gd name="T9" fmla="*/ 15 h 41"/>
                  <a:gd name="T10" fmla="*/ 11 w 23"/>
                  <a:gd name="T11" fmla="*/ 29 h 41"/>
                  <a:gd name="T12" fmla="*/ 5 w 23"/>
                  <a:gd name="T13" fmla="*/ 29 h 41"/>
                  <a:gd name="T14" fmla="*/ 5 w 23"/>
                  <a:gd name="T15" fmla="*/ 41 h 41"/>
                  <a:gd name="T16" fmla="*/ 0 w 23"/>
                  <a:gd name="T17" fmla="*/ 41 h 41"/>
                  <a:gd name="T18" fmla="*/ 0 w 23"/>
                  <a:gd name="T19" fmla="*/ 1 h 41"/>
                  <a:gd name="T20" fmla="*/ 5 w 23"/>
                  <a:gd name="T21" fmla="*/ 7 h 41"/>
                  <a:gd name="T22" fmla="*/ 5 w 23"/>
                  <a:gd name="T23" fmla="*/ 24 h 41"/>
                  <a:gd name="T24" fmla="*/ 11 w 23"/>
                  <a:gd name="T25" fmla="*/ 25 h 41"/>
                  <a:gd name="T26" fmla="*/ 18 w 23"/>
                  <a:gd name="T27" fmla="*/ 15 h 41"/>
                  <a:gd name="T28" fmla="*/ 12 w 23"/>
                  <a:gd name="T29" fmla="*/ 5 h 41"/>
                  <a:gd name="T30" fmla="*/ 5 w 23"/>
                  <a:gd name="T31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4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9" y="0"/>
                      <a:pt x="13" y="0"/>
                    </a:cubicBezTo>
                    <a:cubicBezTo>
                      <a:pt x="20" y="0"/>
                      <a:pt x="23" y="4"/>
                      <a:pt x="23" y="15"/>
                    </a:cubicBezTo>
                    <a:cubicBezTo>
                      <a:pt x="23" y="26"/>
                      <a:pt x="19" y="29"/>
                      <a:pt x="11" y="29"/>
                    </a:cubicBezTo>
                    <a:cubicBezTo>
                      <a:pt x="8" y="29"/>
                      <a:pt x="6" y="29"/>
                      <a:pt x="5" y="2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0" y="41"/>
                      <a:pt x="0" y="41"/>
                      <a:pt x="0" y="41"/>
                    </a:cubicBezTo>
                    <a:lnTo>
                      <a:pt x="0" y="1"/>
                    </a:lnTo>
                    <a:close/>
                    <a:moveTo>
                      <a:pt x="5" y="7"/>
                    </a:moveTo>
                    <a:cubicBezTo>
                      <a:pt x="5" y="24"/>
                      <a:pt x="5" y="24"/>
                      <a:pt x="5" y="24"/>
                    </a:cubicBezTo>
                    <a:cubicBezTo>
                      <a:pt x="6" y="24"/>
                      <a:pt x="8" y="25"/>
                      <a:pt x="11" y="25"/>
                    </a:cubicBezTo>
                    <a:cubicBezTo>
                      <a:pt x="16" y="25"/>
                      <a:pt x="18" y="22"/>
                      <a:pt x="18" y="15"/>
                    </a:cubicBezTo>
                    <a:cubicBezTo>
                      <a:pt x="18" y="8"/>
                      <a:pt x="16" y="5"/>
                      <a:pt x="12" y="5"/>
                    </a:cubicBezTo>
                    <a:cubicBezTo>
                      <a:pt x="9" y="5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17" name="Freeform 1072"/>
              <p:cNvSpPr/>
              <p:nvPr/>
            </p:nvSpPr>
            <p:spPr bwMode="auto">
              <a:xfrm>
                <a:off x="2267351" y="4255298"/>
                <a:ext cx="57493" cy="77490"/>
              </a:xfrm>
              <a:custGeom>
                <a:avLst/>
                <a:gdLst>
                  <a:gd name="T0" fmla="*/ 20 w 21"/>
                  <a:gd name="T1" fmla="*/ 6 h 29"/>
                  <a:gd name="T2" fmla="*/ 10 w 21"/>
                  <a:gd name="T3" fmla="*/ 5 h 29"/>
                  <a:gd name="T4" fmla="*/ 5 w 21"/>
                  <a:gd name="T5" fmla="*/ 9 h 29"/>
                  <a:gd name="T6" fmla="*/ 11 w 21"/>
                  <a:gd name="T7" fmla="*/ 12 h 29"/>
                  <a:gd name="T8" fmla="*/ 21 w 21"/>
                  <a:gd name="T9" fmla="*/ 21 h 29"/>
                  <a:gd name="T10" fmla="*/ 10 w 21"/>
                  <a:gd name="T11" fmla="*/ 29 h 29"/>
                  <a:gd name="T12" fmla="*/ 0 w 21"/>
                  <a:gd name="T13" fmla="*/ 28 h 29"/>
                  <a:gd name="T14" fmla="*/ 0 w 21"/>
                  <a:gd name="T15" fmla="*/ 24 h 29"/>
                  <a:gd name="T16" fmla="*/ 10 w 21"/>
                  <a:gd name="T17" fmla="*/ 25 h 29"/>
                  <a:gd name="T18" fmla="*/ 16 w 21"/>
                  <a:gd name="T19" fmla="*/ 21 h 29"/>
                  <a:gd name="T20" fmla="*/ 10 w 21"/>
                  <a:gd name="T21" fmla="*/ 17 h 29"/>
                  <a:gd name="T22" fmla="*/ 0 w 21"/>
                  <a:gd name="T23" fmla="*/ 9 h 29"/>
                  <a:gd name="T24" fmla="*/ 10 w 21"/>
                  <a:gd name="T25" fmla="*/ 0 h 29"/>
                  <a:gd name="T26" fmla="*/ 20 w 21"/>
                  <a:gd name="T27" fmla="*/ 1 h 29"/>
                  <a:gd name="T28" fmla="*/ 20 w 21"/>
                  <a:gd name="T29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8">
                    <a:moveTo>
                      <a:pt x="20" y="6"/>
                    </a:moveTo>
                    <a:cubicBezTo>
                      <a:pt x="20" y="6"/>
                      <a:pt x="14" y="5"/>
                      <a:pt x="10" y="5"/>
                    </a:cubicBezTo>
                    <a:cubicBezTo>
                      <a:pt x="7" y="5"/>
                      <a:pt x="5" y="6"/>
                      <a:pt x="5" y="9"/>
                    </a:cubicBezTo>
                    <a:cubicBezTo>
                      <a:pt x="5" y="11"/>
                      <a:pt x="6" y="11"/>
                      <a:pt x="11" y="12"/>
                    </a:cubicBezTo>
                    <a:cubicBezTo>
                      <a:pt x="19" y="13"/>
                      <a:pt x="21" y="15"/>
                      <a:pt x="21" y="21"/>
                    </a:cubicBezTo>
                    <a:cubicBezTo>
                      <a:pt x="21" y="27"/>
                      <a:pt x="17" y="29"/>
                      <a:pt x="10" y="29"/>
                    </a:cubicBezTo>
                    <a:cubicBezTo>
                      <a:pt x="7" y="29"/>
                      <a:pt x="0" y="28"/>
                      <a:pt x="0" y="2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7" y="25"/>
                      <a:pt x="10" y="25"/>
                    </a:cubicBezTo>
                    <a:cubicBezTo>
                      <a:pt x="14" y="25"/>
                      <a:pt x="16" y="24"/>
                      <a:pt x="16" y="21"/>
                    </a:cubicBezTo>
                    <a:cubicBezTo>
                      <a:pt x="16" y="18"/>
                      <a:pt x="15" y="18"/>
                      <a:pt x="10" y="17"/>
                    </a:cubicBezTo>
                    <a:cubicBezTo>
                      <a:pt x="3" y="16"/>
                      <a:pt x="0" y="14"/>
                      <a:pt x="0" y="9"/>
                    </a:cubicBezTo>
                    <a:cubicBezTo>
                      <a:pt x="0" y="2"/>
                      <a:pt x="5" y="0"/>
                      <a:pt x="10" y="0"/>
                    </a:cubicBezTo>
                    <a:cubicBezTo>
                      <a:pt x="14" y="0"/>
                      <a:pt x="20" y="1"/>
                      <a:pt x="20" y="1"/>
                    </a:cubicBez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18" name="Freeform 1073"/>
              <p:cNvSpPr/>
              <p:nvPr/>
            </p:nvSpPr>
            <p:spPr bwMode="auto">
              <a:xfrm>
                <a:off x="2342341" y="4257797"/>
                <a:ext cx="62492" cy="74989"/>
              </a:xfrm>
              <a:custGeom>
                <a:avLst/>
                <a:gdLst>
                  <a:gd name="T0" fmla="*/ 23 w 23"/>
                  <a:gd name="T1" fmla="*/ 0 h 28"/>
                  <a:gd name="T2" fmla="*/ 23 w 23"/>
                  <a:gd name="T3" fmla="*/ 28 h 28"/>
                  <a:gd name="T4" fmla="*/ 18 w 23"/>
                  <a:gd name="T5" fmla="*/ 28 h 28"/>
                  <a:gd name="T6" fmla="*/ 18 w 23"/>
                  <a:gd name="T7" fmla="*/ 26 h 28"/>
                  <a:gd name="T8" fmla="*/ 10 w 23"/>
                  <a:gd name="T9" fmla="*/ 28 h 28"/>
                  <a:gd name="T10" fmla="*/ 0 w 23"/>
                  <a:gd name="T11" fmla="*/ 14 h 28"/>
                  <a:gd name="T12" fmla="*/ 0 w 23"/>
                  <a:gd name="T13" fmla="*/ 0 h 28"/>
                  <a:gd name="T14" fmla="*/ 6 w 23"/>
                  <a:gd name="T15" fmla="*/ 0 h 28"/>
                  <a:gd name="T16" fmla="*/ 6 w 23"/>
                  <a:gd name="T17" fmla="*/ 14 h 28"/>
                  <a:gd name="T18" fmla="*/ 11 w 23"/>
                  <a:gd name="T19" fmla="*/ 24 h 28"/>
                  <a:gd name="T20" fmla="*/ 18 w 23"/>
                  <a:gd name="T21" fmla="*/ 22 h 28"/>
                  <a:gd name="T22" fmla="*/ 18 w 23"/>
                  <a:gd name="T23" fmla="*/ 0 h 28"/>
                  <a:gd name="T24" fmla="*/ 23 w 23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3" y="0"/>
                    </a:moveTo>
                    <a:cubicBezTo>
                      <a:pt x="23" y="28"/>
                      <a:pt x="23" y="28"/>
                      <a:pt x="23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3" y="28"/>
                      <a:pt x="10" y="28"/>
                    </a:cubicBezTo>
                    <a:cubicBezTo>
                      <a:pt x="2" y="28"/>
                      <a:pt x="0" y="25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21"/>
                      <a:pt x="6" y="24"/>
                      <a:pt x="11" y="24"/>
                    </a:cubicBezTo>
                    <a:cubicBezTo>
                      <a:pt x="14" y="24"/>
                      <a:pt x="18" y="22"/>
                      <a:pt x="18" y="2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19" name="Freeform 1074"/>
              <p:cNvSpPr/>
              <p:nvPr/>
            </p:nvSpPr>
            <p:spPr bwMode="auto">
              <a:xfrm>
                <a:off x="2429828" y="4255298"/>
                <a:ext cx="107486" cy="77490"/>
              </a:xfrm>
              <a:custGeom>
                <a:avLst/>
                <a:gdLst>
                  <a:gd name="T0" fmla="*/ 0 w 40"/>
                  <a:gd name="T1" fmla="*/ 29 h 29"/>
                  <a:gd name="T2" fmla="*/ 0 w 40"/>
                  <a:gd name="T3" fmla="*/ 1 h 29"/>
                  <a:gd name="T4" fmla="*/ 5 w 40"/>
                  <a:gd name="T5" fmla="*/ 1 h 29"/>
                  <a:gd name="T6" fmla="*/ 5 w 40"/>
                  <a:gd name="T7" fmla="*/ 3 h 29"/>
                  <a:gd name="T8" fmla="*/ 11 w 40"/>
                  <a:gd name="T9" fmla="*/ 1 h 29"/>
                  <a:gd name="T10" fmla="*/ 14 w 40"/>
                  <a:gd name="T11" fmla="*/ 0 h 29"/>
                  <a:gd name="T12" fmla="*/ 20 w 40"/>
                  <a:gd name="T13" fmla="*/ 3 h 29"/>
                  <a:gd name="T14" fmla="*/ 30 w 40"/>
                  <a:gd name="T15" fmla="*/ 0 h 29"/>
                  <a:gd name="T16" fmla="*/ 40 w 40"/>
                  <a:gd name="T17" fmla="*/ 14 h 29"/>
                  <a:gd name="T18" fmla="*/ 40 w 40"/>
                  <a:gd name="T19" fmla="*/ 29 h 29"/>
                  <a:gd name="T20" fmla="*/ 34 w 40"/>
                  <a:gd name="T21" fmla="*/ 29 h 29"/>
                  <a:gd name="T22" fmla="*/ 34 w 40"/>
                  <a:gd name="T23" fmla="*/ 16 h 29"/>
                  <a:gd name="T24" fmla="*/ 29 w 40"/>
                  <a:gd name="T25" fmla="*/ 5 h 29"/>
                  <a:gd name="T26" fmla="*/ 22 w 40"/>
                  <a:gd name="T27" fmla="*/ 7 h 29"/>
                  <a:gd name="T28" fmla="*/ 23 w 40"/>
                  <a:gd name="T29" fmla="*/ 14 h 29"/>
                  <a:gd name="T30" fmla="*/ 23 w 40"/>
                  <a:gd name="T31" fmla="*/ 29 h 29"/>
                  <a:gd name="T32" fmla="*/ 17 w 40"/>
                  <a:gd name="T33" fmla="*/ 29 h 29"/>
                  <a:gd name="T34" fmla="*/ 17 w 40"/>
                  <a:gd name="T35" fmla="*/ 14 h 29"/>
                  <a:gd name="T36" fmla="*/ 12 w 40"/>
                  <a:gd name="T37" fmla="*/ 5 h 29"/>
                  <a:gd name="T38" fmla="*/ 5 w 40"/>
                  <a:gd name="T39" fmla="*/ 7 h 29"/>
                  <a:gd name="T40" fmla="*/ 5 w 40"/>
                  <a:gd name="T41" fmla="*/ 29 h 29"/>
                  <a:gd name="T42" fmla="*/ 0 w 40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28">
                    <a:moveTo>
                      <a:pt x="0" y="29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8" y="1"/>
                      <a:pt x="11" y="1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7" y="1"/>
                      <a:pt x="19" y="1"/>
                      <a:pt x="20" y="3"/>
                    </a:cubicBezTo>
                    <a:cubicBezTo>
                      <a:pt x="22" y="2"/>
                      <a:pt x="26" y="0"/>
                      <a:pt x="30" y="0"/>
                    </a:cubicBezTo>
                    <a:cubicBezTo>
                      <a:pt x="38" y="0"/>
                      <a:pt x="40" y="4"/>
                      <a:pt x="40" y="14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8"/>
                      <a:pt x="34" y="5"/>
                      <a:pt x="29" y="5"/>
                    </a:cubicBezTo>
                    <a:cubicBezTo>
                      <a:pt x="26" y="5"/>
                      <a:pt x="22" y="7"/>
                      <a:pt x="22" y="7"/>
                    </a:cubicBezTo>
                    <a:cubicBezTo>
                      <a:pt x="22" y="8"/>
                      <a:pt x="23" y="11"/>
                      <a:pt x="23" y="14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8"/>
                      <a:pt x="17" y="5"/>
                      <a:pt x="12" y="5"/>
                    </a:cubicBezTo>
                    <a:cubicBezTo>
                      <a:pt x="9" y="5"/>
                      <a:pt x="5" y="7"/>
                      <a:pt x="5" y="7"/>
                    </a:cubicBezTo>
                    <a:cubicBezTo>
                      <a:pt x="5" y="29"/>
                      <a:pt x="5" y="29"/>
                      <a:pt x="5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20" name="Freeform 1075"/>
              <p:cNvSpPr>
                <a:spLocks noEditPoints="1"/>
              </p:cNvSpPr>
              <p:nvPr/>
            </p:nvSpPr>
            <p:spPr bwMode="auto">
              <a:xfrm>
                <a:off x="2249853" y="1970622"/>
                <a:ext cx="504928" cy="507429"/>
              </a:xfrm>
              <a:custGeom>
                <a:avLst/>
                <a:gdLst>
                  <a:gd name="T0" fmla="*/ 53 w 188"/>
                  <a:gd name="T1" fmla="*/ 168 h 188"/>
                  <a:gd name="T2" fmla="*/ 49 w 188"/>
                  <a:gd name="T3" fmla="*/ 164 h 188"/>
                  <a:gd name="T4" fmla="*/ 50 w 188"/>
                  <a:gd name="T5" fmla="*/ 163 h 188"/>
                  <a:gd name="T6" fmla="*/ 50 w 188"/>
                  <a:gd name="T7" fmla="*/ 163 h 188"/>
                  <a:gd name="T8" fmla="*/ 54 w 188"/>
                  <a:gd name="T9" fmla="*/ 166 h 188"/>
                  <a:gd name="T10" fmla="*/ 54 w 188"/>
                  <a:gd name="T11" fmla="*/ 166 h 188"/>
                  <a:gd name="T12" fmla="*/ 55 w 188"/>
                  <a:gd name="T13" fmla="*/ 170 h 188"/>
                  <a:gd name="T14" fmla="*/ 53 w 188"/>
                  <a:gd name="T15" fmla="*/ 168 h 188"/>
                  <a:gd name="T16" fmla="*/ 53 w 188"/>
                  <a:gd name="T17" fmla="*/ 168 h 188"/>
                  <a:gd name="T18" fmla="*/ 94 w 188"/>
                  <a:gd name="T19" fmla="*/ 175 h 188"/>
                  <a:gd name="T20" fmla="*/ 13 w 188"/>
                  <a:gd name="T21" fmla="*/ 94 h 188"/>
                  <a:gd name="T22" fmla="*/ 94 w 188"/>
                  <a:gd name="T23" fmla="*/ 13 h 188"/>
                  <a:gd name="T24" fmla="*/ 175 w 188"/>
                  <a:gd name="T25" fmla="*/ 91 h 188"/>
                  <a:gd name="T26" fmla="*/ 175 w 188"/>
                  <a:gd name="T27" fmla="*/ 91 h 188"/>
                  <a:gd name="T28" fmla="*/ 175 w 188"/>
                  <a:gd name="T29" fmla="*/ 92 h 188"/>
                  <a:gd name="T30" fmla="*/ 175 w 188"/>
                  <a:gd name="T31" fmla="*/ 92 h 188"/>
                  <a:gd name="T32" fmla="*/ 175 w 188"/>
                  <a:gd name="T33" fmla="*/ 92 h 188"/>
                  <a:gd name="T34" fmla="*/ 175 w 188"/>
                  <a:gd name="T35" fmla="*/ 92 h 188"/>
                  <a:gd name="T36" fmla="*/ 175 w 188"/>
                  <a:gd name="T37" fmla="*/ 92 h 188"/>
                  <a:gd name="T38" fmla="*/ 175 w 188"/>
                  <a:gd name="T39" fmla="*/ 92 h 188"/>
                  <a:gd name="T40" fmla="*/ 175 w 188"/>
                  <a:gd name="T41" fmla="*/ 92 h 188"/>
                  <a:gd name="T42" fmla="*/ 175 w 188"/>
                  <a:gd name="T43" fmla="*/ 92 h 188"/>
                  <a:gd name="T44" fmla="*/ 175 w 188"/>
                  <a:gd name="T45" fmla="*/ 93 h 188"/>
                  <a:gd name="T46" fmla="*/ 175 w 188"/>
                  <a:gd name="T47" fmla="*/ 93 h 188"/>
                  <a:gd name="T48" fmla="*/ 175 w 188"/>
                  <a:gd name="T49" fmla="*/ 93 h 188"/>
                  <a:gd name="T50" fmla="*/ 175 w 188"/>
                  <a:gd name="T51" fmla="*/ 93 h 188"/>
                  <a:gd name="T52" fmla="*/ 175 w 188"/>
                  <a:gd name="T53" fmla="*/ 93 h 188"/>
                  <a:gd name="T54" fmla="*/ 175 w 188"/>
                  <a:gd name="T55" fmla="*/ 93 h 188"/>
                  <a:gd name="T56" fmla="*/ 175 w 188"/>
                  <a:gd name="T57" fmla="*/ 93 h 188"/>
                  <a:gd name="T58" fmla="*/ 175 w 188"/>
                  <a:gd name="T59" fmla="*/ 94 h 188"/>
                  <a:gd name="T60" fmla="*/ 175 w 188"/>
                  <a:gd name="T61" fmla="*/ 94 h 188"/>
                  <a:gd name="T62" fmla="*/ 175 w 188"/>
                  <a:gd name="T63" fmla="*/ 94 h 188"/>
                  <a:gd name="T64" fmla="*/ 175 w 188"/>
                  <a:gd name="T65" fmla="*/ 94 h 188"/>
                  <a:gd name="T66" fmla="*/ 175 w 188"/>
                  <a:gd name="T67" fmla="*/ 94 h 188"/>
                  <a:gd name="T68" fmla="*/ 175 w 188"/>
                  <a:gd name="T69" fmla="*/ 94 h 188"/>
                  <a:gd name="T70" fmla="*/ 175 w 188"/>
                  <a:gd name="T71" fmla="*/ 94 h 188"/>
                  <a:gd name="T72" fmla="*/ 175 w 188"/>
                  <a:gd name="T73" fmla="*/ 94 h 188"/>
                  <a:gd name="T74" fmla="*/ 175 w 188"/>
                  <a:gd name="T75" fmla="*/ 94 h 188"/>
                  <a:gd name="T76" fmla="*/ 172 w 188"/>
                  <a:gd name="T77" fmla="*/ 112 h 188"/>
                  <a:gd name="T78" fmla="*/ 173 w 188"/>
                  <a:gd name="T79" fmla="*/ 112 h 188"/>
                  <a:gd name="T80" fmla="*/ 173 w 188"/>
                  <a:gd name="T81" fmla="*/ 113 h 188"/>
                  <a:gd name="T82" fmla="*/ 172 w 188"/>
                  <a:gd name="T83" fmla="*/ 113 h 188"/>
                  <a:gd name="T84" fmla="*/ 94 w 188"/>
                  <a:gd name="T85" fmla="*/ 175 h 188"/>
                  <a:gd name="T86" fmla="*/ 94 w 188"/>
                  <a:gd name="T87" fmla="*/ 0 h 188"/>
                  <a:gd name="T88" fmla="*/ 0 w 188"/>
                  <a:gd name="T89" fmla="*/ 94 h 188"/>
                  <a:gd name="T90" fmla="*/ 69 w 188"/>
                  <a:gd name="T91" fmla="*/ 185 h 188"/>
                  <a:gd name="T92" fmla="*/ 69 w 188"/>
                  <a:gd name="T93" fmla="*/ 184 h 188"/>
                  <a:gd name="T94" fmla="*/ 71 w 188"/>
                  <a:gd name="T95" fmla="*/ 184 h 188"/>
                  <a:gd name="T96" fmla="*/ 71 w 188"/>
                  <a:gd name="T97" fmla="*/ 185 h 188"/>
                  <a:gd name="T98" fmla="*/ 94 w 188"/>
                  <a:gd name="T99" fmla="*/ 188 h 188"/>
                  <a:gd name="T100" fmla="*/ 188 w 188"/>
                  <a:gd name="T101" fmla="*/ 94 h 188"/>
                  <a:gd name="T102" fmla="*/ 94 w 188"/>
                  <a:gd name="T10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8" h="188">
                    <a:moveTo>
                      <a:pt x="53" y="168"/>
                    </a:moveTo>
                    <a:cubicBezTo>
                      <a:pt x="51" y="167"/>
                      <a:pt x="50" y="166"/>
                      <a:pt x="49" y="164"/>
                    </a:cubicBezTo>
                    <a:cubicBezTo>
                      <a:pt x="49" y="164"/>
                      <a:pt x="50" y="163"/>
                      <a:pt x="50" y="163"/>
                    </a:cubicBezTo>
                    <a:cubicBezTo>
                      <a:pt x="50" y="163"/>
                      <a:pt x="50" y="163"/>
                      <a:pt x="50" y="163"/>
                    </a:cubicBezTo>
                    <a:cubicBezTo>
                      <a:pt x="51" y="164"/>
                      <a:pt x="53" y="165"/>
                      <a:pt x="54" y="166"/>
                    </a:cubicBezTo>
                    <a:cubicBezTo>
                      <a:pt x="54" y="166"/>
                      <a:pt x="54" y="166"/>
                      <a:pt x="54" y="166"/>
                    </a:cubicBezTo>
                    <a:cubicBezTo>
                      <a:pt x="54" y="167"/>
                      <a:pt x="55" y="169"/>
                      <a:pt x="55" y="170"/>
                    </a:cubicBezTo>
                    <a:cubicBezTo>
                      <a:pt x="54" y="170"/>
                      <a:pt x="53" y="169"/>
                      <a:pt x="53" y="168"/>
                    </a:cubicBezTo>
                    <a:cubicBezTo>
                      <a:pt x="53" y="168"/>
                      <a:pt x="53" y="168"/>
                      <a:pt x="53" y="168"/>
                    </a:cubicBezTo>
                    <a:moveTo>
                      <a:pt x="94" y="175"/>
                    </a:moveTo>
                    <a:cubicBezTo>
                      <a:pt x="50" y="175"/>
                      <a:pt x="13" y="138"/>
                      <a:pt x="13" y="94"/>
                    </a:cubicBezTo>
                    <a:cubicBezTo>
                      <a:pt x="13" y="50"/>
                      <a:pt x="50" y="13"/>
                      <a:pt x="94" y="13"/>
                    </a:cubicBezTo>
                    <a:cubicBezTo>
                      <a:pt x="137" y="13"/>
                      <a:pt x="173" y="48"/>
                      <a:pt x="175" y="91"/>
                    </a:cubicBezTo>
                    <a:cubicBezTo>
                      <a:pt x="175" y="91"/>
                      <a:pt x="175" y="91"/>
                      <a:pt x="175" y="91"/>
                    </a:cubicBezTo>
                    <a:cubicBezTo>
                      <a:pt x="175" y="91"/>
                      <a:pt x="175" y="92"/>
                      <a:pt x="175" y="92"/>
                    </a:cubicBezTo>
                    <a:cubicBezTo>
                      <a:pt x="175" y="92"/>
                      <a:pt x="175" y="92"/>
                      <a:pt x="175" y="92"/>
                    </a:cubicBezTo>
                    <a:cubicBezTo>
                      <a:pt x="175" y="92"/>
                      <a:pt x="175" y="92"/>
                      <a:pt x="175" y="92"/>
                    </a:cubicBezTo>
                    <a:cubicBezTo>
                      <a:pt x="175" y="92"/>
                      <a:pt x="175" y="92"/>
                      <a:pt x="175" y="92"/>
                    </a:cubicBezTo>
                    <a:cubicBezTo>
                      <a:pt x="175" y="92"/>
                      <a:pt x="175" y="92"/>
                      <a:pt x="175" y="92"/>
                    </a:cubicBezTo>
                    <a:cubicBezTo>
                      <a:pt x="175" y="92"/>
                      <a:pt x="175" y="92"/>
                      <a:pt x="175" y="92"/>
                    </a:cubicBezTo>
                    <a:cubicBezTo>
                      <a:pt x="175" y="92"/>
                      <a:pt x="175" y="92"/>
                      <a:pt x="175" y="92"/>
                    </a:cubicBezTo>
                    <a:cubicBezTo>
                      <a:pt x="175" y="92"/>
                      <a:pt x="175" y="92"/>
                      <a:pt x="175" y="92"/>
                    </a:cubicBezTo>
                    <a:cubicBezTo>
                      <a:pt x="175" y="93"/>
                      <a:pt x="175" y="93"/>
                      <a:pt x="175" y="93"/>
                    </a:cubicBezTo>
                    <a:cubicBezTo>
                      <a:pt x="175" y="93"/>
                      <a:pt x="175" y="93"/>
                      <a:pt x="175" y="93"/>
                    </a:cubicBezTo>
                    <a:cubicBezTo>
                      <a:pt x="175" y="93"/>
                      <a:pt x="175" y="93"/>
                      <a:pt x="175" y="93"/>
                    </a:cubicBezTo>
                    <a:cubicBezTo>
                      <a:pt x="175" y="93"/>
                      <a:pt x="175" y="93"/>
                      <a:pt x="175" y="93"/>
                    </a:cubicBezTo>
                    <a:cubicBezTo>
                      <a:pt x="175" y="93"/>
                      <a:pt x="175" y="93"/>
                      <a:pt x="175" y="93"/>
                    </a:cubicBezTo>
                    <a:cubicBezTo>
                      <a:pt x="175" y="93"/>
                      <a:pt x="175" y="93"/>
                      <a:pt x="175" y="93"/>
                    </a:cubicBezTo>
                    <a:cubicBezTo>
                      <a:pt x="175" y="93"/>
                      <a:pt x="175" y="93"/>
                      <a:pt x="175" y="93"/>
                    </a:cubicBezTo>
                    <a:cubicBezTo>
                      <a:pt x="175" y="93"/>
                      <a:pt x="175" y="93"/>
                      <a:pt x="175" y="94"/>
                    </a:cubicBezTo>
                    <a:cubicBezTo>
                      <a:pt x="175" y="94"/>
                      <a:pt x="175" y="94"/>
                      <a:pt x="175" y="94"/>
                    </a:cubicBezTo>
                    <a:cubicBezTo>
                      <a:pt x="175" y="94"/>
                      <a:pt x="175" y="94"/>
                      <a:pt x="175" y="94"/>
                    </a:cubicBezTo>
                    <a:cubicBezTo>
                      <a:pt x="175" y="94"/>
                      <a:pt x="175" y="94"/>
                      <a:pt x="175" y="94"/>
                    </a:cubicBezTo>
                    <a:cubicBezTo>
                      <a:pt x="175" y="94"/>
                      <a:pt x="175" y="94"/>
                      <a:pt x="175" y="94"/>
                    </a:cubicBezTo>
                    <a:cubicBezTo>
                      <a:pt x="175" y="94"/>
                      <a:pt x="175" y="94"/>
                      <a:pt x="175" y="94"/>
                    </a:cubicBezTo>
                    <a:cubicBezTo>
                      <a:pt x="175" y="94"/>
                      <a:pt x="175" y="94"/>
                      <a:pt x="175" y="94"/>
                    </a:cubicBezTo>
                    <a:cubicBezTo>
                      <a:pt x="175" y="94"/>
                      <a:pt x="175" y="94"/>
                      <a:pt x="175" y="94"/>
                    </a:cubicBezTo>
                    <a:cubicBezTo>
                      <a:pt x="175" y="94"/>
                      <a:pt x="175" y="94"/>
                      <a:pt x="175" y="94"/>
                    </a:cubicBezTo>
                    <a:cubicBezTo>
                      <a:pt x="175" y="100"/>
                      <a:pt x="174" y="107"/>
                      <a:pt x="172" y="112"/>
                    </a:cubicBezTo>
                    <a:cubicBezTo>
                      <a:pt x="173" y="112"/>
                      <a:pt x="173" y="112"/>
                      <a:pt x="173" y="112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2" y="113"/>
                      <a:pt x="172" y="113"/>
                      <a:pt x="172" y="113"/>
                    </a:cubicBezTo>
                    <a:cubicBezTo>
                      <a:pt x="164" y="148"/>
                      <a:pt x="132" y="175"/>
                      <a:pt x="94" y="175"/>
                    </a:cubicBezTo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37"/>
                      <a:pt x="29" y="174"/>
                      <a:pt x="69" y="185"/>
                    </a:cubicBezTo>
                    <a:cubicBezTo>
                      <a:pt x="69" y="184"/>
                      <a:pt x="69" y="184"/>
                      <a:pt x="69" y="184"/>
                    </a:cubicBezTo>
                    <a:cubicBezTo>
                      <a:pt x="70" y="184"/>
                      <a:pt x="70" y="184"/>
                      <a:pt x="71" y="184"/>
                    </a:cubicBezTo>
                    <a:cubicBezTo>
                      <a:pt x="71" y="185"/>
                      <a:pt x="71" y="185"/>
                      <a:pt x="71" y="185"/>
                    </a:cubicBezTo>
                    <a:cubicBezTo>
                      <a:pt x="78" y="187"/>
                      <a:pt x="86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</a:path>
                </a:pathLst>
              </a:custGeom>
              <a:solidFill>
                <a:srgbClr val="B6B6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21" name="Freeform 1076"/>
              <p:cNvSpPr/>
              <p:nvPr/>
            </p:nvSpPr>
            <p:spPr bwMode="auto">
              <a:xfrm>
                <a:off x="2449825" y="2078106"/>
                <a:ext cx="64991" cy="54992"/>
              </a:xfrm>
              <a:custGeom>
                <a:avLst/>
                <a:gdLst>
                  <a:gd name="T0" fmla="*/ 12 w 24"/>
                  <a:gd name="T1" fmla="*/ 0 h 20"/>
                  <a:gd name="T2" fmla="*/ 9 w 24"/>
                  <a:gd name="T3" fmla="*/ 0 h 20"/>
                  <a:gd name="T4" fmla="*/ 0 w 24"/>
                  <a:gd name="T5" fmla="*/ 9 h 20"/>
                  <a:gd name="T6" fmla="*/ 0 w 24"/>
                  <a:gd name="T7" fmla="*/ 15 h 20"/>
                  <a:gd name="T8" fmla="*/ 4 w 24"/>
                  <a:gd name="T9" fmla="*/ 20 h 20"/>
                  <a:gd name="T10" fmla="*/ 5 w 24"/>
                  <a:gd name="T11" fmla="*/ 20 h 20"/>
                  <a:gd name="T12" fmla="*/ 15 w 24"/>
                  <a:gd name="T13" fmla="*/ 13 h 20"/>
                  <a:gd name="T14" fmla="*/ 17 w 24"/>
                  <a:gd name="T15" fmla="*/ 12 h 20"/>
                  <a:gd name="T16" fmla="*/ 24 w 24"/>
                  <a:gd name="T17" fmla="*/ 5 h 20"/>
                  <a:gd name="T18" fmla="*/ 16 w 24"/>
                  <a:gd name="T19" fmla="*/ 0 h 20"/>
                  <a:gd name="T20" fmla="*/ 12 w 24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0">
                    <a:moveTo>
                      <a:pt x="12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5" y="1"/>
                      <a:pt x="1" y="5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8"/>
                      <a:pt x="2" y="20"/>
                      <a:pt x="4" y="20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6" y="18"/>
                      <a:pt x="11" y="15"/>
                      <a:pt x="15" y="13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21" y="10"/>
                      <a:pt x="24" y="7"/>
                      <a:pt x="24" y="5"/>
                    </a:cubicBezTo>
                    <a:cubicBezTo>
                      <a:pt x="24" y="4"/>
                      <a:pt x="20" y="1"/>
                      <a:pt x="16" y="0"/>
                    </a:cubicBezTo>
                    <a:cubicBezTo>
                      <a:pt x="15" y="0"/>
                      <a:pt x="14" y="0"/>
                      <a:pt x="12" y="0"/>
                    </a:cubicBezTo>
                  </a:path>
                </a:pathLst>
              </a:custGeom>
              <a:solidFill>
                <a:srgbClr val="B6B6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22" name="Freeform 1077"/>
              <p:cNvSpPr>
                <a:spLocks noEditPoints="1"/>
              </p:cNvSpPr>
              <p:nvPr/>
            </p:nvSpPr>
            <p:spPr bwMode="auto">
              <a:xfrm>
                <a:off x="2294847" y="2060609"/>
                <a:ext cx="192473" cy="332454"/>
              </a:xfrm>
              <a:custGeom>
                <a:avLst/>
                <a:gdLst>
                  <a:gd name="T0" fmla="*/ 16 w 72"/>
                  <a:gd name="T1" fmla="*/ 50 h 124"/>
                  <a:gd name="T2" fmla="*/ 15 w 72"/>
                  <a:gd name="T3" fmla="*/ 48 h 124"/>
                  <a:gd name="T4" fmla="*/ 19 w 72"/>
                  <a:gd name="T5" fmla="*/ 46 h 124"/>
                  <a:gd name="T6" fmla="*/ 19 w 72"/>
                  <a:gd name="T7" fmla="*/ 46 h 124"/>
                  <a:gd name="T8" fmla="*/ 19 w 72"/>
                  <a:gd name="T9" fmla="*/ 48 h 124"/>
                  <a:gd name="T10" fmla="*/ 16 w 72"/>
                  <a:gd name="T11" fmla="*/ 50 h 124"/>
                  <a:gd name="T12" fmla="*/ 16 w 72"/>
                  <a:gd name="T13" fmla="*/ 50 h 124"/>
                  <a:gd name="T14" fmla="*/ 26 w 72"/>
                  <a:gd name="T15" fmla="*/ 0 h 124"/>
                  <a:gd name="T16" fmla="*/ 25 w 72"/>
                  <a:gd name="T17" fmla="*/ 0 h 124"/>
                  <a:gd name="T18" fmla="*/ 24 w 72"/>
                  <a:gd name="T19" fmla="*/ 0 h 124"/>
                  <a:gd name="T20" fmla="*/ 7 w 72"/>
                  <a:gd name="T21" fmla="*/ 21 h 124"/>
                  <a:gd name="T22" fmla="*/ 7 w 72"/>
                  <a:gd name="T23" fmla="*/ 25 h 124"/>
                  <a:gd name="T24" fmla="*/ 4 w 72"/>
                  <a:gd name="T25" fmla="*/ 33 h 124"/>
                  <a:gd name="T26" fmla="*/ 0 w 72"/>
                  <a:gd name="T27" fmla="*/ 48 h 124"/>
                  <a:gd name="T28" fmla="*/ 8 w 72"/>
                  <a:gd name="T29" fmla="*/ 57 h 124"/>
                  <a:gd name="T30" fmla="*/ 8 w 72"/>
                  <a:gd name="T31" fmla="*/ 57 h 124"/>
                  <a:gd name="T32" fmla="*/ 16 w 72"/>
                  <a:gd name="T33" fmla="*/ 57 h 124"/>
                  <a:gd name="T34" fmla="*/ 16 w 72"/>
                  <a:gd name="T35" fmla="*/ 57 h 124"/>
                  <a:gd name="T36" fmla="*/ 20 w 72"/>
                  <a:gd name="T37" fmla="*/ 61 h 124"/>
                  <a:gd name="T38" fmla="*/ 24 w 72"/>
                  <a:gd name="T39" fmla="*/ 73 h 124"/>
                  <a:gd name="T40" fmla="*/ 28 w 72"/>
                  <a:gd name="T41" fmla="*/ 85 h 124"/>
                  <a:gd name="T42" fmla="*/ 36 w 72"/>
                  <a:gd name="T43" fmla="*/ 92 h 124"/>
                  <a:gd name="T44" fmla="*/ 40 w 72"/>
                  <a:gd name="T45" fmla="*/ 102 h 124"/>
                  <a:gd name="T46" fmla="*/ 39 w 72"/>
                  <a:gd name="T47" fmla="*/ 112 h 124"/>
                  <a:gd name="T48" fmla="*/ 45 w 72"/>
                  <a:gd name="T49" fmla="*/ 123 h 124"/>
                  <a:gd name="T50" fmla="*/ 46 w 72"/>
                  <a:gd name="T51" fmla="*/ 124 h 124"/>
                  <a:gd name="T52" fmla="*/ 49 w 72"/>
                  <a:gd name="T53" fmla="*/ 124 h 124"/>
                  <a:gd name="T54" fmla="*/ 53 w 72"/>
                  <a:gd name="T55" fmla="*/ 122 h 124"/>
                  <a:gd name="T56" fmla="*/ 50 w 72"/>
                  <a:gd name="T57" fmla="*/ 115 h 124"/>
                  <a:gd name="T58" fmla="*/ 51 w 72"/>
                  <a:gd name="T59" fmla="*/ 107 h 124"/>
                  <a:gd name="T60" fmla="*/ 59 w 72"/>
                  <a:gd name="T61" fmla="*/ 95 h 124"/>
                  <a:gd name="T62" fmla="*/ 60 w 72"/>
                  <a:gd name="T63" fmla="*/ 94 h 124"/>
                  <a:gd name="T64" fmla="*/ 68 w 72"/>
                  <a:gd name="T65" fmla="*/ 86 h 124"/>
                  <a:gd name="T66" fmla="*/ 72 w 72"/>
                  <a:gd name="T67" fmla="*/ 79 h 124"/>
                  <a:gd name="T68" fmla="*/ 65 w 72"/>
                  <a:gd name="T69" fmla="*/ 69 h 124"/>
                  <a:gd name="T70" fmla="*/ 64 w 72"/>
                  <a:gd name="T71" fmla="*/ 68 h 124"/>
                  <a:gd name="T72" fmla="*/ 50 w 72"/>
                  <a:gd name="T73" fmla="*/ 60 h 124"/>
                  <a:gd name="T74" fmla="*/ 39 w 72"/>
                  <a:gd name="T75" fmla="*/ 53 h 124"/>
                  <a:gd name="T76" fmla="*/ 38 w 72"/>
                  <a:gd name="T77" fmla="*/ 43 h 124"/>
                  <a:gd name="T78" fmla="*/ 50 w 72"/>
                  <a:gd name="T79" fmla="*/ 31 h 124"/>
                  <a:gd name="T80" fmla="*/ 54 w 72"/>
                  <a:gd name="T81" fmla="*/ 19 h 124"/>
                  <a:gd name="T82" fmla="*/ 53 w 72"/>
                  <a:gd name="T83" fmla="*/ 11 h 124"/>
                  <a:gd name="T84" fmla="*/ 46 w 72"/>
                  <a:gd name="T85" fmla="*/ 2 h 124"/>
                  <a:gd name="T86" fmla="*/ 39 w 72"/>
                  <a:gd name="T87" fmla="*/ 1 h 124"/>
                  <a:gd name="T88" fmla="*/ 26 w 72"/>
                  <a:gd name="T8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" h="124">
                    <a:moveTo>
                      <a:pt x="16" y="50"/>
                    </a:moveTo>
                    <a:cubicBezTo>
                      <a:pt x="16" y="50"/>
                      <a:pt x="16" y="49"/>
                      <a:pt x="15" y="48"/>
                    </a:cubicBezTo>
                    <a:cubicBezTo>
                      <a:pt x="16" y="47"/>
                      <a:pt x="18" y="47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8"/>
                      <a:pt x="19" y="48"/>
                    </a:cubicBezTo>
                    <a:cubicBezTo>
                      <a:pt x="18" y="49"/>
                      <a:pt x="17" y="50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moveTo>
                      <a:pt x="26" y="0"/>
                    </a:moveTo>
                    <a:cubicBezTo>
                      <a:pt x="26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6"/>
                      <a:pt x="11" y="13"/>
                      <a:pt x="7" y="21"/>
                    </a:cubicBezTo>
                    <a:cubicBezTo>
                      <a:pt x="7" y="22"/>
                      <a:pt x="7" y="23"/>
                      <a:pt x="7" y="25"/>
                    </a:cubicBezTo>
                    <a:cubicBezTo>
                      <a:pt x="6" y="28"/>
                      <a:pt x="5" y="30"/>
                      <a:pt x="4" y="33"/>
                    </a:cubicBezTo>
                    <a:cubicBezTo>
                      <a:pt x="2" y="37"/>
                      <a:pt x="1" y="44"/>
                      <a:pt x="0" y="48"/>
                    </a:cubicBezTo>
                    <a:cubicBezTo>
                      <a:pt x="0" y="48"/>
                      <a:pt x="0" y="57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8" y="58"/>
                      <a:pt x="20" y="61"/>
                    </a:cubicBezTo>
                    <a:cubicBezTo>
                      <a:pt x="22" y="63"/>
                      <a:pt x="24" y="68"/>
                      <a:pt x="24" y="73"/>
                    </a:cubicBezTo>
                    <a:cubicBezTo>
                      <a:pt x="24" y="77"/>
                      <a:pt x="26" y="83"/>
                      <a:pt x="28" y="85"/>
                    </a:cubicBezTo>
                    <a:cubicBezTo>
                      <a:pt x="30" y="87"/>
                      <a:pt x="34" y="90"/>
                      <a:pt x="36" y="92"/>
                    </a:cubicBezTo>
                    <a:cubicBezTo>
                      <a:pt x="39" y="93"/>
                      <a:pt x="40" y="98"/>
                      <a:pt x="40" y="102"/>
                    </a:cubicBezTo>
                    <a:cubicBezTo>
                      <a:pt x="40" y="106"/>
                      <a:pt x="40" y="109"/>
                      <a:pt x="39" y="112"/>
                    </a:cubicBezTo>
                    <a:cubicBezTo>
                      <a:pt x="39" y="117"/>
                      <a:pt x="42" y="122"/>
                      <a:pt x="45" y="123"/>
                    </a:cubicBezTo>
                    <a:cubicBezTo>
                      <a:pt x="45" y="123"/>
                      <a:pt x="46" y="123"/>
                      <a:pt x="46" y="124"/>
                    </a:cubicBezTo>
                    <a:cubicBezTo>
                      <a:pt x="47" y="124"/>
                      <a:pt x="48" y="124"/>
                      <a:pt x="49" y="124"/>
                    </a:cubicBezTo>
                    <a:cubicBezTo>
                      <a:pt x="51" y="124"/>
                      <a:pt x="53" y="123"/>
                      <a:pt x="53" y="122"/>
                    </a:cubicBezTo>
                    <a:cubicBezTo>
                      <a:pt x="53" y="120"/>
                      <a:pt x="52" y="117"/>
                      <a:pt x="50" y="115"/>
                    </a:cubicBezTo>
                    <a:cubicBezTo>
                      <a:pt x="48" y="113"/>
                      <a:pt x="48" y="110"/>
                      <a:pt x="51" y="107"/>
                    </a:cubicBezTo>
                    <a:cubicBezTo>
                      <a:pt x="53" y="105"/>
                      <a:pt x="57" y="99"/>
                      <a:pt x="59" y="95"/>
                    </a:cubicBezTo>
                    <a:cubicBezTo>
                      <a:pt x="59" y="95"/>
                      <a:pt x="59" y="94"/>
                      <a:pt x="60" y="94"/>
                    </a:cubicBezTo>
                    <a:cubicBezTo>
                      <a:pt x="62" y="90"/>
                      <a:pt x="66" y="86"/>
                      <a:pt x="68" y="86"/>
                    </a:cubicBezTo>
                    <a:cubicBezTo>
                      <a:pt x="70" y="86"/>
                      <a:pt x="72" y="82"/>
                      <a:pt x="72" y="79"/>
                    </a:cubicBezTo>
                    <a:cubicBezTo>
                      <a:pt x="72" y="75"/>
                      <a:pt x="69" y="70"/>
                      <a:pt x="65" y="69"/>
                    </a:cubicBezTo>
                    <a:cubicBezTo>
                      <a:pt x="65" y="68"/>
                      <a:pt x="64" y="68"/>
                      <a:pt x="64" y="68"/>
                    </a:cubicBezTo>
                    <a:cubicBezTo>
                      <a:pt x="60" y="66"/>
                      <a:pt x="54" y="63"/>
                      <a:pt x="50" y="60"/>
                    </a:cubicBezTo>
                    <a:cubicBezTo>
                      <a:pt x="46" y="58"/>
                      <a:pt x="43" y="56"/>
                      <a:pt x="39" y="53"/>
                    </a:cubicBezTo>
                    <a:cubicBezTo>
                      <a:pt x="35" y="51"/>
                      <a:pt x="35" y="46"/>
                      <a:pt x="38" y="43"/>
                    </a:cubicBezTo>
                    <a:cubicBezTo>
                      <a:pt x="42" y="39"/>
                      <a:pt x="46" y="35"/>
                      <a:pt x="50" y="31"/>
                    </a:cubicBezTo>
                    <a:cubicBezTo>
                      <a:pt x="53" y="29"/>
                      <a:pt x="55" y="23"/>
                      <a:pt x="54" y="19"/>
                    </a:cubicBezTo>
                    <a:cubicBezTo>
                      <a:pt x="54" y="16"/>
                      <a:pt x="54" y="14"/>
                      <a:pt x="53" y="11"/>
                    </a:cubicBezTo>
                    <a:cubicBezTo>
                      <a:pt x="53" y="7"/>
                      <a:pt x="49" y="3"/>
                      <a:pt x="46" y="2"/>
                    </a:cubicBezTo>
                    <a:cubicBezTo>
                      <a:pt x="43" y="2"/>
                      <a:pt x="41" y="1"/>
                      <a:pt x="39" y="1"/>
                    </a:cubicBezTo>
                    <a:cubicBezTo>
                      <a:pt x="35" y="0"/>
                      <a:pt x="30" y="0"/>
                      <a:pt x="26" y="0"/>
                    </a:cubicBezTo>
                  </a:path>
                </a:pathLst>
              </a:custGeom>
              <a:solidFill>
                <a:srgbClr val="B6B6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23" name="Freeform 1078"/>
              <p:cNvSpPr>
                <a:spLocks noEditPoints="1"/>
              </p:cNvSpPr>
              <p:nvPr/>
            </p:nvSpPr>
            <p:spPr bwMode="auto">
              <a:xfrm>
                <a:off x="2469822" y="2065609"/>
                <a:ext cx="249964" cy="272462"/>
              </a:xfrm>
              <a:custGeom>
                <a:avLst/>
                <a:gdLst>
                  <a:gd name="T0" fmla="*/ 24 w 93"/>
                  <a:gd name="T1" fmla="*/ 55 h 101"/>
                  <a:gd name="T2" fmla="*/ 25 w 93"/>
                  <a:gd name="T3" fmla="*/ 57 h 101"/>
                  <a:gd name="T4" fmla="*/ 59 w 93"/>
                  <a:gd name="T5" fmla="*/ 0 h 101"/>
                  <a:gd name="T6" fmla="*/ 43 w 93"/>
                  <a:gd name="T7" fmla="*/ 1 h 101"/>
                  <a:gd name="T8" fmla="*/ 28 w 93"/>
                  <a:gd name="T9" fmla="*/ 10 h 101"/>
                  <a:gd name="T10" fmla="*/ 8 w 93"/>
                  <a:gd name="T11" fmla="*/ 23 h 101"/>
                  <a:gd name="T12" fmla="*/ 8 w 93"/>
                  <a:gd name="T13" fmla="*/ 41 h 101"/>
                  <a:gd name="T14" fmla="*/ 20 w 93"/>
                  <a:gd name="T15" fmla="*/ 37 h 101"/>
                  <a:gd name="T16" fmla="*/ 34 w 93"/>
                  <a:gd name="T17" fmla="*/ 31 h 101"/>
                  <a:gd name="T18" fmla="*/ 31 w 93"/>
                  <a:gd name="T19" fmla="*/ 46 h 101"/>
                  <a:gd name="T20" fmla="*/ 8 w 93"/>
                  <a:gd name="T21" fmla="*/ 48 h 101"/>
                  <a:gd name="T22" fmla="*/ 4 w 93"/>
                  <a:gd name="T23" fmla="*/ 56 h 101"/>
                  <a:gd name="T24" fmla="*/ 18 w 93"/>
                  <a:gd name="T25" fmla="*/ 68 h 101"/>
                  <a:gd name="T26" fmla="*/ 27 w 93"/>
                  <a:gd name="T27" fmla="*/ 86 h 101"/>
                  <a:gd name="T28" fmla="*/ 36 w 93"/>
                  <a:gd name="T29" fmla="*/ 99 h 101"/>
                  <a:gd name="T30" fmla="*/ 40 w 93"/>
                  <a:gd name="T31" fmla="*/ 100 h 101"/>
                  <a:gd name="T32" fmla="*/ 47 w 93"/>
                  <a:gd name="T33" fmla="*/ 87 h 101"/>
                  <a:gd name="T34" fmla="*/ 53 w 93"/>
                  <a:gd name="T35" fmla="*/ 71 h 101"/>
                  <a:gd name="T36" fmla="*/ 46 w 93"/>
                  <a:gd name="T37" fmla="*/ 54 h 101"/>
                  <a:gd name="T38" fmla="*/ 47 w 93"/>
                  <a:gd name="T39" fmla="*/ 52 h 101"/>
                  <a:gd name="T40" fmla="*/ 55 w 93"/>
                  <a:gd name="T41" fmla="*/ 54 h 101"/>
                  <a:gd name="T42" fmla="*/ 55 w 93"/>
                  <a:gd name="T43" fmla="*/ 47 h 101"/>
                  <a:gd name="T44" fmla="*/ 55 w 93"/>
                  <a:gd name="T45" fmla="*/ 41 h 101"/>
                  <a:gd name="T46" fmla="*/ 67 w 93"/>
                  <a:gd name="T47" fmla="*/ 50 h 101"/>
                  <a:gd name="T48" fmla="*/ 69 w 93"/>
                  <a:gd name="T49" fmla="*/ 64 h 101"/>
                  <a:gd name="T50" fmla="*/ 67 w 93"/>
                  <a:gd name="T51" fmla="*/ 68 h 101"/>
                  <a:gd name="T52" fmla="*/ 72 w 93"/>
                  <a:gd name="T53" fmla="*/ 72 h 101"/>
                  <a:gd name="T54" fmla="*/ 84 w 93"/>
                  <a:gd name="T55" fmla="*/ 56 h 101"/>
                  <a:gd name="T56" fmla="*/ 88 w 93"/>
                  <a:gd name="T57" fmla="*/ 60 h 101"/>
                  <a:gd name="T58" fmla="*/ 92 w 93"/>
                  <a:gd name="T59" fmla="*/ 64 h 101"/>
                  <a:gd name="T60" fmla="*/ 93 w 93"/>
                  <a:gd name="T61" fmla="*/ 59 h 101"/>
                  <a:gd name="T62" fmla="*/ 93 w 93"/>
                  <a:gd name="T63" fmla="*/ 59 h 101"/>
                  <a:gd name="T64" fmla="*/ 93 w 93"/>
                  <a:gd name="T65" fmla="*/ 59 h 101"/>
                  <a:gd name="T66" fmla="*/ 93 w 93"/>
                  <a:gd name="T67" fmla="*/ 59 h 101"/>
                  <a:gd name="T68" fmla="*/ 93 w 93"/>
                  <a:gd name="T69" fmla="*/ 58 h 101"/>
                  <a:gd name="T70" fmla="*/ 93 w 93"/>
                  <a:gd name="T71" fmla="*/ 58 h 101"/>
                  <a:gd name="T72" fmla="*/ 93 w 93"/>
                  <a:gd name="T73" fmla="*/ 58 h 101"/>
                  <a:gd name="T74" fmla="*/ 93 w 93"/>
                  <a:gd name="T75" fmla="*/ 58 h 101"/>
                  <a:gd name="T76" fmla="*/ 93 w 93"/>
                  <a:gd name="T77" fmla="*/ 57 h 101"/>
                  <a:gd name="T78" fmla="*/ 93 w 93"/>
                  <a:gd name="T79" fmla="*/ 57 h 101"/>
                  <a:gd name="T80" fmla="*/ 93 w 93"/>
                  <a:gd name="T81" fmla="*/ 57 h 101"/>
                  <a:gd name="T82" fmla="*/ 93 w 93"/>
                  <a:gd name="T83" fmla="*/ 57 h 101"/>
                  <a:gd name="T84" fmla="*/ 93 w 93"/>
                  <a:gd name="T85" fmla="*/ 56 h 101"/>
                  <a:gd name="T86" fmla="*/ 65 w 93"/>
                  <a:gd name="T8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3" h="100">
                    <a:moveTo>
                      <a:pt x="24" y="58"/>
                    </a:moveTo>
                    <a:cubicBezTo>
                      <a:pt x="24" y="57"/>
                      <a:pt x="24" y="56"/>
                      <a:pt x="24" y="55"/>
                    </a:cubicBezTo>
                    <a:cubicBezTo>
                      <a:pt x="24" y="55"/>
                      <a:pt x="25" y="55"/>
                      <a:pt x="25" y="55"/>
                    </a:cubicBezTo>
                    <a:cubicBezTo>
                      <a:pt x="26" y="56"/>
                      <a:pt x="25" y="57"/>
                      <a:pt x="25" y="57"/>
                    </a:cubicBezTo>
                    <a:cubicBezTo>
                      <a:pt x="25" y="58"/>
                      <a:pt x="25" y="58"/>
                      <a:pt x="24" y="58"/>
                    </a:cubicBezTo>
                    <a:moveTo>
                      <a:pt x="59" y="0"/>
                    </a:moveTo>
                    <a:cubicBezTo>
                      <a:pt x="58" y="0"/>
                      <a:pt x="58" y="0"/>
                      <a:pt x="57" y="0"/>
                    </a:cubicBezTo>
                    <a:cubicBezTo>
                      <a:pt x="54" y="0"/>
                      <a:pt x="47" y="1"/>
                      <a:pt x="43" y="1"/>
                    </a:cubicBezTo>
                    <a:cubicBezTo>
                      <a:pt x="41" y="1"/>
                      <a:pt x="39" y="2"/>
                      <a:pt x="37" y="2"/>
                    </a:cubicBezTo>
                    <a:cubicBezTo>
                      <a:pt x="33" y="3"/>
                      <a:pt x="29" y="6"/>
                      <a:pt x="28" y="10"/>
                    </a:cubicBezTo>
                    <a:cubicBezTo>
                      <a:pt x="27" y="15"/>
                      <a:pt x="24" y="18"/>
                      <a:pt x="20" y="18"/>
                    </a:cubicBezTo>
                    <a:cubicBezTo>
                      <a:pt x="17" y="18"/>
                      <a:pt x="11" y="20"/>
                      <a:pt x="8" y="23"/>
                    </a:cubicBezTo>
                    <a:cubicBezTo>
                      <a:pt x="5" y="26"/>
                      <a:pt x="1" y="31"/>
                      <a:pt x="1" y="35"/>
                    </a:cubicBezTo>
                    <a:cubicBezTo>
                      <a:pt x="0" y="38"/>
                      <a:pt x="3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2" y="41"/>
                      <a:pt x="18" y="39"/>
                      <a:pt x="20" y="37"/>
                    </a:cubicBezTo>
                    <a:cubicBezTo>
                      <a:pt x="23" y="35"/>
                      <a:pt x="28" y="32"/>
                      <a:pt x="32" y="31"/>
                    </a:cubicBezTo>
                    <a:cubicBezTo>
                      <a:pt x="33" y="31"/>
                      <a:pt x="33" y="31"/>
                      <a:pt x="34" y="31"/>
                    </a:cubicBezTo>
                    <a:cubicBezTo>
                      <a:pt x="37" y="31"/>
                      <a:pt x="39" y="34"/>
                      <a:pt x="39" y="37"/>
                    </a:cubicBezTo>
                    <a:cubicBezTo>
                      <a:pt x="39" y="41"/>
                      <a:pt x="36" y="45"/>
                      <a:pt x="31" y="46"/>
                    </a:cubicBezTo>
                    <a:cubicBezTo>
                      <a:pt x="27" y="47"/>
                      <a:pt x="20" y="48"/>
                      <a:pt x="16" y="48"/>
                    </a:cubicBezTo>
                    <a:cubicBezTo>
                      <a:pt x="13" y="48"/>
                      <a:pt x="10" y="48"/>
                      <a:pt x="8" y="48"/>
                    </a:cubicBezTo>
                    <a:cubicBezTo>
                      <a:pt x="3" y="49"/>
                      <a:pt x="1" y="51"/>
                      <a:pt x="3" y="55"/>
                    </a:cubicBezTo>
                    <a:cubicBezTo>
                      <a:pt x="3" y="55"/>
                      <a:pt x="4" y="56"/>
                      <a:pt x="4" y="56"/>
                    </a:cubicBezTo>
                    <a:cubicBezTo>
                      <a:pt x="6" y="60"/>
                      <a:pt x="11" y="64"/>
                      <a:pt x="16" y="67"/>
                    </a:cubicBezTo>
                    <a:cubicBezTo>
                      <a:pt x="16" y="67"/>
                      <a:pt x="17" y="67"/>
                      <a:pt x="18" y="68"/>
                    </a:cubicBezTo>
                    <a:cubicBezTo>
                      <a:pt x="22" y="70"/>
                      <a:pt x="26" y="75"/>
                      <a:pt x="26" y="79"/>
                    </a:cubicBezTo>
                    <a:cubicBezTo>
                      <a:pt x="26" y="82"/>
                      <a:pt x="27" y="84"/>
                      <a:pt x="27" y="86"/>
                    </a:cubicBezTo>
                    <a:cubicBezTo>
                      <a:pt x="28" y="91"/>
                      <a:pt x="30" y="94"/>
                      <a:pt x="32" y="95"/>
                    </a:cubicBezTo>
                    <a:cubicBezTo>
                      <a:pt x="34" y="95"/>
                      <a:pt x="36" y="97"/>
                      <a:pt x="36" y="99"/>
                    </a:cubicBezTo>
                    <a:cubicBezTo>
                      <a:pt x="36" y="100"/>
                      <a:pt x="37" y="101"/>
                      <a:pt x="38" y="101"/>
                    </a:cubicBezTo>
                    <a:cubicBezTo>
                      <a:pt x="39" y="101"/>
                      <a:pt x="40" y="100"/>
                      <a:pt x="40" y="100"/>
                    </a:cubicBezTo>
                    <a:cubicBezTo>
                      <a:pt x="43" y="98"/>
                      <a:pt x="45" y="93"/>
                      <a:pt x="46" y="89"/>
                    </a:cubicBezTo>
                    <a:cubicBezTo>
                      <a:pt x="46" y="88"/>
                      <a:pt x="46" y="88"/>
                      <a:pt x="47" y="87"/>
                    </a:cubicBezTo>
                    <a:cubicBezTo>
                      <a:pt x="48" y="83"/>
                      <a:pt x="50" y="77"/>
                      <a:pt x="52" y="73"/>
                    </a:cubicBezTo>
                    <a:cubicBezTo>
                      <a:pt x="52" y="73"/>
                      <a:pt x="52" y="72"/>
                      <a:pt x="53" y="71"/>
                    </a:cubicBezTo>
                    <a:cubicBezTo>
                      <a:pt x="54" y="67"/>
                      <a:pt x="53" y="62"/>
                      <a:pt x="50" y="59"/>
                    </a:cubicBezTo>
                    <a:cubicBezTo>
                      <a:pt x="49" y="57"/>
                      <a:pt x="47" y="55"/>
                      <a:pt x="46" y="54"/>
                    </a:cubicBezTo>
                    <a:cubicBezTo>
                      <a:pt x="43" y="52"/>
                      <a:pt x="43" y="51"/>
                      <a:pt x="44" y="51"/>
                    </a:cubicBezTo>
                    <a:cubicBezTo>
                      <a:pt x="45" y="51"/>
                      <a:pt x="46" y="51"/>
                      <a:pt x="47" y="52"/>
                    </a:cubicBezTo>
                    <a:cubicBezTo>
                      <a:pt x="48" y="52"/>
                      <a:pt x="48" y="52"/>
                      <a:pt x="49" y="53"/>
                    </a:cubicBezTo>
                    <a:cubicBezTo>
                      <a:pt x="51" y="54"/>
                      <a:pt x="53" y="54"/>
                      <a:pt x="55" y="54"/>
                    </a:cubicBezTo>
                    <a:cubicBezTo>
                      <a:pt x="56" y="54"/>
                      <a:pt x="57" y="54"/>
                      <a:pt x="57" y="54"/>
                    </a:cubicBezTo>
                    <a:cubicBezTo>
                      <a:pt x="58" y="52"/>
                      <a:pt x="57" y="49"/>
                      <a:pt x="55" y="47"/>
                    </a:cubicBezTo>
                    <a:cubicBezTo>
                      <a:pt x="53" y="45"/>
                      <a:pt x="53" y="43"/>
                      <a:pt x="54" y="42"/>
                    </a:cubicBezTo>
                    <a:cubicBezTo>
                      <a:pt x="54" y="41"/>
                      <a:pt x="55" y="41"/>
                      <a:pt x="55" y="41"/>
                    </a:cubicBezTo>
                    <a:cubicBezTo>
                      <a:pt x="57" y="41"/>
                      <a:pt x="59" y="43"/>
                      <a:pt x="62" y="45"/>
                    </a:cubicBezTo>
                    <a:cubicBezTo>
                      <a:pt x="63" y="47"/>
                      <a:pt x="65" y="49"/>
                      <a:pt x="67" y="50"/>
                    </a:cubicBezTo>
                    <a:cubicBezTo>
                      <a:pt x="69" y="53"/>
                      <a:pt x="70" y="59"/>
                      <a:pt x="69" y="62"/>
                    </a:cubicBezTo>
                    <a:cubicBezTo>
                      <a:pt x="69" y="63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8" y="64"/>
                    </a:cubicBezTo>
                    <a:cubicBezTo>
                      <a:pt x="68" y="64"/>
                      <a:pt x="67" y="66"/>
                      <a:pt x="67" y="68"/>
                    </a:cubicBezTo>
                    <a:cubicBezTo>
                      <a:pt x="67" y="70"/>
                      <a:pt x="68" y="72"/>
                      <a:pt x="72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0" y="72"/>
                      <a:pt x="80" y="69"/>
                      <a:pt x="80" y="64"/>
                    </a:cubicBezTo>
                    <a:cubicBezTo>
                      <a:pt x="80" y="60"/>
                      <a:pt x="82" y="56"/>
                      <a:pt x="84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6" y="56"/>
                      <a:pt x="88" y="58"/>
                      <a:pt x="88" y="60"/>
                    </a:cubicBezTo>
                    <a:cubicBezTo>
                      <a:pt x="88" y="62"/>
                      <a:pt x="90" y="64"/>
                      <a:pt x="92" y="64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2" y="62"/>
                      <a:pt x="93" y="61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7"/>
                      <a:pt x="93" y="56"/>
                      <a:pt x="93" y="56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2" y="34"/>
                      <a:pt x="82" y="14"/>
                      <a:pt x="67" y="0"/>
                    </a:cubicBezTo>
                    <a:cubicBezTo>
                      <a:pt x="66" y="0"/>
                      <a:pt x="66" y="0"/>
                      <a:pt x="65" y="0"/>
                    </a:cubicBezTo>
                    <a:cubicBezTo>
                      <a:pt x="63" y="0"/>
                      <a:pt x="61" y="0"/>
                      <a:pt x="59" y="0"/>
                    </a:cubicBezTo>
                  </a:path>
                </a:pathLst>
              </a:custGeom>
              <a:solidFill>
                <a:srgbClr val="B6B6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24" name="Oval 1079"/>
              <p:cNvSpPr>
                <a:spLocks noChangeArrowheads="1"/>
              </p:cNvSpPr>
              <p:nvPr/>
            </p:nvSpPr>
            <p:spPr bwMode="auto">
              <a:xfrm>
                <a:off x="3232214" y="1660666"/>
                <a:ext cx="69990" cy="69990"/>
              </a:xfrm>
              <a:prstGeom prst="ellipse">
                <a:avLst/>
              </a:prstGeom>
              <a:solidFill>
                <a:srgbClr val="F4D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25" name="Oval 1080"/>
              <p:cNvSpPr>
                <a:spLocks noChangeArrowheads="1"/>
              </p:cNvSpPr>
              <p:nvPr/>
            </p:nvSpPr>
            <p:spPr bwMode="auto">
              <a:xfrm>
                <a:off x="2552311" y="3157953"/>
                <a:ext cx="69990" cy="69990"/>
              </a:xfrm>
              <a:prstGeom prst="ellipse">
                <a:avLst/>
              </a:prstGeom>
              <a:solidFill>
                <a:srgbClr val="F6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26" name="Oval 1081"/>
              <p:cNvSpPr>
                <a:spLocks noChangeArrowheads="1"/>
              </p:cNvSpPr>
              <p:nvPr/>
            </p:nvSpPr>
            <p:spPr bwMode="auto">
              <a:xfrm>
                <a:off x="2452325" y="3157953"/>
                <a:ext cx="67491" cy="69990"/>
              </a:xfrm>
              <a:prstGeom prst="ellipse">
                <a:avLst/>
              </a:prstGeom>
              <a:solidFill>
                <a:srgbClr val="F6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27" name="Oval 1082"/>
              <p:cNvSpPr>
                <a:spLocks noChangeArrowheads="1"/>
              </p:cNvSpPr>
              <p:nvPr/>
            </p:nvSpPr>
            <p:spPr bwMode="auto">
              <a:xfrm>
                <a:off x="2352339" y="3157953"/>
                <a:ext cx="69990" cy="69990"/>
              </a:xfrm>
              <a:prstGeom prst="ellipse">
                <a:avLst/>
              </a:prstGeom>
              <a:solidFill>
                <a:srgbClr val="F6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28" name="Freeform 1083"/>
              <p:cNvSpPr/>
              <p:nvPr/>
            </p:nvSpPr>
            <p:spPr bwMode="auto">
              <a:xfrm>
                <a:off x="2552311" y="5742586"/>
                <a:ext cx="69990" cy="69990"/>
              </a:xfrm>
              <a:custGeom>
                <a:avLst/>
                <a:gdLst>
                  <a:gd name="T0" fmla="*/ 13 w 26"/>
                  <a:gd name="T1" fmla="*/ 0 h 26"/>
                  <a:gd name="T2" fmla="*/ 6 w 26"/>
                  <a:gd name="T3" fmla="*/ 2 h 26"/>
                  <a:gd name="T4" fmla="*/ 7 w 26"/>
                  <a:gd name="T5" fmla="*/ 4 h 26"/>
                  <a:gd name="T6" fmla="*/ 6 w 26"/>
                  <a:gd name="T7" fmla="*/ 6 h 26"/>
                  <a:gd name="T8" fmla="*/ 4 w 26"/>
                  <a:gd name="T9" fmla="*/ 4 h 26"/>
                  <a:gd name="T10" fmla="*/ 0 w 26"/>
                  <a:gd name="T11" fmla="*/ 13 h 26"/>
                  <a:gd name="T12" fmla="*/ 13 w 26"/>
                  <a:gd name="T13" fmla="*/ 26 h 26"/>
                  <a:gd name="T14" fmla="*/ 26 w 26"/>
                  <a:gd name="T15" fmla="*/ 13 h 26"/>
                  <a:gd name="T16" fmla="*/ 13 w 26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10" y="0"/>
                      <a:pt x="8" y="1"/>
                      <a:pt x="6" y="2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4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</a:path>
                </a:pathLst>
              </a:custGeom>
              <a:solidFill>
                <a:srgbClr val="F6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29" name="Oval 1084"/>
              <p:cNvSpPr>
                <a:spLocks noChangeArrowheads="1"/>
              </p:cNvSpPr>
              <p:nvPr/>
            </p:nvSpPr>
            <p:spPr bwMode="auto">
              <a:xfrm>
                <a:off x="2452325" y="5742586"/>
                <a:ext cx="67491" cy="69990"/>
              </a:xfrm>
              <a:prstGeom prst="ellipse">
                <a:avLst/>
              </a:prstGeom>
              <a:solidFill>
                <a:srgbClr val="F6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30" name="Oval 1085"/>
              <p:cNvSpPr>
                <a:spLocks noChangeArrowheads="1"/>
              </p:cNvSpPr>
              <p:nvPr/>
            </p:nvSpPr>
            <p:spPr bwMode="auto">
              <a:xfrm>
                <a:off x="2352339" y="5742586"/>
                <a:ext cx="69990" cy="69990"/>
              </a:xfrm>
              <a:prstGeom prst="ellipse">
                <a:avLst/>
              </a:prstGeom>
              <a:solidFill>
                <a:srgbClr val="F6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31" name="Freeform 1086"/>
              <p:cNvSpPr>
                <a:spLocks noEditPoints="1"/>
              </p:cNvSpPr>
              <p:nvPr/>
            </p:nvSpPr>
            <p:spPr bwMode="auto">
              <a:xfrm>
                <a:off x="5386908" y="5055184"/>
                <a:ext cx="69990" cy="69990"/>
              </a:xfrm>
              <a:custGeom>
                <a:avLst/>
                <a:gdLst>
                  <a:gd name="T0" fmla="*/ 23 w 26"/>
                  <a:gd name="T1" fmla="*/ 16 h 26"/>
                  <a:gd name="T2" fmla="*/ 22 w 26"/>
                  <a:gd name="T3" fmla="*/ 14 h 26"/>
                  <a:gd name="T4" fmla="*/ 24 w 26"/>
                  <a:gd name="T5" fmla="*/ 14 h 26"/>
                  <a:gd name="T6" fmla="*/ 24 w 26"/>
                  <a:gd name="T7" fmla="*/ 15 h 26"/>
                  <a:gd name="T8" fmla="*/ 23 w 26"/>
                  <a:gd name="T9" fmla="*/ 16 h 26"/>
                  <a:gd name="T10" fmla="*/ 13 w 26"/>
                  <a:gd name="T11" fmla="*/ 0 h 26"/>
                  <a:gd name="T12" fmla="*/ 0 w 26"/>
                  <a:gd name="T13" fmla="*/ 13 h 26"/>
                  <a:gd name="T14" fmla="*/ 13 w 26"/>
                  <a:gd name="T15" fmla="*/ 26 h 26"/>
                  <a:gd name="T16" fmla="*/ 26 w 26"/>
                  <a:gd name="T17" fmla="*/ 13 h 26"/>
                  <a:gd name="T18" fmla="*/ 13 w 26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23" y="16"/>
                    </a:moveTo>
                    <a:cubicBezTo>
                      <a:pt x="22" y="15"/>
                      <a:pt x="22" y="15"/>
                      <a:pt x="22" y="14"/>
                    </a:cubicBezTo>
                    <a:cubicBezTo>
                      <a:pt x="22" y="14"/>
                      <a:pt x="23" y="14"/>
                      <a:pt x="24" y="14"/>
                    </a:cubicBezTo>
                    <a:cubicBezTo>
                      <a:pt x="24" y="14"/>
                      <a:pt x="24" y="15"/>
                      <a:pt x="24" y="15"/>
                    </a:cubicBezTo>
                    <a:cubicBezTo>
                      <a:pt x="24" y="16"/>
                      <a:pt x="23" y="16"/>
                      <a:pt x="23" y="16"/>
                    </a:cubicBezTo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</a:path>
                </a:pathLst>
              </a:custGeom>
              <a:solidFill>
                <a:srgbClr val="F6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32" name="Oval 1087"/>
              <p:cNvSpPr>
                <a:spLocks noChangeArrowheads="1"/>
              </p:cNvSpPr>
              <p:nvPr/>
            </p:nvSpPr>
            <p:spPr bwMode="auto">
              <a:xfrm>
                <a:off x="5286922" y="5055184"/>
                <a:ext cx="67491" cy="69990"/>
              </a:xfrm>
              <a:prstGeom prst="ellipse">
                <a:avLst/>
              </a:prstGeom>
              <a:solidFill>
                <a:srgbClr val="F6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33" name="Oval 1088"/>
              <p:cNvSpPr>
                <a:spLocks noChangeArrowheads="1"/>
              </p:cNvSpPr>
              <p:nvPr/>
            </p:nvSpPr>
            <p:spPr bwMode="auto">
              <a:xfrm>
                <a:off x="5184436" y="5055184"/>
                <a:ext cx="69990" cy="69990"/>
              </a:xfrm>
              <a:prstGeom prst="ellipse">
                <a:avLst/>
              </a:prstGeom>
              <a:solidFill>
                <a:srgbClr val="F6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34" name="Oval 1089"/>
              <p:cNvSpPr>
                <a:spLocks noChangeArrowheads="1"/>
              </p:cNvSpPr>
              <p:nvPr/>
            </p:nvSpPr>
            <p:spPr bwMode="auto">
              <a:xfrm>
                <a:off x="3232214" y="4245299"/>
                <a:ext cx="69990" cy="69990"/>
              </a:xfrm>
              <a:prstGeom prst="ellipse">
                <a:avLst/>
              </a:prstGeom>
              <a:solidFill>
                <a:srgbClr val="C7C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35" name="Oval 1090"/>
              <p:cNvSpPr>
                <a:spLocks noChangeArrowheads="1"/>
              </p:cNvSpPr>
              <p:nvPr/>
            </p:nvSpPr>
            <p:spPr bwMode="auto">
              <a:xfrm>
                <a:off x="3132229" y="4245299"/>
                <a:ext cx="67491" cy="69990"/>
              </a:xfrm>
              <a:prstGeom prst="ellipse">
                <a:avLst/>
              </a:prstGeom>
              <a:solidFill>
                <a:srgbClr val="C7C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36" name="Freeform 1091"/>
              <p:cNvSpPr>
                <a:spLocks noEditPoints="1"/>
              </p:cNvSpPr>
              <p:nvPr/>
            </p:nvSpPr>
            <p:spPr bwMode="auto">
              <a:xfrm>
                <a:off x="3029742" y="4245299"/>
                <a:ext cx="69990" cy="69990"/>
              </a:xfrm>
              <a:custGeom>
                <a:avLst/>
                <a:gdLst>
                  <a:gd name="T0" fmla="*/ 12 w 26"/>
                  <a:gd name="T1" fmla="*/ 7 h 26"/>
                  <a:gd name="T2" fmla="*/ 11 w 26"/>
                  <a:gd name="T3" fmla="*/ 6 h 26"/>
                  <a:gd name="T4" fmla="*/ 12 w 26"/>
                  <a:gd name="T5" fmla="*/ 5 h 26"/>
                  <a:gd name="T6" fmla="*/ 12 w 26"/>
                  <a:gd name="T7" fmla="*/ 7 h 26"/>
                  <a:gd name="T8" fmla="*/ 13 w 26"/>
                  <a:gd name="T9" fmla="*/ 0 h 26"/>
                  <a:gd name="T10" fmla="*/ 0 w 26"/>
                  <a:gd name="T11" fmla="*/ 13 h 26"/>
                  <a:gd name="T12" fmla="*/ 13 w 26"/>
                  <a:gd name="T13" fmla="*/ 26 h 26"/>
                  <a:gd name="T14" fmla="*/ 26 w 26"/>
                  <a:gd name="T15" fmla="*/ 13 h 26"/>
                  <a:gd name="T16" fmla="*/ 13 w 26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12" y="7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</a:path>
                </a:pathLst>
              </a:custGeom>
              <a:solidFill>
                <a:srgbClr val="C7C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37" name="Oval 1092"/>
              <p:cNvSpPr>
                <a:spLocks noChangeArrowheads="1"/>
              </p:cNvSpPr>
              <p:nvPr/>
            </p:nvSpPr>
            <p:spPr bwMode="auto">
              <a:xfrm>
                <a:off x="6031816" y="2952982"/>
                <a:ext cx="69990" cy="69990"/>
              </a:xfrm>
              <a:prstGeom prst="ellipse">
                <a:avLst/>
              </a:prstGeom>
              <a:solidFill>
                <a:srgbClr val="C8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38" name="Oval 1093"/>
              <p:cNvSpPr>
                <a:spLocks noChangeArrowheads="1"/>
              </p:cNvSpPr>
              <p:nvPr/>
            </p:nvSpPr>
            <p:spPr bwMode="auto">
              <a:xfrm>
                <a:off x="5931831" y="2952982"/>
                <a:ext cx="67491" cy="69990"/>
              </a:xfrm>
              <a:prstGeom prst="ellipse">
                <a:avLst/>
              </a:prstGeom>
              <a:solidFill>
                <a:srgbClr val="C8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39" name="Oval 1094"/>
              <p:cNvSpPr>
                <a:spLocks noChangeArrowheads="1"/>
              </p:cNvSpPr>
              <p:nvPr/>
            </p:nvSpPr>
            <p:spPr bwMode="auto">
              <a:xfrm>
                <a:off x="5829344" y="2952982"/>
                <a:ext cx="69990" cy="69990"/>
              </a:xfrm>
              <a:prstGeom prst="ellipse">
                <a:avLst/>
              </a:prstGeom>
              <a:solidFill>
                <a:srgbClr val="C8E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40" name="Freeform 1095"/>
              <p:cNvSpPr/>
              <p:nvPr/>
            </p:nvSpPr>
            <p:spPr bwMode="auto">
              <a:xfrm>
                <a:off x="1659937" y="4817717"/>
                <a:ext cx="1654765" cy="832383"/>
              </a:xfrm>
              <a:custGeom>
                <a:avLst/>
                <a:gdLst>
                  <a:gd name="T0" fmla="*/ 0 w 662"/>
                  <a:gd name="T1" fmla="*/ 333 h 333"/>
                  <a:gd name="T2" fmla="*/ 184 w 662"/>
                  <a:gd name="T3" fmla="*/ 121 h 333"/>
                  <a:gd name="T4" fmla="*/ 350 w 662"/>
                  <a:gd name="T5" fmla="*/ 222 h 333"/>
                  <a:gd name="T6" fmla="*/ 506 w 662"/>
                  <a:gd name="T7" fmla="*/ 0 h 333"/>
                  <a:gd name="T8" fmla="*/ 662 w 662"/>
                  <a:gd name="T9" fmla="*/ 107 h 333"/>
                  <a:gd name="T10" fmla="*/ 662 w 662"/>
                  <a:gd name="T11" fmla="*/ 333 h 333"/>
                  <a:gd name="T12" fmla="*/ 0 w 662"/>
                  <a:gd name="T13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2" h="333">
                    <a:moveTo>
                      <a:pt x="0" y="333"/>
                    </a:moveTo>
                    <a:lnTo>
                      <a:pt x="184" y="121"/>
                    </a:lnTo>
                    <a:lnTo>
                      <a:pt x="350" y="222"/>
                    </a:lnTo>
                    <a:lnTo>
                      <a:pt x="506" y="0"/>
                    </a:lnTo>
                    <a:lnTo>
                      <a:pt x="662" y="107"/>
                    </a:lnTo>
                    <a:lnTo>
                      <a:pt x="662" y="333"/>
                    </a:lnTo>
                    <a:lnTo>
                      <a:pt x="0" y="3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41" name="Freeform 1096"/>
              <p:cNvSpPr/>
              <p:nvPr/>
            </p:nvSpPr>
            <p:spPr bwMode="auto">
              <a:xfrm>
                <a:off x="1659937" y="4817717"/>
                <a:ext cx="1654765" cy="832383"/>
              </a:xfrm>
              <a:custGeom>
                <a:avLst/>
                <a:gdLst>
                  <a:gd name="T0" fmla="*/ 0 w 662"/>
                  <a:gd name="T1" fmla="*/ 333 h 333"/>
                  <a:gd name="T2" fmla="*/ 184 w 662"/>
                  <a:gd name="T3" fmla="*/ 121 h 333"/>
                  <a:gd name="T4" fmla="*/ 350 w 662"/>
                  <a:gd name="T5" fmla="*/ 222 h 333"/>
                  <a:gd name="T6" fmla="*/ 506 w 662"/>
                  <a:gd name="T7" fmla="*/ 0 h 333"/>
                  <a:gd name="T8" fmla="*/ 662 w 662"/>
                  <a:gd name="T9" fmla="*/ 107 h 333"/>
                  <a:gd name="T10" fmla="*/ 662 w 662"/>
                  <a:gd name="T11" fmla="*/ 333 h 333"/>
                  <a:gd name="T12" fmla="*/ 0 w 662"/>
                  <a:gd name="T13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2" h="333">
                    <a:moveTo>
                      <a:pt x="0" y="333"/>
                    </a:moveTo>
                    <a:lnTo>
                      <a:pt x="184" y="121"/>
                    </a:lnTo>
                    <a:lnTo>
                      <a:pt x="350" y="222"/>
                    </a:lnTo>
                    <a:lnTo>
                      <a:pt x="506" y="0"/>
                    </a:lnTo>
                    <a:lnTo>
                      <a:pt x="662" y="107"/>
                    </a:lnTo>
                    <a:lnTo>
                      <a:pt x="662" y="333"/>
                    </a:lnTo>
                    <a:lnTo>
                      <a:pt x="0" y="3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43" name="Freeform 7644"/>
              <p:cNvSpPr/>
              <p:nvPr/>
            </p:nvSpPr>
            <p:spPr bwMode="auto">
              <a:xfrm>
                <a:off x="3359695" y="2273078"/>
                <a:ext cx="7500" cy="2500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44" name="Freeform 7645"/>
              <p:cNvSpPr/>
              <p:nvPr/>
            </p:nvSpPr>
            <p:spPr bwMode="auto">
              <a:xfrm>
                <a:off x="3359695" y="2273078"/>
                <a:ext cx="7500" cy="2500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45" name="Freeform 7646"/>
              <p:cNvSpPr/>
              <p:nvPr/>
            </p:nvSpPr>
            <p:spPr bwMode="auto">
              <a:xfrm flipH="1">
                <a:off x="2712287" y="2273078"/>
                <a:ext cx="0" cy="250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46" name="Freeform 7647"/>
              <p:cNvSpPr/>
              <p:nvPr/>
            </p:nvSpPr>
            <p:spPr bwMode="auto">
              <a:xfrm>
                <a:off x="2712287" y="2273078"/>
                <a:ext cx="2500" cy="250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0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47" name="Freeform 7653"/>
              <p:cNvSpPr/>
              <p:nvPr/>
            </p:nvSpPr>
            <p:spPr bwMode="auto">
              <a:xfrm>
                <a:off x="1839911" y="2355566"/>
                <a:ext cx="2500" cy="7500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49" name="Freeform 7657"/>
              <p:cNvSpPr/>
              <p:nvPr/>
            </p:nvSpPr>
            <p:spPr bwMode="auto">
              <a:xfrm>
                <a:off x="2394833" y="2343069"/>
                <a:ext cx="4999" cy="9999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4 h 4"/>
                  <a:gd name="T6" fmla="*/ 2 w 2"/>
                  <a:gd name="T7" fmla="*/ 2 h 4"/>
                  <a:gd name="T8" fmla="*/ 1 w 2"/>
                  <a:gd name="T9" fmla="*/ 0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51" name="Freeform 7659"/>
              <p:cNvSpPr/>
              <p:nvPr/>
            </p:nvSpPr>
            <p:spPr bwMode="auto">
              <a:xfrm>
                <a:off x="2897260" y="2325570"/>
                <a:ext cx="4999" cy="9999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52" name="Freeform 7660"/>
              <p:cNvSpPr/>
              <p:nvPr/>
            </p:nvSpPr>
            <p:spPr bwMode="auto">
              <a:xfrm>
                <a:off x="1849910" y="2328071"/>
                <a:ext cx="7500" cy="2500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2 w 3"/>
                  <a:gd name="T5" fmla="*/ 1 h 1"/>
                  <a:gd name="T6" fmla="*/ 3 w 3"/>
                  <a:gd name="T7" fmla="*/ 0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53" name="Freeform 7670"/>
              <p:cNvSpPr/>
              <p:nvPr/>
            </p:nvSpPr>
            <p:spPr bwMode="auto">
              <a:xfrm>
                <a:off x="2534813" y="2213087"/>
                <a:ext cx="4999" cy="7500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80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55" name="Freeform 7674"/>
              <p:cNvSpPr/>
              <p:nvPr/>
            </p:nvSpPr>
            <p:spPr bwMode="auto">
              <a:xfrm>
                <a:off x="3749640" y="2200588"/>
                <a:ext cx="9999" cy="7500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0 h 3"/>
                  <a:gd name="T4" fmla="*/ 0 w 4"/>
                  <a:gd name="T5" fmla="*/ 1 h 3"/>
                  <a:gd name="T6" fmla="*/ 1 w 4"/>
                  <a:gd name="T7" fmla="*/ 3 h 3"/>
                  <a:gd name="T8" fmla="*/ 1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58" name="Freeform 7678"/>
              <p:cNvSpPr/>
              <p:nvPr/>
            </p:nvSpPr>
            <p:spPr bwMode="auto">
              <a:xfrm>
                <a:off x="2334841" y="2183091"/>
                <a:ext cx="9999" cy="12499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0 w 4"/>
                  <a:gd name="T5" fmla="*/ 2 h 4"/>
                  <a:gd name="T6" fmla="*/ 1 w 4"/>
                  <a:gd name="T7" fmla="*/ 4 h 4"/>
                  <a:gd name="T8" fmla="*/ 1 w 4"/>
                  <a:gd name="T9" fmla="*/ 4 h 4"/>
                  <a:gd name="T10" fmla="*/ 4 w 4"/>
                  <a:gd name="T11" fmla="*/ 2 h 4"/>
                  <a:gd name="T12" fmla="*/ 4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80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59" name="Freeform 7680"/>
              <p:cNvSpPr/>
              <p:nvPr/>
            </p:nvSpPr>
            <p:spPr bwMode="auto">
              <a:xfrm>
                <a:off x="1454966" y="2178092"/>
                <a:ext cx="2500" cy="4999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60" name="Freeform 7681"/>
              <p:cNvSpPr/>
              <p:nvPr/>
            </p:nvSpPr>
            <p:spPr bwMode="auto">
              <a:xfrm>
                <a:off x="1454966" y="2178092"/>
                <a:ext cx="2500" cy="4999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63" name="Freeform 7684"/>
              <p:cNvSpPr/>
              <p:nvPr/>
            </p:nvSpPr>
            <p:spPr bwMode="auto">
              <a:xfrm>
                <a:off x="3712145" y="2268079"/>
                <a:ext cx="4999" cy="4999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64" name="Freeform 7685"/>
              <p:cNvSpPr/>
              <p:nvPr/>
            </p:nvSpPr>
            <p:spPr bwMode="auto">
              <a:xfrm>
                <a:off x="3712145" y="2268079"/>
                <a:ext cx="4999" cy="4999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65" name="Freeform 7686"/>
              <p:cNvSpPr/>
              <p:nvPr/>
            </p:nvSpPr>
            <p:spPr bwMode="auto">
              <a:xfrm>
                <a:off x="2897260" y="2255580"/>
                <a:ext cx="4999" cy="9999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1 w 2"/>
                  <a:gd name="T5" fmla="*/ 2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66" name="Freeform 7687"/>
              <p:cNvSpPr/>
              <p:nvPr/>
            </p:nvSpPr>
            <p:spPr bwMode="auto">
              <a:xfrm>
                <a:off x="1487461" y="2255580"/>
                <a:ext cx="4999" cy="4999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70" name="Freeform 7697"/>
              <p:cNvSpPr/>
              <p:nvPr/>
            </p:nvSpPr>
            <p:spPr bwMode="auto">
              <a:xfrm>
                <a:off x="1484962" y="2510544"/>
                <a:ext cx="2500" cy="4999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71" name="Freeform 7698"/>
              <p:cNvSpPr/>
              <p:nvPr/>
            </p:nvSpPr>
            <p:spPr bwMode="auto">
              <a:xfrm>
                <a:off x="1484962" y="2510544"/>
                <a:ext cx="2500" cy="4999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84" name="Freeform 7719"/>
              <p:cNvSpPr/>
              <p:nvPr/>
            </p:nvSpPr>
            <p:spPr bwMode="auto">
              <a:xfrm>
                <a:off x="3792133" y="2553039"/>
                <a:ext cx="2500" cy="250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85" name="Freeform 7720"/>
              <p:cNvSpPr/>
              <p:nvPr/>
            </p:nvSpPr>
            <p:spPr bwMode="auto">
              <a:xfrm>
                <a:off x="3792133" y="2553039"/>
                <a:ext cx="2500" cy="250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87" name="Freeform 7724"/>
              <p:cNvSpPr/>
              <p:nvPr/>
            </p:nvSpPr>
            <p:spPr bwMode="auto">
              <a:xfrm>
                <a:off x="3144726" y="2535540"/>
                <a:ext cx="2500" cy="999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91" name="Freeform 7732"/>
              <p:cNvSpPr/>
              <p:nvPr/>
            </p:nvSpPr>
            <p:spPr bwMode="auto">
              <a:xfrm>
                <a:off x="1724928" y="2525542"/>
                <a:ext cx="2500" cy="250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92" name="Freeform 7733"/>
              <p:cNvSpPr/>
              <p:nvPr/>
            </p:nvSpPr>
            <p:spPr bwMode="auto">
              <a:xfrm>
                <a:off x="1724928" y="2525542"/>
                <a:ext cx="2500" cy="250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97" name="Freeform 7740"/>
              <p:cNvSpPr/>
              <p:nvPr/>
            </p:nvSpPr>
            <p:spPr bwMode="auto">
              <a:xfrm>
                <a:off x="2567307" y="2518044"/>
                <a:ext cx="2500" cy="250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298" name="Freeform 7741"/>
              <p:cNvSpPr/>
              <p:nvPr/>
            </p:nvSpPr>
            <p:spPr bwMode="auto">
              <a:xfrm>
                <a:off x="2567307" y="2518044"/>
                <a:ext cx="2500" cy="250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02" name="Freeform 7745"/>
              <p:cNvSpPr/>
              <p:nvPr/>
            </p:nvSpPr>
            <p:spPr bwMode="auto">
              <a:xfrm>
                <a:off x="2379835" y="2410558"/>
                <a:ext cx="14998" cy="12499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4 w 5"/>
                  <a:gd name="T5" fmla="*/ 5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3 h 5"/>
                  <a:gd name="T12" fmla="*/ 1 w 5"/>
                  <a:gd name="T13" fmla="*/ 0 h 5"/>
                  <a:gd name="T14" fmla="*/ 1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4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0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03" name="Freeform 7746"/>
              <p:cNvSpPr/>
              <p:nvPr/>
            </p:nvSpPr>
            <p:spPr bwMode="auto">
              <a:xfrm>
                <a:off x="1387475" y="2413059"/>
                <a:ext cx="2500" cy="250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04" name="Freeform 7747"/>
              <p:cNvSpPr/>
              <p:nvPr/>
            </p:nvSpPr>
            <p:spPr bwMode="auto">
              <a:xfrm>
                <a:off x="1387475" y="2413059"/>
                <a:ext cx="2500" cy="250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07" name="Freeform 7752"/>
              <p:cNvSpPr/>
              <p:nvPr/>
            </p:nvSpPr>
            <p:spPr bwMode="auto">
              <a:xfrm>
                <a:off x="1922399" y="2398061"/>
                <a:ext cx="4999" cy="7500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08" name="Freeform 7753"/>
              <p:cNvSpPr/>
              <p:nvPr/>
            </p:nvSpPr>
            <p:spPr bwMode="auto">
              <a:xfrm>
                <a:off x="1734926" y="2395560"/>
                <a:ext cx="4999" cy="750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  <a:gd name="T8" fmla="*/ 1 w 2"/>
                  <a:gd name="T9" fmla="*/ 2 h 2"/>
                  <a:gd name="T10" fmla="*/ 2 w 2"/>
                  <a:gd name="T11" fmla="*/ 1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13" name="Freeform 7769"/>
              <p:cNvSpPr/>
              <p:nvPr/>
            </p:nvSpPr>
            <p:spPr bwMode="auto">
              <a:xfrm>
                <a:off x="3037240" y="2370564"/>
                <a:ext cx="4999" cy="499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14" name="Freeform 7770"/>
              <p:cNvSpPr/>
              <p:nvPr/>
            </p:nvSpPr>
            <p:spPr bwMode="auto">
              <a:xfrm>
                <a:off x="3037240" y="2370564"/>
                <a:ext cx="4999" cy="499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15" name="Freeform 7771"/>
              <p:cNvSpPr/>
              <p:nvPr/>
            </p:nvSpPr>
            <p:spPr bwMode="auto">
              <a:xfrm>
                <a:off x="2434827" y="2468051"/>
                <a:ext cx="4999" cy="750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16" name="Freeform 7772"/>
              <p:cNvSpPr/>
              <p:nvPr/>
            </p:nvSpPr>
            <p:spPr bwMode="auto">
              <a:xfrm>
                <a:off x="2434827" y="2465550"/>
                <a:ext cx="4999" cy="2500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80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17" name="Freeform 7774"/>
              <p:cNvSpPr/>
              <p:nvPr/>
            </p:nvSpPr>
            <p:spPr bwMode="auto">
              <a:xfrm>
                <a:off x="3247211" y="2448054"/>
                <a:ext cx="2500" cy="250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18" name="Freeform 7775"/>
              <p:cNvSpPr/>
              <p:nvPr/>
            </p:nvSpPr>
            <p:spPr bwMode="auto">
              <a:xfrm>
                <a:off x="3247211" y="2448054"/>
                <a:ext cx="2500" cy="250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19" name="Freeform 7776"/>
              <p:cNvSpPr/>
              <p:nvPr/>
            </p:nvSpPr>
            <p:spPr bwMode="auto">
              <a:xfrm>
                <a:off x="1614943" y="2453053"/>
                <a:ext cx="7500" cy="7500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1 w 2"/>
                  <a:gd name="T5" fmla="*/ 3 h 3"/>
                  <a:gd name="T6" fmla="*/ 2 w 2"/>
                  <a:gd name="T7" fmla="*/ 2 h 3"/>
                  <a:gd name="T8" fmla="*/ 1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20" name="Freeform 7781"/>
              <p:cNvSpPr>
                <a:spLocks noEditPoints="1"/>
              </p:cNvSpPr>
              <p:nvPr/>
            </p:nvSpPr>
            <p:spPr bwMode="auto">
              <a:xfrm>
                <a:off x="3239712" y="2440554"/>
                <a:ext cx="7500" cy="9999"/>
              </a:xfrm>
              <a:custGeom>
                <a:avLst/>
                <a:gdLst>
                  <a:gd name="T0" fmla="*/ 3 w 3"/>
                  <a:gd name="T1" fmla="*/ 3 h 4"/>
                  <a:gd name="T2" fmla="*/ 3 w 3"/>
                  <a:gd name="T3" fmla="*/ 4 h 4"/>
                  <a:gd name="T4" fmla="*/ 3 w 3"/>
                  <a:gd name="T5" fmla="*/ 3 h 4"/>
                  <a:gd name="T6" fmla="*/ 3 w 3"/>
                  <a:gd name="T7" fmla="*/ 3 h 4"/>
                  <a:gd name="T8" fmla="*/ 2 w 3"/>
                  <a:gd name="T9" fmla="*/ 0 h 4"/>
                  <a:gd name="T10" fmla="*/ 0 w 3"/>
                  <a:gd name="T11" fmla="*/ 1 h 4"/>
                  <a:gd name="T12" fmla="*/ 3 w 3"/>
                  <a:gd name="T13" fmla="*/ 3 h 4"/>
                  <a:gd name="T14" fmla="*/ 2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3" y="2"/>
                      <a:pt x="3" y="0"/>
                      <a:pt x="2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21" name="Freeform 7782"/>
              <p:cNvSpPr/>
              <p:nvPr/>
            </p:nvSpPr>
            <p:spPr bwMode="auto">
              <a:xfrm>
                <a:off x="3139727" y="2443054"/>
                <a:ext cx="4999" cy="250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22" name="Freeform 7783"/>
              <p:cNvSpPr/>
              <p:nvPr/>
            </p:nvSpPr>
            <p:spPr bwMode="auto">
              <a:xfrm>
                <a:off x="1874906" y="2440554"/>
                <a:ext cx="4999" cy="499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B2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  <p:sp>
            <p:nvSpPr>
              <p:cNvPr id="323" name="Freeform 7786"/>
              <p:cNvSpPr/>
              <p:nvPr/>
            </p:nvSpPr>
            <p:spPr bwMode="auto">
              <a:xfrm>
                <a:off x="2392332" y="2418058"/>
                <a:ext cx="4999" cy="999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0 w 2"/>
                  <a:gd name="T7" fmla="*/ 2 h 4"/>
                  <a:gd name="T8" fmla="*/ 2 w 2"/>
                  <a:gd name="T9" fmla="*/ 4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80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endParaRPr>
              </a:p>
            </p:txBody>
          </p:sp>
        </p:grpSp>
        <p:sp>
          <p:nvSpPr>
            <p:cNvPr id="324" name="Rectangle 9"/>
            <p:cNvSpPr/>
            <p:nvPr/>
          </p:nvSpPr>
          <p:spPr>
            <a:xfrm>
              <a:off x="4321531" y="3422359"/>
              <a:ext cx="1540907" cy="1377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单击此处添加图片</a:t>
              </a:r>
            </a:p>
            <a:p>
              <a:pPr algn="ctr">
                <a:lnSpc>
                  <a:spcPct val="130000"/>
                </a:lnSpc>
              </a:pPr>
              <a:endPara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  <a:p>
              <a:pPr algn="just"/>
              <a:r>
                <a:rPr lang="zh-CN" alt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点击输入简要的文字介绍，文字内容需概括精炼，不用多余的文字修饰，言简意赅的说明分项内容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..........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608146" y="2581257"/>
              <a:ext cx="1407343" cy="33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单击此处添加图片</a:t>
              </a:r>
            </a:p>
          </p:txBody>
        </p:sp>
        <p:sp>
          <p:nvSpPr>
            <p:cNvPr id="325" name="矩形 324"/>
            <p:cNvSpPr/>
            <p:nvPr/>
          </p:nvSpPr>
          <p:spPr>
            <a:xfrm>
              <a:off x="1608210" y="4467181"/>
              <a:ext cx="1402263" cy="33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单击此处添加图片</a:t>
              </a:r>
            </a:p>
          </p:txBody>
        </p:sp>
      </p:grpSp>
      <p:sp>
        <p:nvSpPr>
          <p:cNvPr id="326" name="Shape 551"/>
          <p:cNvSpPr/>
          <p:nvPr/>
        </p:nvSpPr>
        <p:spPr>
          <a:xfrm>
            <a:off x="6476997" y="1455066"/>
            <a:ext cx="2528570" cy="4603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Source Sans Pro" panose="020B0503030403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2400" b="1">
                <a:solidFill>
                  <a:srgbClr val="5C5C5C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+mn-lt"/>
              </a:rPr>
              <a:t>单击此处添加文字</a:t>
            </a:r>
          </a:p>
        </p:txBody>
      </p:sp>
      <p:pic>
        <p:nvPicPr>
          <p:cNvPr id="5" name="图片 4" descr="矩形 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13385" y="283210"/>
            <a:ext cx="1043940" cy="676910"/>
          </a:xfrm>
          <a:prstGeom prst="rect">
            <a:avLst/>
          </a:prstGeom>
        </p:spPr>
      </p:pic>
      <p:sp>
        <p:nvSpPr>
          <p:cNvPr id="327" name="Shape 552"/>
          <p:cNvSpPr/>
          <p:nvPr/>
        </p:nvSpPr>
        <p:spPr>
          <a:xfrm>
            <a:off x="6568395" y="1916731"/>
            <a:ext cx="2143770" cy="1"/>
          </a:xfrm>
          <a:prstGeom prst="line">
            <a:avLst/>
          </a:prstGeom>
          <a:ln w="6350">
            <a:solidFill>
              <a:srgbClr val="BFBFBF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grpSp>
        <p:nvGrpSpPr>
          <p:cNvPr id="328" name="Group 555"/>
          <p:cNvGrpSpPr/>
          <p:nvPr/>
        </p:nvGrpSpPr>
        <p:grpSpPr>
          <a:xfrm>
            <a:off x="9827970" y="2206664"/>
            <a:ext cx="1217977" cy="1217067"/>
            <a:chOff x="-36" y="0"/>
            <a:chExt cx="1218135" cy="1217066"/>
          </a:xfrm>
        </p:grpSpPr>
        <p:sp>
          <p:nvSpPr>
            <p:cNvPr id="329" name="Shape 553"/>
            <p:cNvSpPr/>
            <p:nvPr/>
          </p:nvSpPr>
          <p:spPr>
            <a:xfrm>
              <a:off x="1032" y="-1"/>
              <a:ext cx="1217068" cy="121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693" y="10800"/>
                  </a:moveTo>
                  <a:cubicBezTo>
                    <a:pt x="2693" y="15277"/>
                    <a:pt x="6323" y="18907"/>
                    <a:pt x="10800" y="18907"/>
                  </a:cubicBezTo>
                  <a:cubicBezTo>
                    <a:pt x="15277" y="18907"/>
                    <a:pt x="18907" y="15277"/>
                    <a:pt x="18907" y="10800"/>
                  </a:cubicBezTo>
                  <a:cubicBezTo>
                    <a:pt x="18907" y="6323"/>
                    <a:pt x="15277" y="2693"/>
                    <a:pt x="10800" y="2693"/>
                  </a:cubicBezTo>
                  <a:cubicBezTo>
                    <a:pt x="6323" y="2693"/>
                    <a:pt x="2693" y="6323"/>
                    <a:pt x="2693" y="108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30" name="Shape 554"/>
            <p:cNvSpPr/>
            <p:nvPr/>
          </p:nvSpPr>
          <p:spPr>
            <a:xfrm rot="5400000" flipH="1">
              <a:off x="-19" y="-19"/>
              <a:ext cx="1216838" cy="1216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19087" extrusionOk="0">
                  <a:moveTo>
                    <a:pt x="18252" y="15253"/>
                  </a:moveTo>
                  <a:lnTo>
                    <a:pt x="18252" y="15253"/>
                  </a:lnTo>
                  <a:cubicBezTo>
                    <a:pt x="14904" y="19477"/>
                    <a:pt x="8555" y="20344"/>
                    <a:pt x="4071" y="17191"/>
                  </a:cubicBezTo>
                  <a:cubicBezTo>
                    <a:pt x="-413" y="14038"/>
                    <a:pt x="-1334" y="8058"/>
                    <a:pt x="2014" y="3835"/>
                  </a:cubicBezTo>
                  <a:cubicBezTo>
                    <a:pt x="5362" y="-389"/>
                    <a:pt x="11711" y="-1256"/>
                    <a:pt x="16195" y="1897"/>
                  </a:cubicBezTo>
                  <a:cubicBezTo>
                    <a:pt x="18757" y="3699"/>
                    <a:pt x="20266" y="6533"/>
                    <a:pt x="20266" y="9544"/>
                  </a:cubicBezTo>
                  <a:lnTo>
                    <a:pt x="17709" y="9544"/>
                  </a:lnTo>
                  <a:cubicBezTo>
                    <a:pt x="17709" y="5603"/>
                    <a:pt x="14317" y="2409"/>
                    <a:pt x="10133" y="2409"/>
                  </a:cubicBezTo>
                  <a:cubicBezTo>
                    <a:pt x="5949" y="2409"/>
                    <a:pt x="2557" y="5603"/>
                    <a:pt x="2557" y="9544"/>
                  </a:cubicBezTo>
                  <a:cubicBezTo>
                    <a:pt x="2557" y="13485"/>
                    <a:pt x="5949" y="16679"/>
                    <a:pt x="10133" y="16679"/>
                  </a:cubicBezTo>
                  <a:cubicBezTo>
                    <a:pt x="12524" y="16679"/>
                    <a:pt x="14774" y="15617"/>
                    <a:pt x="16204" y="13813"/>
                  </a:cubicBezTo>
                  <a:close/>
                </a:path>
              </a:pathLst>
            </a:custGeom>
            <a:solidFill>
              <a:srgbClr val="FCE2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sp>
        <p:nvSpPr>
          <p:cNvPr id="331" name="Shape 556"/>
          <p:cNvSpPr/>
          <p:nvPr/>
        </p:nvSpPr>
        <p:spPr>
          <a:xfrm>
            <a:off x="10250706" y="2634072"/>
            <a:ext cx="371245" cy="372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228600">
              <a:defRPr sz="15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grpSp>
        <p:nvGrpSpPr>
          <p:cNvPr id="332" name="Group 570"/>
          <p:cNvGrpSpPr/>
          <p:nvPr/>
        </p:nvGrpSpPr>
        <p:grpSpPr>
          <a:xfrm>
            <a:off x="8309507" y="2206664"/>
            <a:ext cx="1216909" cy="1217067"/>
            <a:chOff x="0" y="0"/>
            <a:chExt cx="1217066" cy="1217066"/>
          </a:xfrm>
        </p:grpSpPr>
        <p:sp>
          <p:nvSpPr>
            <p:cNvPr id="333" name="Shape 568"/>
            <p:cNvSpPr/>
            <p:nvPr/>
          </p:nvSpPr>
          <p:spPr>
            <a:xfrm>
              <a:off x="0" y="0"/>
              <a:ext cx="1217067" cy="121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693" y="10800"/>
                  </a:moveTo>
                  <a:cubicBezTo>
                    <a:pt x="2693" y="15277"/>
                    <a:pt x="6323" y="18907"/>
                    <a:pt x="10800" y="18907"/>
                  </a:cubicBezTo>
                  <a:cubicBezTo>
                    <a:pt x="15277" y="18907"/>
                    <a:pt x="18907" y="15277"/>
                    <a:pt x="18907" y="10800"/>
                  </a:cubicBezTo>
                  <a:cubicBezTo>
                    <a:pt x="18907" y="6323"/>
                    <a:pt x="15277" y="2693"/>
                    <a:pt x="10800" y="2693"/>
                  </a:cubicBezTo>
                  <a:cubicBezTo>
                    <a:pt x="6323" y="2693"/>
                    <a:pt x="2693" y="6323"/>
                    <a:pt x="2693" y="108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34" name="Shape 569"/>
            <p:cNvSpPr/>
            <p:nvPr/>
          </p:nvSpPr>
          <p:spPr>
            <a:xfrm rot="5400000" flipH="1">
              <a:off x="190500" y="191533"/>
              <a:ext cx="1216963" cy="83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2" h="19687" extrusionOk="0">
                  <a:moveTo>
                    <a:pt x="723" y="19687"/>
                  </a:moveTo>
                  <a:lnTo>
                    <a:pt x="723" y="19687"/>
                  </a:lnTo>
                  <a:cubicBezTo>
                    <a:pt x="-1348" y="12318"/>
                    <a:pt x="1184" y="3963"/>
                    <a:pt x="6378" y="1025"/>
                  </a:cubicBezTo>
                  <a:cubicBezTo>
                    <a:pt x="11572" y="-1913"/>
                    <a:pt x="17461" y="1679"/>
                    <a:pt x="19532" y="9047"/>
                  </a:cubicBezTo>
                  <a:cubicBezTo>
                    <a:pt x="20008" y="10740"/>
                    <a:pt x="20252" y="12545"/>
                    <a:pt x="20252" y="14367"/>
                  </a:cubicBezTo>
                  <a:lnTo>
                    <a:pt x="17697" y="14367"/>
                  </a:lnTo>
                  <a:cubicBezTo>
                    <a:pt x="17697" y="8436"/>
                    <a:pt x="14308" y="3628"/>
                    <a:pt x="10127" y="3628"/>
                  </a:cubicBezTo>
                  <a:cubicBezTo>
                    <a:pt x="5947" y="3628"/>
                    <a:pt x="2558" y="8436"/>
                    <a:pt x="2558" y="14367"/>
                  </a:cubicBezTo>
                  <a:cubicBezTo>
                    <a:pt x="2558" y="15729"/>
                    <a:pt x="2740" y="17079"/>
                    <a:pt x="3096" y="18345"/>
                  </a:cubicBezTo>
                  <a:close/>
                </a:path>
              </a:pathLst>
            </a:custGeom>
            <a:solidFill>
              <a:srgbClr val="B9E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335" name="Group 574"/>
          <p:cNvGrpSpPr/>
          <p:nvPr/>
        </p:nvGrpSpPr>
        <p:grpSpPr>
          <a:xfrm>
            <a:off x="8698870" y="2622920"/>
            <a:ext cx="383709" cy="383739"/>
            <a:chOff x="-9" y="0"/>
            <a:chExt cx="383758" cy="383737"/>
          </a:xfrm>
          <a:solidFill>
            <a:schemeClr val="accent3"/>
          </a:solidFill>
        </p:grpSpPr>
        <p:sp>
          <p:nvSpPr>
            <p:cNvPr id="336" name="Shape 571"/>
            <p:cNvSpPr/>
            <p:nvPr/>
          </p:nvSpPr>
          <p:spPr>
            <a:xfrm>
              <a:off x="204013" y="47887"/>
              <a:ext cx="125945" cy="12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39" y="20579"/>
                  </a:moveTo>
                  <a:lnTo>
                    <a:pt x="19543" y="20579"/>
                  </a:lnTo>
                  <a:cubicBezTo>
                    <a:pt x="19547" y="21142"/>
                    <a:pt x="20005" y="21600"/>
                    <a:pt x="20572" y="21600"/>
                  </a:cubicBezTo>
                  <a:cubicBezTo>
                    <a:pt x="21138" y="21600"/>
                    <a:pt x="21600" y="21138"/>
                    <a:pt x="21600" y="20571"/>
                  </a:cubicBezTo>
                  <a:cubicBezTo>
                    <a:pt x="21600" y="20565"/>
                    <a:pt x="21596" y="20561"/>
                    <a:pt x="21596" y="20555"/>
                  </a:cubicBezTo>
                  <a:cubicBezTo>
                    <a:pt x="21584" y="9221"/>
                    <a:pt x="12412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4" y="2065"/>
                    <a:pt x="19539" y="10370"/>
                    <a:pt x="19539" y="20579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228600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37" name="Shape 572"/>
            <p:cNvSpPr/>
            <p:nvPr/>
          </p:nvSpPr>
          <p:spPr>
            <a:xfrm>
              <a:off x="-10" y="-1"/>
              <a:ext cx="383760" cy="38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extrusionOk="0">
                  <a:moveTo>
                    <a:pt x="19868" y="17134"/>
                  </a:moveTo>
                  <a:cubicBezTo>
                    <a:pt x="19766" y="17387"/>
                    <a:pt x="19525" y="17550"/>
                    <a:pt x="19255" y="17550"/>
                  </a:cubicBezTo>
                  <a:lnTo>
                    <a:pt x="19058" y="17550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8"/>
                  </a:lnTo>
                  <a:cubicBezTo>
                    <a:pt x="19915" y="16592"/>
                    <a:pt x="19972" y="16881"/>
                    <a:pt x="19868" y="17134"/>
                  </a:cubicBezTo>
                  <a:moveTo>
                    <a:pt x="10121" y="17550"/>
                  </a:moveTo>
                  <a:cubicBezTo>
                    <a:pt x="10017" y="17550"/>
                    <a:pt x="9922" y="17587"/>
                    <a:pt x="9824" y="17610"/>
                  </a:cubicBezTo>
                  <a:lnTo>
                    <a:pt x="3923" y="11613"/>
                  </a:lnTo>
                  <a:cubicBezTo>
                    <a:pt x="3946" y="11513"/>
                    <a:pt x="3982" y="11416"/>
                    <a:pt x="3982" y="11312"/>
                  </a:cubicBezTo>
                  <a:lnTo>
                    <a:pt x="3983" y="3180"/>
                  </a:lnTo>
                  <a:lnTo>
                    <a:pt x="18119" y="17550"/>
                  </a:lnTo>
                  <a:cubicBezTo>
                    <a:pt x="18119" y="17550"/>
                    <a:pt x="10121" y="17550"/>
                    <a:pt x="10121" y="17550"/>
                  </a:cubicBezTo>
                  <a:close/>
                  <a:moveTo>
                    <a:pt x="9182" y="17946"/>
                  </a:moveTo>
                  <a:lnTo>
                    <a:pt x="7109" y="20053"/>
                  </a:lnTo>
                  <a:cubicBezTo>
                    <a:pt x="6939" y="20225"/>
                    <a:pt x="6742" y="20250"/>
                    <a:pt x="6640" y="20250"/>
                  </a:cubicBezTo>
                  <a:cubicBezTo>
                    <a:pt x="6537" y="20250"/>
                    <a:pt x="6339" y="20225"/>
                    <a:pt x="6170" y="20053"/>
                  </a:cubicBezTo>
                  <a:lnTo>
                    <a:pt x="1522" y="15328"/>
                  </a:lnTo>
                  <a:cubicBezTo>
                    <a:pt x="1352" y="15155"/>
                    <a:pt x="1327" y="14954"/>
                    <a:pt x="1327" y="14851"/>
                  </a:cubicBezTo>
                  <a:cubicBezTo>
                    <a:pt x="1327" y="14746"/>
                    <a:pt x="1352" y="14545"/>
                    <a:pt x="1522" y="14374"/>
                  </a:cubicBezTo>
                  <a:lnTo>
                    <a:pt x="3593" y="12267"/>
                  </a:lnTo>
                  <a:cubicBezTo>
                    <a:pt x="3599" y="12261"/>
                    <a:pt x="3601" y="12252"/>
                    <a:pt x="3607" y="12246"/>
                  </a:cubicBezTo>
                  <a:lnTo>
                    <a:pt x="9202" y="17933"/>
                  </a:lnTo>
                  <a:cubicBezTo>
                    <a:pt x="9196" y="17938"/>
                    <a:pt x="9187" y="17940"/>
                    <a:pt x="9182" y="17946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2"/>
                  </a:lnTo>
                  <a:lnTo>
                    <a:pt x="583" y="13419"/>
                  </a:lnTo>
                  <a:cubicBezTo>
                    <a:pt x="-195" y="14209"/>
                    <a:pt x="-195" y="15492"/>
                    <a:pt x="583" y="16282"/>
                  </a:cubicBezTo>
                  <a:lnTo>
                    <a:pt x="5231" y="21007"/>
                  </a:lnTo>
                  <a:cubicBezTo>
                    <a:pt x="5620" y="21403"/>
                    <a:pt x="6131" y="21600"/>
                    <a:pt x="6640" y="21600"/>
                  </a:cubicBezTo>
                  <a:cubicBezTo>
                    <a:pt x="7150" y="21600"/>
                    <a:pt x="7659" y="21403"/>
                    <a:pt x="8048" y="21007"/>
                  </a:cubicBezTo>
                  <a:lnTo>
                    <a:pt x="10121" y="18901"/>
                  </a:lnTo>
                  <a:lnTo>
                    <a:pt x="19255" y="18901"/>
                  </a:lnTo>
                  <a:cubicBezTo>
                    <a:pt x="20062" y="18901"/>
                    <a:pt x="20788" y="18408"/>
                    <a:pt x="21095" y="17651"/>
                  </a:cubicBezTo>
                  <a:cubicBezTo>
                    <a:pt x="21405" y="16894"/>
                    <a:pt x="21234" y="16023"/>
                    <a:pt x="20663" y="15444"/>
                  </a:cubicBezTo>
                  <a:cubicBezTo>
                    <a:pt x="20663" y="15444"/>
                    <a:pt x="6056" y="593"/>
                    <a:pt x="6056" y="59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228600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38" name="Shape 573"/>
            <p:cNvSpPr/>
            <p:nvPr/>
          </p:nvSpPr>
          <p:spPr>
            <a:xfrm>
              <a:off x="204013" y="-1"/>
              <a:ext cx="179734" cy="17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" y="2880"/>
                  </a:moveTo>
                  <a:lnTo>
                    <a:pt x="1437" y="2885"/>
                  </a:lnTo>
                  <a:cubicBezTo>
                    <a:pt x="10966" y="2885"/>
                    <a:pt x="18718" y="10637"/>
                    <a:pt x="18718" y="20165"/>
                  </a:cubicBezTo>
                  <a:lnTo>
                    <a:pt x="18721" y="20165"/>
                  </a:lnTo>
                  <a:cubicBezTo>
                    <a:pt x="18723" y="20959"/>
                    <a:pt x="19367" y="21600"/>
                    <a:pt x="20161" y="21600"/>
                  </a:cubicBezTo>
                  <a:cubicBezTo>
                    <a:pt x="20956" y="21600"/>
                    <a:pt x="21600" y="20956"/>
                    <a:pt x="21600" y="20160"/>
                  </a:cubicBezTo>
                  <a:cubicBezTo>
                    <a:pt x="21600" y="20155"/>
                    <a:pt x="21598" y="20152"/>
                    <a:pt x="21598" y="20148"/>
                  </a:cubicBezTo>
                  <a:cubicBezTo>
                    <a:pt x="21589" y="9034"/>
                    <a:pt x="12589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228600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sp>
        <p:nvSpPr>
          <p:cNvPr id="339" name="Shape 575"/>
          <p:cNvSpPr/>
          <p:nvPr/>
        </p:nvSpPr>
        <p:spPr>
          <a:xfrm>
            <a:off x="6863354" y="3537857"/>
            <a:ext cx="902970" cy="33718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5C5C5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数据增长</a:t>
            </a:r>
          </a:p>
        </p:txBody>
      </p:sp>
      <p:sp>
        <p:nvSpPr>
          <p:cNvPr id="340" name="Shape 576"/>
          <p:cNvSpPr/>
          <p:nvPr/>
        </p:nvSpPr>
        <p:spPr>
          <a:xfrm>
            <a:off x="8406776" y="3517038"/>
            <a:ext cx="1118107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5C5C5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我们的服务</a:t>
            </a:r>
          </a:p>
        </p:txBody>
      </p:sp>
      <p:sp>
        <p:nvSpPr>
          <p:cNvPr id="341" name="Shape 577"/>
          <p:cNvSpPr/>
          <p:nvPr/>
        </p:nvSpPr>
        <p:spPr>
          <a:xfrm>
            <a:off x="10045022" y="3509982"/>
            <a:ext cx="912949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rgbClr val="5C5C5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服务范围</a:t>
            </a:r>
          </a:p>
        </p:txBody>
      </p:sp>
      <p:grpSp>
        <p:nvGrpSpPr>
          <p:cNvPr id="342" name="Group 582"/>
          <p:cNvGrpSpPr/>
          <p:nvPr/>
        </p:nvGrpSpPr>
        <p:grpSpPr>
          <a:xfrm>
            <a:off x="6737957" y="2207462"/>
            <a:ext cx="1218097" cy="1217067"/>
            <a:chOff x="0" y="0"/>
            <a:chExt cx="1218255" cy="1217066"/>
          </a:xfrm>
        </p:grpSpPr>
        <p:sp>
          <p:nvSpPr>
            <p:cNvPr id="343" name="Shape 580"/>
            <p:cNvSpPr/>
            <p:nvPr/>
          </p:nvSpPr>
          <p:spPr>
            <a:xfrm>
              <a:off x="1189" y="0"/>
              <a:ext cx="1217067" cy="121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693" y="10800"/>
                  </a:moveTo>
                  <a:cubicBezTo>
                    <a:pt x="2693" y="15277"/>
                    <a:pt x="6323" y="18907"/>
                    <a:pt x="10800" y="18907"/>
                  </a:cubicBezTo>
                  <a:cubicBezTo>
                    <a:pt x="15277" y="18907"/>
                    <a:pt x="18907" y="15277"/>
                    <a:pt x="18907" y="10800"/>
                  </a:cubicBezTo>
                  <a:cubicBezTo>
                    <a:pt x="18907" y="6323"/>
                    <a:pt x="15277" y="2693"/>
                    <a:pt x="10800" y="2693"/>
                  </a:cubicBezTo>
                  <a:cubicBezTo>
                    <a:pt x="6323" y="2693"/>
                    <a:pt x="2693" y="6323"/>
                    <a:pt x="2693" y="108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44" name="Shape 581"/>
            <p:cNvSpPr/>
            <p:nvPr/>
          </p:nvSpPr>
          <p:spPr>
            <a:xfrm rot="5400000" flipH="1">
              <a:off x="78" y="-78"/>
              <a:ext cx="1216957" cy="1217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19414" extrusionOk="0">
                  <a:moveTo>
                    <a:pt x="13020" y="19042"/>
                  </a:moveTo>
                  <a:lnTo>
                    <a:pt x="13020" y="19042"/>
                  </a:lnTo>
                  <a:cubicBezTo>
                    <a:pt x="7589" y="20507"/>
                    <a:pt x="1935" y="17516"/>
                    <a:pt x="392" y="12360"/>
                  </a:cubicBezTo>
                  <a:cubicBezTo>
                    <a:pt x="-1152" y="7205"/>
                    <a:pt x="1999" y="1838"/>
                    <a:pt x="7430" y="372"/>
                  </a:cubicBezTo>
                  <a:cubicBezTo>
                    <a:pt x="12861" y="-1093"/>
                    <a:pt x="18515" y="1898"/>
                    <a:pt x="20058" y="7054"/>
                  </a:cubicBezTo>
                  <a:cubicBezTo>
                    <a:pt x="20317" y="7917"/>
                    <a:pt x="20448" y="8810"/>
                    <a:pt x="20448" y="9707"/>
                  </a:cubicBezTo>
                  <a:lnTo>
                    <a:pt x="17868" y="9707"/>
                  </a:lnTo>
                  <a:cubicBezTo>
                    <a:pt x="17868" y="5700"/>
                    <a:pt x="14446" y="2451"/>
                    <a:pt x="10225" y="2451"/>
                  </a:cubicBezTo>
                  <a:cubicBezTo>
                    <a:pt x="6004" y="2451"/>
                    <a:pt x="2582" y="5700"/>
                    <a:pt x="2582" y="9707"/>
                  </a:cubicBezTo>
                  <a:cubicBezTo>
                    <a:pt x="2582" y="13714"/>
                    <a:pt x="6004" y="16963"/>
                    <a:pt x="10225" y="16963"/>
                  </a:cubicBezTo>
                  <a:cubicBezTo>
                    <a:pt x="10932" y="16963"/>
                    <a:pt x="11635" y="16870"/>
                    <a:pt x="12315" y="16686"/>
                  </a:cubicBezTo>
                  <a:close/>
                </a:path>
              </a:pathLst>
            </a:custGeom>
            <a:solidFill>
              <a:srgbClr val="FCE2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grpSp>
        <p:nvGrpSpPr>
          <p:cNvPr id="345" name="Group 590"/>
          <p:cNvGrpSpPr/>
          <p:nvPr/>
        </p:nvGrpSpPr>
        <p:grpSpPr>
          <a:xfrm>
            <a:off x="7177423" y="2669518"/>
            <a:ext cx="339030" cy="309514"/>
            <a:chOff x="0" y="0"/>
            <a:chExt cx="339073" cy="309513"/>
          </a:xfrm>
          <a:solidFill>
            <a:schemeClr val="accent2"/>
          </a:solidFill>
        </p:grpSpPr>
        <p:sp>
          <p:nvSpPr>
            <p:cNvPr id="346" name="Shape 583"/>
            <p:cNvSpPr/>
            <p:nvPr/>
          </p:nvSpPr>
          <p:spPr>
            <a:xfrm>
              <a:off x="79830" y="219646"/>
              <a:ext cx="33516" cy="8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extrusionOk="0">
                  <a:moveTo>
                    <a:pt x="4629" y="5489"/>
                  </a:moveTo>
                  <a:cubicBezTo>
                    <a:pt x="1543" y="6058"/>
                    <a:pt x="0" y="7194"/>
                    <a:pt x="0" y="8331"/>
                  </a:cubicBezTo>
                  <a:cubicBezTo>
                    <a:pt x="0" y="21405"/>
                    <a:pt x="0" y="21405"/>
                    <a:pt x="0" y="21405"/>
                  </a:cubicBezTo>
                  <a:cubicBezTo>
                    <a:pt x="21600" y="21405"/>
                    <a:pt x="21600" y="21405"/>
                    <a:pt x="21600" y="21405"/>
                  </a:cubicBezTo>
                  <a:cubicBezTo>
                    <a:pt x="21600" y="942"/>
                    <a:pt x="21600" y="942"/>
                    <a:pt x="21600" y="942"/>
                  </a:cubicBezTo>
                  <a:cubicBezTo>
                    <a:pt x="21600" y="-195"/>
                    <a:pt x="20057" y="-195"/>
                    <a:pt x="16971" y="373"/>
                  </a:cubicBezTo>
                  <a:lnTo>
                    <a:pt x="4629" y="5489"/>
                  </a:lnTo>
                  <a:close/>
                  <a:moveTo>
                    <a:pt x="4629" y="5489"/>
                  </a:moveTo>
                  <a:cubicBezTo>
                    <a:pt x="4629" y="5489"/>
                    <a:pt x="4629" y="5489"/>
                    <a:pt x="4629" y="5489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47" name="Shape 584"/>
            <p:cNvSpPr/>
            <p:nvPr/>
          </p:nvSpPr>
          <p:spPr>
            <a:xfrm>
              <a:off x="219802" y="167402"/>
              <a:ext cx="30558" cy="14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extrusionOk="0">
                  <a:moveTo>
                    <a:pt x="3323" y="3476"/>
                  </a:moveTo>
                  <a:cubicBezTo>
                    <a:pt x="1662" y="3836"/>
                    <a:pt x="0" y="4916"/>
                    <a:pt x="0" y="5276"/>
                  </a:cubicBezTo>
                  <a:cubicBezTo>
                    <a:pt x="0" y="21476"/>
                    <a:pt x="0" y="21476"/>
                    <a:pt x="0" y="21476"/>
                  </a:cubicBezTo>
                  <a:cubicBezTo>
                    <a:pt x="21600" y="21476"/>
                    <a:pt x="21600" y="21476"/>
                    <a:pt x="21600" y="21476"/>
                  </a:cubicBezTo>
                  <a:cubicBezTo>
                    <a:pt x="21600" y="596"/>
                    <a:pt x="21600" y="596"/>
                    <a:pt x="21600" y="596"/>
                  </a:cubicBezTo>
                  <a:cubicBezTo>
                    <a:pt x="21600" y="-124"/>
                    <a:pt x="19938" y="-124"/>
                    <a:pt x="18277" y="236"/>
                  </a:cubicBezTo>
                  <a:lnTo>
                    <a:pt x="3323" y="3476"/>
                  </a:lnTo>
                  <a:close/>
                  <a:moveTo>
                    <a:pt x="3323" y="3476"/>
                  </a:moveTo>
                  <a:cubicBezTo>
                    <a:pt x="3323" y="3476"/>
                    <a:pt x="3323" y="3476"/>
                    <a:pt x="3323" y="3476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48" name="Shape 585"/>
            <p:cNvSpPr/>
            <p:nvPr/>
          </p:nvSpPr>
          <p:spPr>
            <a:xfrm>
              <a:off x="265145" y="122638"/>
              <a:ext cx="30558" cy="18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4985" y="2301"/>
                  </a:moveTo>
                  <a:cubicBezTo>
                    <a:pt x="1662" y="2848"/>
                    <a:pt x="0" y="3394"/>
                    <a:pt x="0" y="3941"/>
                  </a:cubicBezTo>
                  <a:cubicBezTo>
                    <a:pt x="0" y="21440"/>
                    <a:pt x="0" y="21440"/>
                    <a:pt x="0" y="21440"/>
                  </a:cubicBezTo>
                  <a:cubicBezTo>
                    <a:pt x="21600" y="21440"/>
                    <a:pt x="21600" y="21440"/>
                    <a:pt x="21600" y="21440"/>
                  </a:cubicBezTo>
                  <a:cubicBezTo>
                    <a:pt x="21600" y="387"/>
                    <a:pt x="21600" y="387"/>
                    <a:pt x="21600" y="387"/>
                  </a:cubicBezTo>
                  <a:cubicBezTo>
                    <a:pt x="21600" y="113"/>
                    <a:pt x="19938" y="-160"/>
                    <a:pt x="18277" y="113"/>
                  </a:cubicBezTo>
                  <a:lnTo>
                    <a:pt x="4985" y="2301"/>
                  </a:lnTo>
                  <a:close/>
                  <a:moveTo>
                    <a:pt x="4985" y="2301"/>
                  </a:moveTo>
                  <a:cubicBezTo>
                    <a:pt x="4985" y="2301"/>
                    <a:pt x="4985" y="2301"/>
                    <a:pt x="4985" y="2301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49" name="Shape 586"/>
            <p:cNvSpPr/>
            <p:nvPr/>
          </p:nvSpPr>
          <p:spPr>
            <a:xfrm>
              <a:off x="172488" y="214092"/>
              <a:ext cx="33515" cy="9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extrusionOk="0">
                  <a:moveTo>
                    <a:pt x="4629" y="4789"/>
                  </a:moveTo>
                  <a:cubicBezTo>
                    <a:pt x="4629" y="4789"/>
                    <a:pt x="3086" y="5316"/>
                    <a:pt x="3086" y="5316"/>
                  </a:cubicBezTo>
                  <a:cubicBezTo>
                    <a:pt x="1543" y="5843"/>
                    <a:pt x="0" y="6897"/>
                    <a:pt x="0" y="7950"/>
                  </a:cubicBezTo>
                  <a:cubicBezTo>
                    <a:pt x="0" y="21121"/>
                    <a:pt x="0" y="21121"/>
                    <a:pt x="0" y="21121"/>
                  </a:cubicBezTo>
                  <a:cubicBezTo>
                    <a:pt x="21600" y="21121"/>
                    <a:pt x="21600" y="21121"/>
                    <a:pt x="21600" y="21121"/>
                  </a:cubicBezTo>
                  <a:cubicBezTo>
                    <a:pt x="21600" y="1101"/>
                    <a:pt x="21600" y="1101"/>
                    <a:pt x="21600" y="1101"/>
                  </a:cubicBezTo>
                  <a:cubicBezTo>
                    <a:pt x="21600" y="48"/>
                    <a:pt x="20057" y="-479"/>
                    <a:pt x="16971" y="575"/>
                  </a:cubicBezTo>
                  <a:lnTo>
                    <a:pt x="4629" y="4789"/>
                  </a:lnTo>
                  <a:close/>
                  <a:moveTo>
                    <a:pt x="4629" y="4789"/>
                  </a:moveTo>
                  <a:cubicBezTo>
                    <a:pt x="4629" y="4789"/>
                    <a:pt x="4629" y="4789"/>
                    <a:pt x="4629" y="4789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50" name="Shape 587"/>
            <p:cNvSpPr/>
            <p:nvPr/>
          </p:nvSpPr>
          <p:spPr>
            <a:xfrm>
              <a:off x="127145" y="216694"/>
              <a:ext cx="30558" cy="9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323" y="364"/>
                  </a:moveTo>
                  <a:cubicBezTo>
                    <a:pt x="1662" y="-190"/>
                    <a:pt x="0" y="-190"/>
                    <a:pt x="0" y="918"/>
                  </a:cubicBezTo>
                  <a:cubicBezTo>
                    <a:pt x="0" y="21410"/>
                    <a:pt x="0" y="21410"/>
                    <a:pt x="0" y="21410"/>
                  </a:cubicBezTo>
                  <a:cubicBezTo>
                    <a:pt x="21600" y="21410"/>
                    <a:pt x="21600" y="21410"/>
                    <a:pt x="21600" y="21410"/>
                  </a:cubicBezTo>
                  <a:cubicBezTo>
                    <a:pt x="21600" y="8672"/>
                    <a:pt x="21600" y="8672"/>
                    <a:pt x="21600" y="8672"/>
                  </a:cubicBezTo>
                  <a:cubicBezTo>
                    <a:pt x="21600" y="7564"/>
                    <a:pt x="19938" y="5902"/>
                    <a:pt x="18277" y="5348"/>
                  </a:cubicBezTo>
                  <a:cubicBezTo>
                    <a:pt x="14954" y="4241"/>
                    <a:pt x="14954" y="4241"/>
                    <a:pt x="14954" y="4241"/>
                  </a:cubicBezTo>
                  <a:lnTo>
                    <a:pt x="3323" y="364"/>
                  </a:lnTo>
                  <a:close/>
                  <a:moveTo>
                    <a:pt x="3323" y="364"/>
                  </a:moveTo>
                  <a:cubicBezTo>
                    <a:pt x="3323" y="364"/>
                    <a:pt x="3323" y="364"/>
                    <a:pt x="3323" y="364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51" name="Shape 588"/>
            <p:cNvSpPr/>
            <p:nvPr/>
          </p:nvSpPr>
          <p:spPr>
            <a:xfrm>
              <a:off x="29559" y="265568"/>
              <a:ext cx="36472" cy="4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extrusionOk="0">
                  <a:moveTo>
                    <a:pt x="10080" y="8429"/>
                  </a:moveTo>
                  <a:cubicBezTo>
                    <a:pt x="2880" y="12976"/>
                    <a:pt x="2880" y="12976"/>
                    <a:pt x="2880" y="12976"/>
                  </a:cubicBezTo>
                  <a:cubicBezTo>
                    <a:pt x="1440" y="14113"/>
                    <a:pt x="0" y="16387"/>
                    <a:pt x="0" y="18660"/>
                  </a:cubicBezTo>
                  <a:cubicBezTo>
                    <a:pt x="0" y="20934"/>
                    <a:pt x="0" y="20934"/>
                    <a:pt x="0" y="20934"/>
                  </a:cubicBezTo>
                  <a:cubicBezTo>
                    <a:pt x="21600" y="20934"/>
                    <a:pt x="21600" y="20934"/>
                    <a:pt x="21600" y="20934"/>
                  </a:cubicBezTo>
                  <a:cubicBezTo>
                    <a:pt x="21600" y="1608"/>
                    <a:pt x="21600" y="1608"/>
                    <a:pt x="21600" y="1608"/>
                  </a:cubicBezTo>
                  <a:cubicBezTo>
                    <a:pt x="21600" y="471"/>
                    <a:pt x="20160" y="-666"/>
                    <a:pt x="18720" y="471"/>
                  </a:cubicBezTo>
                  <a:lnTo>
                    <a:pt x="10080" y="8429"/>
                  </a:lnTo>
                  <a:close/>
                  <a:moveTo>
                    <a:pt x="10080" y="8429"/>
                  </a:moveTo>
                  <a:cubicBezTo>
                    <a:pt x="10080" y="8429"/>
                    <a:pt x="10080" y="8429"/>
                    <a:pt x="10080" y="8429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sp>
          <p:nvSpPr>
            <p:cNvPr id="352" name="Shape 589"/>
            <p:cNvSpPr/>
            <p:nvPr/>
          </p:nvSpPr>
          <p:spPr>
            <a:xfrm>
              <a:off x="-1" y="0"/>
              <a:ext cx="339075" cy="25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50" extrusionOk="0">
                  <a:moveTo>
                    <a:pt x="21112" y="10600"/>
                  </a:moveTo>
                  <a:cubicBezTo>
                    <a:pt x="21262" y="10800"/>
                    <a:pt x="21412" y="10800"/>
                    <a:pt x="21412" y="10400"/>
                  </a:cubicBezTo>
                  <a:cubicBezTo>
                    <a:pt x="21412" y="1200"/>
                    <a:pt x="21412" y="1200"/>
                    <a:pt x="21412" y="1200"/>
                  </a:cubicBezTo>
                  <a:cubicBezTo>
                    <a:pt x="21412" y="600"/>
                    <a:pt x="20962" y="0"/>
                    <a:pt x="20512" y="0"/>
                  </a:cubicBezTo>
                  <a:cubicBezTo>
                    <a:pt x="13612" y="0"/>
                    <a:pt x="13612" y="0"/>
                    <a:pt x="13612" y="0"/>
                  </a:cubicBezTo>
                  <a:cubicBezTo>
                    <a:pt x="13462" y="0"/>
                    <a:pt x="13312" y="200"/>
                    <a:pt x="13462" y="400"/>
                  </a:cubicBezTo>
                  <a:cubicBezTo>
                    <a:pt x="16012" y="3600"/>
                    <a:pt x="16012" y="3600"/>
                    <a:pt x="16012" y="3600"/>
                  </a:cubicBezTo>
                  <a:cubicBezTo>
                    <a:pt x="14962" y="5000"/>
                    <a:pt x="14962" y="5000"/>
                    <a:pt x="14962" y="5000"/>
                  </a:cubicBezTo>
                  <a:cubicBezTo>
                    <a:pt x="10312" y="11200"/>
                    <a:pt x="10312" y="11200"/>
                    <a:pt x="10312" y="11200"/>
                  </a:cubicBezTo>
                  <a:cubicBezTo>
                    <a:pt x="7912" y="7800"/>
                    <a:pt x="7912" y="7800"/>
                    <a:pt x="7912" y="7800"/>
                  </a:cubicBezTo>
                  <a:cubicBezTo>
                    <a:pt x="7762" y="7600"/>
                    <a:pt x="7462" y="7600"/>
                    <a:pt x="7312" y="7800"/>
                  </a:cubicBezTo>
                  <a:cubicBezTo>
                    <a:pt x="562" y="16800"/>
                    <a:pt x="562" y="16800"/>
                    <a:pt x="562" y="16800"/>
                  </a:cubicBezTo>
                  <a:cubicBezTo>
                    <a:pt x="-188" y="17800"/>
                    <a:pt x="-188" y="19600"/>
                    <a:pt x="562" y="20600"/>
                  </a:cubicBezTo>
                  <a:cubicBezTo>
                    <a:pt x="562" y="20600"/>
                    <a:pt x="562" y="20600"/>
                    <a:pt x="562" y="20600"/>
                  </a:cubicBezTo>
                  <a:cubicBezTo>
                    <a:pt x="1312" y="21600"/>
                    <a:pt x="2512" y="21600"/>
                    <a:pt x="3262" y="20600"/>
                  </a:cubicBezTo>
                  <a:cubicBezTo>
                    <a:pt x="7612" y="14800"/>
                    <a:pt x="7612" y="14800"/>
                    <a:pt x="7612" y="14800"/>
                  </a:cubicBezTo>
                  <a:cubicBezTo>
                    <a:pt x="10012" y="18000"/>
                    <a:pt x="10012" y="18000"/>
                    <a:pt x="10012" y="18000"/>
                  </a:cubicBezTo>
                  <a:cubicBezTo>
                    <a:pt x="10162" y="18200"/>
                    <a:pt x="10462" y="18200"/>
                    <a:pt x="10762" y="18000"/>
                  </a:cubicBezTo>
                  <a:cubicBezTo>
                    <a:pt x="18712" y="7400"/>
                    <a:pt x="18712" y="7400"/>
                    <a:pt x="18712" y="7400"/>
                  </a:cubicBezTo>
                  <a:lnTo>
                    <a:pt x="21112" y="10600"/>
                  </a:lnTo>
                  <a:close/>
                  <a:moveTo>
                    <a:pt x="21112" y="10600"/>
                  </a:moveTo>
                  <a:cubicBezTo>
                    <a:pt x="21112" y="10600"/>
                    <a:pt x="21112" y="10600"/>
                    <a:pt x="21112" y="1060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6568395" y="4157391"/>
            <a:ext cx="4650595" cy="0"/>
          </a:xfrm>
          <a:prstGeom prst="line">
            <a:avLst/>
          </a:prstGeom>
          <a:ln>
            <a:solidFill>
              <a:srgbClr val="FCE2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Rectangle 9"/>
          <p:cNvSpPr/>
          <p:nvPr/>
        </p:nvSpPr>
        <p:spPr>
          <a:xfrm>
            <a:off x="6568395" y="4336329"/>
            <a:ext cx="4610156" cy="70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单击此处添加文字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  <a:p>
            <a:pPr algn="just"/>
            <a:r>
              <a: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点击输入简要的文字介绍，文字内容需概括精炼，不用多余的文字修饰，言简意赅的说明分项内容</a:t>
            </a:r>
            <a:r>
              <a:rPr lang="en-US" altLang="zh-CN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..........</a:t>
            </a:r>
            <a:endParaRPr lang="zh-CN" altLang="en-US" sz="1100">
              <a:solidFill>
                <a:schemeClr val="tx1">
                  <a:lumMod val="60000"/>
                  <a:lumOff val="4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sp>
        <p:nvSpPr>
          <p:cNvPr id="354" name="Rectangle 9"/>
          <p:cNvSpPr/>
          <p:nvPr/>
        </p:nvSpPr>
        <p:spPr>
          <a:xfrm>
            <a:off x="6568395" y="5202632"/>
            <a:ext cx="4610156" cy="70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单击此处添加文字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  <a:p>
            <a:pPr algn="just"/>
            <a:r>
              <a:rPr lang="zh-CN" altLang="en-US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点击输入简要的文字介绍，文字内容需概括精炼，不用多余的文字修饰，言简意赅的说明分项内容</a:t>
            </a:r>
            <a:r>
              <a:rPr lang="en-US" altLang="zh-CN" sz="1100">
                <a:solidFill>
                  <a:schemeClr val="tx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..........</a:t>
            </a:r>
            <a:endParaRPr lang="zh-CN" altLang="en-US" sz="1100">
              <a:solidFill>
                <a:schemeClr val="tx1">
                  <a:lumMod val="60000"/>
                  <a:lumOff val="4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3730" y="423545"/>
            <a:ext cx="492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  <p:bldP spid="327" grpId="0" animBg="1"/>
      <p:bldP spid="331" grpId="0" animBg="1"/>
      <p:bldP spid="339" grpId="0" animBg="1"/>
      <p:bldP spid="340" grpId="0" animBg="1"/>
      <p:bldP spid="341" grpId="0" animBg="1"/>
      <p:bldP spid="353" grpId="0"/>
      <p:bldP spid="3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RESOURCE_PATHS_HASH_PRESENTER" val="307d9036446134c12e91fa33148ef2536d51f5ab"/>
</p:tagLst>
</file>

<file path=ppt/theme/theme1.xml><?xml version="1.0" encoding="utf-8"?>
<a:theme xmlns:a="http://schemas.openxmlformats.org/drawingml/2006/main" name="www.2ppt.com">
  <a:themeElements>
    <a:clrScheme name="自定义 2716">
      <a:dk1>
        <a:sysClr val="windowText" lastClr="000000"/>
      </a:dk1>
      <a:lt1>
        <a:sysClr val="window" lastClr="FFFFFF"/>
      </a:lt1>
      <a:dk2>
        <a:srgbClr val="525C66"/>
      </a:dk2>
      <a:lt2>
        <a:srgbClr val="E7A76A"/>
      </a:lt2>
      <a:accent1>
        <a:srgbClr val="E7A76A"/>
      </a:accent1>
      <a:accent2>
        <a:srgbClr val="525C66"/>
      </a:accent2>
      <a:accent3>
        <a:srgbClr val="E7A76A"/>
      </a:accent3>
      <a:accent4>
        <a:srgbClr val="525C66"/>
      </a:accent4>
      <a:accent5>
        <a:srgbClr val="E7A76A"/>
      </a:accent5>
      <a:accent6>
        <a:srgbClr val="525C6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Microsoft Office PowerPoint</Application>
  <PresentationFormat>自定义</PresentationFormat>
  <Paragraphs>216</Paragraphs>
  <Slides>19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Bebas Neue</vt:lpstr>
      <vt:lpstr>Lato Light</vt:lpstr>
      <vt:lpstr>阿里巴巴普惠体 B</vt:lpstr>
      <vt:lpstr>阿里巴巴普惠体 M</vt:lpstr>
      <vt:lpstr>阿里巴巴普惠体 R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单击此处添加标题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2021-06-30T01:04:35Z</dcterms:created>
  <dcterms:modified xsi:type="dcterms:W3CDTF">2023-01-10T05:03:10Z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B5DCC228602F49B3A1E0B6171D4BAE58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