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4" y="-11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8D398-BDF0-4797-84D7-8A10E9C2F51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ABF45-6CFD-4CB5-A06B-7E067E99F91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9ABF45-6CFD-4CB5-A06B-7E067E99F91E}"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C643C13-5F9D-43D0-8C42-E78CF378DFF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2D0992-4DEC-4FC3-BBC3-4101644BFFF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C643C13-5F9D-43D0-8C42-E78CF378DFF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2D0992-4DEC-4FC3-BBC3-4101644BFFF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C643C13-5F9D-43D0-8C42-E78CF378DFF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2D0992-4DEC-4FC3-BBC3-4101644BFFF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C643C13-5F9D-43D0-8C42-E78CF378DFF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2D0992-4DEC-4FC3-BBC3-4101644BFFF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C643C13-5F9D-43D0-8C42-E78CF378DFF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2D0992-4DEC-4FC3-BBC3-4101644BFFF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C643C13-5F9D-43D0-8C42-E78CF378DFF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2D0992-4DEC-4FC3-BBC3-4101644BFFF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C643C13-5F9D-43D0-8C42-E78CF378DFF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2D0992-4DEC-4FC3-BBC3-4101644BFFF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C643C13-5F9D-43D0-8C42-E78CF378DFF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2D0992-4DEC-4FC3-BBC3-4101644BFFF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C643C13-5F9D-43D0-8C42-E78CF378DFFC}"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C2D0992-4DEC-4FC3-BBC3-4101644BFFF2}" type="slidenum">
              <a:rPr lang="zh-CN" altLang="en-US" smtClean="0"/>
              <a:t>‹#›</a:t>
            </a:fld>
            <a:endParaRPr lang="zh-CN" altLang="en-US"/>
          </a:p>
        </p:txBody>
      </p:sp>
      <p:sp>
        <p:nvSpPr>
          <p:cNvPr id="11" name="矩形 10"/>
          <p:cNvSpPr/>
          <p:nvPr userDrawn="1"/>
        </p:nvSpPr>
        <p:spPr>
          <a:xfrm>
            <a:off x="8896743" y="6414793"/>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2">
                    <a:lumMod val="25000"/>
                  </a:schemeClr>
                </a:solidFill>
                <a:effectLst/>
                <a:uLnTx/>
                <a:uFillTx/>
              </a:rPr>
              <a:t>PPT</a:t>
            </a:r>
            <a:r>
              <a:rPr kumimoji="0" lang="zh-CN" altLang="en-US" sz="100" b="0" i="0" u="none" strike="noStrike" kern="0" cap="none" spc="0" normalizeH="0" baseline="0" noProof="0" dirty="0" smtClean="0">
                <a:ln>
                  <a:noFill/>
                </a:ln>
                <a:solidFill>
                  <a:schemeClr val="bg2">
                    <a:lumMod val="25000"/>
                  </a:schemeClr>
                </a:solidFill>
                <a:effectLst/>
                <a:uLnTx/>
                <a:uFillTx/>
              </a:rPr>
              <a:t>模板下载：</a:t>
            </a:r>
            <a:r>
              <a:rPr kumimoji="0" lang="en-US" altLang="zh-CN" sz="100" b="0" i="0" u="none" strike="noStrike" kern="0" cap="none" spc="0" normalizeH="0" baseline="0" noProof="0" dirty="0" smtClean="0">
                <a:ln>
                  <a:noFill/>
                </a:ln>
                <a:solidFill>
                  <a:schemeClr val="bg2">
                    <a:lumMod val="25000"/>
                  </a:schemeClr>
                </a:solidFill>
                <a:effectLst/>
                <a:uLnTx/>
                <a:uFillTx/>
              </a:rPr>
              <a:t> www.2ppt.com/moban/     </a:t>
            </a:r>
            <a:r>
              <a:rPr kumimoji="0" lang="zh-CN" altLang="en-US" sz="100" b="0" i="0" u="none" strike="noStrike" kern="0" cap="none" spc="0" normalizeH="0" baseline="0" noProof="0" dirty="0" smtClean="0">
                <a:ln>
                  <a:noFill/>
                </a:ln>
                <a:solidFill>
                  <a:schemeClr val="bg2">
                    <a:lumMod val="25000"/>
                  </a:schemeClr>
                </a:solidFill>
                <a:effectLst/>
                <a:uLnTx/>
                <a:uFillTx/>
              </a:rPr>
              <a:t>行业</a:t>
            </a:r>
            <a:r>
              <a:rPr kumimoji="0" lang="en-US" altLang="zh-CN" sz="100" b="0" i="0" u="none" strike="noStrike" kern="0" cap="none" spc="0" normalizeH="0" baseline="0" noProof="0" dirty="0" smtClean="0">
                <a:ln>
                  <a:noFill/>
                </a:ln>
                <a:solidFill>
                  <a:schemeClr val="bg2">
                    <a:lumMod val="25000"/>
                  </a:schemeClr>
                </a:solidFill>
                <a:effectLst/>
                <a:uLnTx/>
                <a:uFillTx/>
              </a:rPr>
              <a:t>PPT</a:t>
            </a:r>
            <a:r>
              <a:rPr kumimoji="0" lang="zh-CN" altLang="en-US" sz="100" b="0" i="0" u="none" strike="noStrike" kern="0" cap="none" spc="0" normalizeH="0" baseline="0" noProof="0" dirty="0" smtClean="0">
                <a:ln>
                  <a:noFill/>
                </a:ln>
                <a:solidFill>
                  <a:schemeClr val="bg2">
                    <a:lumMod val="25000"/>
                  </a:schemeClr>
                </a:solidFill>
                <a:effectLst/>
                <a:uLnTx/>
                <a:uFillTx/>
              </a:rPr>
              <a:t>模板：</a:t>
            </a:r>
            <a:r>
              <a:rPr kumimoji="0" lang="en-US" altLang="zh-CN" sz="100" b="0" i="0" u="none" strike="noStrike" kern="0" cap="none" spc="0" normalizeH="0" baseline="0" noProof="0" dirty="0" smtClean="0">
                <a:ln>
                  <a:noFill/>
                </a:ln>
                <a:solidFill>
                  <a:schemeClr val="bg2">
                    <a:lumMod val="25000"/>
                  </a:schemeClr>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2">
                    <a:lumMod val="25000"/>
                  </a:schemeClr>
                </a:solidFill>
                <a:effectLst/>
                <a:uLnTx/>
                <a:uFillTx/>
              </a:rPr>
              <a:t>节日</a:t>
            </a:r>
            <a:r>
              <a:rPr kumimoji="0" lang="en-US" altLang="zh-CN" sz="100" b="0" i="0" u="none" strike="noStrike" kern="0" cap="none" spc="0" normalizeH="0" baseline="0" noProof="0" dirty="0" smtClean="0">
                <a:ln>
                  <a:noFill/>
                </a:ln>
                <a:solidFill>
                  <a:schemeClr val="bg2">
                    <a:lumMod val="25000"/>
                  </a:schemeClr>
                </a:solidFill>
                <a:effectLst/>
                <a:uLnTx/>
                <a:uFillTx/>
              </a:rPr>
              <a:t>PPT</a:t>
            </a:r>
            <a:r>
              <a:rPr kumimoji="0" lang="zh-CN" altLang="en-US" sz="100" b="0" i="0" u="none" strike="noStrike" kern="0" cap="none" spc="0" normalizeH="0" baseline="0" noProof="0" dirty="0" smtClean="0">
                <a:ln>
                  <a:noFill/>
                </a:ln>
                <a:solidFill>
                  <a:schemeClr val="bg2">
                    <a:lumMod val="25000"/>
                  </a:schemeClr>
                </a:solidFill>
                <a:effectLst/>
                <a:uLnTx/>
                <a:uFillTx/>
              </a:rPr>
              <a:t>模板：</a:t>
            </a:r>
            <a:r>
              <a:rPr kumimoji="0" lang="en-US" altLang="zh-CN" sz="100" b="0" i="0" u="none" strike="noStrike" kern="0" cap="none" spc="0" normalizeH="0" baseline="0" noProof="0" dirty="0" smtClean="0">
                <a:ln>
                  <a:noFill/>
                </a:ln>
                <a:solidFill>
                  <a:schemeClr val="bg2">
                    <a:lumMod val="25000"/>
                  </a:schemeClr>
                </a:solidFill>
                <a:effectLst/>
                <a:uLnTx/>
                <a:uFillTx/>
              </a:rPr>
              <a:t> www.2ppt.com/jieri/           PPT</a:t>
            </a:r>
            <a:r>
              <a:rPr kumimoji="0" lang="zh-CN" altLang="en-US" sz="100" b="0" i="0" u="none" strike="noStrike" kern="0" cap="none" spc="0" normalizeH="0" baseline="0" noProof="0" dirty="0" smtClean="0">
                <a:ln>
                  <a:noFill/>
                </a:ln>
                <a:solidFill>
                  <a:schemeClr val="bg2">
                    <a:lumMod val="25000"/>
                  </a:schemeClr>
                </a:solidFill>
                <a:effectLst/>
                <a:uLnTx/>
                <a:uFillTx/>
              </a:rPr>
              <a:t>素材下载：</a:t>
            </a:r>
            <a:r>
              <a:rPr kumimoji="0" lang="en-US" altLang="zh-CN" sz="100" b="0" i="0" u="none" strike="noStrike" kern="0" cap="none" spc="0" normalizeH="0" baseline="0" noProof="0" dirty="0" smtClean="0">
                <a:ln>
                  <a:noFill/>
                </a:ln>
                <a:solidFill>
                  <a:schemeClr val="bg2">
                    <a:lumMod val="25000"/>
                  </a:schemeClr>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2">
                    <a:lumMod val="25000"/>
                  </a:schemeClr>
                </a:solidFill>
                <a:effectLst/>
                <a:uLnTx/>
                <a:uFillTx/>
              </a:rPr>
              <a:t>PPT</a:t>
            </a:r>
            <a:r>
              <a:rPr kumimoji="0" lang="zh-CN" altLang="en-US" sz="100" b="0" i="0" u="none" strike="noStrike" kern="0" cap="none" spc="0" normalizeH="0" baseline="0" noProof="0" dirty="0" smtClean="0">
                <a:ln>
                  <a:noFill/>
                </a:ln>
                <a:solidFill>
                  <a:schemeClr val="bg2">
                    <a:lumMod val="25000"/>
                  </a:schemeClr>
                </a:solidFill>
                <a:effectLst/>
                <a:uLnTx/>
                <a:uFillTx/>
              </a:rPr>
              <a:t>背景图片：</a:t>
            </a:r>
            <a:r>
              <a:rPr kumimoji="0" lang="en-US" altLang="zh-CN" sz="100" b="0" i="0" u="none" strike="noStrike" kern="0" cap="none" spc="0" normalizeH="0" baseline="0" noProof="0" dirty="0" smtClean="0">
                <a:ln>
                  <a:noFill/>
                </a:ln>
                <a:solidFill>
                  <a:schemeClr val="bg2">
                    <a:lumMod val="25000"/>
                  </a:schemeClr>
                </a:solidFill>
                <a:effectLst/>
                <a:uLnTx/>
                <a:uFillTx/>
              </a:rPr>
              <a:t> www.2ppt.com/beijing/      PPT</a:t>
            </a:r>
            <a:r>
              <a:rPr kumimoji="0" lang="zh-CN" altLang="en-US" sz="100" b="0" i="0" u="none" strike="noStrike" kern="0" cap="none" spc="0" normalizeH="0" baseline="0" noProof="0" dirty="0" smtClean="0">
                <a:ln>
                  <a:noFill/>
                </a:ln>
                <a:solidFill>
                  <a:schemeClr val="bg2">
                    <a:lumMod val="25000"/>
                  </a:schemeClr>
                </a:solidFill>
                <a:effectLst/>
                <a:uLnTx/>
                <a:uFillTx/>
              </a:rPr>
              <a:t>图表下载：</a:t>
            </a:r>
            <a:r>
              <a:rPr kumimoji="0" lang="en-US" altLang="zh-CN" sz="100" b="0" i="0" u="none" strike="noStrike" kern="0" cap="none" spc="0" normalizeH="0" baseline="0" noProof="0" dirty="0" smtClean="0">
                <a:ln>
                  <a:noFill/>
                </a:ln>
                <a:solidFill>
                  <a:schemeClr val="bg2">
                    <a:lumMod val="25000"/>
                  </a:schemeClr>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2">
                    <a:lumMod val="25000"/>
                  </a:schemeClr>
                </a:solidFill>
                <a:effectLst/>
                <a:uLnTx/>
                <a:uFillTx/>
              </a:rPr>
              <a:t>优秀</a:t>
            </a:r>
            <a:r>
              <a:rPr kumimoji="0" lang="en-US" altLang="zh-CN" sz="100" b="0" i="0" u="none" strike="noStrike" kern="0" cap="none" spc="0" normalizeH="0" baseline="0" noProof="0" dirty="0" smtClean="0">
                <a:ln>
                  <a:noFill/>
                </a:ln>
                <a:solidFill>
                  <a:schemeClr val="bg2">
                    <a:lumMod val="25000"/>
                  </a:schemeClr>
                </a:solidFill>
                <a:effectLst/>
                <a:uLnTx/>
                <a:uFillTx/>
              </a:rPr>
              <a:t>PPT</a:t>
            </a:r>
            <a:r>
              <a:rPr kumimoji="0" lang="zh-CN" altLang="en-US" sz="100" b="0" i="0" u="none" strike="noStrike" kern="0" cap="none" spc="0" normalizeH="0" baseline="0" noProof="0" dirty="0" smtClean="0">
                <a:ln>
                  <a:noFill/>
                </a:ln>
                <a:solidFill>
                  <a:schemeClr val="bg2">
                    <a:lumMod val="25000"/>
                  </a:schemeClr>
                </a:solidFill>
                <a:effectLst/>
                <a:uLnTx/>
                <a:uFillTx/>
              </a:rPr>
              <a:t>下载：</a:t>
            </a:r>
            <a:r>
              <a:rPr kumimoji="0" lang="en-US" altLang="zh-CN" sz="100" b="0" i="0" u="none" strike="noStrike" kern="0" cap="none" spc="0" normalizeH="0" baseline="0" noProof="0" dirty="0" smtClean="0">
                <a:ln>
                  <a:noFill/>
                </a:ln>
                <a:solidFill>
                  <a:schemeClr val="bg2">
                    <a:lumMod val="25000"/>
                  </a:schemeClr>
                </a:solidFill>
                <a:effectLst/>
                <a:uLnTx/>
                <a:uFillTx/>
              </a:rPr>
              <a:t> www.2ppt.com/xiazai/        PPT</a:t>
            </a:r>
            <a:r>
              <a:rPr kumimoji="0" lang="zh-CN" altLang="en-US" sz="100" b="0" i="0" u="none" strike="noStrike" kern="0" cap="none" spc="0" normalizeH="0" baseline="0" noProof="0" dirty="0" smtClean="0">
                <a:ln>
                  <a:noFill/>
                </a:ln>
                <a:solidFill>
                  <a:schemeClr val="bg2">
                    <a:lumMod val="25000"/>
                  </a:schemeClr>
                </a:solidFill>
                <a:effectLst/>
                <a:uLnTx/>
                <a:uFillTx/>
              </a:rPr>
              <a:t>教程： </a:t>
            </a:r>
            <a:r>
              <a:rPr kumimoji="0" lang="en-US" altLang="zh-CN" sz="100" b="0" i="0" u="none" strike="noStrike" kern="0" cap="none" spc="0" normalizeH="0" baseline="0" noProof="0" dirty="0" smtClean="0">
                <a:ln>
                  <a:noFill/>
                </a:ln>
                <a:solidFill>
                  <a:schemeClr val="bg2">
                    <a:lumMod val="25000"/>
                  </a:schemeClr>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2">
                    <a:lumMod val="25000"/>
                  </a:schemeClr>
                </a:solidFill>
                <a:effectLst/>
                <a:uLnTx/>
                <a:uFillTx/>
              </a:rPr>
              <a:t>Word</a:t>
            </a:r>
            <a:r>
              <a:rPr kumimoji="0" lang="zh-CN" altLang="en-US" sz="100" b="0" i="0" u="none" strike="noStrike" kern="0" cap="none" spc="0" normalizeH="0" baseline="0" noProof="0" dirty="0" smtClean="0">
                <a:ln>
                  <a:noFill/>
                </a:ln>
                <a:solidFill>
                  <a:schemeClr val="bg2">
                    <a:lumMod val="25000"/>
                  </a:schemeClr>
                </a:solidFill>
                <a:effectLst/>
                <a:uLnTx/>
                <a:uFillTx/>
              </a:rPr>
              <a:t>教程： </a:t>
            </a:r>
            <a:r>
              <a:rPr kumimoji="0" lang="en-US" altLang="zh-CN" sz="100" b="0" i="0" u="none" strike="noStrike" kern="0" cap="none" spc="0" normalizeH="0" baseline="0" noProof="0" dirty="0" smtClean="0">
                <a:ln>
                  <a:noFill/>
                </a:ln>
                <a:solidFill>
                  <a:schemeClr val="bg2">
                    <a:lumMod val="25000"/>
                  </a:schemeClr>
                </a:solidFill>
                <a:effectLst/>
                <a:uLnTx/>
                <a:uFillTx/>
              </a:rPr>
              <a:t> www.2ppt.com/word/              Excel</a:t>
            </a:r>
            <a:r>
              <a:rPr kumimoji="0" lang="zh-CN" altLang="en-US" sz="100" b="0" i="0" u="none" strike="noStrike" kern="0" cap="none" spc="0" normalizeH="0" baseline="0" noProof="0" dirty="0" smtClean="0">
                <a:ln>
                  <a:noFill/>
                </a:ln>
                <a:solidFill>
                  <a:schemeClr val="bg2">
                    <a:lumMod val="25000"/>
                  </a:schemeClr>
                </a:solidFill>
                <a:effectLst/>
                <a:uLnTx/>
                <a:uFillTx/>
              </a:rPr>
              <a:t>教程：</a:t>
            </a:r>
            <a:r>
              <a:rPr kumimoji="0" lang="en-US" altLang="zh-CN" sz="100" b="0" i="0" u="none" strike="noStrike" kern="0" cap="none" spc="0" normalizeH="0" baseline="0" noProof="0" dirty="0" smtClean="0">
                <a:ln>
                  <a:noFill/>
                </a:ln>
                <a:solidFill>
                  <a:schemeClr val="bg2">
                    <a:lumMod val="25000"/>
                  </a:schemeClr>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2">
                    <a:lumMod val="25000"/>
                  </a:schemeClr>
                </a:solidFill>
                <a:effectLst/>
                <a:uLnTx/>
                <a:uFillTx/>
              </a:rPr>
              <a:t>资料下载：</a:t>
            </a:r>
            <a:r>
              <a:rPr kumimoji="0" lang="en-US" altLang="zh-CN" sz="100" b="0" i="0" u="none" strike="noStrike" kern="0" cap="none" spc="0" normalizeH="0" baseline="0" noProof="0" dirty="0" smtClean="0">
                <a:ln>
                  <a:noFill/>
                </a:ln>
                <a:solidFill>
                  <a:schemeClr val="bg2">
                    <a:lumMod val="25000"/>
                  </a:schemeClr>
                </a:solidFill>
                <a:effectLst/>
                <a:uLnTx/>
                <a:uFillTx/>
              </a:rPr>
              <a:t> www.2ppt.com/ziliao/                PPT</a:t>
            </a:r>
            <a:r>
              <a:rPr kumimoji="0" lang="zh-CN" altLang="en-US" sz="100" b="0" i="0" u="none" strike="noStrike" kern="0" cap="none" spc="0" normalizeH="0" baseline="0" noProof="0" dirty="0" smtClean="0">
                <a:ln>
                  <a:noFill/>
                </a:ln>
                <a:solidFill>
                  <a:schemeClr val="bg2">
                    <a:lumMod val="25000"/>
                  </a:schemeClr>
                </a:solidFill>
                <a:effectLst/>
                <a:uLnTx/>
                <a:uFillTx/>
              </a:rPr>
              <a:t>课件下载：</a:t>
            </a:r>
            <a:r>
              <a:rPr kumimoji="0" lang="en-US" altLang="zh-CN" sz="100" b="0" i="0" u="none" strike="noStrike" kern="0" cap="none" spc="0" normalizeH="0" baseline="0" noProof="0" dirty="0" smtClean="0">
                <a:ln>
                  <a:noFill/>
                </a:ln>
                <a:solidFill>
                  <a:schemeClr val="bg2">
                    <a:lumMod val="25000"/>
                  </a:schemeClr>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2">
                    <a:lumMod val="25000"/>
                  </a:schemeClr>
                </a:solidFill>
                <a:effectLst/>
                <a:uLnTx/>
                <a:uFillTx/>
              </a:rPr>
              <a:t>范文下载：</a:t>
            </a:r>
            <a:r>
              <a:rPr kumimoji="0" lang="en-US" altLang="zh-CN" sz="100" b="0" i="0" u="none" strike="noStrike" kern="0" cap="none" spc="0" normalizeH="0" baseline="0" noProof="0" dirty="0" smtClean="0">
                <a:ln>
                  <a:noFill/>
                </a:ln>
                <a:solidFill>
                  <a:schemeClr val="bg2">
                    <a:lumMod val="25000"/>
                  </a:schemeClr>
                </a:solidFill>
                <a:effectLst/>
                <a:uLnTx/>
                <a:uFillTx/>
              </a:rPr>
              <a:t> www.2ppt.com/fanwen/             </a:t>
            </a:r>
            <a:r>
              <a:rPr kumimoji="0" lang="zh-CN" altLang="en-US" sz="100" b="0" i="0" u="none" strike="noStrike" kern="0" cap="none" spc="0" normalizeH="0" baseline="0" noProof="0" dirty="0" smtClean="0">
                <a:ln>
                  <a:noFill/>
                </a:ln>
                <a:solidFill>
                  <a:schemeClr val="bg2">
                    <a:lumMod val="25000"/>
                  </a:schemeClr>
                </a:solidFill>
                <a:effectLst/>
                <a:uLnTx/>
                <a:uFillTx/>
              </a:rPr>
              <a:t>试卷下载：</a:t>
            </a:r>
            <a:r>
              <a:rPr kumimoji="0" lang="en-US" altLang="zh-CN" sz="100" b="0" i="0" u="none" strike="noStrike" kern="0" cap="none" spc="0" normalizeH="0" baseline="0" noProof="0" dirty="0" smtClean="0">
                <a:ln>
                  <a:noFill/>
                </a:ln>
                <a:solidFill>
                  <a:schemeClr val="bg2">
                    <a:lumMod val="25000"/>
                  </a:schemeClr>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2">
                    <a:lumMod val="25000"/>
                  </a:schemeClr>
                </a:solidFill>
                <a:effectLst/>
                <a:uLnTx/>
                <a:uFillTx/>
              </a:rPr>
              <a:t>教案下载：</a:t>
            </a:r>
            <a:r>
              <a:rPr kumimoji="0" lang="en-US" altLang="zh-CN" sz="100" b="0" i="0" u="none" strike="noStrike" kern="0" cap="none" spc="0" normalizeH="0" baseline="0" noProof="0" dirty="0" smtClean="0">
                <a:ln>
                  <a:noFill/>
                </a:ln>
                <a:solidFill>
                  <a:schemeClr val="bg2">
                    <a:lumMod val="25000"/>
                  </a:schemeClr>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2">
                    <a:lumMod val="25000"/>
                  </a:schemeClr>
                </a:solidFill>
                <a:effectLst/>
                <a:uLnTx/>
                <a:uFillTx/>
              </a:rPr>
              <a:t>字体下载：</a:t>
            </a:r>
            <a:r>
              <a:rPr kumimoji="0" lang="en-US" altLang="zh-CN" sz="100" b="0" i="0" u="none" strike="noStrike" kern="0" cap="none" spc="0" normalizeH="0" baseline="0" noProof="0" dirty="0" smtClean="0">
                <a:ln>
                  <a:noFill/>
                </a:ln>
                <a:solidFill>
                  <a:schemeClr val="bg2">
                    <a:lumMod val="25000"/>
                  </a:schemeClr>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2">
                    <a:lumMod val="25000"/>
                  </a:schemeClr>
                </a:solidFill>
                <a:effectLst/>
                <a:uLnTx/>
                <a:uFillTx/>
              </a:rPr>
              <a:t> </a:t>
            </a:r>
            <a:endParaRPr kumimoji="0" lang="zh-CN" altLang="en-US" sz="100" b="0" i="0" u="none" strike="noStrike" kern="0" cap="none" spc="0" normalizeH="0" baseline="0" noProof="0" dirty="0" smtClean="0">
              <a:ln>
                <a:noFill/>
              </a:ln>
              <a:solidFill>
                <a:schemeClr val="bg2">
                  <a:lumMod val="25000"/>
                </a:schemeClr>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C643C13-5F9D-43D0-8C42-E78CF378DFFC}"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C2D0992-4DEC-4FC3-BBC3-4101644BFFF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C643C13-5F9D-43D0-8C42-E78CF378DFFC}"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C2D0992-4DEC-4FC3-BBC3-4101644BFFF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C643C13-5F9D-43D0-8C42-E78CF378DFF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2D0992-4DEC-4FC3-BBC3-4101644BFFF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cstate="email"/>
          <a:stretch>
            <a:fillRect/>
          </a:stretch>
        </p:blipFill>
        <p:spPr>
          <a:xfrm>
            <a:off x="0" y="1"/>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43C13-5F9D-43D0-8C42-E78CF378DFFC}"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D0992-4DEC-4FC3-BBC3-4101644BFFF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email"/>
          <a:stretch>
            <a:fillRect/>
          </a:stretch>
        </p:blipFill>
        <p:spPr>
          <a:xfrm>
            <a:off x="1108951" y="1218249"/>
            <a:ext cx="9027693" cy="3526154"/>
          </a:xfrm>
          <a:prstGeom prst="rect">
            <a:avLst/>
          </a:prstGeom>
        </p:spPr>
      </p:pic>
      <p:pic>
        <p:nvPicPr>
          <p:cNvPr id="6" name="图片 5"/>
          <p:cNvPicPr>
            <a:picLocks noChangeAspect="1"/>
          </p:cNvPicPr>
          <p:nvPr/>
        </p:nvPicPr>
        <p:blipFill>
          <a:blip r:embed="rId3" cstate="email"/>
          <a:stretch>
            <a:fillRect/>
          </a:stretch>
        </p:blipFill>
        <p:spPr>
          <a:xfrm>
            <a:off x="2053141" y="4007469"/>
            <a:ext cx="6904616" cy="138462"/>
          </a:xfrm>
          <a:prstGeom prst="rect">
            <a:avLst/>
          </a:prstGeom>
        </p:spPr>
      </p:pic>
      <p:pic>
        <p:nvPicPr>
          <p:cNvPr id="7" name="图片 6"/>
          <p:cNvPicPr>
            <a:picLocks noChangeAspect="1"/>
          </p:cNvPicPr>
          <p:nvPr/>
        </p:nvPicPr>
        <p:blipFill>
          <a:blip r:embed="rId3" cstate="email"/>
          <a:stretch>
            <a:fillRect/>
          </a:stretch>
        </p:blipFill>
        <p:spPr>
          <a:xfrm rot="10800000">
            <a:off x="2053141" y="4905175"/>
            <a:ext cx="6904616" cy="138462"/>
          </a:xfrm>
          <a:prstGeom prst="rect">
            <a:avLst/>
          </a:prstGeom>
        </p:spPr>
      </p:pic>
      <p:sp>
        <p:nvSpPr>
          <p:cNvPr id="8" name="文本框 7"/>
          <p:cNvSpPr txBox="1"/>
          <p:nvPr/>
        </p:nvSpPr>
        <p:spPr>
          <a:xfrm>
            <a:off x="3600450" y="4306704"/>
            <a:ext cx="3828292" cy="523220"/>
          </a:xfrm>
          <a:prstGeom prst="rect">
            <a:avLst/>
          </a:prstGeom>
          <a:noFill/>
        </p:spPr>
        <p:txBody>
          <a:bodyPr wrap="none" rtlCol="0">
            <a:spAutoFit/>
          </a:bodyPr>
          <a:lstStyle/>
          <a:p>
            <a:r>
              <a:rPr lang="en-US" altLang="zh-CN" sz="2800" dirty="0" smtClean="0">
                <a:solidFill>
                  <a:schemeClr val="bg1"/>
                </a:solidFill>
                <a:latin typeface="华文宋体" panose="02010600040101010101" pitchFamily="2" charset="-122"/>
                <a:ea typeface="华文宋体" panose="02010600040101010101" pitchFamily="2" charset="-122"/>
              </a:rPr>
              <a:t>9</a:t>
            </a:r>
            <a:r>
              <a:rPr lang="zh-CN" altLang="en-US" sz="2800" dirty="0" smtClean="0">
                <a:solidFill>
                  <a:schemeClr val="bg1"/>
                </a:solidFill>
                <a:latin typeface="华文宋体" panose="02010600040101010101" pitchFamily="2" charset="-122"/>
                <a:ea typeface="华文宋体" panose="02010600040101010101" pitchFamily="2" charset="-122"/>
              </a:rPr>
              <a:t>月</a:t>
            </a:r>
            <a:r>
              <a:rPr lang="en-US" altLang="zh-CN" sz="2800" dirty="0" smtClean="0">
                <a:solidFill>
                  <a:schemeClr val="bg1"/>
                </a:solidFill>
                <a:latin typeface="华文宋体" panose="02010600040101010101" pitchFamily="2" charset="-122"/>
                <a:ea typeface="华文宋体" panose="02010600040101010101" pitchFamily="2" charset="-122"/>
              </a:rPr>
              <a:t>10</a:t>
            </a:r>
            <a:r>
              <a:rPr lang="zh-CN" altLang="en-US" sz="2800" dirty="0" smtClean="0">
                <a:solidFill>
                  <a:schemeClr val="bg1"/>
                </a:solidFill>
                <a:latin typeface="华文宋体" panose="02010600040101010101" pitchFamily="2" charset="-122"/>
                <a:ea typeface="华文宋体" panose="02010600040101010101" pitchFamily="2" charset="-122"/>
              </a:rPr>
              <a:t>日教师节</a:t>
            </a:r>
            <a:r>
              <a:rPr lang="en-US" altLang="zh-CN" sz="2800" dirty="0" smtClean="0">
                <a:solidFill>
                  <a:schemeClr val="bg1"/>
                </a:solidFill>
                <a:latin typeface="华文宋体" panose="02010600040101010101" pitchFamily="2" charset="-122"/>
                <a:ea typeface="华文宋体" panose="02010600040101010101" pitchFamily="2" charset="-122"/>
              </a:rPr>
              <a:t>PPT</a:t>
            </a:r>
            <a:r>
              <a:rPr lang="zh-CN" altLang="en-US" sz="2800" dirty="0" smtClean="0">
                <a:solidFill>
                  <a:schemeClr val="bg1"/>
                </a:solidFill>
                <a:latin typeface="华文宋体" panose="02010600040101010101" pitchFamily="2" charset="-122"/>
                <a:ea typeface="华文宋体" panose="02010600040101010101" pitchFamily="2" charset="-122"/>
              </a:rPr>
              <a:t>模板</a:t>
            </a:r>
            <a:endParaRPr lang="zh-CN" altLang="en-US" sz="2800" dirty="0">
              <a:solidFill>
                <a:schemeClr val="bg1"/>
              </a:solidFill>
              <a:latin typeface="华文宋体" panose="02010600040101010101" pitchFamily="2" charset="-122"/>
              <a:ea typeface="华文宋体" panose="02010600040101010101" pitchFamily="2" charset="-122"/>
            </a:endParaRPr>
          </a:p>
        </p:txBody>
      </p:sp>
      <p:pic>
        <p:nvPicPr>
          <p:cNvPr id="12" name="图片 11"/>
          <p:cNvPicPr>
            <a:picLocks noChangeAspect="1"/>
          </p:cNvPicPr>
          <p:nvPr/>
        </p:nvPicPr>
        <p:blipFill>
          <a:blip r:embed="rId4"/>
          <a:stretch>
            <a:fillRect/>
          </a:stretch>
        </p:blipFill>
        <p:spPr>
          <a:xfrm>
            <a:off x="9410701" y="3030740"/>
            <a:ext cx="2781300" cy="38272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email"/>
          <a:stretch>
            <a:fillRect/>
          </a:stretch>
        </p:blipFill>
        <p:spPr>
          <a:xfrm>
            <a:off x="4372511" y="-724278"/>
            <a:ext cx="2723077" cy="2372308"/>
          </a:xfrm>
          <a:prstGeom prst="rect">
            <a:avLst/>
          </a:prstGeom>
        </p:spPr>
      </p:pic>
      <p:grpSp>
        <p:nvGrpSpPr>
          <p:cNvPr id="33" name="组合 32"/>
          <p:cNvGrpSpPr/>
          <p:nvPr/>
        </p:nvGrpSpPr>
        <p:grpSpPr>
          <a:xfrm>
            <a:off x="1943099" y="2060785"/>
            <a:ext cx="7981951" cy="4006709"/>
            <a:chOff x="1943099" y="2056862"/>
            <a:chExt cx="7981951" cy="4006709"/>
          </a:xfrm>
        </p:grpSpPr>
        <p:pic>
          <p:nvPicPr>
            <p:cNvPr id="4" name="图片 3"/>
            <p:cNvPicPr>
              <a:picLocks noChangeAspect="1"/>
            </p:cNvPicPr>
            <p:nvPr/>
          </p:nvPicPr>
          <p:blipFill>
            <a:blip r:embed="rId4" cstate="email"/>
            <a:stretch>
              <a:fillRect/>
            </a:stretch>
          </p:blipFill>
          <p:spPr>
            <a:xfrm>
              <a:off x="9449648" y="2659206"/>
              <a:ext cx="475402" cy="461140"/>
            </a:xfrm>
            <a:prstGeom prst="rect">
              <a:avLst/>
            </a:prstGeom>
          </p:spPr>
        </p:pic>
        <p:pic>
          <p:nvPicPr>
            <p:cNvPr id="5" name="图片 4"/>
            <p:cNvPicPr>
              <a:picLocks noChangeAspect="1"/>
            </p:cNvPicPr>
            <p:nvPr/>
          </p:nvPicPr>
          <p:blipFill>
            <a:blip r:embed="rId5" cstate="email"/>
            <a:stretch>
              <a:fillRect/>
            </a:stretch>
          </p:blipFill>
          <p:spPr>
            <a:xfrm>
              <a:off x="2283305" y="2659206"/>
              <a:ext cx="7301539" cy="110769"/>
            </a:xfrm>
            <a:prstGeom prst="rect">
              <a:avLst/>
            </a:prstGeom>
          </p:spPr>
        </p:pic>
        <p:pic>
          <p:nvPicPr>
            <p:cNvPr id="6" name="图片 5"/>
            <p:cNvPicPr>
              <a:picLocks noChangeAspect="1"/>
            </p:cNvPicPr>
            <p:nvPr/>
          </p:nvPicPr>
          <p:blipFill>
            <a:blip r:embed="rId4" cstate="email"/>
            <a:stretch>
              <a:fillRect/>
            </a:stretch>
          </p:blipFill>
          <p:spPr>
            <a:xfrm>
              <a:off x="9449648" y="3640281"/>
              <a:ext cx="475402" cy="461140"/>
            </a:xfrm>
            <a:prstGeom prst="rect">
              <a:avLst/>
            </a:prstGeom>
          </p:spPr>
        </p:pic>
        <p:pic>
          <p:nvPicPr>
            <p:cNvPr id="7" name="图片 6"/>
            <p:cNvPicPr>
              <a:picLocks noChangeAspect="1"/>
            </p:cNvPicPr>
            <p:nvPr/>
          </p:nvPicPr>
          <p:blipFill>
            <a:blip r:embed="rId5" cstate="email"/>
            <a:stretch>
              <a:fillRect/>
            </a:stretch>
          </p:blipFill>
          <p:spPr>
            <a:xfrm>
              <a:off x="2283305" y="3640281"/>
              <a:ext cx="7301539" cy="110769"/>
            </a:xfrm>
            <a:prstGeom prst="rect">
              <a:avLst/>
            </a:prstGeom>
          </p:spPr>
        </p:pic>
        <p:pic>
          <p:nvPicPr>
            <p:cNvPr id="8" name="图片 7"/>
            <p:cNvPicPr>
              <a:picLocks noChangeAspect="1"/>
            </p:cNvPicPr>
            <p:nvPr/>
          </p:nvPicPr>
          <p:blipFill>
            <a:blip r:embed="rId4" cstate="email"/>
            <a:stretch>
              <a:fillRect/>
            </a:stretch>
          </p:blipFill>
          <p:spPr>
            <a:xfrm>
              <a:off x="9449648" y="4621356"/>
              <a:ext cx="475402" cy="461140"/>
            </a:xfrm>
            <a:prstGeom prst="rect">
              <a:avLst/>
            </a:prstGeom>
          </p:spPr>
        </p:pic>
        <p:pic>
          <p:nvPicPr>
            <p:cNvPr id="9" name="图片 8"/>
            <p:cNvPicPr>
              <a:picLocks noChangeAspect="1"/>
            </p:cNvPicPr>
            <p:nvPr/>
          </p:nvPicPr>
          <p:blipFill>
            <a:blip r:embed="rId5" cstate="email"/>
            <a:stretch>
              <a:fillRect/>
            </a:stretch>
          </p:blipFill>
          <p:spPr>
            <a:xfrm>
              <a:off x="2283305" y="4621356"/>
              <a:ext cx="7301539" cy="110769"/>
            </a:xfrm>
            <a:prstGeom prst="rect">
              <a:avLst/>
            </a:prstGeom>
          </p:spPr>
        </p:pic>
        <p:pic>
          <p:nvPicPr>
            <p:cNvPr id="10" name="图片 9"/>
            <p:cNvPicPr>
              <a:picLocks noChangeAspect="1"/>
            </p:cNvPicPr>
            <p:nvPr/>
          </p:nvPicPr>
          <p:blipFill>
            <a:blip r:embed="rId4" cstate="email"/>
            <a:stretch>
              <a:fillRect/>
            </a:stretch>
          </p:blipFill>
          <p:spPr>
            <a:xfrm>
              <a:off x="9449648" y="5602431"/>
              <a:ext cx="475402" cy="461140"/>
            </a:xfrm>
            <a:prstGeom prst="rect">
              <a:avLst/>
            </a:prstGeom>
          </p:spPr>
        </p:pic>
        <p:pic>
          <p:nvPicPr>
            <p:cNvPr id="11" name="图片 10"/>
            <p:cNvPicPr>
              <a:picLocks noChangeAspect="1"/>
            </p:cNvPicPr>
            <p:nvPr/>
          </p:nvPicPr>
          <p:blipFill>
            <a:blip r:embed="rId5" cstate="email"/>
            <a:stretch>
              <a:fillRect/>
            </a:stretch>
          </p:blipFill>
          <p:spPr>
            <a:xfrm>
              <a:off x="2283305" y="5602431"/>
              <a:ext cx="7301539" cy="110769"/>
            </a:xfrm>
            <a:prstGeom prst="rect">
              <a:avLst/>
            </a:prstGeom>
          </p:spPr>
        </p:pic>
        <p:pic>
          <p:nvPicPr>
            <p:cNvPr id="13" name="图片 12"/>
            <p:cNvPicPr>
              <a:picLocks noChangeAspect="1"/>
            </p:cNvPicPr>
            <p:nvPr/>
          </p:nvPicPr>
          <p:blipFill>
            <a:blip r:embed="rId6" cstate="email"/>
            <a:stretch>
              <a:fillRect/>
            </a:stretch>
          </p:blipFill>
          <p:spPr>
            <a:xfrm>
              <a:off x="1943099" y="2318472"/>
              <a:ext cx="625713" cy="571304"/>
            </a:xfrm>
            <a:prstGeom prst="rect">
              <a:avLst/>
            </a:prstGeom>
          </p:spPr>
        </p:pic>
        <p:sp>
          <p:nvSpPr>
            <p:cNvPr id="14" name="文本框 13"/>
            <p:cNvSpPr txBox="1"/>
            <p:nvPr/>
          </p:nvSpPr>
          <p:spPr>
            <a:xfrm>
              <a:off x="2049908" y="2305263"/>
              <a:ext cx="425116" cy="707886"/>
            </a:xfrm>
            <a:prstGeom prst="rect">
              <a:avLst/>
            </a:prstGeom>
            <a:noFill/>
          </p:spPr>
          <p:txBody>
            <a:bodyPr wrap="none" rtlCol="0">
              <a:spAutoFit/>
            </a:bodyPr>
            <a:lstStyle/>
            <a:p>
              <a:r>
                <a:rPr lang="en-US" altLang="zh-CN" sz="4000" b="1" dirty="0" smtClean="0">
                  <a:solidFill>
                    <a:schemeClr val="bg1"/>
                  </a:solidFill>
                  <a:effectLst>
                    <a:outerShdw blurRad="38100" dist="38100" dir="2700000" algn="tl">
                      <a:srgbClr val="000000">
                        <a:alpha val="43137"/>
                      </a:srgbClr>
                    </a:outerShdw>
                  </a:effectLst>
                  <a:latin typeface="华文宋体" panose="02010600040101010101" pitchFamily="2" charset="-122"/>
                  <a:ea typeface="华文宋体" panose="02010600040101010101" pitchFamily="2" charset="-122"/>
                </a:rPr>
                <a:t>1</a:t>
              </a:r>
              <a:endParaRPr lang="zh-CN" altLang="en-US" sz="4000" b="1" dirty="0">
                <a:solidFill>
                  <a:schemeClr val="bg1"/>
                </a:solidFill>
                <a:effectLst>
                  <a:outerShdw blurRad="38100" dist="38100" dir="2700000" algn="tl">
                    <a:srgbClr val="000000">
                      <a:alpha val="43137"/>
                    </a:srgbClr>
                  </a:outerShdw>
                </a:effectLst>
                <a:latin typeface="华文宋体" panose="02010600040101010101" pitchFamily="2" charset="-122"/>
                <a:ea typeface="华文宋体" panose="02010600040101010101" pitchFamily="2" charset="-122"/>
              </a:endParaRPr>
            </a:p>
          </p:txBody>
        </p:sp>
        <p:pic>
          <p:nvPicPr>
            <p:cNvPr id="15" name="图片 14"/>
            <p:cNvPicPr>
              <a:picLocks noChangeAspect="1"/>
            </p:cNvPicPr>
            <p:nvPr/>
          </p:nvPicPr>
          <p:blipFill>
            <a:blip r:embed="rId6" cstate="email"/>
            <a:stretch>
              <a:fillRect/>
            </a:stretch>
          </p:blipFill>
          <p:spPr>
            <a:xfrm>
              <a:off x="1943099" y="3299547"/>
              <a:ext cx="625713" cy="571304"/>
            </a:xfrm>
            <a:prstGeom prst="rect">
              <a:avLst/>
            </a:prstGeom>
          </p:spPr>
        </p:pic>
        <p:sp>
          <p:nvSpPr>
            <p:cNvPr id="16" name="文本框 15"/>
            <p:cNvSpPr txBox="1"/>
            <p:nvPr/>
          </p:nvSpPr>
          <p:spPr>
            <a:xfrm>
              <a:off x="2049908" y="3286338"/>
              <a:ext cx="425116" cy="707886"/>
            </a:xfrm>
            <a:prstGeom prst="rect">
              <a:avLst/>
            </a:prstGeom>
            <a:noFill/>
          </p:spPr>
          <p:txBody>
            <a:bodyPr wrap="none" rtlCol="0">
              <a:spAutoFit/>
            </a:bodyPr>
            <a:lstStyle/>
            <a:p>
              <a:r>
                <a:rPr lang="en-US" altLang="zh-CN" sz="4000" b="1" dirty="0" smtClean="0">
                  <a:solidFill>
                    <a:schemeClr val="bg1"/>
                  </a:solidFill>
                  <a:effectLst>
                    <a:outerShdw blurRad="38100" dist="38100" dir="2700000" algn="tl">
                      <a:srgbClr val="000000">
                        <a:alpha val="43137"/>
                      </a:srgbClr>
                    </a:outerShdw>
                  </a:effectLst>
                  <a:latin typeface="华文宋体" panose="02010600040101010101" pitchFamily="2" charset="-122"/>
                  <a:ea typeface="华文宋体" panose="02010600040101010101" pitchFamily="2" charset="-122"/>
                </a:rPr>
                <a:t>2</a:t>
              </a:r>
              <a:endParaRPr lang="zh-CN" altLang="en-US" sz="4000" b="1" dirty="0">
                <a:solidFill>
                  <a:schemeClr val="bg1"/>
                </a:solidFill>
                <a:effectLst>
                  <a:outerShdw blurRad="38100" dist="38100" dir="2700000" algn="tl">
                    <a:srgbClr val="000000">
                      <a:alpha val="43137"/>
                    </a:srgbClr>
                  </a:outerShdw>
                </a:effectLst>
                <a:latin typeface="华文宋体" panose="02010600040101010101" pitchFamily="2" charset="-122"/>
                <a:ea typeface="华文宋体" panose="02010600040101010101" pitchFamily="2" charset="-122"/>
              </a:endParaRPr>
            </a:p>
          </p:txBody>
        </p:sp>
        <p:pic>
          <p:nvPicPr>
            <p:cNvPr id="17" name="图片 16"/>
            <p:cNvPicPr>
              <a:picLocks noChangeAspect="1"/>
            </p:cNvPicPr>
            <p:nvPr/>
          </p:nvPicPr>
          <p:blipFill>
            <a:blip r:embed="rId6" cstate="email"/>
            <a:stretch>
              <a:fillRect/>
            </a:stretch>
          </p:blipFill>
          <p:spPr>
            <a:xfrm>
              <a:off x="1943099" y="4280622"/>
              <a:ext cx="625713" cy="571304"/>
            </a:xfrm>
            <a:prstGeom prst="rect">
              <a:avLst/>
            </a:prstGeom>
          </p:spPr>
        </p:pic>
        <p:sp>
          <p:nvSpPr>
            <p:cNvPr id="18" name="文本框 17"/>
            <p:cNvSpPr txBox="1"/>
            <p:nvPr/>
          </p:nvSpPr>
          <p:spPr>
            <a:xfrm>
              <a:off x="2049908" y="4267413"/>
              <a:ext cx="425116" cy="707886"/>
            </a:xfrm>
            <a:prstGeom prst="rect">
              <a:avLst/>
            </a:prstGeom>
            <a:noFill/>
          </p:spPr>
          <p:txBody>
            <a:bodyPr wrap="none" rtlCol="0">
              <a:spAutoFit/>
            </a:bodyPr>
            <a:lstStyle/>
            <a:p>
              <a:r>
                <a:rPr lang="en-US" altLang="zh-CN" sz="4000" b="1" dirty="0" smtClean="0">
                  <a:solidFill>
                    <a:schemeClr val="bg1"/>
                  </a:solidFill>
                  <a:effectLst>
                    <a:outerShdw blurRad="38100" dist="38100" dir="2700000" algn="tl">
                      <a:srgbClr val="000000">
                        <a:alpha val="43137"/>
                      </a:srgbClr>
                    </a:outerShdw>
                  </a:effectLst>
                  <a:latin typeface="华文宋体" panose="02010600040101010101" pitchFamily="2" charset="-122"/>
                  <a:ea typeface="华文宋体" panose="02010600040101010101" pitchFamily="2" charset="-122"/>
                </a:rPr>
                <a:t>3</a:t>
              </a:r>
              <a:endParaRPr lang="zh-CN" altLang="en-US" sz="4000" b="1" dirty="0">
                <a:solidFill>
                  <a:schemeClr val="bg1"/>
                </a:solidFill>
                <a:effectLst>
                  <a:outerShdw blurRad="38100" dist="38100" dir="2700000" algn="tl">
                    <a:srgbClr val="000000">
                      <a:alpha val="43137"/>
                    </a:srgbClr>
                  </a:outerShdw>
                </a:effectLst>
                <a:latin typeface="华文宋体" panose="02010600040101010101" pitchFamily="2" charset="-122"/>
                <a:ea typeface="华文宋体" panose="02010600040101010101" pitchFamily="2" charset="-122"/>
              </a:endParaRPr>
            </a:p>
          </p:txBody>
        </p:sp>
        <p:pic>
          <p:nvPicPr>
            <p:cNvPr id="19" name="图片 18"/>
            <p:cNvPicPr>
              <a:picLocks noChangeAspect="1"/>
            </p:cNvPicPr>
            <p:nvPr/>
          </p:nvPicPr>
          <p:blipFill>
            <a:blip r:embed="rId6" cstate="email"/>
            <a:stretch>
              <a:fillRect/>
            </a:stretch>
          </p:blipFill>
          <p:spPr>
            <a:xfrm>
              <a:off x="1943099" y="5271222"/>
              <a:ext cx="625713" cy="571304"/>
            </a:xfrm>
            <a:prstGeom prst="rect">
              <a:avLst/>
            </a:prstGeom>
          </p:spPr>
        </p:pic>
        <p:sp>
          <p:nvSpPr>
            <p:cNvPr id="20" name="文本框 19"/>
            <p:cNvSpPr txBox="1"/>
            <p:nvPr/>
          </p:nvSpPr>
          <p:spPr>
            <a:xfrm>
              <a:off x="2049908" y="5258013"/>
              <a:ext cx="425116" cy="707886"/>
            </a:xfrm>
            <a:prstGeom prst="rect">
              <a:avLst/>
            </a:prstGeom>
            <a:noFill/>
          </p:spPr>
          <p:txBody>
            <a:bodyPr wrap="none" rtlCol="0">
              <a:spAutoFit/>
            </a:bodyPr>
            <a:lstStyle/>
            <a:p>
              <a:r>
                <a:rPr lang="en-US" altLang="zh-CN" sz="4000" b="1" dirty="0" smtClean="0">
                  <a:solidFill>
                    <a:schemeClr val="bg1"/>
                  </a:solidFill>
                  <a:effectLst>
                    <a:outerShdw blurRad="38100" dist="38100" dir="2700000" algn="tl">
                      <a:srgbClr val="000000">
                        <a:alpha val="43137"/>
                      </a:srgbClr>
                    </a:outerShdw>
                  </a:effectLst>
                  <a:latin typeface="华文宋体" panose="02010600040101010101" pitchFamily="2" charset="-122"/>
                  <a:ea typeface="华文宋体" panose="02010600040101010101" pitchFamily="2" charset="-122"/>
                </a:rPr>
                <a:t>4</a:t>
              </a:r>
              <a:endParaRPr lang="zh-CN" altLang="en-US" sz="4000" b="1" dirty="0">
                <a:solidFill>
                  <a:schemeClr val="bg1"/>
                </a:solidFill>
                <a:effectLst>
                  <a:outerShdw blurRad="38100" dist="38100" dir="2700000" algn="tl">
                    <a:srgbClr val="000000">
                      <a:alpha val="43137"/>
                    </a:srgbClr>
                  </a:outerShdw>
                </a:effectLst>
                <a:latin typeface="华文宋体" panose="02010600040101010101" pitchFamily="2" charset="-122"/>
                <a:ea typeface="华文宋体" panose="02010600040101010101" pitchFamily="2" charset="-122"/>
              </a:endParaRPr>
            </a:p>
          </p:txBody>
        </p:sp>
        <p:sp>
          <p:nvSpPr>
            <p:cNvPr id="21" name="文本框 20"/>
            <p:cNvSpPr txBox="1"/>
            <p:nvPr/>
          </p:nvSpPr>
          <p:spPr>
            <a:xfrm>
              <a:off x="3290499" y="2056862"/>
              <a:ext cx="4546437" cy="523220"/>
            </a:xfrm>
            <a:prstGeom prst="rect">
              <a:avLst/>
            </a:prstGeom>
            <a:noFill/>
          </p:spPr>
          <p:txBody>
            <a:bodyPr wrap="none" rtlCol="0">
              <a:spAutoFit/>
            </a:bodyPr>
            <a:lstStyle/>
            <a:p>
              <a:r>
                <a:rPr lang="zh-CN" altLang="en-US" sz="2800" dirty="0" smtClean="0">
                  <a:solidFill>
                    <a:schemeClr val="bg1"/>
                  </a:solidFill>
                  <a:latin typeface="华文宋体" panose="02010600040101010101" pitchFamily="2" charset="-122"/>
                  <a:ea typeface="华文宋体" panose="02010600040101010101" pitchFamily="2" charset="-122"/>
                </a:rPr>
                <a:t>感恩</a:t>
              </a:r>
              <a:r>
                <a:rPr lang="en-US" altLang="zh-CN" sz="2800" dirty="0" smtClean="0">
                  <a:solidFill>
                    <a:schemeClr val="bg1"/>
                  </a:solidFill>
                  <a:latin typeface="华文宋体" panose="02010600040101010101" pitchFamily="2" charset="-122"/>
                  <a:ea typeface="华文宋体" panose="02010600040101010101" pitchFamily="2" charset="-122"/>
                </a:rPr>
                <a:t>9</a:t>
              </a:r>
              <a:r>
                <a:rPr lang="zh-CN" altLang="en-US" sz="2800" dirty="0" smtClean="0">
                  <a:solidFill>
                    <a:schemeClr val="bg1"/>
                  </a:solidFill>
                  <a:latin typeface="华文宋体" panose="02010600040101010101" pitchFamily="2" charset="-122"/>
                  <a:ea typeface="华文宋体" panose="02010600040101010101" pitchFamily="2" charset="-122"/>
                </a:rPr>
                <a:t>月</a:t>
              </a:r>
              <a:r>
                <a:rPr lang="en-US" altLang="zh-CN" sz="2800" dirty="0" smtClean="0">
                  <a:solidFill>
                    <a:schemeClr val="bg1"/>
                  </a:solidFill>
                  <a:latin typeface="华文宋体" panose="02010600040101010101" pitchFamily="2" charset="-122"/>
                  <a:ea typeface="华文宋体" panose="02010600040101010101" pitchFamily="2" charset="-122"/>
                </a:rPr>
                <a:t>10</a:t>
              </a:r>
              <a:r>
                <a:rPr lang="zh-CN" altLang="en-US" sz="2800" dirty="0" smtClean="0">
                  <a:solidFill>
                    <a:schemeClr val="bg1"/>
                  </a:solidFill>
                  <a:latin typeface="华文宋体" panose="02010600040101010101" pitchFamily="2" charset="-122"/>
                  <a:ea typeface="华文宋体" panose="02010600040101010101" pitchFamily="2" charset="-122"/>
                </a:rPr>
                <a:t>日教师节</a:t>
              </a:r>
              <a:r>
                <a:rPr lang="en-US" altLang="zh-CN" sz="2800" dirty="0" smtClean="0">
                  <a:solidFill>
                    <a:schemeClr val="bg1"/>
                  </a:solidFill>
                  <a:latin typeface="华文宋体" panose="02010600040101010101" pitchFamily="2" charset="-122"/>
                  <a:ea typeface="华文宋体" panose="02010600040101010101" pitchFamily="2" charset="-122"/>
                </a:rPr>
                <a:t>PPT</a:t>
              </a:r>
              <a:r>
                <a:rPr lang="zh-CN" altLang="en-US" sz="2800" dirty="0" smtClean="0">
                  <a:solidFill>
                    <a:schemeClr val="bg1"/>
                  </a:solidFill>
                  <a:latin typeface="华文宋体" panose="02010600040101010101" pitchFamily="2" charset="-122"/>
                  <a:ea typeface="华文宋体" panose="02010600040101010101" pitchFamily="2" charset="-122"/>
                </a:rPr>
                <a:t>模板</a:t>
              </a:r>
              <a:endParaRPr lang="zh-CN" altLang="en-US" sz="2800" dirty="0">
                <a:solidFill>
                  <a:schemeClr val="bg1"/>
                </a:solidFill>
                <a:latin typeface="华文宋体" panose="02010600040101010101" pitchFamily="2" charset="-122"/>
                <a:ea typeface="华文宋体" panose="02010600040101010101" pitchFamily="2" charset="-122"/>
              </a:endParaRPr>
            </a:p>
          </p:txBody>
        </p:sp>
        <p:sp>
          <p:nvSpPr>
            <p:cNvPr id="22" name="文本框 21"/>
            <p:cNvSpPr txBox="1"/>
            <p:nvPr/>
          </p:nvSpPr>
          <p:spPr>
            <a:xfrm>
              <a:off x="3256632" y="3076497"/>
              <a:ext cx="4546437" cy="523220"/>
            </a:xfrm>
            <a:prstGeom prst="rect">
              <a:avLst/>
            </a:prstGeom>
            <a:noFill/>
          </p:spPr>
          <p:txBody>
            <a:bodyPr wrap="none" rtlCol="0">
              <a:spAutoFit/>
            </a:bodyPr>
            <a:lstStyle/>
            <a:p>
              <a:r>
                <a:rPr lang="zh-CN" altLang="en-US" sz="2800" dirty="0">
                  <a:solidFill>
                    <a:schemeClr val="bg1"/>
                  </a:solidFill>
                  <a:latin typeface="华文宋体" panose="02010600040101010101" pitchFamily="2" charset="-122"/>
                  <a:ea typeface="华文宋体" panose="02010600040101010101" pitchFamily="2" charset="-122"/>
                </a:rPr>
                <a:t>感恩</a:t>
              </a:r>
              <a:r>
                <a:rPr lang="en-US" altLang="zh-CN" sz="2800" dirty="0" smtClean="0">
                  <a:solidFill>
                    <a:schemeClr val="bg1"/>
                  </a:solidFill>
                  <a:latin typeface="华文宋体" panose="02010600040101010101" pitchFamily="2" charset="-122"/>
                  <a:ea typeface="华文宋体" panose="02010600040101010101" pitchFamily="2" charset="-122"/>
                </a:rPr>
                <a:t>9</a:t>
              </a:r>
              <a:r>
                <a:rPr lang="zh-CN" altLang="en-US" sz="2800" dirty="0" smtClean="0">
                  <a:solidFill>
                    <a:schemeClr val="bg1"/>
                  </a:solidFill>
                  <a:latin typeface="华文宋体" panose="02010600040101010101" pitchFamily="2" charset="-122"/>
                  <a:ea typeface="华文宋体" panose="02010600040101010101" pitchFamily="2" charset="-122"/>
                </a:rPr>
                <a:t>月</a:t>
              </a:r>
              <a:r>
                <a:rPr lang="en-US" altLang="zh-CN" sz="2800" dirty="0" smtClean="0">
                  <a:solidFill>
                    <a:schemeClr val="bg1"/>
                  </a:solidFill>
                  <a:latin typeface="华文宋体" panose="02010600040101010101" pitchFamily="2" charset="-122"/>
                  <a:ea typeface="华文宋体" panose="02010600040101010101" pitchFamily="2" charset="-122"/>
                </a:rPr>
                <a:t>10</a:t>
              </a:r>
              <a:r>
                <a:rPr lang="zh-CN" altLang="en-US" sz="2800" dirty="0" smtClean="0">
                  <a:solidFill>
                    <a:schemeClr val="bg1"/>
                  </a:solidFill>
                  <a:latin typeface="华文宋体" panose="02010600040101010101" pitchFamily="2" charset="-122"/>
                  <a:ea typeface="华文宋体" panose="02010600040101010101" pitchFamily="2" charset="-122"/>
                </a:rPr>
                <a:t>日教师节</a:t>
              </a:r>
              <a:r>
                <a:rPr lang="en-US" altLang="zh-CN" sz="2800" dirty="0" smtClean="0">
                  <a:solidFill>
                    <a:schemeClr val="bg1"/>
                  </a:solidFill>
                  <a:latin typeface="华文宋体" panose="02010600040101010101" pitchFamily="2" charset="-122"/>
                  <a:ea typeface="华文宋体" panose="02010600040101010101" pitchFamily="2" charset="-122"/>
                </a:rPr>
                <a:t>PPT</a:t>
              </a:r>
              <a:r>
                <a:rPr lang="zh-CN" altLang="en-US" sz="2800" dirty="0" smtClean="0">
                  <a:solidFill>
                    <a:schemeClr val="bg1"/>
                  </a:solidFill>
                  <a:latin typeface="华文宋体" panose="02010600040101010101" pitchFamily="2" charset="-122"/>
                  <a:ea typeface="华文宋体" panose="02010600040101010101" pitchFamily="2" charset="-122"/>
                </a:rPr>
                <a:t>模板</a:t>
              </a:r>
              <a:endParaRPr lang="zh-CN" altLang="en-US" sz="2800" dirty="0">
                <a:solidFill>
                  <a:schemeClr val="bg1"/>
                </a:solidFill>
                <a:latin typeface="华文宋体" panose="02010600040101010101" pitchFamily="2" charset="-122"/>
                <a:ea typeface="华文宋体" panose="02010600040101010101" pitchFamily="2" charset="-122"/>
              </a:endParaRPr>
            </a:p>
          </p:txBody>
        </p:sp>
        <p:sp>
          <p:nvSpPr>
            <p:cNvPr id="23" name="文本框 22"/>
            <p:cNvSpPr txBox="1"/>
            <p:nvPr/>
          </p:nvSpPr>
          <p:spPr>
            <a:xfrm>
              <a:off x="3256632" y="4036057"/>
              <a:ext cx="4546437" cy="523220"/>
            </a:xfrm>
            <a:prstGeom prst="rect">
              <a:avLst/>
            </a:prstGeom>
            <a:noFill/>
          </p:spPr>
          <p:txBody>
            <a:bodyPr wrap="none" rtlCol="0">
              <a:spAutoFit/>
            </a:bodyPr>
            <a:lstStyle/>
            <a:p>
              <a:r>
                <a:rPr lang="zh-CN" altLang="en-US" sz="2800" dirty="0">
                  <a:solidFill>
                    <a:schemeClr val="bg1"/>
                  </a:solidFill>
                  <a:latin typeface="华文宋体" panose="02010600040101010101" pitchFamily="2" charset="-122"/>
                  <a:ea typeface="华文宋体" panose="02010600040101010101" pitchFamily="2" charset="-122"/>
                </a:rPr>
                <a:t>感恩</a:t>
              </a:r>
              <a:r>
                <a:rPr lang="en-US" altLang="zh-CN" sz="2800" dirty="0" smtClean="0">
                  <a:solidFill>
                    <a:schemeClr val="bg1"/>
                  </a:solidFill>
                  <a:latin typeface="华文宋体" panose="02010600040101010101" pitchFamily="2" charset="-122"/>
                  <a:ea typeface="华文宋体" panose="02010600040101010101" pitchFamily="2" charset="-122"/>
                </a:rPr>
                <a:t>9</a:t>
              </a:r>
              <a:r>
                <a:rPr lang="zh-CN" altLang="en-US" sz="2800" dirty="0" smtClean="0">
                  <a:solidFill>
                    <a:schemeClr val="bg1"/>
                  </a:solidFill>
                  <a:latin typeface="华文宋体" panose="02010600040101010101" pitchFamily="2" charset="-122"/>
                  <a:ea typeface="华文宋体" panose="02010600040101010101" pitchFamily="2" charset="-122"/>
                </a:rPr>
                <a:t>月</a:t>
              </a:r>
              <a:r>
                <a:rPr lang="en-US" altLang="zh-CN" sz="2800" dirty="0" smtClean="0">
                  <a:solidFill>
                    <a:schemeClr val="bg1"/>
                  </a:solidFill>
                  <a:latin typeface="华文宋体" panose="02010600040101010101" pitchFamily="2" charset="-122"/>
                  <a:ea typeface="华文宋体" panose="02010600040101010101" pitchFamily="2" charset="-122"/>
                </a:rPr>
                <a:t>10</a:t>
              </a:r>
              <a:r>
                <a:rPr lang="zh-CN" altLang="en-US" sz="2800" dirty="0" smtClean="0">
                  <a:solidFill>
                    <a:schemeClr val="bg1"/>
                  </a:solidFill>
                  <a:latin typeface="华文宋体" panose="02010600040101010101" pitchFamily="2" charset="-122"/>
                  <a:ea typeface="华文宋体" panose="02010600040101010101" pitchFamily="2" charset="-122"/>
                </a:rPr>
                <a:t>日教师节</a:t>
              </a:r>
              <a:r>
                <a:rPr lang="en-US" altLang="zh-CN" sz="2800" dirty="0" smtClean="0">
                  <a:solidFill>
                    <a:schemeClr val="bg1"/>
                  </a:solidFill>
                  <a:latin typeface="华文宋体" panose="02010600040101010101" pitchFamily="2" charset="-122"/>
                  <a:ea typeface="华文宋体" panose="02010600040101010101" pitchFamily="2" charset="-122"/>
                </a:rPr>
                <a:t>PPT</a:t>
              </a:r>
              <a:r>
                <a:rPr lang="zh-CN" altLang="en-US" sz="2800" dirty="0" smtClean="0">
                  <a:solidFill>
                    <a:schemeClr val="bg1"/>
                  </a:solidFill>
                  <a:latin typeface="华文宋体" panose="02010600040101010101" pitchFamily="2" charset="-122"/>
                  <a:ea typeface="华文宋体" panose="02010600040101010101" pitchFamily="2" charset="-122"/>
                </a:rPr>
                <a:t>模板</a:t>
              </a:r>
              <a:endParaRPr lang="zh-CN" altLang="en-US" sz="2800" dirty="0">
                <a:solidFill>
                  <a:schemeClr val="bg1"/>
                </a:solidFill>
                <a:latin typeface="华文宋体" panose="02010600040101010101" pitchFamily="2" charset="-122"/>
                <a:ea typeface="华文宋体" panose="02010600040101010101" pitchFamily="2" charset="-122"/>
              </a:endParaRPr>
            </a:p>
          </p:txBody>
        </p:sp>
        <p:sp>
          <p:nvSpPr>
            <p:cNvPr id="24" name="文本框 23"/>
            <p:cNvSpPr txBox="1"/>
            <p:nvPr/>
          </p:nvSpPr>
          <p:spPr>
            <a:xfrm>
              <a:off x="3256632" y="5033654"/>
              <a:ext cx="4546437" cy="523220"/>
            </a:xfrm>
            <a:prstGeom prst="rect">
              <a:avLst/>
            </a:prstGeom>
            <a:noFill/>
          </p:spPr>
          <p:txBody>
            <a:bodyPr wrap="none" rtlCol="0">
              <a:spAutoFit/>
            </a:bodyPr>
            <a:lstStyle/>
            <a:p>
              <a:r>
                <a:rPr lang="zh-CN" altLang="en-US" sz="2800" dirty="0">
                  <a:solidFill>
                    <a:schemeClr val="bg1"/>
                  </a:solidFill>
                  <a:latin typeface="华文宋体" panose="02010600040101010101" pitchFamily="2" charset="-122"/>
                  <a:ea typeface="华文宋体" panose="02010600040101010101" pitchFamily="2" charset="-122"/>
                </a:rPr>
                <a:t>感恩</a:t>
              </a:r>
              <a:r>
                <a:rPr lang="en-US" altLang="zh-CN" sz="2800" dirty="0" smtClean="0">
                  <a:solidFill>
                    <a:schemeClr val="bg1"/>
                  </a:solidFill>
                  <a:latin typeface="华文宋体" panose="02010600040101010101" pitchFamily="2" charset="-122"/>
                  <a:ea typeface="华文宋体" panose="02010600040101010101" pitchFamily="2" charset="-122"/>
                </a:rPr>
                <a:t>9</a:t>
              </a:r>
              <a:r>
                <a:rPr lang="zh-CN" altLang="en-US" sz="2800" dirty="0" smtClean="0">
                  <a:solidFill>
                    <a:schemeClr val="bg1"/>
                  </a:solidFill>
                  <a:latin typeface="华文宋体" panose="02010600040101010101" pitchFamily="2" charset="-122"/>
                  <a:ea typeface="华文宋体" panose="02010600040101010101" pitchFamily="2" charset="-122"/>
                </a:rPr>
                <a:t>月</a:t>
              </a:r>
              <a:r>
                <a:rPr lang="en-US" altLang="zh-CN" sz="2800" dirty="0" smtClean="0">
                  <a:solidFill>
                    <a:schemeClr val="bg1"/>
                  </a:solidFill>
                  <a:latin typeface="华文宋体" panose="02010600040101010101" pitchFamily="2" charset="-122"/>
                  <a:ea typeface="华文宋体" panose="02010600040101010101" pitchFamily="2" charset="-122"/>
                </a:rPr>
                <a:t>10</a:t>
              </a:r>
              <a:r>
                <a:rPr lang="zh-CN" altLang="en-US" sz="2800" dirty="0" smtClean="0">
                  <a:solidFill>
                    <a:schemeClr val="bg1"/>
                  </a:solidFill>
                  <a:latin typeface="华文宋体" panose="02010600040101010101" pitchFamily="2" charset="-122"/>
                  <a:ea typeface="华文宋体" panose="02010600040101010101" pitchFamily="2" charset="-122"/>
                </a:rPr>
                <a:t>日教师节</a:t>
              </a:r>
              <a:r>
                <a:rPr lang="en-US" altLang="zh-CN" sz="2800" dirty="0" smtClean="0">
                  <a:solidFill>
                    <a:schemeClr val="bg1"/>
                  </a:solidFill>
                  <a:latin typeface="华文宋体" panose="02010600040101010101" pitchFamily="2" charset="-122"/>
                  <a:ea typeface="华文宋体" panose="02010600040101010101" pitchFamily="2" charset="-122"/>
                </a:rPr>
                <a:t>PPT</a:t>
              </a:r>
              <a:r>
                <a:rPr lang="zh-CN" altLang="en-US" sz="2800" dirty="0" smtClean="0">
                  <a:solidFill>
                    <a:schemeClr val="bg1"/>
                  </a:solidFill>
                  <a:latin typeface="华文宋体" panose="02010600040101010101" pitchFamily="2" charset="-122"/>
                  <a:ea typeface="华文宋体" panose="02010600040101010101" pitchFamily="2" charset="-122"/>
                </a:rPr>
                <a:t>模板</a:t>
              </a:r>
              <a:endParaRPr lang="zh-CN" altLang="en-US" sz="2800" dirty="0">
                <a:solidFill>
                  <a:schemeClr val="bg1"/>
                </a:solidFill>
                <a:latin typeface="华文宋体" panose="02010600040101010101" pitchFamily="2" charset="-122"/>
                <a:ea typeface="华文宋体" panose="02010600040101010101" pitchFamily="2" charset="-122"/>
              </a:endParaRPr>
            </a:p>
          </p:txBody>
        </p:sp>
      </p:grpSp>
      <p:sp>
        <p:nvSpPr>
          <p:cNvPr id="25" name="文本框 24"/>
          <p:cNvSpPr txBox="1"/>
          <p:nvPr/>
        </p:nvSpPr>
        <p:spPr>
          <a:xfrm>
            <a:off x="4949219" y="300802"/>
            <a:ext cx="1569660" cy="923330"/>
          </a:xfrm>
          <a:prstGeom prst="rect">
            <a:avLst/>
          </a:prstGeom>
          <a:noFill/>
        </p:spPr>
        <p:txBody>
          <a:bodyPr wrap="none" rtlCol="0">
            <a:spAutoFit/>
          </a:bodyPr>
          <a:lstStyle/>
          <a:p>
            <a:r>
              <a:rPr lang="zh-CN" altLang="en-US" sz="5400" dirty="0" smtClean="0">
                <a:solidFill>
                  <a:schemeClr val="bg1"/>
                </a:solidFill>
                <a:latin typeface="华文宋体" panose="02010600040101010101" pitchFamily="2" charset="-122"/>
                <a:ea typeface="华文宋体" panose="02010600040101010101" pitchFamily="2" charset="-122"/>
              </a:rPr>
              <a:t>目录</a:t>
            </a:r>
            <a:endParaRPr lang="zh-CN" altLang="en-US" sz="5400" dirty="0">
              <a:solidFill>
                <a:schemeClr val="bg1"/>
              </a:solidFill>
              <a:latin typeface="华文宋体" panose="02010600040101010101" pitchFamily="2" charset="-122"/>
              <a:ea typeface="华文宋体" panose="0201060004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stretch>
            <a:fillRect/>
          </a:stretch>
        </p:blipFill>
        <p:spPr>
          <a:xfrm>
            <a:off x="9449648" y="2716356"/>
            <a:ext cx="475402" cy="461140"/>
          </a:xfrm>
          <a:prstGeom prst="rect">
            <a:avLst/>
          </a:prstGeom>
        </p:spPr>
      </p:pic>
      <p:pic>
        <p:nvPicPr>
          <p:cNvPr id="6" name="图片 5"/>
          <p:cNvPicPr>
            <a:picLocks noChangeAspect="1"/>
          </p:cNvPicPr>
          <p:nvPr/>
        </p:nvPicPr>
        <p:blipFill>
          <a:blip r:embed="rId3" cstate="email"/>
          <a:stretch>
            <a:fillRect/>
          </a:stretch>
        </p:blipFill>
        <p:spPr>
          <a:xfrm>
            <a:off x="2283305" y="2716356"/>
            <a:ext cx="7301539" cy="110769"/>
          </a:xfrm>
          <a:prstGeom prst="rect">
            <a:avLst/>
          </a:prstGeom>
        </p:spPr>
      </p:pic>
      <p:pic>
        <p:nvPicPr>
          <p:cNvPr id="7" name="图片 6"/>
          <p:cNvPicPr>
            <a:picLocks noChangeAspect="1"/>
          </p:cNvPicPr>
          <p:nvPr/>
        </p:nvPicPr>
        <p:blipFill>
          <a:blip r:embed="rId4" cstate="email"/>
          <a:stretch>
            <a:fillRect/>
          </a:stretch>
        </p:blipFill>
        <p:spPr>
          <a:xfrm>
            <a:off x="1943099" y="2375622"/>
            <a:ext cx="625713" cy="571304"/>
          </a:xfrm>
          <a:prstGeom prst="rect">
            <a:avLst/>
          </a:prstGeom>
        </p:spPr>
      </p:pic>
      <p:sp>
        <p:nvSpPr>
          <p:cNvPr id="8" name="文本框 7"/>
          <p:cNvSpPr txBox="1"/>
          <p:nvPr/>
        </p:nvSpPr>
        <p:spPr>
          <a:xfrm>
            <a:off x="2049908" y="2362413"/>
            <a:ext cx="425116" cy="707886"/>
          </a:xfrm>
          <a:prstGeom prst="rect">
            <a:avLst/>
          </a:prstGeom>
          <a:noFill/>
        </p:spPr>
        <p:txBody>
          <a:bodyPr wrap="none" rtlCol="0">
            <a:spAutoFit/>
          </a:bodyPr>
          <a:lstStyle/>
          <a:p>
            <a:r>
              <a:rPr lang="en-US" altLang="zh-CN" sz="4000" b="1" dirty="0" smtClean="0">
                <a:solidFill>
                  <a:schemeClr val="bg1"/>
                </a:solidFill>
                <a:effectLst>
                  <a:outerShdw blurRad="38100" dist="38100" dir="2700000" algn="tl">
                    <a:srgbClr val="000000">
                      <a:alpha val="43137"/>
                    </a:srgbClr>
                  </a:outerShdw>
                </a:effectLst>
                <a:latin typeface="华文宋体" panose="02010600040101010101" pitchFamily="2" charset="-122"/>
                <a:ea typeface="华文宋体" panose="02010600040101010101" pitchFamily="2" charset="-122"/>
              </a:rPr>
              <a:t>1</a:t>
            </a:r>
            <a:endParaRPr lang="zh-CN" altLang="en-US" sz="4000" b="1" dirty="0">
              <a:solidFill>
                <a:schemeClr val="bg1"/>
              </a:solidFill>
              <a:effectLst>
                <a:outerShdw blurRad="38100" dist="38100" dir="2700000" algn="tl">
                  <a:srgbClr val="000000">
                    <a:alpha val="43137"/>
                  </a:srgbClr>
                </a:outerShdw>
              </a:effectLst>
              <a:latin typeface="华文宋体" panose="02010600040101010101" pitchFamily="2" charset="-122"/>
              <a:ea typeface="华文宋体" panose="02010600040101010101" pitchFamily="2" charset="-122"/>
            </a:endParaRPr>
          </a:p>
        </p:txBody>
      </p:sp>
      <p:sp>
        <p:nvSpPr>
          <p:cNvPr id="9" name="文本框 8"/>
          <p:cNvSpPr txBox="1"/>
          <p:nvPr/>
        </p:nvSpPr>
        <p:spPr>
          <a:xfrm>
            <a:off x="2782496" y="1910810"/>
            <a:ext cx="5908990" cy="769441"/>
          </a:xfrm>
          <a:prstGeom prst="rect">
            <a:avLst/>
          </a:prstGeom>
          <a:noFill/>
        </p:spPr>
        <p:txBody>
          <a:bodyPr wrap="none" rtlCol="0">
            <a:spAutoFit/>
          </a:bodyPr>
          <a:lstStyle/>
          <a:p>
            <a:r>
              <a:rPr lang="en-US" altLang="zh-CN" sz="4400" dirty="0" smtClean="0">
                <a:solidFill>
                  <a:schemeClr val="bg1"/>
                </a:solidFill>
                <a:latin typeface="华文宋体" panose="02010600040101010101" pitchFamily="2" charset="-122"/>
                <a:ea typeface="华文宋体" panose="02010600040101010101" pitchFamily="2" charset="-122"/>
              </a:rPr>
              <a:t>9</a:t>
            </a:r>
            <a:r>
              <a:rPr lang="zh-CN" altLang="en-US" sz="4400" dirty="0" smtClean="0">
                <a:solidFill>
                  <a:schemeClr val="bg1"/>
                </a:solidFill>
                <a:latin typeface="华文宋体" panose="02010600040101010101" pitchFamily="2" charset="-122"/>
                <a:ea typeface="华文宋体" panose="02010600040101010101" pitchFamily="2" charset="-122"/>
              </a:rPr>
              <a:t>月</a:t>
            </a:r>
            <a:r>
              <a:rPr lang="en-US" altLang="zh-CN" sz="4400" dirty="0" smtClean="0">
                <a:solidFill>
                  <a:schemeClr val="bg1"/>
                </a:solidFill>
                <a:latin typeface="华文宋体" panose="02010600040101010101" pitchFamily="2" charset="-122"/>
                <a:ea typeface="华文宋体" panose="02010600040101010101" pitchFamily="2" charset="-122"/>
              </a:rPr>
              <a:t>10</a:t>
            </a:r>
            <a:r>
              <a:rPr lang="zh-CN" altLang="en-US" sz="4400" dirty="0" smtClean="0">
                <a:solidFill>
                  <a:schemeClr val="bg1"/>
                </a:solidFill>
                <a:latin typeface="华文宋体" panose="02010600040101010101" pitchFamily="2" charset="-122"/>
                <a:ea typeface="华文宋体" panose="02010600040101010101" pitchFamily="2" charset="-122"/>
              </a:rPr>
              <a:t>日教师节</a:t>
            </a:r>
            <a:r>
              <a:rPr lang="en-US" altLang="zh-CN" sz="4400" dirty="0" smtClean="0">
                <a:solidFill>
                  <a:schemeClr val="bg1"/>
                </a:solidFill>
                <a:latin typeface="华文宋体" panose="02010600040101010101" pitchFamily="2" charset="-122"/>
                <a:ea typeface="华文宋体" panose="02010600040101010101" pitchFamily="2" charset="-122"/>
              </a:rPr>
              <a:t>PPT</a:t>
            </a:r>
            <a:r>
              <a:rPr lang="zh-CN" altLang="en-US" sz="4400" dirty="0" smtClean="0">
                <a:solidFill>
                  <a:schemeClr val="bg1"/>
                </a:solidFill>
                <a:latin typeface="华文宋体" panose="02010600040101010101" pitchFamily="2" charset="-122"/>
                <a:ea typeface="华文宋体" panose="02010600040101010101" pitchFamily="2" charset="-122"/>
              </a:rPr>
              <a:t>模板</a:t>
            </a:r>
            <a:endParaRPr lang="zh-CN" altLang="en-US" sz="4400" dirty="0">
              <a:solidFill>
                <a:schemeClr val="bg1"/>
              </a:solidFill>
              <a:latin typeface="华文宋体" panose="02010600040101010101" pitchFamily="2" charset="-122"/>
              <a:ea typeface="华文宋体" panose="02010600040101010101" pitchFamily="2" charset="-122"/>
            </a:endParaRPr>
          </a:p>
        </p:txBody>
      </p:sp>
      <p:pic>
        <p:nvPicPr>
          <p:cNvPr id="10" name="图片 9"/>
          <p:cNvPicPr>
            <a:picLocks noChangeAspect="1"/>
          </p:cNvPicPr>
          <p:nvPr/>
        </p:nvPicPr>
        <p:blipFill>
          <a:blip r:embed="rId5" cstate="email"/>
          <a:stretch>
            <a:fillRect/>
          </a:stretch>
        </p:blipFill>
        <p:spPr>
          <a:xfrm>
            <a:off x="3517385" y="4343401"/>
            <a:ext cx="4825313" cy="2514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stretch>
            <a:fillRect/>
          </a:stretch>
        </p:blipFill>
        <p:spPr>
          <a:xfrm>
            <a:off x="1382717" y="1430019"/>
            <a:ext cx="9064616" cy="378462"/>
          </a:xfrm>
          <a:prstGeom prst="rect">
            <a:avLst/>
          </a:prstGeom>
        </p:spPr>
      </p:pic>
      <p:pic>
        <p:nvPicPr>
          <p:cNvPr id="6" name="图片 5"/>
          <p:cNvPicPr>
            <a:picLocks noChangeAspect="1"/>
          </p:cNvPicPr>
          <p:nvPr/>
        </p:nvPicPr>
        <p:blipFill>
          <a:blip r:embed="rId2" cstate="email"/>
          <a:stretch>
            <a:fillRect/>
          </a:stretch>
        </p:blipFill>
        <p:spPr>
          <a:xfrm rot="10800000">
            <a:off x="1382717" y="5659119"/>
            <a:ext cx="9064616" cy="378462"/>
          </a:xfrm>
          <a:prstGeom prst="rect">
            <a:avLst/>
          </a:prstGeom>
        </p:spPr>
      </p:pic>
      <p:pic>
        <p:nvPicPr>
          <p:cNvPr id="7" name="图片 6"/>
          <p:cNvPicPr>
            <a:picLocks noChangeAspect="1"/>
          </p:cNvPicPr>
          <p:nvPr/>
        </p:nvPicPr>
        <p:blipFill>
          <a:blip r:embed="rId3" cstate="email"/>
          <a:stretch>
            <a:fillRect/>
          </a:stretch>
        </p:blipFill>
        <p:spPr>
          <a:xfrm>
            <a:off x="393744" y="1509958"/>
            <a:ext cx="1098462" cy="4527624"/>
          </a:xfrm>
          <a:prstGeom prst="rect">
            <a:avLst/>
          </a:prstGeom>
        </p:spPr>
      </p:pic>
      <p:pic>
        <p:nvPicPr>
          <p:cNvPr id="8" name="图片 7"/>
          <p:cNvPicPr>
            <a:picLocks noChangeAspect="1"/>
          </p:cNvPicPr>
          <p:nvPr/>
        </p:nvPicPr>
        <p:blipFill>
          <a:blip r:embed="rId3" cstate="email"/>
          <a:stretch>
            <a:fillRect/>
          </a:stretch>
        </p:blipFill>
        <p:spPr>
          <a:xfrm>
            <a:off x="9348871" y="1509958"/>
            <a:ext cx="1098462" cy="4527624"/>
          </a:xfrm>
          <a:prstGeom prst="rect">
            <a:avLst/>
          </a:prstGeom>
        </p:spPr>
      </p:pic>
      <p:pic>
        <p:nvPicPr>
          <p:cNvPr id="9" name="图片 8"/>
          <p:cNvPicPr>
            <a:picLocks noChangeAspect="1"/>
          </p:cNvPicPr>
          <p:nvPr/>
        </p:nvPicPr>
        <p:blipFill>
          <a:blip r:embed="rId4" cstate="email"/>
          <a:stretch>
            <a:fillRect/>
          </a:stretch>
        </p:blipFill>
        <p:spPr>
          <a:xfrm>
            <a:off x="10602173" y="5807012"/>
            <a:ext cx="475402" cy="461140"/>
          </a:xfrm>
          <a:prstGeom prst="rect">
            <a:avLst/>
          </a:prstGeom>
        </p:spPr>
      </p:pic>
      <p:sp>
        <p:nvSpPr>
          <p:cNvPr id="10" name="文本框 9"/>
          <p:cNvSpPr txBox="1"/>
          <p:nvPr/>
        </p:nvSpPr>
        <p:spPr>
          <a:xfrm>
            <a:off x="3697558" y="623228"/>
            <a:ext cx="3874779" cy="523220"/>
          </a:xfrm>
          <a:prstGeom prst="rect">
            <a:avLst/>
          </a:prstGeom>
          <a:noFill/>
        </p:spPr>
        <p:txBody>
          <a:bodyPr wrap="none" rtlCol="0">
            <a:spAutoFit/>
          </a:bodyPr>
          <a:lstStyle/>
          <a:p>
            <a:r>
              <a:rPr lang="en-US" altLang="zh-CN" sz="2800" dirty="0" smtClean="0">
                <a:solidFill>
                  <a:schemeClr val="bg1"/>
                </a:solidFill>
                <a:latin typeface="华文宋体" panose="02010600040101010101" pitchFamily="2" charset="-122"/>
                <a:ea typeface="华文宋体" panose="02010600040101010101" pitchFamily="2" charset="-122"/>
              </a:rPr>
              <a:t>9</a:t>
            </a:r>
            <a:r>
              <a:rPr lang="zh-CN" altLang="en-US" sz="2800" dirty="0" smtClean="0">
                <a:solidFill>
                  <a:schemeClr val="bg1"/>
                </a:solidFill>
                <a:latin typeface="华文宋体" panose="02010600040101010101" pitchFamily="2" charset="-122"/>
                <a:ea typeface="华文宋体" panose="02010600040101010101" pitchFamily="2" charset="-122"/>
              </a:rPr>
              <a:t>月</a:t>
            </a:r>
            <a:r>
              <a:rPr lang="en-US" altLang="zh-CN" sz="2800" dirty="0" smtClean="0">
                <a:solidFill>
                  <a:schemeClr val="bg1"/>
                </a:solidFill>
                <a:latin typeface="华文宋体" panose="02010600040101010101" pitchFamily="2" charset="-122"/>
                <a:ea typeface="华文宋体" panose="02010600040101010101" pitchFamily="2" charset="-122"/>
              </a:rPr>
              <a:t>10</a:t>
            </a:r>
            <a:r>
              <a:rPr lang="zh-CN" altLang="en-US" sz="2800" dirty="0" smtClean="0">
                <a:solidFill>
                  <a:schemeClr val="bg1"/>
                </a:solidFill>
                <a:latin typeface="华文宋体" panose="02010600040101010101" pitchFamily="2" charset="-122"/>
                <a:ea typeface="华文宋体" panose="02010600040101010101" pitchFamily="2" charset="-122"/>
              </a:rPr>
              <a:t>日教师节</a:t>
            </a:r>
            <a:r>
              <a:rPr lang="en-US" altLang="zh-CN" sz="2800" dirty="0" smtClean="0">
                <a:solidFill>
                  <a:schemeClr val="bg1"/>
                </a:solidFill>
                <a:latin typeface="华文宋体" panose="02010600040101010101" pitchFamily="2" charset="-122"/>
                <a:ea typeface="华文宋体" panose="02010600040101010101" pitchFamily="2" charset="-122"/>
              </a:rPr>
              <a:t>PPT</a:t>
            </a:r>
            <a:r>
              <a:rPr lang="zh-CN" altLang="en-US" sz="2800" dirty="0" smtClean="0">
                <a:solidFill>
                  <a:schemeClr val="bg1"/>
                </a:solidFill>
                <a:latin typeface="华文宋体" panose="02010600040101010101" pitchFamily="2" charset="-122"/>
                <a:ea typeface="华文宋体" panose="02010600040101010101" pitchFamily="2" charset="-122"/>
              </a:rPr>
              <a:t>模板</a:t>
            </a:r>
            <a:endParaRPr lang="zh-CN" altLang="en-US" sz="2800" dirty="0">
              <a:solidFill>
                <a:schemeClr val="bg1"/>
              </a:solidFill>
              <a:latin typeface="华文宋体" panose="02010600040101010101" pitchFamily="2" charset="-122"/>
              <a:ea typeface="华文宋体" panose="02010600040101010101" pitchFamily="2" charset="-122"/>
            </a:endParaRPr>
          </a:p>
        </p:txBody>
      </p:sp>
      <p:sp>
        <p:nvSpPr>
          <p:cNvPr id="11" name="文本框 10"/>
          <p:cNvSpPr txBox="1"/>
          <p:nvPr/>
        </p:nvSpPr>
        <p:spPr>
          <a:xfrm>
            <a:off x="4509860" y="1888420"/>
            <a:ext cx="5388242" cy="3323987"/>
          </a:xfrm>
          <a:prstGeom prst="rect">
            <a:avLst/>
          </a:prstGeom>
          <a:noFill/>
        </p:spPr>
        <p:txBody>
          <a:bodyPr wrap="square" rtlCol="0">
            <a:spAutoFit/>
          </a:bodyPr>
          <a:lstStyle/>
          <a:p>
            <a:pPr algn="just">
              <a:lnSpc>
                <a:spcPct val="150000"/>
              </a:lnSpc>
            </a:pPr>
            <a:r>
              <a:rPr lang="zh-CN" altLang="en-US" sz="2000" dirty="0" smtClean="0">
                <a:solidFill>
                  <a:schemeClr val="bg1"/>
                </a:solidFill>
                <a:latin typeface="华文宋体" panose="02010600040101010101" pitchFamily="2" charset="-122"/>
                <a:ea typeface="华文宋体" panose="02010600040101010101" pitchFamily="2" charset="-122"/>
                <a:cs typeface="Microsoft JhengHei UI Light" panose="020B0304030504040204" pitchFamily="34" charset="-122"/>
              </a:rPr>
              <a:t>尊</a:t>
            </a:r>
            <a:r>
              <a:rPr lang="zh-CN" altLang="en-US" sz="2000" dirty="0">
                <a:solidFill>
                  <a:schemeClr val="bg1"/>
                </a:solidFill>
                <a:latin typeface="华文宋体" panose="02010600040101010101" pitchFamily="2" charset="-122"/>
                <a:ea typeface="华文宋体" panose="02010600040101010101" pitchFamily="2" charset="-122"/>
                <a:cs typeface="Microsoft JhengHei UI Light" panose="020B0304030504040204" pitchFamily="34" charset="-122"/>
              </a:rPr>
              <a:t>师重教是中国的传统，早在公元前</a:t>
            </a:r>
            <a:r>
              <a:rPr lang="en-US" altLang="zh-CN" sz="2000" dirty="0">
                <a:solidFill>
                  <a:schemeClr val="bg1"/>
                </a:solidFill>
                <a:latin typeface="华文宋体" panose="02010600040101010101" pitchFamily="2" charset="-122"/>
                <a:ea typeface="华文宋体" panose="02010600040101010101" pitchFamily="2" charset="-122"/>
                <a:cs typeface="Microsoft JhengHei UI Light" panose="020B0304030504040204" pitchFamily="34" charset="-122"/>
              </a:rPr>
              <a:t>11</a:t>
            </a:r>
            <a:r>
              <a:rPr lang="zh-CN" altLang="en-US" sz="2000" dirty="0">
                <a:solidFill>
                  <a:schemeClr val="bg1"/>
                </a:solidFill>
                <a:latin typeface="华文宋体" panose="02010600040101010101" pitchFamily="2" charset="-122"/>
                <a:ea typeface="华文宋体" panose="02010600040101010101" pitchFamily="2" charset="-122"/>
                <a:cs typeface="Microsoft JhengHei UI Light" panose="020B0304030504040204" pitchFamily="34" charset="-122"/>
              </a:rPr>
              <a:t>世纪的西周时期，就提出“弟子事师，敬同于父”。教师节，旨在肯定教师为教育事业所做的贡献。</a:t>
            </a:r>
            <a:r>
              <a:rPr lang="en-US" altLang="zh-CN" sz="2000" dirty="0">
                <a:solidFill>
                  <a:schemeClr val="bg1"/>
                </a:solidFill>
                <a:latin typeface="华文宋体" panose="02010600040101010101" pitchFamily="2" charset="-122"/>
                <a:ea typeface="华文宋体" panose="02010600040101010101" pitchFamily="2" charset="-122"/>
                <a:cs typeface="Microsoft JhengHei UI Light" panose="020B0304030504040204" pitchFamily="34" charset="-122"/>
              </a:rPr>
              <a:t>1985</a:t>
            </a:r>
            <a:r>
              <a:rPr lang="zh-CN" altLang="en-US" sz="2000" dirty="0">
                <a:solidFill>
                  <a:schemeClr val="bg1"/>
                </a:solidFill>
                <a:latin typeface="华文宋体" panose="02010600040101010101" pitchFamily="2" charset="-122"/>
                <a:ea typeface="华文宋体" panose="02010600040101010101" pitchFamily="2" charset="-122"/>
                <a:cs typeface="Microsoft JhengHei UI Light" panose="020B0304030504040204" pitchFamily="34" charset="-122"/>
              </a:rPr>
              <a:t>年，第六届全国人大常委会第九次会议通过了国务院关于建立教师节的议案，会议决定将每年的</a:t>
            </a:r>
            <a:r>
              <a:rPr lang="en-US" altLang="zh-CN" sz="2000" dirty="0">
                <a:solidFill>
                  <a:schemeClr val="bg1"/>
                </a:solidFill>
                <a:latin typeface="华文宋体" panose="02010600040101010101" pitchFamily="2" charset="-122"/>
                <a:ea typeface="华文宋体" panose="02010600040101010101" pitchFamily="2" charset="-122"/>
                <a:cs typeface="Microsoft JhengHei UI Light" panose="020B0304030504040204" pitchFamily="34" charset="-122"/>
              </a:rPr>
              <a:t>9</a:t>
            </a:r>
            <a:r>
              <a:rPr lang="zh-CN" altLang="en-US" sz="2000" dirty="0">
                <a:solidFill>
                  <a:schemeClr val="bg1"/>
                </a:solidFill>
                <a:latin typeface="华文宋体" panose="02010600040101010101" pitchFamily="2" charset="-122"/>
                <a:ea typeface="华文宋体" panose="02010600040101010101" pitchFamily="2" charset="-122"/>
                <a:cs typeface="Microsoft JhengHei UI Light" panose="020B0304030504040204" pitchFamily="34" charset="-122"/>
              </a:rPr>
              <a:t>月</a:t>
            </a:r>
            <a:r>
              <a:rPr lang="en-US" altLang="zh-CN" sz="2000" dirty="0">
                <a:solidFill>
                  <a:schemeClr val="bg1"/>
                </a:solidFill>
                <a:latin typeface="华文宋体" panose="02010600040101010101" pitchFamily="2" charset="-122"/>
                <a:ea typeface="华文宋体" panose="02010600040101010101" pitchFamily="2" charset="-122"/>
                <a:cs typeface="Microsoft JhengHei UI Light" panose="020B0304030504040204" pitchFamily="34" charset="-122"/>
              </a:rPr>
              <a:t>10</a:t>
            </a:r>
            <a:r>
              <a:rPr lang="zh-CN" altLang="en-US" sz="2000" dirty="0">
                <a:solidFill>
                  <a:schemeClr val="bg1"/>
                </a:solidFill>
                <a:latin typeface="华文宋体" panose="02010600040101010101" pitchFamily="2" charset="-122"/>
                <a:ea typeface="华文宋体" panose="02010600040101010101" pitchFamily="2" charset="-122"/>
                <a:cs typeface="Microsoft JhengHei UI Light" panose="020B0304030504040204" pitchFamily="34" charset="-122"/>
              </a:rPr>
              <a:t>日定为教师节。</a:t>
            </a:r>
            <a:r>
              <a:rPr lang="en-US" altLang="zh-CN" sz="2000" dirty="0">
                <a:solidFill>
                  <a:schemeClr val="bg1"/>
                </a:solidFill>
                <a:latin typeface="华文宋体" panose="02010600040101010101" pitchFamily="2" charset="-122"/>
                <a:ea typeface="华文宋体" panose="02010600040101010101" pitchFamily="2" charset="-122"/>
                <a:cs typeface="Microsoft JhengHei UI Light" panose="020B0304030504040204" pitchFamily="34" charset="-122"/>
              </a:rPr>
              <a:t>1985</a:t>
            </a:r>
            <a:r>
              <a:rPr lang="zh-CN" altLang="en-US" sz="2000" dirty="0">
                <a:solidFill>
                  <a:schemeClr val="bg1"/>
                </a:solidFill>
                <a:latin typeface="华文宋体" panose="02010600040101010101" pitchFamily="2" charset="-122"/>
                <a:ea typeface="华文宋体" panose="02010600040101010101" pitchFamily="2" charset="-122"/>
                <a:cs typeface="Microsoft JhengHei UI Light" panose="020B0304030504040204" pitchFamily="34" charset="-122"/>
              </a:rPr>
              <a:t>年</a:t>
            </a:r>
            <a:r>
              <a:rPr lang="en-US" altLang="zh-CN" sz="2000" dirty="0">
                <a:solidFill>
                  <a:schemeClr val="bg1"/>
                </a:solidFill>
                <a:latin typeface="华文宋体" panose="02010600040101010101" pitchFamily="2" charset="-122"/>
                <a:ea typeface="华文宋体" panose="02010600040101010101" pitchFamily="2" charset="-122"/>
                <a:cs typeface="Microsoft JhengHei UI Light" panose="020B0304030504040204" pitchFamily="34" charset="-122"/>
              </a:rPr>
              <a:t>9</a:t>
            </a:r>
            <a:r>
              <a:rPr lang="zh-CN" altLang="en-US" sz="2000" dirty="0">
                <a:solidFill>
                  <a:schemeClr val="bg1"/>
                </a:solidFill>
                <a:latin typeface="华文宋体" panose="02010600040101010101" pitchFamily="2" charset="-122"/>
                <a:ea typeface="华文宋体" panose="02010600040101010101" pitchFamily="2" charset="-122"/>
                <a:cs typeface="Microsoft JhengHei UI Light" panose="020B0304030504040204" pitchFamily="34" charset="-122"/>
              </a:rPr>
              <a:t>月</a:t>
            </a:r>
            <a:r>
              <a:rPr lang="en-US" altLang="zh-CN" sz="2000" dirty="0">
                <a:solidFill>
                  <a:schemeClr val="bg1"/>
                </a:solidFill>
                <a:latin typeface="华文宋体" panose="02010600040101010101" pitchFamily="2" charset="-122"/>
                <a:ea typeface="华文宋体" panose="02010600040101010101" pitchFamily="2" charset="-122"/>
                <a:cs typeface="Microsoft JhengHei UI Light" panose="020B0304030504040204" pitchFamily="34" charset="-122"/>
              </a:rPr>
              <a:t>10</a:t>
            </a:r>
            <a:r>
              <a:rPr lang="zh-CN" altLang="en-US" sz="2000" dirty="0">
                <a:solidFill>
                  <a:schemeClr val="bg1"/>
                </a:solidFill>
                <a:latin typeface="华文宋体" panose="02010600040101010101" pitchFamily="2" charset="-122"/>
                <a:ea typeface="华文宋体" panose="02010600040101010101" pitchFamily="2" charset="-122"/>
                <a:cs typeface="Microsoft JhengHei UI Light" panose="020B0304030504040204" pitchFamily="34" charset="-122"/>
              </a:rPr>
              <a:t>日，是中国第一个教师节</a:t>
            </a:r>
            <a:r>
              <a:rPr lang="zh-CN" altLang="en-US" sz="2000" dirty="0" smtClean="0">
                <a:solidFill>
                  <a:schemeClr val="bg1"/>
                </a:solidFill>
                <a:latin typeface="华文宋体" panose="02010600040101010101" pitchFamily="2" charset="-122"/>
                <a:ea typeface="华文宋体" panose="02010600040101010101" pitchFamily="2" charset="-122"/>
                <a:cs typeface="Microsoft JhengHei UI Light" panose="020B0304030504040204" pitchFamily="34" charset="-122"/>
              </a:rPr>
              <a:t>。</a:t>
            </a:r>
            <a:endParaRPr lang="zh-CN" altLang="en-US" sz="2000" dirty="0">
              <a:solidFill>
                <a:schemeClr val="bg1"/>
              </a:solidFill>
              <a:latin typeface="华文宋体" panose="02010600040101010101" pitchFamily="2" charset="-122"/>
              <a:ea typeface="华文宋体" panose="02010600040101010101" pitchFamily="2" charset="-122"/>
              <a:cs typeface="Microsoft JhengHei UI Light" panose="020B0304030504040204" pitchFamily="34" charset="-122"/>
            </a:endParaRPr>
          </a:p>
        </p:txBody>
      </p:sp>
      <p:pic>
        <p:nvPicPr>
          <p:cNvPr id="12" name="图片 11"/>
          <p:cNvPicPr>
            <a:picLocks noChangeAspect="1"/>
          </p:cNvPicPr>
          <p:nvPr/>
        </p:nvPicPr>
        <p:blipFill>
          <a:blip r:embed="rId5"/>
          <a:stretch>
            <a:fillRect/>
          </a:stretch>
        </p:blipFill>
        <p:spPr>
          <a:xfrm>
            <a:off x="393744" y="-72089"/>
            <a:ext cx="3142703" cy="1877838"/>
          </a:xfrm>
          <a:prstGeom prst="rect">
            <a:avLst/>
          </a:prstGeom>
        </p:spPr>
      </p:pic>
      <p:pic>
        <p:nvPicPr>
          <p:cNvPr id="14" name="图片 13"/>
          <p:cNvPicPr>
            <a:picLocks noChangeAspect="1"/>
          </p:cNvPicPr>
          <p:nvPr/>
        </p:nvPicPr>
        <p:blipFill>
          <a:blip r:embed="rId6" cstate="email"/>
          <a:stretch>
            <a:fillRect/>
          </a:stretch>
        </p:blipFill>
        <p:spPr>
          <a:xfrm>
            <a:off x="2033844" y="2864965"/>
            <a:ext cx="2203193" cy="183256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email"/>
          <a:stretch>
            <a:fillRect/>
          </a:stretch>
        </p:blipFill>
        <p:spPr>
          <a:xfrm>
            <a:off x="4162425" y="2792481"/>
            <a:ext cx="3535385" cy="701538"/>
          </a:xfrm>
          <a:prstGeom prst="rect">
            <a:avLst/>
          </a:prstGeom>
        </p:spPr>
      </p:pic>
    </p:spTree>
  </p:cSld>
  <p:clrMapOvr>
    <a:masterClrMapping/>
  </p:clrMapOvr>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Words>
  <Application>Microsoft Office PowerPoint</Application>
  <PresentationFormat>宽屏</PresentationFormat>
  <Paragraphs>15</Paragraphs>
  <Slides>5</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vt:i4>
      </vt:variant>
    </vt:vector>
  </HeadingPairs>
  <TitlesOfParts>
    <vt:vector size="12" baseType="lpstr">
      <vt:lpstr>Microsoft JhengHei UI Light</vt:lpstr>
      <vt:lpstr>华文宋体</vt:lpstr>
      <vt:lpstr>宋体</vt:lpstr>
      <vt:lpstr>Arial</vt:lpstr>
      <vt:lpstr>Calibri</vt:lpstr>
      <vt:lpstr>Calibri Light</vt:lpstr>
      <vt:lpstr> www.2ppt.com</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2022-03-04T02:53:46Z</dcterms:created>
  <dcterms:modified xsi:type="dcterms:W3CDTF">2023-01-10T05:03:12Z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CFF41165628649838B5993A121294595</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